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1" r:id="rId5"/>
    <p:sldId id="264" r:id="rId6"/>
    <p:sldId id="268" r:id="rId7"/>
    <p:sldId id="259" r:id="rId8"/>
    <p:sldId id="272" r:id="rId9"/>
    <p:sldId id="270" r:id="rId10"/>
    <p:sldId id="271" r:id="rId11"/>
    <p:sldId id="269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" initials="C" lastIdx="5" clrIdx="0">
    <p:extLst>
      <p:ext uri="{19B8F6BF-5375-455C-9EA6-DF929625EA0E}">
        <p15:presenceInfo xmlns:p15="http://schemas.microsoft.com/office/powerpoint/2012/main" userId="Clem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E12"/>
    <a:srgbClr val="61AEF3"/>
    <a:srgbClr val="FF7171"/>
    <a:srgbClr val="FF0909"/>
    <a:srgbClr val="74D36A"/>
    <a:srgbClr val="F4F7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09:32:18.841" idx="2">
    <p:pos x="10" y="10"/>
    <p:text>Application de paiements entre utilisateurs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09:33:29.397" idx="3">
    <p:pos x="10" y="10"/>
    <p:text>- En Java
- Squelette spring boot
- MYsql  pour gérer les BDD
- Liquibase pour initialiser les BDD
- Swagger pour la doc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09:34:46.421" idx="4">
    <p:pos x="10" y="10"/>
    <p:text>avantages de JWT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7T09:35:43.001" idx="5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C2317-E131-44D9-BF7B-CACF459FDCD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EA389-26DF-483C-A77D-26F467CDF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>
                <a:effectLst/>
                <a:latin typeface="Segoe UI" panose="020B0502040204020203" pitchFamily="34" charset="0"/>
              </a:rPr>
              <a:t>Application de paiements entre utilisateurs</a:t>
            </a:r>
            <a:endParaRPr lang="fr-FR" sz="1800">
              <a:effectLst/>
              <a:latin typeface="Arial" panose="020B0604020202020204" pitchFamily="34" charset="0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EA389-26DF-483C-A77D-26F467CDF7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30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EA389-26DF-483C-A77D-26F467CDF7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42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Segoe UI" panose="020B0502040204020203" pitchFamily="34" charset="0"/>
              </a:rPr>
              <a:t>- En Java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- Squelette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spring</a:t>
            </a:r>
            <a:r>
              <a:rPr lang="fr-FR" sz="1800" dirty="0">
                <a:effectLst/>
                <a:latin typeface="Segoe UI" panose="020B0502040204020203" pitchFamily="34" charset="0"/>
              </a:rPr>
              <a:t> boot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-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MYsql</a:t>
            </a:r>
            <a:r>
              <a:rPr lang="fr-FR" sz="1800" dirty="0">
                <a:effectLst/>
                <a:latin typeface="Segoe UI" panose="020B0502040204020203" pitchFamily="34" charset="0"/>
              </a:rPr>
              <a:t> pour gérer les BDD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-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Liquibase</a:t>
            </a:r>
            <a:r>
              <a:rPr lang="fr-FR" sz="1800" dirty="0">
                <a:effectLst/>
                <a:latin typeface="Segoe UI" panose="020B0502040204020203" pitchFamily="34" charset="0"/>
              </a:rPr>
              <a:t> pour initialiser les BDD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r>
              <a:rPr lang="fr-FR" sz="1800" dirty="0">
                <a:effectLst/>
                <a:latin typeface="Segoe UI" panose="020B0502040204020203" pitchFamily="34" charset="0"/>
              </a:rPr>
              <a:t>- </a:t>
            </a:r>
            <a:r>
              <a:rPr lang="fr-FR" sz="1800" dirty="0" err="1">
                <a:effectLst/>
                <a:latin typeface="Segoe UI" panose="020B0502040204020203" pitchFamily="34" charset="0"/>
              </a:rPr>
              <a:t>Swagger</a:t>
            </a:r>
            <a:r>
              <a:rPr lang="fr-FR" sz="1800" dirty="0">
                <a:effectLst/>
                <a:latin typeface="Segoe UI" panose="020B0502040204020203" pitchFamily="34" charset="0"/>
              </a:rPr>
              <a:t> pour la doc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EA389-26DF-483C-A77D-26F467CDF7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64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Segoe UI" panose="020B0502040204020203" pitchFamily="34" charset="0"/>
              </a:rPr>
              <a:t>avantages de JWT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EA389-26DF-483C-A77D-26F467CDF7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16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EA389-26DF-483C-A77D-26F467CDF7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58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EA389-26DF-483C-A77D-26F467CDF7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3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EA389-26DF-483C-A77D-26F467CDF7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69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EA389-26DF-483C-A77D-26F467CDF7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1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7BD91-4ECE-476E-9D56-867425A30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4D5DFE-5064-407F-9B4F-362A791E8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D0A4C5-5F13-473E-B5B0-15D1261D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71E59-AF87-4148-AE84-1A8CB5B4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37045-A665-42D7-84EB-8DD607FA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0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886DC-E1BE-4EA9-8A4C-D43071C3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4CB6BC-30A1-4766-B835-F1D8E2AA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AA1B2-4FFC-47F5-822C-C2339935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382A3-154F-441D-BC01-FDEB82E3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828F7-EA98-41B3-ABF6-F310FFF1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8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CF019B-A093-4E24-8443-86275912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721A54-3D9B-44D9-96E9-3DC656B97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B4474-AE88-4C29-8CFB-1B20B70A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05DE-8F0A-4E0A-805D-C66F393F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DFA15-A84D-4BB4-8B4E-1E2C32F8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1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E63FF-8386-45D9-8C25-62F5A282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5DCD5-0FD3-4E17-82CA-B4497F45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E51B75-1FCB-4DC6-A6A7-72DBD392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A41E4-B0E7-4A8D-A57D-95C6BD7B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8FA4AA-C74F-4814-A5FB-7DE2A4C3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3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C1025-520F-40BF-AA2A-AFEB082A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5D7E53-D96F-4770-BCBB-623EFD81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001F6-77D8-4C23-98C1-D8087A6F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8E5A91-C4B5-4B6E-A824-EFC30BE6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6D180-0F34-4649-A5E9-E2990226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3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9107E-4BD7-4068-BFC7-5B1ED817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ADB4A-F2CE-4BA2-8573-540404312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92C11E-8738-458C-9D5E-B50BBE42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D1BE52-A66C-4A5F-8E2A-C5AE95CF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F431FA-8694-4935-9A97-468ACEF8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992470-6645-4F72-8D3F-61EEE5BD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7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6AE8D-252F-4B03-9835-36EFF21A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30BA9-91D1-44A1-A46E-30D595302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6E631-E0D6-42FA-B0A7-BCCEE5C4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9A5E67-3EFC-4472-A7EA-3D45D8CB7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3691CA-8E5D-428C-8693-70CBBDE71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89C2F7-1CA4-4338-968C-7F2E2AE4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CD3246-35A9-4101-A593-33985E13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3858B1-09C5-4522-B1DB-FFF78484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6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CFEDC-90AB-469E-B27A-3FC81246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7DC4FB-47F3-4A94-A375-B5FFDF27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F4110E-1D2D-40D6-B544-00C8C302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0375D8-FBE9-43B8-B512-D5CA0EFB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7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E0D8BE-ABE9-4738-B33E-312FBD8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33B5B7-3E0B-4B34-BEC9-33F44196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64C83-F22F-4AF7-8618-8CD7CC20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9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E0F30-3D12-491E-93A1-09347131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827A1-7490-4F12-B934-E8A7B7A3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E6185-7125-4F47-97BA-8DDC1C3A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708629-86DA-491E-A387-5F235AA2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3D7D46-2896-4783-B3FA-09216323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6397F1-9F5A-47A3-BCA4-E4456D0D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0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3362-5CE8-42CD-85B5-5618B207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612CD3-53AD-424A-893B-D3E5BAD67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2E5D74-AB46-4753-A15E-0E5720AF2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1FE147-933A-4140-A588-BB8EA8CD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FD97A-44C8-4FDF-8AF9-7E094AC7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B1367-84A2-4244-A406-2BC7288D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FC6DDC-2596-44F6-AB00-CBA2E7A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9F5211-9158-4A4B-A729-268FFD19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A8EF9-63DF-4D1E-A852-BF2EB9197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EF34-050E-4C8C-A32A-C1682B12AA0C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1042F-5588-499B-85C0-4E7EA38BE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706038-52B0-49A2-A914-F2A216FEF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E8EF-E390-4AB6-A3F8-8BDD5BBB3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0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y My Buddy">
            <a:extLst>
              <a:ext uri="{FF2B5EF4-FFF2-40B4-BE49-F238E27FC236}">
                <a16:creationId xmlns:a16="http://schemas.microsoft.com/office/drawing/2014/main" id="{C59E4154-8E09-4B68-BD3B-B9DCB6F6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72" y="1536569"/>
            <a:ext cx="10303056" cy="36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41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D73FD221-6C2D-41C6-8617-7E96DE66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9323108" y="5915899"/>
            <a:ext cx="2709094" cy="7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D35B160-ED54-4E52-9731-F33CC96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9612"/>
            <a:ext cx="10515600" cy="779806"/>
          </a:xfrm>
        </p:spPr>
        <p:txBody>
          <a:bodyPr/>
          <a:lstStyle/>
          <a:p>
            <a:pPr algn="ctr"/>
            <a:r>
              <a:rPr lang="fr-FR" b="1" dirty="0">
                <a:latin typeface="Chivo" panose="020B0503030202020804" pitchFamily="34" charset="0"/>
              </a:rPr>
              <a:t>Difficultés / Solutions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B8AE299-EA2F-4B72-BEFF-985ADB623E7A}"/>
              </a:ext>
            </a:extLst>
          </p:cNvPr>
          <p:cNvSpPr/>
          <p:nvPr/>
        </p:nvSpPr>
        <p:spPr>
          <a:xfrm rot="21276427">
            <a:off x="11493897" y="1385181"/>
            <a:ext cx="801013" cy="3018979"/>
          </a:xfrm>
          <a:custGeom>
            <a:avLst/>
            <a:gdLst>
              <a:gd name="connsiteX0" fmla="*/ 383360 w 766720"/>
              <a:gd name="connsiteY0" fmla="*/ 479393 h 2689935"/>
              <a:gd name="connsiteX1" fmla="*/ 766720 w 766720"/>
              <a:gd name="connsiteY1" fmla="*/ 862753 h 2689935"/>
              <a:gd name="connsiteX2" fmla="*/ 766720 w 766720"/>
              <a:gd name="connsiteY2" fmla="*/ 1917578 h 2689935"/>
              <a:gd name="connsiteX3" fmla="*/ 578668 w 766720"/>
              <a:gd name="connsiteY3" fmla="*/ 1917578 h 2689935"/>
              <a:gd name="connsiteX4" fmla="*/ 578668 w 766720"/>
              <a:gd name="connsiteY4" fmla="*/ 2689935 h 2689935"/>
              <a:gd name="connsiteX5" fmla="*/ 472135 w 766720"/>
              <a:gd name="connsiteY5" fmla="*/ 2689935 h 2689935"/>
              <a:gd name="connsiteX6" fmla="*/ 472135 w 766720"/>
              <a:gd name="connsiteY6" fmla="*/ 1917578 h 2689935"/>
              <a:gd name="connsiteX7" fmla="*/ 299021 w 766720"/>
              <a:gd name="connsiteY7" fmla="*/ 1917578 h 2689935"/>
              <a:gd name="connsiteX8" fmla="*/ 299021 w 766720"/>
              <a:gd name="connsiteY8" fmla="*/ 2689935 h 2689935"/>
              <a:gd name="connsiteX9" fmla="*/ 192488 w 766720"/>
              <a:gd name="connsiteY9" fmla="*/ 2689935 h 2689935"/>
              <a:gd name="connsiteX10" fmla="*/ 192488 w 766720"/>
              <a:gd name="connsiteY10" fmla="*/ 1917578 h 2689935"/>
              <a:gd name="connsiteX11" fmla="*/ 0 w 766720"/>
              <a:gd name="connsiteY11" fmla="*/ 1917578 h 2689935"/>
              <a:gd name="connsiteX12" fmla="*/ 0 w 766720"/>
              <a:gd name="connsiteY12" fmla="*/ 862753 h 2689935"/>
              <a:gd name="connsiteX13" fmla="*/ 174733 w 766720"/>
              <a:gd name="connsiteY13" fmla="*/ 0 h 2689935"/>
              <a:gd name="connsiteX14" fmla="*/ 591985 w 766720"/>
              <a:gd name="connsiteY14" fmla="*/ 0 h 2689935"/>
              <a:gd name="connsiteX15" fmla="*/ 591985 w 766720"/>
              <a:gd name="connsiteY15" fmla="*/ 443883 h 2689935"/>
              <a:gd name="connsiteX16" fmla="*/ 174733 w 766720"/>
              <a:gd name="connsiteY16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720" h="2689935">
                <a:moveTo>
                  <a:pt x="383360" y="479393"/>
                </a:moveTo>
                <a:lnTo>
                  <a:pt x="766720" y="862753"/>
                </a:lnTo>
                <a:lnTo>
                  <a:pt x="766720" y="1917578"/>
                </a:lnTo>
                <a:lnTo>
                  <a:pt x="578668" y="1917578"/>
                </a:lnTo>
                <a:lnTo>
                  <a:pt x="578668" y="2689935"/>
                </a:lnTo>
                <a:lnTo>
                  <a:pt x="472135" y="2689935"/>
                </a:lnTo>
                <a:lnTo>
                  <a:pt x="472135" y="1917578"/>
                </a:lnTo>
                <a:lnTo>
                  <a:pt x="299021" y="1917578"/>
                </a:lnTo>
                <a:lnTo>
                  <a:pt x="299021" y="2689935"/>
                </a:lnTo>
                <a:lnTo>
                  <a:pt x="192488" y="2689935"/>
                </a:lnTo>
                <a:lnTo>
                  <a:pt x="192488" y="1917578"/>
                </a:lnTo>
                <a:lnTo>
                  <a:pt x="0" y="1917578"/>
                </a:lnTo>
                <a:lnTo>
                  <a:pt x="0" y="862753"/>
                </a:lnTo>
                <a:close/>
                <a:moveTo>
                  <a:pt x="174733" y="0"/>
                </a:moveTo>
                <a:lnTo>
                  <a:pt x="591985" y="0"/>
                </a:lnTo>
                <a:lnTo>
                  <a:pt x="591985" y="443883"/>
                </a:lnTo>
                <a:lnTo>
                  <a:pt x="17473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DBEA106-39FD-4BC6-AEEA-A031F1B13D13}"/>
              </a:ext>
            </a:extLst>
          </p:cNvPr>
          <p:cNvSpPr/>
          <p:nvPr/>
        </p:nvSpPr>
        <p:spPr>
          <a:xfrm rot="924802">
            <a:off x="-240709" y="3786865"/>
            <a:ext cx="801013" cy="3018979"/>
          </a:xfrm>
          <a:custGeom>
            <a:avLst/>
            <a:gdLst>
              <a:gd name="connsiteX0" fmla="*/ 0 w 840560"/>
              <a:gd name="connsiteY0" fmla="*/ 479393 h 2689935"/>
              <a:gd name="connsiteX1" fmla="*/ 840560 w 840560"/>
              <a:gd name="connsiteY1" fmla="*/ 479393 h 2689935"/>
              <a:gd name="connsiteX2" fmla="*/ 840560 w 840560"/>
              <a:gd name="connsiteY2" fmla="*/ 1917578 h 2689935"/>
              <a:gd name="connsiteX3" fmla="*/ 615588 w 840560"/>
              <a:gd name="connsiteY3" fmla="*/ 1917578 h 2689935"/>
              <a:gd name="connsiteX4" fmla="*/ 615588 w 840560"/>
              <a:gd name="connsiteY4" fmla="*/ 2689935 h 2689935"/>
              <a:gd name="connsiteX5" fmla="*/ 509055 w 840560"/>
              <a:gd name="connsiteY5" fmla="*/ 2689935 h 2689935"/>
              <a:gd name="connsiteX6" fmla="*/ 509055 w 840560"/>
              <a:gd name="connsiteY6" fmla="*/ 1917578 h 2689935"/>
              <a:gd name="connsiteX7" fmla="*/ 335941 w 840560"/>
              <a:gd name="connsiteY7" fmla="*/ 1917578 h 2689935"/>
              <a:gd name="connsiteX8" fmla="*/ 335941 w 840560"/>
              <a:gd name="connsiteY8" fmla="*/ 2689935 h 2689935"/>
              <a:gd name="connsiteX9" fmla="*/ 229408 w 840560"/>
              <a:gd name="connsiteY9" fmla="*/ 2689935 h 2689935"/>
              <a:gd name="connsiteX10" fmla="*/ 229408 w 840560"/>
              <a:gd name="connsiteY10" fmla="*/ 1917578 h 2689935"/>
              <a:gd name="connsiteX11" fmla="*/ 0 w 840560"/>
              <a:gd name="connsiteY11" fmla="*/ 1917578 h 2689935"/>
              <a:gd name="connsiteX12" fmla="*/ 211653 w 840560"/>
              <a:gd name="connsiteY12" fmla="*/ 0 h 2689935"/>
              <a:gd name="connsiteX13" fmla="*/ 628905 w 840560"/>
              <a:gd name="connsiteY13" fmla="*/ 0 h 2689935"/>
              <a:gd name="connsiteX14" fmla="*/ 628905 w 840560"/>
              <a:gd name="connsiteY14" fmla="*/ 443883 h 2689935"/>
              <a:gd name="connsiteX15" fmla="*/ 211653 w 840560"/>
              <a:gd name="connsiteY15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0560" h="2689935">
                <a:moveTo>
                  <a:pt x="0" y="479393"/>
                </a:moveTo>
                <a:lnTo>
                  <a:pt x="840560" y="479393"/>
                </a:lnTo>
                <a:lnTo>
                  <a:pt x="840560" y="1917578"/>
                </a:lnTo>
                <a:lnTo>
                  <a:pt x="615588" y="1917578"/>
                </a:lnTo>
                <a:lnTo>
                  <a:pt x="615588" y="2689935"/>
                </a:lnTo>
                <a:lnTo>
                  <a:pt x="509055" y="2689935"/>
                </a:lnTo>
                <a:lnTo>
                  <a:pt x="509055" y="1917578"/>
                </a:lnTo>
                <a:lnTo>
                  <a:pt x="335941" y="1917578"/>
                </a:lnTo>
                <a:lnTo>
                  <a:pt x="335941" y="2689935"/>
                </a:lnTo>
                <a:lnTo>
                  <a:pt x="229408" y="2689935"/>
                </a:lnTo>
                <a:lnTo>
                  <a:pt x="229408" y="1917578"/>
                </a:lnTo>
                <a:lnTo>
                  <a:pt x="0" y="1917578"/>
                </a:lnTo>
                <a:close/>
                <a:moveTo>
                  <a:pt x="211653" y="0"/>
                </a:moveTo>
                <a:lnTo>
                  <a:pt x="628905" y="0"/>
                </a:lnTo>
                <a:lnTo>
                  <a:pt x="628905" y="443883"/>
                </a:lnTo>
                <a:lnTo>
                  <a:pt x="21165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40CEB2F3-CDA6-4DA7-A4F4-AF86B8748CD4}"/>
              </a:ext>
            </a:extLst>
          </p:cNvPr>
          <p:cNvSpPr/>
          <p:nvPr/>
        </p:nvSpPr>
        <p:spPr>
          <a:xfrm rot="1242914">
            <a:off x="104448" y="709232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4F9C3AA-EA42-431D-BDAD-C7CC876A2604}"/>
              </a:ext>
            </a:extLst>
          </p:cNvPr>
          <p:cNvSpPr/>
          <p:nvPr/>
        </p:nvSpPr>
        <p:spPr>
          <a:xfrm>
            <a:off x="768038" y="5561445"/>
            <a:ext cx="1244465" cy="1226278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0DFD7D-00EA-4A04-9AE8-478C3CB75277}"/>
              </a:ext>
            </a:extLst>
          </p:cNvPr>
          <p:cNvSpPr txBox="1"/>
          <p:nvPr/>
        </p:nvSpPr>
        <p:spPr>
          <a:xfrm>
            <a:off x="4486152" y="1354221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Interagir avec la BDD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B3C677-2325-42D1-A0CD-9C98F96A1709}"/>
              </a:ext>
            </a:extLst>
          </p:cNvPr>
          <p:cNvSpPr txBox="1"/>
          <p:nvPr/>
        </p:nvSpPr>
        <p:spPr>
          <a:xfrm>
            <a:off x="3297754" y="3296665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Pouvoir effectuer des requêtes et récupérer les données.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760005-C44D-4F7C-B534-D3B007EBB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69" y="2510903"/>
            <a:ext cx="4816257" cy="3848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3B46B1-5634-4484-9553-90472D2DA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83" y="1955992"/>
            <a:ext cx="4983912" cy="4572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58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D73FD221-6C2D-41C6-8617-7E96DE66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9323108" y="5915899"/>
            <a:ext cx="2709094" cy="7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D35B160-ED54-4E52-9731-F33CC96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9612"/>
            <a:ext cx="10515600" cy="779806"/>
          </a:xfrm>
        </p:spPr>
        <p:txBody>
          <a:bodyPr/>
          <a:lstStyle/>
          <a:p>
            <a:pPr algn="ctr"/>
            <a:r>
              <a:rPr lang="fr-FR" b="1" dirty="0">
                <a:latin typeface="Chivo" panose="020B0503030202020804" pitchFamily="34" charset="0"/>
              </a:rPr>
              <a:t>Amélioration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B8AE299-EA2F-4B72-BEFF-985ADB623E7A}"/>
              </a:ext>
            </a:extLst>
          </p:cNvPr>
          <p:cNvSpPr/>
          <p:nvPr/>
        </p:nvSpPr>
        <p:spPr>
          <a:xfrm rot="21276427">
            <a:off x="11493897" y="1385181"/>
            <a:ext cx="801013" cy="3018979"/>
          </a:xfrm>
          <a:custGeom>
            <a:avLst/>
            <a:gdLst>
              <a:gd name="connsiteX0" fmla="*/ 383360 w 766720"/>
              <a:gd name="connsiteY0" fmla="*/ 479393 h 2689935"/>
              <a:gd name="connsiteX1" fmla="*/ 766720 w 766720"/>
              <a:gd name="connsiteY1" fmla="*/ 862753 h 2689935"/>
              <a:gd name="connsiteX2" fmla="*/ 766720 w 766720"/>
              <a:gd name="connsiteY2" fmla="*/ 1917578 h 2689935"/>
              <a:gd name="connsiteX3" fmla="*/ 578668 w 766720"/>
              <a:gd name="connsiteY3" fmla="*/ 1917578 h 2689935"/>
              <a:gd name="connsiteX4" fmla="*/ 578668 w 766720"/>
              <a:gd name="connsiteY4" fmla="*/ 2689935 h 2689935"/>
              <a:gd name="connsiteX5" fmla="*/ 472135 w 766720"/>
              <a:gd name="connsiteY5" fmla="*/ 2689935 h 2689935"/>
              <a:gd name="connsiteX6" fmla="*/ 472135 w 766720"/>
              <a:gd name="connsiteY6" fmla="*/ 1917578 h 2689935"/>
              <a:gd name="connsiteX7" fmla="*/ 299021 w 766720"/>
              <a:gd name="connsiteY7" fmla="*/ 1917578 h 2689935"/>
              <a:gd name="connsiteX8" fmla="*/ 299021 w 766720"/>
              <a:gd name="connsiteY8" fmla="*/ 2689935 h 2689935"/>
              <a:gd name="connsiteX9" fmla="*/ 192488 w 766720"/>
              <a:gd name="connsiteY9" fmla="*/ 2689935 h 2689935"/>
              <a:gd name="connsiteX10" fmla="*/ 192488 w 766720"/>
              <a:gd name="connsiteY10" fmla="*/ 1917578 h 2689935"/>
              <a:gd name="connsiteX11" fmla="*/ 0 w 766720"/>
              <a:gd name="connsiteY11" fmla="*/ 1917578 h 2689935"/>
              <a:gd name="connsiteX12" fmla="*/ 0 w 766720"/>
              <a:gd name="connsiteY12" fmla="*/ 862753 h 2689935"/>
              <a:gd name="connsiteX13" fmla="*/ 174733 w 766720"/>
              <a:gd name="connsiteY13" fmla="*/ 0 h 2689935"/>
              <a:gd name="connsiteX14" fmla="*/ 591985 w 766720"/>
              <a:gd name="connsiteY14" fmla="*/ 0 h 2689935"/>
              <a:gd name="connsiteX15" fmla="*/ 591985 w 766720"/>
              <a:gd name="connsiteY15" fmla="*/ 443883 h 2689935"/>
              <a:gd name="connsiteX16" fmla="*/ 174733 w 766720"/>
              <a:gd name="connsiteY16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720" h="2689935">
                <a:moveTo>
                  <a:pt x="383360" y="479393"/>
                </a:moveTo>
                <a:lnTo>
                  <a:pt x="766720" y="862753"/>
                </a:lnTo>
                <a:lnTo>
                  <a:pt x="766720" y="1917578"/>
                </a:lnTo>
                <a:lnTo>
                  <a:pt x="578668" y="1917578"/>
                </a:lnTo>
                <a:lnTo>
                  <a:pt x="578668" y="2689935"/>
                </a:lnTo>
                <a:lnTo>
                  <a:pt x="472135" y="2689935"/>
                </a:lnTo>
                <a:lnTo>
                  <a:pt x="472135" y="1917578"/>
                </a:lnTo>
                <a:lnTo>
                  <a:pt x="299021" y="1917578"/>
                </a:lnTo>
                <a:lnTo>
                  <a:pt x="299021" y="2689935"/>
                </a:lnTo>
                <a:lnTo>
                  <a:pt x="192488" y="2689935"/>
                </a:lnTo>
                <a:lnTo>
                  <a:pt x="192488" y="1917578"/>
                </a:lnTo>
                <a:lnTo>
                  <a:pt x="0" y="1917578"/>
                </a:lnTo>
                <a:lnTo>
                  <a:pt x="0" y="862753"/>
                </a:lnTo>
                <a:close/>
                <a:moveTo>
                  <a:pt x="174733" y="0"/>
                </a:moveTo>
                <a:lnTo>
                  <a:pt x="591985" y="0"/>
                </a:lnTo>
                <a:lnTo>
                  <a:pt x="591985" y="443883"/>
                </a:lnTo>
                <a:lnTo>
                  <a:pt x="17473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DBEA106-39FD-4BC6-AEEA-A031F1B13D13}"/>
              </a:ext>
            </a:extLst>
          </p:cNvPr>
          <p:cNvSpPr/>
          <p:nvPr/>
        </p:nvSpPr>
        <p:spPr>
          <a:xfrm rot="924802">
            <a:off x="-240709" y="3786865"/>
            <a:ext cx="801013" cy="3018979"/>
          </a:xfrm>
          <a:custGeom>
            <a:avLst/>
            <a:gdLst>
              <a:gd name="connsiteX0" fmla="*/ 0 w 840560"/>
              <a:gd name="connsiteY0" fmla="*/ 479393 h 2689935"/>
              <a:gd name="connsiteX1" fmla="*/ 840560 w 840560"/>
              <a:gd name="connsiteY1" fmla="*/ 479393 h 2689935"/>
              <a:gd name="connsiteX2" fmla="*/ 840560 w 840560"/>
              <a:gd name="connsiteY2" fmla="*/ 1917578 h 2689935"/>
              <a:gd name="connsiteX3" fmla="*/ 615588 w 840560"/>
              <a:gd name="connsiteY3" fmla="*/ 1917578 h 2689935"/>
              <a:gd name="connsiteX4" fmla="*/ 615588 w 840560"/>
              <a:gd name="connsiteY4" fmla="*/ 2689935 h 2689935"/>
              <a:gd name="connsiteX5" fmla="*/ 509055 w 840560"/>
              <a:gd name="connsiteY5" fmla="*/ 2689935 h 2689935"/>
              <a:gd name="connsiteX6" fmla="*/ 509055 w 840560"/>
              <a:gd name="connsiteY6" fmla="*/ 1917578 h 2689935"/>
              <a:gd name="connsiteX7" fmla="*/ 335941 w 840560"/>
              <a:gd name="connsiteY7" fmla="*/ 1917578 h 2689935"/>
              <a:gd name="connsiteX8" fmla="*/ 335941 w 840560"/>
              <a:gd name="connsiteY8" fmla="*/ 2689935 h 2689935"/>
              <a:gd name="connsiteX9" fmla="*/ 229408 w 840560"/>
              <a:gd name="connsiteY9" fmla="*/ 2689935 h 2689935"/>
              <a:gd name="connsiteX10" fmla="*/ 229408 w 840560"/>
              <a:gd name="connsiteY10" fmla="*/ 1917578 h 2689935"/>
              <a:gd name="connsiteX11" fmla="*/ 0 w 840560"/>
              <a:gd name="connsiteY11" fmla="*/ 1917578 h 2689935"/>
              <a:gd name="connsiteX12" fmla="*/ 211653 w 840560"/>
              <a:gd name="connsiteY12" fmla="*/ 0 h 2689935"/>
              <a:gd name="connsiteX13" fmla="*/ 628905 w 840560"/>
              <a:gd name="connsiteY13" fmla="*/ 0 h 2689935"/>
              <a:gd name="connsiteX14" fmla="*/ 628905 w 840560"/>
              <a:gd name="connsiteY14" fmla="*/ 443883 h 2689935"/>
              <a:gd name="connsiteX15" fmla="*/ 211653 w 840560"/>
              <a:gd name="connsiteY15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0560" h="2689935">
                <a:moveTo>
                  <a:pt x="0" y="479393"/>
                </a:moveTo>
                <a:lnTo>
                  <a:pt x="840560" y="479393"/>
                </a:lnTo>
                <a:lnTo>
                  <a:pt x="840560" y="1917578"/>
                </a:lnTo>
                <a:lnTo>
                  <a:pt x="615588" y="1917578"/>
                </a:lnTo>
                <a:lnTo>
                  <a:pt x="615588" y="2689935"/>
                </a:lnTo>
                <a:lnTo>
                  <a:pt x="509055" y="2689935"/>
                </a:lnTo>
                <a:lnTo>
                  <a:pt x="509055" y="1917578"/>
                </a:lnTo>
                <a:lnTo>
                  <a:pt x="335941" y="1917578"/>
                </a:lnTo>
                <a:lnTo>
                  <a:pt x="335941" y="2689935"/>
                </a:lnTo>
                <a:lnTo>
                  <a:pt x="229408" y="2689935"/>
                </a:lnTo>
                <a:lnTo>
                  <a:pt x="229408" y="1917578"/>
                </a:lnTo>
                <a:lnTo>
                  <a:pt x="0" y="1917578"/>
                </a:lnTo>
                <a:close/>
                <a:moveTo>
                  <a:pt x="211653" y="0"/>
                </a:moveTo>
                <a:lnTo>
                  <a:pt x="628905" y="0"/>
                </a:lnTo>
                <a:lnTo>
                  <a:pt x="628905" y="443883"/>
                </a:lnTo>
                <a:lnTo>
                  <a:pt x="21165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40CEB2F3-CDA6-4DA7-A4F4-AF86B8748CD4}"/>
              </a:ext>
            </a:extLst>
          </p:cNvPr>
          <p:cNvSpPr/>
          <p:nvPr/>
        </p:nvSpPr>
        <p:spPr>
          <a:xfrm rot="1242914">
            <a:off x="104448" y="709232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4F9C3AA-EA42-431D-BDAD-C7CC876A2604}"/>
              </a:ext>
            </a:extLst>
          </p:cNvPr>
          <p:cNvSpPr/>
          <p:nvPr/>
        </p:nvSpPr>
        <p:spPr>
          <a:xfrm>
            <a:off x="6730689" y="6305801"/>
            <a:ext cx="791372" cy="779807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3B69D8B-FBB4-4329-B2BE-761FC94D8C15}"/>
              </a:ext>
            </a:extLst>
          </p:cNvPr>
          <p:cNvSpPr txBox="1"/>
          <p:nvPr/>
        </p:nvSpPr>
        <p:spPr>
          <a:xfrm>
            <a:off x="4405472" y="1138164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Interface Utilisateur Web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B2E03DA-D8CE-418B-A0C1-E186F0BDAC1A}"/>
              </a:ext>
            </a:extLst>
          </p:cNvPr>
          <p:cNvSpPr/>
          <p:nvPr/>
        </p:nvSpPr>
        <p:spPr>
          <a:xfrm rot="20349798" flipV="1">
            <a:off x="10634874" y="4481313"/>
            <a:ext cx="865814" cy="558472"/>
          </a:xfrm>
          <a:custGeom>
            <a:avLst/>
            <a:gdLst>
              <a:gd name="connsiteX0" fmla="*/ 247745 w 865814"/>
              <a:gd name="connsiteY0" fmla="*/ 558471 h 558472"/>
              <a:gd name="connsiteX1" fmla="*/ 386561 w 865814"/>
              <a:gd name="connsiteY1" fmla="*/ 558471 h 558472"/>
              <a:gd name="connsiteX2" fmla="*/ 603374 w 865814"/>
              <a:gd name="connsiteY2" fmla="*/ 279236 h 558472"/>
              <a:gd name="connsiteX3" fmla="*/ 386561 w 865814"/>
              <a:gd name="connsiteY3" fmla="*/ 0 h 558472"/>
              <a:gd name="connsiteX4" fmla="*/ 247745 w 865814"/>
              <a:gd name="connsiteY4" fmla="*/ 0 h 558472"/>
              <a:gd name="connsiteX5" fmla="*/ 464558 w 865814"/>
              <a:gd name="connsiteY5" fmla="*/ 279236 h 558472"/>
              <a:gd name="connsiteX6" fmla="*/ 510185 w 865814"/>
              <a:gd name="connsiteY6" fmla="*/ 558472 h 558472"/>
              <a:gd name="connsiteX7" fmla="*/ 649001 w 865814"/>
              <a:gd name="connsiteY7" fmla="*/ 558472 h 558472"/>
              <a:gd name="connsiteX8" fmla="*/ 865814 w 865814"/>
              <a:gd name="connsiteY8" fmla="*/ 279237 h 558472"/>
              <a:gd name="connsiteX9" fmla="*/ 649001 w 865814"/>
              <a:gd name="connsiteY9" fmla="*/ 1 h 558472"/>
              <a:gd name="connsiteX10" fmla="*/ 510185 w 865814"/>
              <a:gd name="connsiteY10" fmla="*/ 1 h 558472"/>
              <a:gd name="connsiteX11" fmla="*/ 726998 w 865814"/>
              <a:gd name="connsiteY11" fmla="*/ 279237 h 558472"/>
              <a:gd name="connsiteX12" fmla="*/ 0 w 865814"/>
              <a:gd name="connsiteY12" fmla="*/ 558472 h 558472"/>
              <a:gd name="connsiteX13" fmla="*/ 138816 w 865814"/>
              <a:gd name="connsiteY13" fmla="*/ 558472 h 558472"/>
              <a:gd name="connsiteX14" fmla="*/ 355629 w 865814"/>
              <a:gd name="connsiteY14" fmla="*/ 279237 h 558472"/>
              <a:gd name="connsiteX15" fmla="*/ 138816 w 865814"/>
              <a:gd name="connsiteY15" fmla="*/ 1 h 558472"/>
              <a:gd name="connsiteX16" fmla="*/ 0 w 865814"/>
              <a:gd name="connsiteY16" fmla="*/ 1 h 558472"/>
              <a:gd name="connsiteX17" fmla="*/ 216813 w 865814"/>
              <a:gd name="connsiteY17" fmla="*/ 279237 h 55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5814" h="558472">
                <a:moveTo>
                  <a:pt x="247745" y="558471"/>
                </a:moveTo>
                <a:lnTo>
                  <a:pt x="386561" y="558471"/>
                </a:lnTo>
                <a:lnTo>
                  <a:pt x="603374" y="279236"/>
                </a:lnTo>
                <a:lnTo>
                  <a:pt x="386561" y="0"/>
                </a:lnTo>
                <a:lnTo>
                  <a:pt x="247745" y="0"/>
                </a:lnTo>
                <a:lnTo>
                  <a:pt x="464558" y="279236"/>
                </a:lnTo>
                <a:close/>
                <a:moveTo>
                  <a:pt x="510185" y="558472"/>
                </a:moveTo>
                <a:lnTo>
                  <a:pt x="649001" y="558472"/>
                </a:lnTo>
                <a:lnTo>
                  <a:pt x="865814" y="279237"/>
                </a:lnTo>
                <a:lnTo>
                  <a:pt x="649001" y="1"/>
                </a:lnTo>
                <a:lnTo>
                  <a:pt x="510185" y="1"/>
                </a:lnTo>
                <a:lnTo>
                  <a:pt x="726998" y="279237"/>
                </a:lnTo>
                <a:close/>
                <a:moveTo>
                  <a:pt x="0" y="558472"/>
                </a:moveTo>
                <a:lnTo>
                  <a:pt x="138816" y="558472"/>
                </a:lnTo>
                <a:lnTo>
                  <a:pt x="355629" y="279237"/>
                </a:lnTo>
                <a:lnTo>
                  <a:pt x="138816" y="1"/>
                </a:lnTo>
                <a:lnTo>
                  <a:pt x="0" y="1"/>
                </a:lnTo>
                <a:lnTo>
                  <a:pt x="216813" y="27923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8DAD0B52-1C62-495C-80F1-82DC99577905}"/>
              </a:ext>
            </a:extLst>
          </p:cNvPr>
          <p:cNvSpPr/>
          <p:nvPr/>
        </p:nvSpPr>
        <p:spPr>
          <a:xfrm rot="20477681">
            <a:off x="1487389" y="5632688"/>
            <a:ext cx="1204973" cy="100898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6DF6D175-99D2-46FC-A42C-FA824DCF1FDB}"/>
              </a:ext>
            </a:extLst>
          </p:cNvPr>
          <p:cNvSpPr/>
          <p:nvPr/>
        </p:nvSpPr>
        <p:spPr>
          <a:xfrm rot="1121430">
            <a:off x="8953855" y="119990"/>
            <a:ext cx="500679" cy="419244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>
            <a:extLst>
              <a:ext uri="{FF2B5EF4-FFF2-40B4-BE49-F238E27FC236}">
                <a16:creationId xmlns:a16="http://schemas.microsoft.com/office/drawing/2014/main" id="{CAF99344-CE6F-454A-9E4F-9F776C0552BD}"/>
              </a:ext>
            </a:extLst>
          </p:cNvPr>
          <p:cNvSpPr/>
          <p:nvPr/>
        </p:nvSpPr>
        <p:spPr>
          <a:xfrm rot="20583897">
            <a:off x="-5587" y="3152031"/>
            <a:ext cx="330768" cy="276969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E0394E-0028-4B36-A6A0-EDACF1DFC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18" y="1599829"/>
            <a:ext cx="7302853" cy="51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8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28357-7C9C-4FB1-9FCB-84E2EDFF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latin typeface="Chivo" panose="020B0503030202020804" pitchFamily="34" charset="0"/>
              </a:rPr>
              <a:t>Merci de</a:t>
            </a:r>
            <a:br>
              <a:rPr lang="fr-FR" b="1" dirty="0">
                <a:latin typeface="Chivo" panose="020B0503030202020804" pitchFamily="34" charset="0"/>
              </a:rPr>
            </a:br>
            <a:r>
              <a:rPr lang="fr-FR" b="1" dirty="0">
                <a:latin typeface="Chivo" panose="020B0503030202020804" pitchFamily="34" charset="0"/>
              </a:rPr>
              <a:t>votre</a:t>
            </a:r>
            <a:br>
              <a:rPr lang="fr-FR" b="1" dirty="0">
                <a:latin typeface="Chivo" panose="020B0503030202020804" pitchFamily="34" charset="0"/>
              </a:rPr>
            </a:br>
            <a:r>
              <a:rPr lang="fr-FR" b="1" dirty="0">
                <a:latin typeface="Chivo" panose="020B0503030202020804" pitchFamily="34" charset="0"/>
              </a:rPr>
              <a:t>attention</a:t>
            </a:r>
          </a:p>
        </p:txBody>
      </p:sp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E09549E9-D1CC-4563-9D72-82CE2C584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8504184" y="5568068"/>
            <a:ext cx="3562052" cy="10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62493DD8-572B-455C-A0E8-B5A4C7229178}"/>
              </a:ext>
            </a:extLst>
          </p:cNvPr>
          <p:cNvSpPr/>
          <p:nvPr/>
        </p:nvSpPr>
        <p:spPr>
          <a:xfrm>
            <a:off x="1572824" y="2552342"/>
            <a:ext cx="1142402" cy="4305658"/>
          </a:xfrm>
          <a:custGeom>
            <a:avLst/>
            <a:gdLst>
              <a:gd name="connsiteX0" fmla="*/ 383360 w 766720"/>
              <a:gd name="connsiteY0" fmla="*/ 479393 h 2689935"/>
              <a:gd name="connsiteX1" fmla="*/ 766720 w 766720"/>
              <a:gd name="connsiteY1" fmla="*/ 862753 h 2689935"/>
              <a:gd name="connsiteX2" fmla="*/ 766720 w 766720"/>
              <a:gd name="connsiteY2" fmla="*/ 1917578 h 2689935"/>
              <a:gd name="connsiteX3" fmla="*/ 578668 w 766720"/>
              <a:gd name="connsiteY3" fmla="*/ 1917578 h 2689935"/>
              <a:gd name="connsiteX4" fmla="*/ 578668 w 766720"/>
              <a:gd name="connsiteY4" fmla="*/ 2689935 h 2689935"/>
              <a:gd name="connsiteX5" fmla="*/ 472135 w 766720"/>
              <a:gd name="connsiteY5" fmla="*/ 2689935 h 2689935"/>
              <a:gd name="connsiteX6" fmla="*/ 472135 w 766720"/>
              <a:gd name="connsiteY6" fmla="*/ 1917578 h 2689935"/>
              <a:gd name="connsiteX7" fmla="*/ 299021 w 766720"/>
              <a:gd name="connsiteY7" fmla="*/ 1917578 h 2689935"/>
              <a:gd name="connsiteX8" fmla="*/ 299021 w 766720"/>
              <a:gd name="connsiteY8" fmla="*/ 2689935 h 2689935"/>
              <a:gd name="connsiteX9" fmla="*/ 192488 w 766720"/>
              <a:gd name="connsiteY9" fmla="*/ 2689935 h 2689935"/>
              <a:gd name="connsiteX10" fmla="*/ 192488 w 766720"/>
              <a:gd name="connsiteY10" fmla="*/ 1917578 h 2689935"/>
              <a:gd name="connsiteX11" fmla="*/ 0 w 766720"/>
              <a:gd name="connsiteY11" fmla="*/ 1917578 h 2689935"/>
              <a:gd name="connsiteX12" fmla="*/ 0 w 766720"/>
              <a:gd name="connsiteY12" fmla="*/ 862753 h 2689935"/>
              <a:gd name="connsiteX13" fmla="*/ 174733 w 766720"/>
              <a:gd name="connsiteY13" fmla="*/ 0 h 2689935"/>
              <a:gd name="connsiteX14" fmla="*/ 591985 w 766720"/>
              <a:gd name="connsiteY14" fmla="*/ 0 h 2689935"/>
              <a:gd name="connsiteX15" fmla="*/ 591985 w 766720"/>
              <a:gd name="connsiteY15" fmla="*/ 443883 h 2689935"/>
              <a:gd name="connsiteX16" fmla="*/ 174733 w 766720"/>
              <a:gd name="connsiteY16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720" h="2689935">
                <a:moveTo>
                  <a:pt x="383360" y="479393"/>
                </a:moveTo>
                <a:lnTo>
                  <a:pt x="766720" y="862753"/>
                </a:lnTo>
                <a:lnTo>
                  <a:pt x="766720" y="1917578"/>
                </a:lnTo>
                <a:lnTo>
                  <a:pt x="578668" y="1917578"/>
                </a:lnTo>
                <a:lnTo>
                  <a:pt x="578668" y="2689935"/>
                </a:lnTo>
                <a:lnTo>
                  <a:pt x="472135" y="2689935"/>
                </a:lnTo>
                <a:lnTo>
                  <a:pt x="472135" y="1917578"/>
                </a:lnTo>
                <a:lnTo>
                  <a:pt x="299021" y="1917578"/>
                </a:lnTo>
                <a:lnTo>
                  <a:pt x="299021" y="2689935"/>
                </a:lnTo>
                <a:lnTo>
                  <a:pt x="192488" y="2689935"/>
                </a:lnTo>
                <a:lnTo>
                  <a:pt x="192488" y="1917578"/>
                </a:lnTo>
                <a:lnTo>
                  <a:pt x="0" y="1917578"/>
                </a:lnTo>
                <a:lnTo>
                  <a:pt x="0" y="862753"/>
                </a:lnTo>
                <a:close/>
                <a:moveTo>
                  <a:pt x="174733" y="0"/>
                </a:moveTo>
                <a:lnTo>
                  <a:pt x="591985" y="0"/>
                </a:lnTo>
                <a:lnTo>
                  <a:pt x="591985" y="443883"/>
                </a:lnTo>
                <a:lnTo>
                  <a:pt x="17473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B4BB5E9-FD51-4EEE-A6DB-181644421B56}"/>
              </a:ext>
            </a:extLst>
          </p:cNvPr>
          <p:cNvSpPr/>
          <p:nvPr/>
        </p:nvSpPr>
        <p:spPr>
          <a:xfrm>
            <a:off x="143520" y="2552342"/>
            <a:ext cx="1142402" cy="4305658"/>
          </a:xfrm>
          <a:custGeom>
            <a:avLst/>
            <a:gdLst>
              <a:gd name="connsiteX0" fmla="*/ 0 w 840560"/>
              <a:gd name="connsiteY0" fmla="*/ 479393 h 2689935"/>
              <a:gd name="connsiteX1" fmla="*/ 840560 w 840560"/>
              <a:gd name="connsiteY1" fmla="*/ 479393 h 2689935"/>
              <a:gd name="connsiteX2" fmla="*/ 840560 w 840560"/>
              <a:gd name="connsiteY2" fmla="*/ 1917578 h 2689935"/>
              <a:gd name="connsiteX3" fmla="*/ 615588 w 840560"/>
              <a:gd name="connsiteY3" fmla="*/ 1917578 h 2689935"/>
              <a:gd name="connsiteX4" fmla="*/ 615588 w 840560"/>
              <a:gd name="connsiteY4" fmla="*/ 2689935 h 2689935"/>
              <a:gd name="connsiteX5" fmla="*/ 509055 w 840560"/>
              <a:gd name="connsiteY5" fmla="*/ 2689935 h 2689935"/>
              <a:gd name="connsiteX6" fmla="*/ 509055 w 840560"/>
              <a:gd name="connsiteY6" fmla="*/ 1917578 h 2689935"/>
              <a:gd name="connsiteX7" fmla="*/ 335941 w 840560"/>
              <a:gd name="connsiteY7" fmla="*/ 1917578 h 2689935"/>
              <a:gd name="connsiteX8" fmla="*/ 335941 w 840560"/>
              <a:gd name="connsiteY8" fmla="*/ 2689935 h 2689935"/>
              <a:gd name="connsiteX9" fmla="*/ 229408 w 840560"/>
              <a:gd name="connsiteY9" fmla="*/ 2689935 h 2689935"/>
              <a:gd name="connsiteX10" fmla="*/ 229408 w 840560"/>
              <a:gd name="connsiteY10" fmla="*/ 1917578 h 2689935"/>
              <a:gd name="connsiteX11" fmla="*/ 0 w 840560"/>
              <a:gd name="connsiteY11" fmla="*/ 1917578 h 2689935"/>
              <a:gd name="connsiteX12" fmla="*/ 211653 w 840560"/>
              <a:gd name="connsiteY12" fmla="*/ 0 h 2689935"/>
              <a:gd name="connsiteX13" fmla="*/ 628905 w 840560"/>
              <a:gd name="connsiteY13" fmla="*/ 0 h 2689935"/>
              <a:gd name="connsiteX14" fmla="*/ 628905 w 840560"/>
              <a:gd name="connsiteY14" fmla="*/ 443883 h 2689935"/>
              <a:gd name="connsiteX15" fmla="*/ 211653 w 840560"/>
              <a:gd name="connsiteY15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0560" h="2689935">
                <a:moveTo>
                  <a:pt x="0" y="479393"/>
                </a:moveTo>
                <a:lnTo>
                  <a:pt x="840560" y="479393"/>
                </a:lnTo>
                <a:lnTo>
                  <a:pt x="840560" y="1917578"/>
                </a:lnTo>
                <a:lnTo>
                  <a:pt x="615588" y="1917578"/>
                </a:lnTo>
                <a:lnTo>
                  <a:pt x="615588" y="2689935"/>
                </a:lnTo>
                <a:lnTo>
                  <a:pt x="509055" y="2689935"/>
                </a:lnTo>
                <a:lnTo>
                  <a:pt x="509055" y="1917578"/>
                </a:lnTo>
                <a:lnTo>
                  <a:pt x="335941" y="1917578"/>
                </a:lnTo>
                <a:lnTo>
                  <a:pt x="335941" y="2689935"/>
                </a:lnTo>
                <a:lnTo>
                  <a:pt x="229408" y="2689935"/>
                </a:lnTo>
                <a:lnTo>
                  <a:pt x="229408" y="1917578"/>
                </a:lnTo>
                <a:lnTo>
                  <a:pt x="0" y="1917578"/>
                </a:lnTo>
                <a:close/>
                <a:moveTo>
                  <a:pt x="211653" y="0"/>
                </a:moveTo>
                <a:lnTo>
                  <a:pt x="628905" y="0"/>
                </a:lnTo>
                <a:lnTo>
                  <a:pt x="628905" y="443883"/>
                </a:lnTo>
                <a:lnTo>
                  <a:pt x="21165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3F49C36-D744-4E9F-9102-994759F3B697}"/>
              </a:ext>
            </a:extLst>
          </p:cNvPr>
          <p:cNvSpPr/>
          <p:nvPr/>
        </p:nvSpPr>
        <p:spPr>
          <a:xfrm rot="1205957">
            <a:off x="11154946" y="801721"/>
            <a:ext cx="1459585" cy="1414021"/>
          </a:xfrm>
          <a:prstGeom prst="roundRect">
            <a:avLst/>
          </a:prstGeom>
          <a:solidFill>
            <a:srgbClr val="74D3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hivo-regular" panose="020B0503030202020804" pitchFamily="34" charset="0"/>
              </a:rPr>
              <a:t>€</a:t>
            </a:r>
            <a:endParaRPr lang="fr-FR" dirty="0">
              <a:latin typeface="Chivo-regular" panose="020B05030302020208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76D1111-6A7B-4457-AA00-C28CF3C584DC}"/>
              </a:ext>
            </a:extLst>
          </p:cNvPr>
          <p:cNvSpPr/>
          <p:nvPr/>
        </p:nvSpPr>
        <p:spPr>
          <a:xfrm rot="20895620">
            <a:off x="54523" y="1564252"/>
            <a:ext cx="607257" cy="598382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>
            <a:extLst>
              <a:ext uri="{FF2B5EF4-FFF2-40B4-BE49-F238E27FC236}">
                <a16:creationId xmlns:a16="http://schemas.microsoft.com/office/drawing/2014/main" id="{8932104E-08E1-47A5-97BE-10BBC09E9527}"/>
              </a:ext>
            </a:extLst>
          </p:cNvPr>
          <p:cNvSpPr/>
          <p:nvPr/>
        </p:nvSpPr>
        <p:spPr>
          <a:xfrm rot="1477488">
            <a:off x="2781834" y="549390"/>
            <a:ext cx="1185000" cy="1118012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FC73065E-32EA-4D95-A6FE-742E4FCE90C3}"/>
              </a:ext>
            </a:extLst>
          </p:cNvPr>
          <p:cNvSpPr/>
          <p:nvPr/>
        </p:nvSpPr>
        <p:spPr>
          <a:xfrm rot="20680822">
            <a:off x="3685888" y="5473870"/>
            <a:ext cx="1756255" cy="147060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91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28357-7C9C-4FB1-9FCB-84E2EDFF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hivo" panose="020B0503030202020804" pitchFamily="34" charset="0"/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503FC-B9CB-49B6-8B9E-D6EAC4DE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Abadi" panose="020B0604020104020204" pitchFamily="34" charset="0"/>
              </a:rPr>
              <a:t>Technologies utilisées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Abadi" panose="020B0604020104020204" pitchFamily="34" charset="0"/>
              </a:rPr>
              <a:t>Le fonctionnement de l’application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Abadi" panose="020B0604020104020204" pitchFamily="34" charset="0"/>
              </a:rPr>
              <a:t>Les </a:t>
            </a:r>
            <a:r>
              <a:rPr lang="fr-FR" dirty="0" err="1">
                <a:latin typeface="Abadi" panose="020B0604020104020204" pitchFamily="34" charset="0"/>
              </a:rPr>
              <a:t>endpoints</a:t>
            </a:r>
            <a:r>
              <a:rPr lang="fr-FR" dirty="0">
                <a:latin typeface="Abadi" panose="020B0604020104020204" pitchFamily="34" charset="0"/>
              </a:rPr>
              <a:t> mis en place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Abadi" panose="020B0604020104020204" pitchFamily="34" charset="0"/>
              </a:rPr>
              <a:t>Mise en place de tests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Abadi" panose="020B0604020104020204" pitchFamily="34" charset="0"/>
              </a:rPr>
              <a:t>Démo de l’application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Abadi" panose="020B0604020104020204" pitchFamily="34" charset="0"/>
              </a:rPr>
              <a:t>Difficultés / solutions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latin typeface="Abadi" panose="020B0604020104020204" pitchFamily="34" charset="0"/>
              </a:rPr>
              <a:t>Amélioration à venir</a:t>
            </a:r>
          </a:p>
        </p:txBody>
      </p:sp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D02CAAAB-9048-4774-B33C-E420BA578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8504184" y="5568068"/>
            <a:ext cx="3562052" cy="10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EACD15A3-C7CD-467D-BE42-9A0D5046B99D}"/>
              </a:ext>
            </a:extLst>
          </p:cNvPr>
          <p:cNvSpPr/>
          <p:nvPr/>
        </p:nvSpPr>
        <p:spPr>
          <a:xfrm>
            <a:off x="7044823" y="3623567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34B737DF-C2AD-43AE-BFB4-2EBF53B88F00}"/>
              </a:ext>
            </a:extLst>
          </p:cNvPr>
          <p:cNvSpPr/>
          <p:nvPr/>
        </p:nvSpPr>
        <p:spPr>
          <a:xfrm rot="21014977">
            <a:off x="11565811" y="1740797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4208F50-6EFA-4F4A-AA26-46E1B1CE5C89}"/>
              </a:ext>
            </a:extLst>
          </p:cNvPr>
          <p:cNvSpPr/>
          <p:nvPr/>
        </p:nvSpPr>
        <p:spPr>
          <a:xfrm rot="1205957">
            <a:off x="-554701" y="5388073"/>
            <a:ext cx="1459585" cy="1414021"/>
          </a:xfrm>
          <a:prstGeom prst="roundRect">
            <a:avLst/>
          </a:prstGeom>
          <a:solidFill>
            <a:srgbClr val="74D3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hivo-regular" panose="020B0503030202020804" pitchFamily="34" charset="0"/>
              </a:rPr>
              <a:t>€</a:t>
            </a:r>
            <a:endParaRPr lang="fr-FR" dirty="0">
              <a:latin typeface="Chivo-regular" panose="020B0503030202020804" pitchFamily="34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D1F1F08-3BEC-415D-BA41-DC68DFA59975}"/>
              </a:ext>
            </a:extLst>
          </p:cNvPr>
          <p:cNvSpPr/>
          <p:nvPr/>
        </p:nvSpPr>
        <p:spPr>
          <a:xfrm>
            <a:off x="5606368" y="5836653"/>
            <a:ext cx="1244465" cy="1226278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e 23">
            <a:extLst>
              <a:ext uri="{FF2B5EF4-FFF2-40B4-BE49-F238E27FC236}">
                <a16:creationId xmlns:a16="http://schemas.microsoft.com/office/drawing/2014/main" id="{6EDF3811-1054-438C-9335-ACF915675F53}"/>
              </a:ext>
            </a:extLst>
          </p:cNvPr>
          <p:cNvSpPr/>
          <p:nvPr/>
        </p:nvSpPr>
        <p:spPr>
          <a:xfrm>
            <a:off x="6590906" y="365125"/>
            <a:ext cx="834394" cy="698681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Hexagone 24">
            <a:extLst>
              <a:ext uri="{FF2B5EF4-FFF2-40B4-BE49-F238E27FC236}">
                <a16:creationId xmlns:a16="http://schemas.microsoft.com/office/drawing/2014/main" id="{FA9561D5-D49B-4A07-AA60-D51FB3D9F3A7}"/>
              </a:ext>
            </a:extLst>
          </p:cNvPr>
          <p:cNvSpPr/>
          <p:nvPr/>
        </p:nvSpPr>
        <p:spPr>
          <a:xfrm>
            <a:off x="9475376" y="3429000"/>
            <a:ext cx="834394" cy="698681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BA1B739E-A093-4055-865B-FAC5C4E035EC}"/>
              </a:ext>
            </a:extLst>
          </p:cNvPr>
          <p:cNvSpPr/>
          <p:nvPr/>
        </p:nvSpPr>
        <p:spPr>
          <a:xfrm rot="21088314" flipV="1">
            <a:off x="9210641" y="1390620"/>
            <a:ext cx="865814" cy="558472"/>
          </a:xfrm>
          <a:custGeom>
            <a:avLst/>
            <a:gdLst>
              <a:gd name="connsiteX0" fmla="*/ 247745 w 865814"/>
              <a:gd name="connsiteY0" fmla="*/ 558471 h 558472"/>
              <a:gd name="connsiteX1" fmla="*/ 386561 w 865814"/>
              <a:gd name="connsiteY1" fmla="*/ 558471 h 558472"/>
              <a:gd name="connsiteX2" fmla="*/ 603374 w 865814"/>
              <a:gd name="connsiteY2" fmla="*/ 279236 h 558472"/>
              <a:gd name="connsiteX3" fmla="*/ 386561 w 865814"/>
              <a:gd name="connsiteY3" fmla="*/ 0 h 558472"/>
              <a:gd name="connsiteX4" fmla="*/ 247745 w 865814"/>
              <a:gd name="connsiteY4" fmla="*/ 0 h 558472"/>
              <a:gd name="connsiteX5" fmla="*/ 464558 w 865814"/>
              <a:gd name="connsiteY5" fmla="*/ 279236 h 558472"/>
              <a:gd name="connsiteX6" fmla="*/ 510185 w 865814"/>
              <a:gd name="connsiteY6" fmla="*/ 558472 h 558472"/>
              <a:gd name="connsiteX7" fmla="*/ 649001 w 865814"/>
              <a:gd name="connsiteY7" fmla="*/ 558472 h 558472"/>
              <a:gd name="connsiteX8" fmla="*/ 865814 w 865814"/>
              <a:gd name="connsiteY8" fmla="*/ 279237 h 558472"/>
              <a:gd name="connsiteX9" fmla="*/ 649001 w 865814"/>
              <a:gd name="connsiteY9" fmla="*/ 1 h 558472"/>
              <a:gd name="connsiteX10" fmla="*/ 510185 w 865814"/>
              <a:gd name="connsiteY10" fmla="*/ 1 h 558472"/>
              <a:gd name="connsiteX11" fmla="*/ 726998 w 865814"/>
              <a:gd name="connsiteY11" fmla="*/ 279237 h 558472"/>
              <a:gd name="connsiteX12" fmla="*/ 0 w 865814"/>
              <a:gd name="connsiteY12" fmla="*/ 558472 h 558472"/>
              <a:gd name="connsiteX13" fmla="*/ 138816 w 865814"/>
              <a:gd name="connsiteY13" fmla="*/ 558472 h 558472"/>
              <a:gd name="connsiteX14" fmla="*/ 355629 w 865814"/>
              <a:gd name="connsiteY14" fmla="*/ 279237 h 558472"/>
              <a:gd name="connsiteX15" fmla="*/ 138816 w 865814"/>
              <a:gd name="connsiteY15" fmla="*/ 1 h 558472"/>
              <a:gd name="connsiteX16" fmla="*/ 0 w 865814"/>
              <a:gd name="connsiteY16" fmla="*/ 1 h 558472"/>
              <a:gd name="connsiteX17" fmla="*/ 216813 w 865814"/>
              <a:gd name="connsiteY17" fmla="*/ 279237 h 55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5814" h="558472">
                <a:moveTo>
                  <a:pt x="247745" y="558471"/>
                </a:moveTo>
                <a:lnTo>
                  <a:pt x="386561" y="558471"/>
                </a:lnTo>
                <a:lnTo>
                  <a:pt x="603374" y="279236"/>
                </a:lnTo>
                <a:lnTo>
                  <a:pt x="386561" y="0"/>
                </a:lnTo>
                <a:lnTo>
                  <a:pt x="247745" y="0"/>
                </a:lnTo>
                <a:lnTo>
                  <a:pt x="464558" y="279236"/>
                </a:lnTo>
                <a:close/>
                <a:moveTo>
                  <a:pt x="510185" y="558472"/>
                </a:moveTo>
                <a:lnTo>
                  <a:pt x="649001" y="558472"/>
                </a:lnTo>
                <a:lnTo>
                  <a:pt x="865814" y="279237"/>
                </a:lnTo>
                <a:lnTo>
                  <a:pt x="649001" y="1"/>
                </a:lnTo>
                <a:lnTo>
                  <a:pt x="510185" y="1"/>
                </a:lnTo>
                <a:lnTo>
                  <a:pt x="726998" y="279237"/>
                </a:lnTo>
                <a:close/>
                <a:moveTo>
                  <a:pt x="0" y="558472"/>
                </a:moveTo>
                <a:lnTo>
                  <a:pt x="138816" y="558472"/>
                </a:lnTo>
                <a:lnTo>
                  <a:pt x="355629" y="279237"/>
                </a:lnTo>
                <a:lnTo>
                  <a:pt x="138816" y="1"/>
                </a:lnTo>
                <a:lnTo>
                  <a:pt x="0" y="1"/>
                </a:lnTo>
                <a:lnTo>
                  <a:pt x="216813" y="27923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D73FD221-6C2D-41C6-8617-7E96DE66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8504184" y="5568068"/>
            <a:ext cx="3562052" cy="10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D35B160-ED54-4E52-9731-F33CC96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>
                <a:latin typeface="Chivo" panose="020B0503030202020804" pitchFamily="34" charset="0"/>
              </a:rPr>
              <a:t>Technologies :</a:t>
            </a:r>
            <a:endParaRPr lang="fr-FR" b="1" dirty="0">
              <a:latin typeface="Chivo" panose="020B0503030202020804" pitchFamily="34" charset="0"/>
            </a:endParaRPr>
          </a:p>
        </p:txBody>
      </p:sp>
      <p:pic>
        <p:nvPicPr>
          <p:cNvPr id="1026" name="Picture 2" descr="spring-boot-logo - Atomrace">
            <a:extLst>
              <a:ext uri="{FF2B5EF4-FFF2-40B4-BE49-F238E27FC236}">
                <a16:creationId xmlns:a16="http://schemas.microsoft.com/office/drawing/2014/main" id="{C102A90D-A85D-48CF-8C81-0953D316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43" y="2790274"/>
            <a:ext cx="2606118" cy="13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 Texte MySQL PNG transparents - StickPNG">
            <a:extLst>
              <a:ext uri="{FF2B5EF4-FFF2-40B4-BE49-F238E27FC236}">
                <a16:creationId xmlns:a16="http://schemas.microsoft.com/office/drawing/2014/main" id="{329D66C5-7754-49E9-9139-DB230147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55" y="2499749"/>
            <a:ext cx="2606118" cy="1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quibase | Open Source Version Control for Your Database">
            <a:extLst>
              <a:ext uri="{FF2B5EF4-FFF2-40B4-BE49-F238E27FC236}">
                <a16:creationId xmlns:a16="http://schemas.microsoft.com/office/drawing/2014/main" id="{B58BAAD8-455E-442A-8E92-9AA08741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98" y="3191912"/>
            <a:ext cx="4512297" cy="7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A754860-F6A5-4C84-BC81-345BE2E89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559" y="407133"/>
            <a:ext cx="1058008" cy="19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DD9ED8A6-1CF9-4C54-8710-395E49533598}"/>
              </a:ext>
            </a:extLst>
          </p:cNvPr>
          <p:cNvSpPr/>
          <p:nvPr/>
        </p:nvSpPr>
        <p:spPr>
          <a:xfrm>
            <a:off x="-406265" y="5980257"/>
            <a:ext cx="1244465" cy="1226278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6E8F05D2-BDC7-41A2-94A4-8644F6E6E860}"/>
              </a:ext>
            </a:extLst>
          </p:cNvPr>
          <p:cNvSpPr/>
          <p:nvPr/>
        </p:nvSpPr>
        <p:spPr>
          <a:xfrm rot="20349798" flipV="1">
            <a:off x="11473074" y="273758"/>
            <a:ext cx="865814" cy="558472"/>
          </a:xfrm>
          <a:custGeom>
            <a:avLst/>
            <a:gdLst>
              <a:gd name="connsiteX0" fmla="*/ 247745 w 865814"/>
              <a:gd name="connsiteY0" fmla="*/ 558471 h 558472"/>
              <a:gd name="connsiteX1" fmla="*/ 386561 w 865814"/>
              <a:gd name="connsiteY1" fmla="*/ 558471 h 558472"/>
              <a:gd name="connsiteX2" fmla="*/ 603374 w 865814"/>
              <a:gd name="connsiteY2" fmla="*/ 279236 h 558472"/>
              <a:gd name="connsiteX3" fmla="*/ 386561 w 865814"/>
              <a:gd name="connsiteY3" fmla="*/ 0 h 558472"/>
              <a:gd name="connsiteX4" fmla="*/ 247745 w 865814"/>
              <a:gd name="connsiteY4" fmla="*/ 0 h 558472"/>
              <a:gd name="connsiteX5" fmla="*/ 464558 w 865814"/>
              <a:gd name="connsiteY5" fmla="*/ 279236 h 558472"/>
              <a:gd name="connsiteX6" fmla="*/ 510185 w 865814"/>
              <a:gd name="connsiteY6" fmla="*/ 558472 h 558472"/>
              <a:gd name="connsiteX7" fmla="*/ 649001 w 865814"/>
              <a:gd name="connsiteY7" fmla="*/ 558472 h 558472"/>
              <a:gd name="connsiteX8" fmla="*/ 865814 w 865814"/>
              <a:gd name="connsiteY8" fmla="*/ 279237 h 558472"/>
              <a:gd name="connsiteX9" fmla="*/ 649001 w 865814"/>
              <a:gd name="connsiteY9" fmla="*/ 1 h 558472"/>
              <a:gd name="connsiteX10" fmla="*/ 510185 w 865814"/>
              <a:gd name="connsiteY10" fmla="*/ 1 h 558472"/>
              <a:gd name="connsiteX11" fmla="*/ 726998 w 865814"/>
              <a:gd name="connsiteY11" fmla="*/ 279237 h 558472"/>
              <a:gd name="connsiteX12" fmla="*/ 0 w 865814"/>
              <a:gd name="connsiteY12" fmla="*/ 558472 h 558472"/>
              <a:gd name="connsiteX13" fmla="*/ 138816 w 865814"/>
              <a:gd name="connsiteY13" fmla="*/ 558472 h 558472"/>
              <a:gd name="connsiteX14" fmla="*/ 355629 w 865814"/>
              <a:gd name="connsiteY14" fmla="*/ 279237 h 558472"/>
              <a:gd name="connsiteX15" fmla="*/ 138816 w 865814"/>
              <a:gd name="connsiteY15" fmla="*/ 1 h 558472"/>
              <a:gd name="connsiteX16" fmla="*/ 0 w 865814"/>
              <a:gd name="connsiteY16" fmla="*/ 1 h 558472"/>
              <a:gd name="connsiteX17" fmla="*/ 216813 w 865814"/>
              <a:gd name="connsiteY17" fmla="*/ 279237 h 55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5814" h="558472">
                <a:moveTo>
                  <a:pt x="247745" y="558471"/>
                </a:moveTo>
                <a:lnTo>
                  <a:pt x="386561" y="558471"/>
                </a:lnTo>
                <a:lnTo>
                  <a:pt x="603374" y="279236"/>
                </a:lnTo>
                <a:lnTo>
                  <a:pt x="386561" y="0"/>
                </a:lnTo>
                <a:lnTo>
                  <a:pt x="247745" y="0"/>
                </a:lnTo>
                <a:lnTo>
                  <a:pt x="464558" y="279236"/>
                </a:lnTo>
                <a:close/>
                <a:moveTo>
                  <a:pt x="510185" y="558472"/>
                </a:moveTo>
                <a:lnTo>
                  <a:pt x="649001" y="558472"/>
                </a:lnTo>
                <a:lnTo>
                  <a:pt x="865814" y="279237"/>
                </a:lnTo>
                <a:lnTo>
                  <a:pt x="649001" y="1"/>
                </a:lnTo>
                <a:lnTo>
                  <a:pt x="510185" y="1"/>
                </a:lnTo>
                <a:lnTo>
                  <a:pt x="726998" y="279237"/>
                </a:lnTo>
                <a:close/>
                <a:moveTo>
                  <a:pt x="0" y="558472"/>
                </a:moveTo>
                <a:lnTo>
                  <a:pt x="138816" y="558472"/>
                </a:lnTo>
                <a:lnTo>
                  <a:pt x="355629" y="279237"/>
                </a:lnTo>
                <a:lnTo>
                  <a:pt x="138816" y="1"/>
                </a:lnTo>
                <a:lnTo>
                  <a:pt x="0" y="1"/>
                </a:lnTo>
                <a:lnTo>
                  <a:pt x="216813" y="27923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6C1820-1E06-4EFF-8453-D5716FCA5DBB}"/>
              </a:ext>
            </a:extLst>
          </p:cNvPr>
          <p:cNvSpPr/>
          <p:nvPr/>
        </p:nvSpPr>
        <p:spPr>
          <a:xfrm>
            <a:off x="-1354847" y="4412950"/>
            <a:ext cx="1244465" cy="1226278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1C0BEF-7D1B-4509-AAD9-B8238BF736D2}"/>
              </a:ext>
            </a:extLst>
          </p:cNvPr>
          <p:cNvSpPr/>
          <p:nvPr/>
        </p:nvSpPr>
        <p:spPr>
          <a:xfrm>
            <a:off x="-2162026" y="3044738"/>
            <a:ext cx="1244465" cy="1226278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DB2E03-0953-41C8-B617-5333251C1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25" y="5167312"/>
            <a:ext cx="4247064" cy="10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47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D73FD221-6C2D-41C6-8617-7E96DE66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8504184" y="5568068"/>
            <a:ext cx="3562052" cy="10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D35B160-ED54-4E52-9731-F33CC96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latin typeface="Chivo" panose="020B0503030202020804" pitchFamily="34" charset="0"/>
              </a:rPr>
              <a:t>Fonctionnement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933E2E-BE12-4B14-98BB-8A7A15099793}"/>
              </a:ext>
            </a:extLst>
          </p:cNvPr>
          <p:cNvSpPr txBox="1"/>
          <p:nvPr/>
        </p:nvSpPr>
        <p:spPr>
          <a:xfrm>
            <a:off x="1436552" y="1610789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badi" panose="020B0604020104020204" pitchFamily="34" charset="0"/>
              </a:rPr>
              <a:t>Connexion / </a:t>
            </a:r>
            <a:r>
              <a:rPr lang="fr-FR" sz="2400" dirty="0" err="1">
                <a:latin typeface="Abadi" panose="020B0604020104020204" pitchFamily="34" charset="0"/>
              </a:rPr>
              <a:t>Json</a:t>
            </a:r>
            <a:r>
              <a:rPr lang="fr-FR" sz="2400" dirty="0">
                <a:latin typeface="Abadi" panose="020B0604020104020204" pitchFamily="34" charset="0"/>
              </a:rPr>
              <a:t> Web </a:t>
            </a:r>
            <a:r>
              <a:rPr lang="fr-FR" sz="2400" dirty="0" err="1">
                <a:latin typeface="Abadi" panose="020B0604020104020204" pitchFamily="34" charset="0"/>
              </a:rPr>
              <a:t>Token</a:t>
            </a:r>
            <a:r>
              <a:rPr lang="fr-FR" sz="2400" dirty="0">
                <a:latin typeface="Abadi" panose="020B0604020104020204" pitchFamily="34" charset="0"/>
              </a:rPr>
              <a:t> (JWT)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9E0516-D90B-4A4E-BDCC-510DA4F1BEB6}"/>
              </a:ext>
            </a:extLst>
          </p:cNvPr>
          <p:cNvSpPr txBox="1"/>
          <p:nvPr/>
        </p:nvSpPr>
        <p:spPr>
          <a:xfrm>
            <a:off x="2583402" y="2780856"/>
            <a:ext cx="57615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Vérifier l’identification</a:t>
            </a:r>
          </a:p>
          <a:p>
            <a:endParaRPr lang="fr-FR" dirty="0">
              <a:latin typeface="Abadi" panose="020B0604020104020204" pitchFamily="34" charset="0"/>
            </a:endParaRPr>
          </a:p>
          <a:p>
            <a:r>
              <a:rPr lang="fr-FR" dirty="0">
                <a:latin typeface="Abadi" panose="020B0604020104020204" pitchFamily="34" charset="0"/>
              </a:rPr>
              <a:t>Sécurisé par signature : données vérifiées</a:t>
            </a:r>
          </a:p>
          <a:p>
            <a:endParaRPr lang="fr-FR" dirty="0">
              <a:latin typeface="Abadi" panose="020B0604020104020204" pitchFamily="34" charset="0"/>
            </a:endParaRPr>
          </a:p>
          <a:p>
            <a:r>
              <a:rPr lang="fr-FR" dirty="0">
                <a:latin typeface="Abadi" panose="020B0604020104020204" pitchFamily="34" charset="0"/>
              </a:rPr>
              <a:t>Pas de requête permanente à la BDD pour la vérification</a:t>
            </a:r>
          </a:p>
          <a:p>
            <a:endParaRPr lang="fr-FR" dirty="0">
              <a:latin typeface="Abadi" panose="020B0604020104020204" pitchFamily="34" charset="0"/>
            </a:endParaRPr>
          </a:p>
          <a:p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ADD1DC9-CEC5-448E-9578-1596E42708AF}"/>
              </a:ext>
            </a:extLst>
          </p:cNvPr>
          <p:cNvSpPr/>
          <p:nvPr/>
        </p:nvSpPr>
        <p:spPr>
          <a:xfrm>
            <a:off x="2393800" y="2898301"/>
            <a:ext cx="124983" cy="123156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5BAA281-47E7-4B59-8AC0-CA93DE29D61D}"/>
              </a:ext>
            </a:extLst>
          </p:cNvPr>
          <p:cNvSpPr/>
          <p:nvPr/>
        </p:nvSpPr>
        <p:spPr>
          <a:xfrm>
            <a:off x="2386442" y="3444644"/>
            <a:ext cx="124983" cy="123156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5A2494-55D0-4C90-BD68-E162F30193FC}"/>
              </a:ext>
            </a:extLst>
          </p:cNvPr>
          <p:cNvSpPr/>
          <p:nvPr/>
        </p:nvSpPr>
        <p:spPr>
          <a:xfrm>
            <a:off x="2386442" y="4011281"/>
            <a:ext cx="124983" cy="123156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A34DB410-7691-4492-A8E6-58F1D8386753}"/>
              </a:ext>
            </a:extLst>
          </p:cNvPr>
          <p:cNvSpPr/>
          <p:nvPr/>
        </p:nvSpPr>
        <p:spPr>
          <a:xfrm>
            <a:off x="10798922" y="-84737"/>
            <a:ext cx="834394" cy="698681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A8352CF0-4FEE-4A0F-873B-2F427D7E88E7}"/>
              </a:ext>
            </a:extLst>
          </p:cNvPr>
          <p:cNvSpPr/>
          <p:nvPr/>
        </p:nvSpPr>
        <p:spPr>
          <a:xfrm rot="1824713">
            <a:off x="1436552" y="5609899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532D121A-FF71-4855-A8AD-8D6019543906}"/>
              </a:ext>
            </a:extLst>
          </p:cNvPr>
          <p:cNvSpPr/>
          <p:nvPr/>
        </p:nvSpPr>
        <p:spPr>
          <a:xfrm>
            <a:off x="-451097" y="-377727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D842C9D-8D60-49B0-9829-6B9B04021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4" y="116911"/>
            <a:ext cx="11002971" cy="662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640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D73FD221-6C2D-41C6-8617-7E96DE66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9323108" y="5915899"/>
            <a:ext cx="2709094" cy="7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D35B160-ED54-4E52-9731-F33CC96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9612"/>
            <a:ext cx="10515600" cy="779806"/>
          </a:xfrm>
        </p:spPr>
        <p:txBody>
          <a:bodyPr/>
          <a:lstStyle/>
          <a:p>
            <a:pPr algn="ctr"/>
            <a:r>
              <a:rPr lang="fr-FR" b="1" dirty="0" err="1">
                <a:latin typeface="Chivo" panose="020B0503030202020804" pitchFamily="34" charset="0"/>
              </a:rPr>
              <a:t>Endpoints</a:t>
            </a:r>
            <a:r>
              <a:rPr lang="fr-FR" b="1" dirty="0">
                <a:latin typeface="Chivo" panose="020B0503030202020804" pitchFamily="34" charset="0"/>
              </a:rPr>
              <a:t> :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B8AE299-EA2F-4B72-BEFF-985ADB623E7A}"/>
              </a:ext>
            </a:extLst>
          </p:cNvPr>
          <p:cNvSpPr/>
          <p:nvPr/>
        </p:nvSpPr>
        <p:spPr>
          <a:xfrm rot="21276427">
            <a:off x="11493897" y="1385181"/>
            <a:ext cx="801013" cy="3018979"/>
          </a:xfrm>
          <a:custGeom>
            <a:avLst/>
            <a:gdLst>
              <a:gd name="connsiteX0" fmla="*/ 383360 w 766720"/>
              <a:gd name="connsiteY0" fmla="*/ 479393 h 2689935"/>
              <a:gd name="connsiteX1" fmla="*/ 766720 w 766720"/>
              <a:gd name="connsiteY1" fmla="*/ 862753 h 2689935"/>
              <a:gd name="connsiteX2" fmla="*/ 766720 w 766720"/>
              <a:gd name="connsiteY2" fmla="*/ 1917578 h 2689935"/>
              <a:gd name="connsiteX3" fmla="*/ 578668 w 766720"/>
              <a:gd name="connsiteY3" fmla="*/ 1917578 h 2689935"/>
              <a:gd name="connsiteX4" fmla="*/ 578668 w 766720"/>
              <a:gd name="connsiteY4" fmla="*/ 2689935 h 2689935"/>
              <a:gd name="connsiteX5" fmla="*/ 472135 w 766720"/>
              <a:gd name="connsiteY5" fmla="*/ 2689935 h 2689935"/>
              <a:gd name="connsiteX6" fmla="*/ 472135 w 766720"/>
              <a:gd name="connsiteY6" fmla="*/ 1917578 h 2689935"/>
              <a:gd name="connsiteX7" fmla="*/ 299021 w 766720"/>
              <a:gd name="connsiteY7" fmla="*/ 1917578 h 2689935"/>
              <a:gd name="connsiteX8" fmla="*/ 299021 w 766720"/>
              <a:gd name="connsiteY8" fmla="*/ 2689935 h 2689935"/>
              <a:gd name="connsiteX9" fmla="*/ 192488 w 766720"/>
              <a:gd name="connsiteY9" fmla="*/ 2689935 h 2689935"/>
              <a:gd name="connsiteX10" fmla="*/ 192488 w 766720"/>
              <a:gd name="connsiteY10" fmla="*/ 1917578 h 2689935"/>
              <a:gd name="connsiteX11" fmla="*/ 0 w 766720"/>
              <a:gd name="connsiteY11" fmla="*/ 1917578 h 2689935"/>
              <a:gd name="connsiteX12" fmla="*/ 0 w 766720"/>
              <a:gd name="connsiteY12" fmla="*/ 862753 h 2689935"/>
              <a:gd name="connsiteX13" fmla="*/ 174733 w 766720"/>
              <a:gd name="connsiteY13" fmla="*/ 0 h 2689935"/>
              <a:gd name="connsiteX14" fmla="*/ 591985 w 766720"/>
              <a:gd name="connsiteY14" fmla="*/ 0 h 2689935"/>
              <a:gd name="connsiteX15" fmla="*/ 591985 w 766720"/>
              <a:gd name="connsiteY15" fmla="*/ 443883 h 2689935"/>
              <a:gd name="connsiteX16" fmla="*/ 174733 w 766720"/>
              <a:gd name="connsiteY16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720" h="2689935">
                <a:moveTo>
                  <a:pt x="383360" y="479393"/>
                </a:moveTo>
                <a:lnTo>
                  <a:pt x="766720" y="862753"/>
                </a:lnTo>
                <a:lnTo>
                  <a:pt x="766720" y="1917578"/>
                </a:lnTo>
                <a:lnTo>
                  <a:pt x="578668" y="1917578"/>
                </a:lnTo>
                <a:lnTo>
                  <a:pt x="578668" y="2689935"/>
                </a:lnTo>
                <a:lnTo>
                  <a:pt x="472135" y="2689935"/>
                </a:lnTo>
                <a:lnTo>
                  <a:pt x="472135" y="1917578"/>
                </a:lnTo>
                <a:lnTo>
                  <a:pt x="299021" y="1917578"/>
                </a:lnTo>
                <a:lnTo>
                  <a:pt x="299021" y="2689935"/>
                </a:lnTo>
                <a:lnTo>
                  <a:pt x="192488" y="2689935"/>
                </a:lnTo>
                <a:lnTo>
                  <a:pt x="192488" y="1917578"/>
                </a:lnTo>
                <a:lnTo>
                  <a:pt x="0" y="1917578"/>
                </a:lnTo>
                <a:lnTo>
                  <a:pt x="0" y="862753"/>
                </a:lnTo>
                <a:close/>
                <a:moveTo>
                  <a:pt x="174733" y="0"/>
                </a:moveTo>
                <a:lnTo>
                  <a:pt x="591985" y="0"/>
                </a:lnTo>
                <a:lnTo>
                  <a:pt x="591985" y="443883"/>
                </a:lnTo>
                <a:lnTo>
                  <a:pt x="17473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DBEA106-39FD-4BC6-AEEA-A031F1B13D13}"/>
              </a:ext>
            </a:extLst>
          </p:cNvPr>
          <p:cNvSpPr/>
          <p:nvPr/>
        </p:nvSpPr>
        <p:spPr>
          <a:xfrm rot="924802">
            <a:off x="-240709" y="3786865"/>
            <a:ext cx="801013" cy="3018979"/>
          </a:xfrm>
          <a:custGeom>
            <a:avLst/>
            <a:gdLst>
              <a:gd name="connsiteX0" fmla="*/ 0 w 840560"/>
              <a:gd name="connsiteY0" fmla="*/ 479393 h 2689935"/>
              <a:gd name="connsiteX1" fmla="*/ 840560 w 840560"/>
              <a:gd name="connsiteY1" fmla="*/ 479393 h 2689935"/>
              <a:gd name="connsiteX2" fmla="*/ 840560 w 840560"/>
              <a:gd name="connsiteY2" fmla="*/ 1917578 h 2689935"/>
              <a:gd name="connsiteX3" fmla="*/ 615588 w 840560"/>
              <a:gd name="connsiteY3" fmla="*/ 1917578 h 2689935"/>
              <a:gd name="connsiteX4" fmla="*/ 615588 w 840560"/>
              <a:gd name="connsiteY4" fmla="*/ 2689935 h 2689935"/>
              <a:gd name="connsiteX5" fmla="*/ 509055 w 840560"/>
              <a:gd name="connsiteY5" fmla="*/ 2689935 h 2689935"/>
              <a:gd name="connsiteX6" fmla="*/ 509055 w 840560"/>
              <a:gd name="connsiteY6" fmla="*/ 1917578 h 2689935"/>
              <a:gd name="connsiteX7" fmla="*/ 335941 w 840560"/>
              <a:gd name="connsiteY7" fmla="*/ 1917578 h 2689935"/>
              <a:gd name="connsiteX8" fmla="*/ 335941 w 840560"/>
              <a:gd name="connsiteY8" fmla="*/ 2689935 h 2689935"/>
              <a:gd name="connsiteX9" fmla="*/ 229408 w 840560"/>
              <a:gd name="connsiteY9" fmla="*/ 2689935 h 2689935"/>
              <a:gd name="connsiteX10" fmla="*/ 229408 w 840560"/>
              <a:gd name="connsiteY10" fmla="*/ 1917578 h 2689935"/>
              <a:gd name="connsiteX11" fmla="*/ 0 w 840560"/>
              <a:gd name="connsiteY11" fmla="*/ 1917578 h 2689935"/>
              <a:gd name="connsiteX12" fmla="*/ 211653 w 840560"/>
              <a:gd name="connsiteY12" fmla="*/ 0 h 2689935"/>
              <a:gd name="connsiteX13" fmla="*/ 628905 w 840560"/>
              <a:gd name="connsiteY13" fmla="*/ 0 h 2689935"/>
              <a:gd name="connsiteX14" fmla="*/ 628905 w 840560"/>
              <a:gd name="connsiteY14" fmla="*/ 443883 h 2689935"/>
              <a:gd name="connsiteX15" fmla="*/ 211653 w 840560"/>
              <a:gd name="connsiteY15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0560" h="2689935">
                <a:moveTo>
                  <a:pt x="0" y="479393"/>
                </a:moveTo>
                <a:lnTo>
                  <a:pt x="840560" y="479393"/>
                </a:lnTo>
                <a:lnTo>
                  <a:pt x="840560" y="1917578"/>
                </a:lnTo>
                <a:lnTo>
                  <a:pt x="615588" y="1917578"/>
                </a:lnTo>
                <a:lnTo>
                  <a:pt x="615588" y="2689935"/>
                </a:lnTo>
                <a:lnTo>
                  <a:pt x="509055" y="2689935"/>
                </a:lnTo>
                <a:lnTo>
                  <a:pt x="509055" y="1917578"/>
                </a:lnTo>
                <a:lnTo>
                  <a:pt x="335941" y="1917578"/>
                </a:lnTo>
                <a:lnTo>
                  <a:pt x="335941" y="2689935"/>
                </a:lnTo>
                <a:lnTo>
                  <a:pt x="229408" y="2689935"/>
                </a:lnTo>
                <a:lnTo>
                  <a:pt x="229408" y="1917578"/>
                </a:lnTo>
                <a:lnTo>
                  <a:pt x="0" y="1917578"/>
                </a:lnTo>
                <a:close/>
                <a:moveTo>
                  <a:pt x="211653" y="0"/>
                </a:moveTo>
                <a:lnTo>
                  <a:pt x="628905" y="0"/>
                </a:lnTo>
                <a:lnTo>
                  <a:pt x="628905" y="443883"/>
                </a:lnTo>
                <a:lnTo>
                  <a:pt x="21165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40CEB2F3-CDA6-4DA7-A4F4-AF86B8748CD4}"/>
              </a:ext>
            </a:extLst>
          </p:cNvPr>
          <p:cNvSpPr/>
          <p:nvPr/>
        </p:nvSpPr>
        <p:spPr>
          <a:xfrm rot="1242914">
            <a:off x="104448" y="709232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4F9C3AA-EA42-431D-BDAD-C7CC876A2604}"/>
              </a:ext>
            </a:extLst>
          </p:cNvPr>
          <p:cNvSpPr/>
          <p:nvPr/>
        </p:nvSpPr>
        <p:spPr>
          <a:xfrm>
            <a:off x="768038" y="5561445"/>
            <a:ext cx="1244465" cy="1226278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94E91A4-040A-4853-B427-2B8E699CC077}"/>
              </a:ext>
            </a:extLst>
          </p:cNvPr>
          <p:cNvSpPr txBox="1"/>
          <p:nvPr/>
        </p:nvSpPr>
        <p:spPr>
          <a:xfrm>
            <a:off x="5315977" y="2121472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Connexion</a:t>
            </a:r>
          </a:p>
        </p:txBody>
      </p:sp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BDD23B-6F77-4123-97CF-07ABDB6C2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58" y="2670744"/>
            <a:ext cx="5784081" cy="151651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13B69D8B-FBB4-4329-B2BE-761FC94D8C15}"/>
              </a:ext>
            </a:extLst>
          </p:cNvPr>
          <p:cNvSpPr txBox="1"/>
          <p:nvPr/>
        </p:nvSpPr>
        <p:spPr>
          <a:xfrm>
            <a:off x="5785657" y="142841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API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E7D0234-EEFC-4435-A65D-45C804943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58" y="2009602"/>
            <a:ext cx="5776461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6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D73FD221-6C2D-41C6-8617-7E96DE66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8504184" y="5568068"/>
            <a:ext cx="3562052" cy="10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D35B160-ED54-4E52-9731-F33CC96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latin typeface="Chivo" panose="020B0503030202020804" pitchFamily="34" charset="0"/>
              </a:rPr>
              <a:t>Tests :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9ED8A6-1CF9-4C54-8710-395E49533598}"/>
              </a:ext>
            </a:extLst>
          </p:cNvPr>
          <p:cNvSpPr/>
          <p:nvPr/>
        </p:nvSpPr>
        <p:spPr>
          <a:xfrm>
            <a:off x="-406265" y="5980257"/>
            <a:ext cx="1244465" cy="1226278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6E8F05D2-BDC7-41A2-94A4-8644F6E6E860}"/>
              </a:ext>
            </a:extLst>
          </p:cNvPr>
          <p:cNvSpPr/>
          <p:nvPr/>
        </p:nvSpPr>
        <p:spPr>
          <a:xfrm rot="20349798" flipV="1">
            <a:off x="11473074" y="273758"/>
            <a:ext cx="865814" cy="558472"/>
          </a:xfrm>
          <a:custGeom>
            <a:avLst/>
            <a:gdLst>
              <a:gd name="connsiteX0" fmla="*/ 247745 w 865814"/>
              <a:gd name="connsiteY0" fmla="*/ 558471 h 558472"/>
              <a:gd name="connsiteX1" fmla="*/ 386561 w 865814"/>
              <a:gd name="connsiteY1" fmla="*/ 558471 h 558472"/>
              <a:gd name="connsiteX2" fmla="*/ 603374 w 865814"/>
              <a:gd name="connsiteY2" fmla="*/ 279236 h 558472"/>
              <a:gd name="connsiteX3" fmla="*/ 386561 w 865814"/>
              <a:gd name="connsiteY3" fmla="*/ 0 h 558472"/>
              <a:gd name="connsiteX4" fmla="*/ 247745 w 865814"/>
              <a:gd name="connsiteY4" fmla="*/ 0 h 558472"/>
              <a:gd name="connsiteX5" fmla="*/ 464558 w 865814"/>
              <a:gd name="connsiteY5" fmla="*/ 279236 h 558472"/>
              <a:gd name="connsiteX6" fmla="*/ 510185 w 865814"/>
              <a:gd name="connsiteY6" fmla="*/ 558472 h 558472"/>
              <a:gd name="connsiteX7" fmla="*/ 649001 w 865814"/>
              <a:gd name="connsiteY7" fmla="*/ 558472 h 558472"/>
              <a:gd name="connsiteX8" fmla="*/ 865814 w 865814"/>
              <a:gd name="connsiteY8" fmla="*/ 279237 h 558472"/>
              <a:gd name="connsiteX9" fmla="*/ 649001 w 865814"/>
              <a:gd name="connsiteY9" fmla="*/ 1 h 558472"/>
              <a:gd name="connsiteX10" fmla="*/ 510185 w 865814"/>
              <a:gd name="connsiteY10" fmla="*/ 1 h 558472"/>
              <a:gd name="connsiteX11" fmla="*/ 726998 w 865814"/>
              <a:gd name="connsiteY11" fmla="*/ 279237 h 558472"/>
              <a:gd name="connsiteX12" fmla="*/ 0 w 865814"/>
              <a:gd name="connsiteY12" fmla="*/ 558472 h 558472"/>
              <a:gd name="connsiteX13" fmla="*/ 138816 w 865814"/>
              <a:gd name="connsiteY13" fmla="*/ 558472 h 558472"/>
              <a:gd name="connsiteX14" fmla="*/ 355629 w 865814"/>
              <a:gd name="connsiteY14" fmla="*/ 279237 h 558472"/>
              <a:gd name="connsiteX15" fmla="*/ 138816 w 865814"/>
              <a:gd name="connsiteY15" fmla="*/ 1 h 558472"/>
              <a:gd name="connsiteX16" fmla="*/ 0 w 865814"/>
              <a:gd name="connsiteY16" fmla="*/ 1 h 558472"/>
              <a:gd name="connsiteX17" fmla="*/ 216813 w 865814"/>
              <a:gd name="connsiteY17" fmla="*/ 279237 h 55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5814" h="558472">
                <a:moveTo>
                  <a:pt x="247745" y="558471"/>
                </a:moveTo>
                <a:lnTo>
                  <a:pt x="386561" y="558471"/>
                </a:lnTo>
                <a:lnTo>
                  <a:pt x="603374" y="279236"/>
                </a:lnTo>
                <a:lnTo>
                  <a:pt x="386561" y="0"/>
                </a:lnTo>
                <a:lnTo>
                  <a:pt x="247745" y="0"/>
                </a:lnTo>
                <a:lnTo>
                  <a:pt x="464558" y="279236"/>
                </a:lnTo>
                <a:close/>
                <a:moveTo>
                  <a:pt x="510185" y="558472"/>
                </a:moveTo>
                <a:lnTo>
                  <a:pt x="649001" y="558472"/>
                </a:lnTo>
                <a:lnTo>
                  <a:pt x="865814" y="279237"/>
                </a:lnTo>
                <a:lnTo>
                  <a:pt x="649001" y="1"/>
                </a:lnTo>
                <a:lnTo>
                  <a:pt x="510185" y="1"/>
                </a:lnTo>
                <a:lnTo>
                  <a:pt x="726998" y="279237"/>
                </a:lnTo>
                <a:close/>
                <a:moveTo>
                  <a:pt x="0" y="558472"/>
                </a:moveTo>
                <a:lnTo>
                  <a:pt x="138816" y="558472"/>
                </a:lnTo>
                <a:lnTo>
                  <a:pt x="355629" y="279237"/>
                </a:lnTo>
                <a:lnTo>
                  <a:pt x="138816" y="1"/>
                </a:lnTo>
                <a:lnTo>
                  <a:pt x="0" y="1"/>
                </a:lnTo>
                <a:lnTo>
                  <a:pt x="216813" y="27923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4C6267-38C2-4868-A3C6-A6AD7FDBE46E}"/>
              </a:ext>
            </a:extLst>
          </p:cNvPr>
          <p:cNvSpPr txBox="1"/>
          <p:nvPr/>
        </p:nvSpPr>
        <p:spPr>
          <a:xfrm>
            <a:off x="1366082" y="1459855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Ordonnés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DB4F98-2F8A-411D-B489-A80C55BA0300}"/>
              </a:ext>
            </a:extLst>
          </p:cNvPr>
          <p:cNvSpPr txBox="1"/>
          <p:nvPr/>
        </p:nvSpPr>
        <p:spPr>
          <a:xfrm>
            <a:off x="6644540" y="320521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AC16FC-C24C-4678-98E1-444B434B22D0}"/>
              </a:ext>
            </a:extLst>
          </p:cNvPr>
          <p:cNvSpPr txBox="1"/>
          <p:nvPr/>
        </p:nvSpPr>
        <p:spPr>
          <a:xfrm flipH="1">
            <a:off x="5354754" y="2835881"/>
            <a:ext cx="5601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Accès BDD</a:t>
            </a:r>
          </a:p>
          <a:p>
            <a:endParaRPr lang="fr-FR" dirty="0">
              <a:latin typeface="Abadi" panose="020B0604020104020204" pitchFamily="34" charset="0"/>
            </a:endParaRPr>
          </a:p>
          <a:p>
            <a:r>
              <a:rPr lang="fr-FR" dirty="0">
                <a:latin typeface="Abadi" panose="020B0604020104020204" pitchFamily="34" charset="0"/>
              </a:rPr>
              <a:t>Services</a:t>
            </a:r>
          </a:p>
          <a:p>
            <a:endParaRPr lang="fr-FR" dirty="0">
              <a:latin typeface="Abadi" panose="020B0604020104020204" pitchFamily="34" charset="0"/>
            </a:endParaRPr>
          </a:p>
          <a:p>
            <a:r>
              <a:rPr lang="fr-FR" dirty="0">
                <a:latin typeface="Abadi" panose="020B0604020104020204" pitchFamily="34" charset="0"/>
              </a:rPr>
              <a:t>Exception</a:t>
            </a:r>
          </a:p>
          <a:p>
            <a:endParaRPr lang="fr-FR" dirty="0">
              <a:latin typeface="Abadi" panose="020B0604020104020204" pitchFamily="34" charset="0"/>
            </a:endParaRPr>
          </a:p>
          <a:p>
            <a:r>
              <a:rPr lang="fr-FR" dirty="0">
                <a:latin typeface="Abadi" panose="020B0604020104020204" pitchFamily="34" charset="0"/>
              </a:rPr>
              <a:t>Controller</a:t>
            </a:r>
          </a:p>
          <a:p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CDBE503-405C-4826-BE05-A5E7D6ED7245}"/>
              </a:ext>
            </a:extLst>
          </p:cNvPr>
          <p:cNvSpPr/>
          <p:nvPr/>
        </p:nvSpPr>
        <p:spPr>
          <a:xfrm>
            <a:off x="5090547" y="2973091"/>
            <a:ext cx="138678" cy="11612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2049CB9F-C8AD-4C58-A28F-7F5456F723C6}"/>
              </a:ext>
            </a:extLst>
          </p:cNvPr>
          <p:cNvSpPr/>
          <p:nvPr/>
        </p:nvSpPr>
        <p:spPr>
          <a:xfrm>
            <a:off x="5090547" y="3531386"/>
            <a:ext cx="138678" cy="11612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D265122E-5608-47E0-A5D7-08224025BB2A}"/>
              </a:ext>
            </a:extLst>
          </p:cNvPr>
          <p:cNvSpPr/>
          <p:nvPr/>
        </p:nvSpPr>
        <p:spPr>
          <a:xfrm>
            <a:off x="5090547" y="4070631"/>
            <a:ext cx="138678" cy="11612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705CAE4B-4F0E-4926-A59B-D5BAFC074192}"/>
              </a:ext>
            </a:extLst>
          </p:cNvPr>
          <p:cNvSpPr/>
          <p:nvPr/>
        </p:nvSpPr>
        <p:spPr>
          <a:xfrm>
            <a:off x="5090547" y="4624214"/>
            <a:ext cx="138678" cy="116122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BC6A62-ADD0-4E6B-9914-1F8CDA4CA41F}"/>
              </a:ext>
            </a:extLst>
          </p:cNvPr>
          <p:cNvSpPr txBox="1"/>
          <p:nvPr/>
        </p:nvSpPr>
        <p:spPr>
          <a:xfrm>
            <a:off x="2005647" y="1459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6BB30F-8325-4F1E-9AC7-1E37B7219B37}"/>
              </a:ext>
            </a:extLst>
          </p:cNvPr>
          <p:cNvSpPr txBox="1"/>
          <p:nvPr/>
        </p:nvSpPr>
        <p:spPr>
          <a:xfrm>
            <a:off x="1378296" y="1459854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Couverture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387CF8-BE42-417A-A5A8-337C7C50D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888" y="2028466"/>
            <a:ext cx="11690093" cy="2801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648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18" grpId="0" animBg="1"/>
      <p:bldP spid="19" grpId="0" animBg="1"/>
      <p:bldP spid="20" grpId="0" animBg="1"/>
      <p:bldP spid="21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28357-7C9C-4FB1-9FCB-84E2EDFF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989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Chivo" panose="020B0503030202020804" pitchFamily="34" charset="0"/>
              </a:rPr>
              <a:t>Démo </a:t>
            </a:r>
            <a:br>
              <a:rPr lang="fr-FR" b="1" dirty="0">
                <a:latin typeface="Chivo" panose="020B0503030202020804" pitchFamily="34" charset="0"/>
              </a:rPr>
            </a:br>
            <a:r>
              <a:rPr lang="fr-FR" b="1" dirty="0">
                <a:latin typeface="Chivo" panose="020B0503030202020804" pitchFamily="34" charset="0"/>
              </a:rPr>
              <a:t>de l’application</a:t>
            </a:r>
          </a:p>
        </p:txBody>
      </p:sp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E09549E9-D1CC-4563-9D72-82CE2C584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8504184" y="5568068"/>
            <a:ext cx="3562052" cy="10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62493DD8-572B-455C-A0E8-B5A4C7229178}"/>
              </a:ext>
            </a:extLst>
          </p:cNvPr>
          <p:cNvSpPr/>
          <p:nvPr/>
        </p:nvSpPr>
        <p:spPr>
          <a:xfrm>
            <a:off x="1572824" y="2552342"/>
            <a:ext cx="1142402" cy="4305658"/>
          </a:xfrm>
          <a:custGeom>
            <a:avLst/>
            <a:gdLst>
              <a:gd name="connsiteX0" fmla="*/ 383360 w 766720"/>
              <a:gd name="connsiteY0" fmla="*/ 479393 h 2689935"/>
              <a:gd name="connsiteX1" fmla="*/ 766720 w 766720"/>
              <a:gd name="connsiteY1" fmla="*/ 862753 h 2689935"/>
              <a:gd name="connsiteX2" fmla="*/ 766720 w 766720"/>
              <a:gd name="connsiteY2" fmla="*/ 1917578 h 2689935"/>
              <a:gd name="connsiteX3" fmla="*/ 578668 w 766720"/>
              <a:gd name="connsiteY3" fmla="*/ 1917578 h 2689935"/>
              <a:gd name="connsiteX4" fmla="*/ 578668 w 766720"/>
              <a:gd name="connsiteY4" fmla="*/ 2689935 h 2689935"/>
              <a:gd name="connsiteX5" fmla="*/ 472135 w 766720"/>
              <a:gd name="connsiteY5" fmla="*/ 2689935 h 2689935"/>
              <a:gd name="connsiteX6" fmla="*/ 472135 w 766720"/>
              <a:gd name="connsiteY6" fmla="*/ 1917578 h 2689935"/>
              <a:gd name="connsiteX7" fmla="*/ 299021 w 766720"/>
              <a:gd name="connsiteY7" fmla="*/ 1917578 h 2689935"/>
              <a:gd name="connsiteX8" fmla="*/ 299021 w 766720"/>
              <a:gd name="connsiteY8" fmla="*/ 2689935 h 2689935"/>
              <a:gd name="connsiteX9" fmla="*/ 192488 w 766720"/>
              <a:gd name="connsiteY9" fmla="*/ 2689935 h 2689935"/>
              <a:gd name="connsiteX10" fmla="*/ 192488 w 766720"/>
              <a:gd name="connsiteY10" fmla="*/ 1917578 h 2689935"/>
              <a:gd name="connsiteX11" fmla="*/ 0 w 766720"/>
              <a:gd name="connsiteY11" fmla="*/ 1917578 h 2689935"/>
              <a:gd name="connsiteX12" fmla="*/ 0 w 766720"/>
              <a:gd name="connsiteY12" fmla="*/ 862753 h 2689935"/>
              <a:gd name="connsiteX13" fmla="*/ 174733 w 766720"/>
              <a:gd name="connsiteY13" fmla="*/ 0 h 2689935"/>
              <a:gd name="connsiteX14" fmla="*/ 591985 w 766720"/>
              <a:gd name="connsiteY14" fmla="*/ 0 h 2689935"/>
              <a:gd name="connsiteX15" fmla="*/ 591985 w 766720"/>
              <a:gd name="connsiteY15" fmla="*/ 443883 h 2689935"/>
              <a:gd name="connsiteX16" fmla="*/ 174733 w 766720"/>
              <a:gd name="connsiteY16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720" h="2689935">
                <a:moveTo>
                  <a:pt x="383360" y="479393"/>
                </a:moveTo>
                <a:lnTo>
                  <a:pt x="766720" y="862753"/>
                </a:lnTo>
                <a:lnTo>
                  <a:pt x="766720" y="1917578"/>
                </a:lnTo>
                <a:lnTo>
                  <a:pt x="578668" y="1917578"/>
                </a:lnTo>
                <a:lnTo>
                  <a:pt x="578668" y="2689935"/>
                </a:lnTo>
                <a:lnTo>
                  <a:pt x="472135" y="2689935"/>
                </a:lnTo>
                <a:lnTo>
                  <a:pt x="472135" y="1917578"/>
                </a:lnTo>
                <a:lnTo>
                  <a:pt x="299021" y="1917578"/>
                </a:lnTo>
                <a:lnTo>
                  <a:pt x="299021" y="2689935"/>
                </a:lnTo>
                <a:lnTo>
                  <a:pt x="192488" y="2689935"/>
                </a:lnTo>
                <a:lnTo>
                  <a:pt x="192488" y="1917578"/>
                </a:lnTo>
                <a:lnTo>
                  <a:pt x="0" y="1917578"/>
                </a:lnTo>
                <a:lnTo>
                  <a:pt x="0" y="862753"/>
                </a:lnTo>
                <a:close/>
                <a:moveTo>
                  <a:pt x="174733" y="0"/>
                </a:moveTo>
                <a:lnTo>
                  <a:pt x="591985" y="0"/>
                </a:lnTo>
                <a:lnTo>
                  <a:pt x="591985" y="443883"/>
                </a:lnTo>
                <a:lnTo>
                  <a:pt x="17473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B4BB5E9-FD51-4EEE-A6DB-181644421B56}"/>
              </a:ext>
            </a:extLst>
          </p:cNvPr>
          <p:cNvSpPr/>
          <p:nvPr/>
        </p:nvSpPr>
        <p:spPr>
          <a:xfrm>
            <a:off x="143520" y="2552342"/>
            <a:ext cx="1142402" cy="4305658"/>
          </a:xfrm>
          <a:custGeom>
            <a:avLst/>
            <a:gdLst>
              <a:gd name="connsiteX0" fmla="*/ 0 w 840560"/>
              <a:gd name="connsiteY0" fmla="*/ 479393 h 2689935"/>
              <a:gd name="connsiteX1" fmla="*/ 840560 w 840560"/>
              <a:gd name="connsiteY1" fmla="*/ 479393 h 2689935"/>
              <a:gd name="connsiteX2" fmla="*/ 840560 w 840560"/>
              <a:gd name="connsiteY2" fmla="*/ 1917578 h 2689935"/>
              <a:gd name="connsiteX3" fmla="*/ 615588 w 840560"/>
              <a:gd name="connsiteY3" fmla="*/ 1917578 h 2689935"/>
              <a:gd name="connsiteX4" fmla="*/ 615588 w 840560"/>
              <a:gd name="connsiteY4" fmla="*/ 2689935 h 2689935"/>
              <a:gd name="connsiteX5" fmla="*/ 509055 w 840560"/>
              <a:gd name="connsiteY5" fmla="*/ 2689935 h 2689935"/>
              <a:gd name="connsiteX6" fmla="*/ 509055 w 840560"/>
              <a:gd name="connsiteY6" fmla="*/ 1917578 h 2689935"/>
              <a:gd name="connsiteX7" fmla="*/ 335941 w 840560"/>
              <a:gd name="connsiteY7" fmla="*/ 1917578 h 2689935"/>
              <a:gd name="connsiteX8" fmla="*/ 335941 w 840560"/>
              <a:gd name="connsiteY8" fmla="*/ 2689935 h 2689935"/>
              <a:gd name="connsiteX9" fmla="*/ 229408 w 840560"/>
              <a:gd name="connsiteY9" fmla="*/ 2689935 h 2689935"/>
              <a:gd name="connsiteX10" fmla="*/ 229408 w 840560"/>
              <a:gd name="connsiteY10" fmla="*/ 1917578 h 2689935"/>
              <a:gd name="connsiteX11" fmla="*/ 0 w 840560"/>
              <a:gd name="connsiteY11" fmla="*/ 1917578 h 2689935"/>
              <a:gd name="connsiteX12" fmla="*/ 211653 w 840560"/>
              <a:gd name="connsiteY12" fmla="*/ 0 h 2689935"/>
              <a:gd name="connsiteX13" fmla="*/ 628905 w 840560"/>
              <a:gd name="connsiteY13" fmla="*/ 0 h 2689935"/>
              <a:gd name="connsiteX14" fmla="*/ 628905 w 840560"/>
              <a:gd name="connsiteY14" fmla="*/ 443883 h 2689935"/>
              <a:gd name="connsiteX15" fmla="*/ 211653 w 840560"/>
              <a:gd name="connsiteY15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0560" h="2689935">
                <a:moveTo>
                  <a:pt x="0" y="479393"/>
                </a:moveTo>
                <a:lnTo>
                  <a:pt x="840560" y="479393"/>
                </a:lnTo>
                <a:lnTo>
                  <a:pt x="840560" y="1917578"/>
                </a:lnTo>
                <a:lnTo>
                  <a:pt x="615588" y="1917578"/>
                </a:lnTo>
                <a:lnTo>
                  <a:pt x="615588" y="2689935"/>
                </a:lnTo>
                <a:lnTo>
                  <a:pt x="509055" y="2689935"/>
                </a:lnTo>
                <a:lnTo>
                  <a:pt x="509055" y="1917578"/>
                </a:lnTo>
                <a:lnTo>
                  <a:pt x="335941" y="1917578"/>
                </a:lnTo>
                <a:lnTo>
                  <a:pt x="335941" y="2689935"/>
                </a:lnTo>
                <a:lnTo>
                  <a:pt x="229408" y="2689935"/>
                </a:lnTo>
                <a:lnTo>
                  <a:pt x="229408" y="1917578"/>
                </a:lnTo>
                <a:lnTo>
                  <a:pt x="0" y="1917578"/>
                </a:lnTo>
                <a:close/>
                <a:moveTo>
                  <a:pt x="211653" y="0"/>
                </a:moveTo>
                <a:lnTo>
                  <a:pt x="628905" y="0"/>
                </a:lnTo>
                <a:lnTo>
                  <a:pt x="628905" y="443883"/>
                </a:lnTo>
                <a:lnTo>
                  <a:pt x="21165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EA01375-E19D-415D-A3A2-E427BF54B538}"/>
              </a:ext>
            </a:extLst>
          </p:cNvPr>
          <p:cNvSpPr/>
          <p:nvPr/>
        </p:nvSpPr>
        <p:spPr>
          <a:xfrm rot="736242" flipV="1">
            <a:off x="-200550" y="334708"/>
            <a:ext cx="865814" cy="558472"/>
          </a:xfrm>
          <a:custGeom>
            <a:avLst/>
            <a:gdLst>
              <a:gd name="connsiteX0" fmla="*/ 247745 w 865814"/>
              <a:gd name="connsiteY0" fmla="*/ 558471 h 558472"/>
              <a:gd name="connsiteX1" fmla="*/ 386561 w 865814"/>
              <a:gd name="connsiteY1" fmla="*/ 558471 h 558472"/>
              <a:gd name="connsiteX2" fmla="*/ 603374 w 865814"/>
              <a:gd name="connsiteY2" fmla="*/ 279236 h 558472"/>
              <a:gd name="connsiteX3" fmla="*/ 386561 w 865814"/>
              <a:gd name="connsiteY3" fmla="*/ 0 h 558472"/>
              <a:gd name="connsiteX4" fmla="*/ 247745 w 865814"/>
              <a:gd name="connsiteY4" fmla="*/ 0 h 558472"/>
              <a:gd name="connsiteX5" fmla="*/ 464558 w 865814"/>
              <a:gd name="connsiteY5" fmla="*/ 279236 h 558472"/>
              <a:gd name="connsiteX6" fmla="*/ 510185 w 865814"/>
              <a:gd name="connsiteY6" fmla="*/ 558472 h 558472"/>
              <a:gd name="connsiteX7" fmla="*/ 649001 w 865814"/>
              <a:gd name="connsiteY7" fmla="*/ 558472 h 558472"/>
              <a:gd name="connsiteX8" fmla="*/ 865814 w 865814"/>
              <a:gd name="connsiteY8" fmla="*/ 279237 h 558472"/>
              <a:gd name="connsiteX9" fmla="*/ 649001 w 865814"/>
              <a:gd name="connsiteY9" fmla="*/ 1 h 558472"/>
              <a:gd name="connsiteX10" fmla="*/ 510185 w 865814"/>
              <a:gd name="connsiteY10" fmla="*/ 1 h 558472"/>
              <a:gd name="connsiteX11" fmla="*/ 726998 w 865814"/>
              <a:gd name="connsiteY11" fmla="*/ 279237 h 558472"/>
              <a:gd name="connsiteX12" fmla="*/ 0 w 865814"/>
              <a:gd name="connsiteY12" fmla="*/ 558472 h 558472"/>
              <a:gd name="connsiteX13" fmla="*/ 138816 w 865814"/>
              <a:gd name="connsiteY13" fmla="*/ 558472 h 558472"/>
              <a:gd name="connsiteX14" fmla="*/ 355629 w 865814"/>
              <a:gd name="connsiteY14" fmla="*/ 279237 h 558472"/>
              <a:gd name="connsiteX15" fmla="*/ 138816 w 865814"/>
              <a:gd name="connsiteY15" fmla="*/ 1 h 558472"/>
              <a:gd name="connsiteX16" fmla="*/ 0 w 865814"/>
              <a:gd name="connsiteY16" fmla="*/ 1 h 558472"/>
              <a:gd name="connsiteX17" fmla="*/ 216813 w 865814"/>
              <a:gd name="connsiteY17" fmla="*/ 279237 h 55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5814" h="558472">
                <a:moveTo>
                  <a:pt x="247745" y="558471"/>
                </a:moveTo>
                <a:lnTo>
                  <a:pt x="386561" y="558471"/>
                </a:lnTo>
                <a:lnTo>
                  <a:pt x="603374" y="279236"/>
                </a:lnTo>
                <a:lnTo>
                  <a:pt x="386561" y="0"/>
                </a:lnTo>
                <a:lnTo>
                  <a:pt x="247745" y="0"/>
                </a:lnTo>
                <a:lnTo>
                  <a:pt x="464558" y="279236"/>
                </a:lnTo>
                <a:close/>
                <a:moveTo>
                  <a:pt x="510185" y="558472"/>
                </a:moveTo>
                <a:lnTo>
                  <a:pt x="649001" y="558472"/>
                </a:lnTo>
                <a:lnTo>
                  <a:pt x="865814" y="279237"/>
                </a:lnTo>
                <a:lnTo>
                  <a:pt x="649001" y="1"/>
                </a:lnTo>
                <a:lnTo>
                  <a:pt x="510185" y="1"/>
                </a:lnTo>
                <a:lnTo>
                  <a:pt x="726998" y="279237"/>
                </a:lnTo>
                <a:close/>
                <a:moveTo>
                  <a:pt x="0" y="558472"/>
                </a:moveTo>
                <a:lnTo>
                  <a:pt x="138816" y="558472"/>
                </a:lnTo>
                <a:lnTo>
                  <a:pt x="355629" y="279237"/>
                </a:lnTo>
                <a:lnTo>
                  <a:pt x="138816" y="1"/>
                </a:lnTo>
                <a:lnTo>
                  <a:pt x="0" y="1"/>
                </a:lnTo>
                <a:lnTo>
                  <a:pt x="216813" y="27923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E59D45DD-32E0-4879-B4DF-211AF19B7302}"/>
              </a:ext>
            </a:extLst>
          </p:cNvPr>
          <p:cNvSpPr/>
          <p:nvPr/>
        </p:nvSpPr>
        <p:spPr>
          <a:xfrm>
            <a:off x="4244270" y="-84737"/>
            <a:ext cx="834394" cy="698681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DDE98C02-FA0C-47B9-B935-8DACE1A73D95}"/>
              </a:ext>
            </a:extLst>
          </p:cNvPr>
          <p:cNvSpPr/>
          <p:nvPr/>
        </p:nvSpPr>
        <p:spPr>
          <a:xfrm rot="1242914">
            <a:off x="3541582" y="6102706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D7C05212-A59E-487A-AC5E-A324836BB992}"/>
              </a:ext>
            </a:extLst>
          </p:cNvPr>
          <p:cNvSpPr/>
          <p:nvPr/>
        </p:nvSpPr>
        <p:spPr>
          <a:xfrm rot="1242914">
            <a:off x="9520008" y="1139240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>
            <a:extLst>
              <a:ext uri="{FF2B5EF4-FFF2-40B4-BE49-F238E27FC236}">
                <a16:creationId xmlns:a16="http://schemas.microsoft.com/office/drawing/2014/main" id="{AC3582A3-CF3C-4DA2-AB11-5A71E1FD12F4}"/>
              </a:ext>
            </a:extLst>
          </p:cNvPr>
          <p:cNvSpPr/>
          <p:nvPr/>
        </p:nvSpPr>
        <p:spPr>
          <a:xfrm>
            <a:off x="9784782" y="3503012"/>
            <a:ext cx="834394" cy="698681"/>
          </a:xfrm>
          <a:prstGeom prst="hexag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1392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D73FD221-6C2D-41C6-8617-7E96DE66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9323108" y="5915899"/>
            <a:ext cx="2709094" cy="7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D35B160-ED54-4E52-9731-F33CC96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9612"/>
            <a:ext cx="10515600" cy="779806"/>
          </a:xfrm>
        </p:spPr>
        <p:txBody>
          <a:bodyPr/>
          <a:lstStyle/>
          <a:p>
            <a:pPr algn="ctr"/>
            <a:r>
              <a:rPr lang="fr-FR" b="1" dirty="0">
                <a:latin typeface="Chivo" panose="020B0503030202020804" pitchFamily="34" charset="0"/>
              </a:rPr>
              <a:t>Difficultés / Solutions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B8AE299-EA2F-4B72-BEFF-985ADB623E7A}"/>
              </a:ext>
            </a:extLst>
          </p:cNvPr>
          <p:cNvSpPr/>
          <p:nvPr/>
        </p:nvSpPr>
        <p:spPr>
          <a:xfrm rot="21276427">
            <a:off x="11493897" y="1385181"/>
            <a:ext cx="801013" cy="3018979"/>
          </a:xfrm>
          <a:custGeom>
            <a:avLst/>
            <a:gdLst>
              <a:gd name="connsiteX0" fmla="*/ 383360 w 766720"/>
              <a:gd name="connsiteY0" fmla="*/ 479393 h 2689935"/>
              <a:gd name="connsiteX1" fmla="*/ 766720 w 766720"/>
              <a:gd name="connsiteY1" fmla="*/ 862753 h 2689935"/>
              <a:gd name="connsiteX2" fmla="*/ 766720 w 766720"/>
              <a:gd name="connsiteY2" fmla="*/ 1917578 h 2689935"/>
              <a:gd name="connsiteX3" fmla="*/ 578668 w 766720"/>
              <a:gd name="connsiteY3" fmla="*/ 1917578 h 2689935"/>
              <a:gd name="connsiteX4" fmla="*/ 578668 w 766720"/>
              <a:gd name="connsiteY4" fmla="*/ 2689935 h 2689935"/>
              <a:gd name="connsiteX5" fmla="*/ 472135 w 766720"/>
              <a:gd name="connsiteY5" fmla="*/ 2689935 h 2689935"/>
              <a:gd name="connsiteX6" fmla="*/ 472135 w 766720"/>
              <a:gd name="connsiteY6" fmla="*/ 1917578 h 2689935"/>
              <a:gd name="connsiteX7" fmla="*/ 299021 w 766720"/>
              <a:gd name="connsiteY7" fmla="*/ 1917578 h 2689935"/>
              <a:gd name="connsiteX8" fmla="*/ 299021 w 766720"/>
              <a:gd name="connsiteY8" fmla="*/ 2689935 h 2689935"/>
              <a:gd name="connsiteX9" fmla="*/ 192488 w 766720"/>
              <a:gd name="connsiteY9" fmla="*/ 2689935 h 2689935"/>
              <a:gd name="connsiteX10" fmla="*/ 192488 w 766720"/>
              <a:gd name="connsiteY10" fmla="*/ 1917578 h 2689935"/>
              <a:gd name="connsiteX11" fmla="*/ 0 w 766720"/>
              <a:gd name="connsiteY11" fmla="*/ 1917578 h 2689935"/>
              <a:gd name="connsiteX12" fmla="*/ 0 w 766720"/>
              <a:gd name="connsiteY12" fmla="*/ 862753 h 2689935"/>
              <a:gd name="connsiteX13" fmla="*/ 174733 w 766720"/>
              <a:gd name="connsiteY13" fmla="*/ 0 h 2689935"/>
              <a:gd name="connsiteX14" fmla="*/ 591985 w 766720"/>
              <a:gd name="connsiteY14" fmla="*/ 0 h 2689935"/>
              <a:gd name="connsiteX15" fmla="*/ 591985 w 766720"/>
              <a:gd name="connsiteY15" fmla="*/ 443883 h 2689935"/>
              <a:gd name="connsiteX16" fmla="*/ 174733 w 766720"/>
              <a:gd name="connsiteY16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720" h="2689935">
                <a:moveTo>
                  <a:pt x="383360" y="479393"/>
                </a:moveTo>
                <a:lnTo>
                  <a:pt x="766720" y="862753"/>
                </a:lnTo>
                <a:lnTo>
                  <a:pt x="766720" y="1917578"/>
                </a:lnTo>
                <a:lnTo>
                  <a:pt x="578668" y="1917578"/>
                </a:lnTo>
                <a:lnTo>
                  <a:pt x="578668" y="2689935"/>
                </a:lnTo>
                <a:lnTo>
                  <a:pt x="472135" y="2689935"/>
                </a:lnTo>
                <a:lnTo>
                  <a:pt x="472135" y="1917578"/>
                </a:lnTo>
                <a:lnTo>
                  <a:pt x="299021" y="1917578"/>
                </a:lnTo>
                <a:lnTo>
                  <a:pt x="299021" y="2689935"/>
                </a:lnTo>
                <a:lnTo>
                  <a:pt x="192488" y="2689935"/>
                </a:lnTo>
                <a:lnTo>
                  <a:pt x="192488" y="1917578"/>
                </a:lnTo>
                <a:lnTo>
                  <a:pt x="0" y="1917578"/>
                </a:lnTo>
                <a:lnTo>
                  <a:pt x="0" y="862753"/>
                </a:lnTo>
                <a:close/>
                <a:moveTo>
                  <a:pt x="174733" y="0"/>
                </a:moveTo>
                <a:lnTo>
                  <a:pt x="591985" y="0"/>
                </a:lnTo>
                <a:lnTo>
                  <a:pt x="591985" y="443883"/>
                </a:lnTo>
                <a:lnTo>
                  <a:pt x="17473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DBEA106-39FD-4BC6-AEEA-A031F1B13D13}"/>
              </a:ext>
            </a:extLst>
          </p:cNvPr>
          <p:cNvSpPr/>
          <p:nvPr/>
        </p:nvSpPr>
        <p:spPr>
          <a:xfrm rot="924802">
            <a:off x="-240709" y="3786865"/>
            <a:ext cx="801013" cy="3018979"/>
          </a:xfrm>
          <a:custGeom>
            <a:avLst/>
            <a:gdLst>
              <a:gd name="connsiteX0" fmla="*/ 0 w 840560"/>
              <a:gd name="connsiteY0" fmla="*/ 479393 h 2689935"/>
              <a:gd name="connsiteX1" fmla="*/ 840560 w 840560"/>
              <a:gd name="connsiteY1" fmla="*/ 479393 h 2689935"/>
              <a:gd name="connsiteX2" fmla="*/ 840560 w 840560"/>
              <a:gd name="connsiteY2" fmla="*/ 1917578 h 2689935"/>
              <a:gd name="connsiteX3" fmla="*/ 615588 w 840560"/>
              <a:gd name="connsiteY3" fmla="*/ 1917578 h 2689935"/>
              <a:gd name="connsiteX4" fmla="*/ 615588 w 840560"/>
              <a:gd name="connsiteY4" fmla="*/ 2689935 h 2689935"/>
              <a:gd name="connsiteX5" fmla="*/ 509055 w 840560"/>
              <a:gd name="connsiteY5" fmla="*/ 2689935 h 2689935"/>
              <a:gd name="connsiteX6" fmla="*/ 509055 w 840560"/>
              <a:gd name="connsiteY6" fmla="*/ 1917578 h 2689935"/>
              <a:gd name="connsiteX7" fmla="*/ 335941 w 840560"/>
              <a:gd name="connsiteY7" fmla="*/ 1917578 h 2689935"/>
              <a:gd name="connsiteX8" fmla="*/ 335941 w 840560"/>
              <a:gd name="connsiteY8" fmla="*/ 2689935 h 2689935"/>
              <a:gd name="connsiteX9" fmla="*/ 229408 w 840560"/>
              <a:gd name="connsiteY9" fmla="*/ 2689935 h 2689935"/>
              <a:gd name="connsiteX10" fmla="*/ 229408 w 840560"/>
              <a:gd name="connsiteY10" fmla="*/ 1917578 h 2689935"/>
              <a:gd name="connsiteX11" fmla="*/ 0 w 840560"/>
              <a:gd name="connsiteY11" fmla="*/ 1917578 h 2689935"/>
              <a:gd name="connsiteX12" fmla="*/ 211653 w 840560"/>
              <a:gd name="connsiteY12" fmla="*/ 0 h 2689935"/>
              <a:gd name="connsiteX13" fmla="*/ 628905 w 840560"/>
              <a:gd name="connsiteY13" fmla="*/ 0 h 2689935"/>
              <a:gd name="connsiteX14" fmla="*/ 628905 w 840560"/>
              <a:gd name="connsiteY14" fmla="*/ 443883 h 2689935"/>
              <a:gd name="connsiteX15" fmla="*/ 211653 w 840560"/>
              <a:gd name="connsiteY15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0560" h="2689935">
                <a:moveTo>
                  <a:pt x="0" y="479393"/>
                </a:moveTo>
                <a:lnTo>
                  <a:pt x="840560" y="479393"/>
                </a:lnTo>
                <a:lnTo>
                  <a:pt x="840560" y="1917578"/>
                </a:lnTo>
                <a:lnTo>
                  <a:pt x="615588" y="1917578"/>
                </a:lnTo>
                <a:lnTo>
                  <a:pt x="615588" y="2689935"/>
                </a:lnTo>
                <a:lnTo>
                  <a:pt x="509055" y="2689935"/>
                </a:lnTo>
                <a:lnTo>
                  <a:pt x="509055" y="1917578"/>
                </a:lnTo>
                <a:lnTo>
                  <a:pt x="335941" y="1917578"/>
                </a:lnTo>
                <a:lnTo>
                  <a:pt x="335941" y="2689935"/>
                </a:lnTo>
                <a:lnTo>
                  <a:pt x="229408" y="2689935"/>
                </a:lnTo>
                <a:lnTo>
                  <a:pt x="229408" y="1917578"/>
                </a:lnTo>
                <a:lnTo>
                  <a:pt x="0" y="1917578"/>
                </a:lnTo>
                <a:close/>
                <a:moveTo>
                  <a:pt x="211653" y="0"/>
                </a:moveTo>
                <a:lnTo>
                  <a:pt x="628905" y="0"/>
                </a:lnTo>
                <a:lnTo>
                  <a:pt x="628905" y="443883"/>
                </a:lnTo>
                <a:lnTo>
                  <a:pt x="21165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40CEB2F3-CDA6-4DA7-A4F4-AF86B8748CD4}"/>
              </a:ext>
            </a:extLst>
          </p:cNvPr>
          <p:cNvSpPr/>
          <p:nvPr/>
        </p:nvSpPr>
        <p:spPr>
          <a:xfrm rot="1242914">
            <a:off x="104448" y="709232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4F9C3AA-EA42-431D-BDAD-C7CC876A2604}"/>
              </a:ext>
            </a:extLst>
          </p:cNvPr>
          <p:cNvSpPr/>
          <p:nvPr/>
        </p:nvSpPr>
        <p:spPr>
          <a:xfrm>
            <a:off x="768038" y="5561445"/>
            <a:ext cx="1244465" cy="1226278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0DFD7D-00EA-4A04-9AE8-478C3CB75277}"/>
              </a:ext>
            </a:extLst>
          </p:cNvPr>
          <p:cNvSpPr txBox="1"/>
          <p:nvPr/>
        </p:nvSpPr>
        <p:spPr>
          <a:xfrm>
            <a:off x="4200817" y="1354221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Authentification sécurisée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CF54C0-2F3A-4BDC-8D16-E5C420E5F92F}"/>
              </a:ext>
            </a:extLst>
          </p:cNvPr>
          <p:cNvSpPr txBox="1"/>
          <p:nvPr/>
        </p:nvSpPr>
        <p:spPr>
          <a:xfrm>
            <a:off x="3176727" y="3296665"/>
            <a:ext cx="594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Authentifier un utilisateur avec un mot de passe sécurisé.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B829EB-8DE0-4962-B130-D92EB011CA61}"/>
              </a:ext>
            </a:extLst>
          </p:cNvPr>
          <p:cNvSpPr txBox="1"/>
          <p:nvPr/>
        </p:nvSpPr>
        <p:spPr>
          <a:xfrm>
            <a:off x="3623976" y="3297680"/>
            <a:ext cx="50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Mise en place de </a:t>
            </a:r>
            <a:r>
              <a:rPr lang="fr-FR" dirty="0" err="1">
                <a:latin typeface="Abadi" panose="020B0604020104020204" pitchFamily="34" charset="0"/>
              </a:rPr>
              <a:t>spring</a:t>
            </a:r>
            <a:r>
              <a:rPr lang="fr-FR" dirty="0">
                <a:latin typeface="Abadi" panose="020B0604020104020204" pitchFamily="34" charset="0"/>
              </a:rPr>
              <a:t> </a:t>
            </a:r>
            <a:r>
              <a:rPr lang="fr-FR" dirty="0" err="1">
                <a:latin typeface="Abadi" panose="020B0604020104020204" pitchFamily="34" charset="0"/>
              </a:rPr>
              <a:t>security</a:t>
            </a:r>
            <a:r>
              <a:rPr lang="fr-FR" dirty="0">
                <a:latin typeface="Abadi" panose="020B0604020104020204" pitchFamily="34" charset="0"/>
              </a:rPr>
              <a:t> et de JWT </a:t>
            </a:r>
            <a:r>
              <a:rPr lang="fr-FR" dirty="0" err="1">
                <a:latin typeface="Abadi" panose="020B0604020104020204" pitchFamily="34" charset="0"/>
              </a:rPr>
              <a:t>token</a:t>
            </a:r>
            <a:r>
              <a:rPr lang="fr-FR" dirty="0"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61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y My Buddy">
            <a:extLst>
              <a:ext uri="{FF2B5EF4-FFF2-40B4-BE49-F238E27FC236}">
                <a16:creationId xmlns:a16="http://schemas.microsoft.com/office/drawing/2014/main" id="{D73FD221-6C2D-41C6-8617-7E96DE66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6"/>
          <a:stretch/>
        </p:blipFill>
        <p:spPr bwMode="auto">
          <a:xfrm>
            <a:off x="9323108" y="5915899"/>
            <a:ext cx="2709094" cy="7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D35B160-ED54-4E52-9731-F33CC96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9612"/>
            <a:ext cx="10515600" cy="779806"/>
          </a:xfrm>
        </p:spPr>
        <p:txBody>
          <a:bodyPr/>
          <a:lstStyle/>
          <a:p>
            <a:pPr algn="ctr"/>
            <a:r>
              <a:rPr lang="fr-FR" b="1" dirty="0">
                <a:latin typeface="Chivo" panose="020B0503030202020804" pitchFamily="34" charset="0"/>
              </a:rPr>
              <a:t>Difficultés / Solutions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B8AE299-EA2F-4B72-BEFF-985ADB623E7A}"/>
              </a:ext>
            </a:extLst>
          </p:cNvPr>
          <p:cNvSpPr/>
          <p:nvPr/>
        </p:nvSpPr>
        <p:spPr>
          <a:xfrm rot="21276427">
            <a:off x="11493897" y="1385181"/>
            <a:ext cx="801013" cy="3018979"/>
          </a:xfrm>
          <a:custGeom>
            <a:avLst/>
            <a:gdLst>
              <a:gd name="connsiteX0" fmla="*/ 383360 w 766720"/>
              <a:gd name="connsiteY0" fmla="*/ 479393 h 2689935"/>
              <a:gd name="connsiteX1" fmla="*/ 766720 w 766720"/>
              <a:gd name="connsiteY1" fmla="*/ 862753 h 2689935"/>
              <a:gd name="connsiteX2" fmla="*/ 766720 w 766720"/>
              <a:gd name="connsiteY2" fmla="*/ 1917578 h 2689935"/>
              <a:gd name="connsiteX3" fmla="*/ 578668 w 766720"/>
              <a:gd name="connsiteY3" fmla="*/ 1917578 h 2689935"/>
              <a:gd name="connsiteX4" fmla="*/ 578668 w 766720"/>
              <a:gd name="connsiteY4" fmla="*/ 2689935 h 2689935"/>
              <a:gd name="connsiteX5" fmla="*/ 472135 w 766720"/>
              <a:gd name="connsiteY5" fmla="*/ 2689935 h 2689935"/>
              <a:gd name="connsiteX6" fmla="*/ 472135 w 766720"/>
              <a:gd name="connsiteY6" fmla="*/ 1917578 h 2689935"/>
              <a:gd name="connsiteX7" fmla="*/ 299021 w 766720"/>
              <a:gd name="connsiteY7" fmla="*/ 1917578 h 2689935"/>
              <a:gd name="connsiteX8" fmla="*/ 299021 w 766720"/>
              <a:gd name="connsiteY8" fmla="*/ 2689935 h 2689935"/>
              <a:gd name="connsiteX9" fmla="*/ 192488 w 766720"/>
              <a:gd name="connsiteY9" fmla="*/ 2689935 h 2689935"/>
              <a:gd name="connsiteX10" fmla="*/ 192488 w 766720"/>
              <a:gd name="connsiteY10" fmla="*/ 1917578 h 2689935"/>
              <a:gd name="connsiteX11" fmla="*/ 0 w 766720"/>
              <a:gd name="connsiteY11" fmla="*/ 1917578 h 2689935"/>
              <a:gd name="connsiteX12" fmla="*/ 0 w 766720"/>
              <a:gd name="connsiteY12" fmla="*/ 862753 h 2689935"/>
              <a:gd name="connsiteX13" fmla="*/ 174733 w 766720"/>
              <a:gd name="connsiteY13" fmla="*/ 0 h 2689935"/>
              <a:gd name="connsiteX14" fmla="*/ 591985 w 766720"/>
              <a:gd name="connsiteY14" fmla="*/ 0 h 2689935"/>
              <a:gd name="connsiteX15" fmla="*/ 591985 w 766720"/>
              <a:gd name="connsiteY15" fmla="*/ 443883 h 2689935"/>
              <a:gd name="connsiteX16" fmla="*/ 174733 w 766720"/>
              <a:gd name="connsiteY16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6720" h="2689935">
                <a:moveTo>
                  <a:pt x="383360" y="479393"/>
                </a:moveTo>
                <a:lnTo>
                  <a:pt x="766720" y="862753"/>
                </a:lnTo>
                <a:lnTo>
                  <a:pt x="766720" y="1917578"/>
                </a:lnTo>
                <a:lnTo>
                  <a:pt x="578668" y="1917578"/>
                </a:lnTo>
                <a:lnTo>
                  <a:pt x="578668" y="2689935"/>
                </a:lnTo>
                <a:lnTo>
                  <a:pt x="472135" y="2689935"/>
                </a:lnTo>
                <a:lnTo>
                  <a:pt x="472135" y="1917578"/>
                </a:lnTo>
                <a:lnTo>
                  <a:pt x="299021" y="1917578"/>
                </a:lnTo>
                <a:lnTo>
                  <a:pt x="299021" y="2689935"/>
                </a:lnTo>
                <a:lnTo>
                  <a:pt x="192488" y="2689935"/>
                </a:lnTo>
                <a:lnTo>
                  <a:pt x="192488" y="1917578"/>
                </a:lnTo>
                <a:lnTo>
                  <a:pt x="0" y="1917578"/>
                </a:lnTo>
                <a:lnTo>
                  <a:pt x="0" y="862753"/>
                </a:lnTo>
                <a:close/>
                <a:moveTo>
                  <a:pt x="174733" y="0"/>
                </a:moveTo>
                <a:lnTo>
                  <a:pt x="591985" y="0"/>
                </a:lnTo>
                <a:lnTo>
                  <a:pt x="591985" y="443883"/>
                </a:lnTo>
                <a:lnTo>
                  <a:pt x="17473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DBEA106-39FD-4BC6-AEEA-A031F1B13D13}"/>
              </a:ext>
            </a:extLst>
          </p:cNvPr>
          <p:cNvSpPr/>
          <p:nvPr/>
        </p:nvSpPr>
        <p:spPr>
          <a:xfrm rot="924802">
            <a:off x="-240709" y="3786865"/>
            <a:ext cx="801013" cy="3018979"/>
          </a:xfrm>
          <a:custGeom>
            <a:avLst/>
            <a:gdLst>
              <a:gd name="connsiteX0" fmla="*/ 0 w 840560"/>
              <a:gd name="connsiteY0" fmla="*/ 479393 h 2689935"/>
              <a:gd name="connsiteX1" fmla="*/ 840560 w 840560"/>
              <a:gd name="connsiteY1" fmla="*/ 479393 h 2689935"/>
              <a:gd name="connsiteX2" fmla="*/ 840560 w 840560"/>
              <a:gd name="connsiteY2" fmla="*/ 1917578 h 2689935"/>
              <a:gd name="connsiteX3" fmla="*/ 615588 w 840560"/>
              <a:gd name="connsiteY3" fmla="*/ 1917578 h 2689935"/>
              <a:gd name="connsiteX4" fmla="*/ 615588 w 840560"/>
              <a:gd name="connsiteY4" fmla="*/ 2689935 h 2689935"/>
              <a:gd name="connsiteX5" fmla="*/ 509055 w 840560"/>
              <a:gd name="connsiteY5" fmla="*/ 2689935 h 2689935"/>
              <a:gd name="connsiteX6" fmla="*/ 509055 w 840560"/>
              <a:gd name="connsiteY6" fmla="*/ 1917578 h 2689935"/>
              <a:gd name="connsiteX7" fmla="*/ 335941 w 840560"/>
              <a:gd name="connsiteY7" fmla="*/ 1917578 h 2689935"/>
              <a:gd name="connsiteX8" fmla="*/ 335941 w 840560"/>
              <a:gd name="connsiteY8" fmla="*/ 2689935 h 2689935"/>
              <a:gd name="connsiteX9" fmla="*/ 229408 w 840560"/>
              <a:gd name="connsiteY9" fmla="*/ 2689935 h 2689935"/>
              <a:gd name="connsiteX10" fmla="*/ 229408 w 840560"/>
              <a:gd name="connsiteY10" fmla="*/ 1917578 h 2689935"/>
              <a:gd name="connsiteX11" fmla="*/ 0 w 840560"/>
              <a:gd name="connsiteY11" fmla="*/ 1917578 h 2689935"/>
              <a:gd name="connsiteX12" fmla="*/ 211653 w 840560"/>
              <a:gd name="connsiteY12" fmla="*/ 0 h 2689935"/>
              <a:gd name="connsiteX13" fmla="*/ 628905 w 840560"/>
              <a:gd name="connsiteY13" fmla="*/ 0 h 2689935"/>
              <a:gd name="connsiteX14" fmla="*/ 628905 w 840560"/>
              <a:gd name="connsiteY14" fmla="*/ 443883 h 2689935"/>
              <a:gd name="connsiteX15" fmla="*/ 211653 w 840560"/>
              <a:gd name="connsiteY15" fmla="*/ 443883 h 26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0560" h="2689935">
                <a:moveTo>
                  <a:pt x="0" y="479393"/>
                </a:moveTo>
                <a:lnTo>
                  <a:pt x="840560" y="479393"/>
                </a:lnTo>
                <a:lnTo>
                  <a:pt x="840560" y="1917578"/>
                </a:lnTo>
                <a:lnTo>
                  <a:pt x="615588" y="1917578"/>
                </a:lnTo>
                <a:lnTo>
                  <a:pt x="615588" y="2689935"/>
                </a:lnTo>
                <a:lnTo>
                  <a:pt x="509055" y="2689935"/>
                </a:lnTo>
                <a:lnTo>
                  <a:pt x="509055" y="1917578"/>
                </a:lnTo>
                <a:lnTo>
                  <a:pt x="335941" y="1917578"/>
                </a:lnTo>
                <a:lnTo>
                  <a:pt x="335941" y="2689935"/>
                </a:lnTo>
                <a:lnTo>
                  <a:pt x="229408" y="2689935"/>
                </a:lnTo>
                <a:lnTo>
                  <a:pt x="229408" y="1917578"/>
                </a:lnTo>
                <a:lnTo>
                  <a:pt x="0" y="1917578"/>
                </a:lnTo>
                <a:close/>
                <a:moveTo>
                  <a:pt x="211653" y="0"/>
                </a:moveTo>
                <a:lnTo>
                  <a:pt x="628905" y="0"/>
                </a:lnTo>
                <a:lnTo>
                  <a:pt x="628905" y="443883"/>
                </a:lnTo>
                <a:lnTo>
                  <a:pt x="211653" y="4438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40CEB2F3-CDA6-4DA7-A4F4-AF86B8748CD4}"/>
              </a:ext>
            </a:extLst>
          </p:cNvPr>
          <p:cNvSpPr/>
          <p:nvPr/>
        </p:nvSpPr>
        <p:spPr>
          <a:xfrm rot="1242914">
            <a:off x="104448" y="709232"/>
            <a:ext cx="902194" cy="755453"/>
          </a:xfrm>
          <a:prstGeom prst="triangl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4F9C3AA-EA42-431D-BDAD-C7CC876A2604}"/>
              </a:ext>
            </a:extLst>
          </p:cNvPr>
          <p:cNvSpPr/>
          <p:nvPr/>
        </p:nvSpPr>
        <p:spPr>
          <a:xfrm>
            <a:off x="768038" y="5561445"/>
            <a:ext cx="1244465" cy="1226278"/>
          </a:xfrm>
          <a:prstGeom prst="ellipse">
            <a:avLst/>
          </a:prstGeom>
          <a:solidFill>
            <a:srgbClr val="61AE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0DFD7D-00EA-4A04-9AE8-478C3CB75277}"/>
              </a:ext>
            </a:extLst>
          </p:cNvPr>
          <p:cNvSpPr txBox="1"/>
          <p:nvPr/>
        </p:nvSpPr>
        <p:spPr>
          <a:xfrm>
            <a:off x="4452482" y="1354221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Ordonnées les tables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CF54C0-2F3A-4BDC-8D16-E5C420E5F92F}"/>
              </a:ext>
            </a:extLst>
          </p:cNvPr>
          <p:cNvSpPr txBox="1"/>
          <p:nvPr/>
        </p:nvSpPr>
        <p:spPr>
          <a:xfrm>
            <a:off x="1907137" y="3296665"/>
            <a:ext cx="8486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Créer des relations stables, simples et utiles au bon fonctionnement de l’application.</a:t>
            </a:r>
          </a:p>
          <a:p>
            <a:pPr algn="ctr"/>
            <a:endParaRPr lang="fr-FR" dirty="0">
              <a:latin typeface="Abadi" panose="020B0604020104020204" pitchFamily="34" charset="0"/>
            </a:endParaRPr>
          </a:p>
          <a:p>
            <a:pPr algn="ctr"/>
            <a:r>
              <a:rPr lang="fr-FR" dirty="0">
                <a:latin typeface="Abadi" panose="020B0604020104020204" pitchFamily="34" charset="0"/>
              </a:rPr>
              <a:t>Comprendre le fonctionnement des types de clés et leur utilité.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2A2B7AD-2732-4425-A88C-ED55521B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r="5348"/>
          <a:stretch/>
        </p:blipFill>
        <p:spPr>
          <a:xfrm>
            <a:off x="2500197" y="1086958"/>
            <a:ext cx="6948992" cy="57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46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200</Words>
  <Application>Microsoft Office PowerPoint</Application>
  <PresentationFormat>Grand écran</PresentationFormat>
  <Paragraphs>62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Chivo</vt:lpstr>
      <vt:lpstr>Chivo-regular</vt:lpstr>
      <vt:lpstr>Segoe UI</vt:lpstr>
      <vt:lpstr>Thème Office</vt:lpstr>
      <vt:lpstr>Présentation PowerPoint</vt:lpstr>
      <vt:lpstr>Sommaire :</vt:lpstr>
      <vt:lpstr>Technologies :</vt:lpstr>
      <vt:lpstr>Fonctionnement :</vt:lpstr>
      <vt:lpstr>Endpoints :</vt:lpstr>
      <vt:lpstr>Tests :</vt:lpstr>
      <vt:lpstr>Démo  de l’application</vt:lpstr>
      <vt:lpstr>Difficultés / Solutions</vt:lpstr>
      <vt:lpstr>Difficultés / Solutions</vt:lpstr>
      <vt:lpstr>Difficultés / Solutions</vt:lpstr>
      <vt:lpstr>Amélioration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</dc:creator>
  <cp:lastModifiedBy>Clement</cp:lastModifiedBy>
  <cp:revision>31</cp:revision>
  <dcterms:created xsi:type="dcterms:W3CDTF">2021-01-14T14:30:39Z</dcterms:created>
  <dcterms:modified xsi:type="dcterms:W3CDTF">2021-01-31T17:48:41Z</dcterms:modified>
</cp:coreProperties>
</file>