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1" r:id="rId5"/>
    <p:sldId id="260" r:id="rId6"/>
    <p:sldId id="262" r:id="rId7"/>
    <p:sldId id="263" r:id="rId8"/>
    <p:sldId id="264" r:id="rId9"/>
    <p:sldId id="266" r:id="rId10"/>
    <p:sldId id="265" r:id="rId11"/>
    <p:sldId id="268" r:id="rId12"/>
    <p:sldId id="269" r:id="rId13"/>
    <p:sldId id="270" r:id="rId14"/>
    <p:sldId id="272" r:id="rId15"/>
    <p:sldId id="271" r:id="rId16"/>
    <p:sldId id="273" r:id="rId17"/>
    <p:sldId id="275" r:id="rId18"/>
    <p:sldId id="276" r:id="rId19"/>
    <p:sldId id="274" r:id="rId20"/>
    <p:sldId id="267" r:id="rId21"/>
    <p:sldId id="27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CEE"/>
    <a:srgbClr val="A21620"/>
    <a:srgbClr val="E78421"/>
    <a:srgbClr val="2DD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95489-E609-4492-A609-0F20272FC914}" v="56" dt="2021-11-17T09:23:53.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ément HOEDENAEKEN" userId="29da3fa7-8443-4b76-b1a3-42a9b10c1888" providerId="ADAL" clId="{5B295489-E609-4492-A609-0F20272FC914}"/>
    <pc:docChg chg="undo custSel addSld delSld modSld sldOrd">
      <pc:chgData name="Clément HOEDENAEKEN" userId="29da3fa7-8443-4b76-b1a3-42a9b10c1888" providerId="ADAL" clId="{5B295489-E609-4492-A609-0F20272FC914}" dt="2021-11-17T09:23:58.307" v="13769" actId="1076"/>
      <pc:docMkLst>
        <pc:docMk/>
      </pc:docMkLst>
      <pc:sldChg chg="del">
        <pc:chgData name="Clément HOEDENAEKEN" userId="29da3fa7-8443-4b76-b1a3-42a9b10c1888" providerId="ADAL" clId="{5B295489-E609-4492-A609-0F20272FC914}" dt="2021-11-13T10:20:03.806" v="13" actId="47"/>
        <pc:sldMkLst>
          <pc:docMk/>
          <pc:sldMk cId="3506226249" sldId="256"/>
        </pc:sldMkLst>
      </pc:sldChg>
      <pc:sldChg chg="modSp add mod ord">
        <pc:chgData name="Clément HOEDENAEKEN" userId="29da3fa7-8443-4b76-b1a3-42a9b10c1888" providerId="ADAL" clId="{5B295489-E609-4492-A609-0F20272FC914}" dt="2021-11-13T10:20:01.711" v="12" actId="20577"/>
        <pc:sldMkLst>
          <pc:docMk/>
          <pc:sldMk cId="3643999808" sldId="257"/>
        </pc:sldMkLst>
        <pc:spChg chg="mod">
          <ac:chgData name="Clément HOEDENAEKEN" userId="29da3fa7-8443-4b76-b1a3-42a9b10c1888" providerId="ADAL" clId="{5B295489-E609-4492-A609-0F20272FC914}" dt="2021-11-13T10:20:01.711" v="12" actId="20577"/>
          <ac:spMkLst>
            <pc:docMk/>
            <pc:sldMk cId="3643999808" sldId="257"/>
            <ac:spMk id="3" creationId="{DE30810D-117D-4E98-8672-E2FE7417CD23}"/>
          </ac:spMkLst>
        </pc:spChg>
      </pc:sldChg>
      <pc:sldChg chg="modSp new mod">
        <pc:chgData name="Clément HOEDENAEKEN" userId="29da3fa7-8443-4b76-b1a3-42a9b10c1888" providerId="ADAL" clId="{5B295489-E609-4492-A609-0F20272FC914}" dt="2021-11-17T09:03:57.035" v="13491" actId="20577"/>
        <pc:sldMkLst>
          <pc:docMk/>
          <pc:sldMk cId="133781847" sldId="258"/>
        </pc:sldMkLst>
        <pc:spChg chg="mod">
          <ac:chgData name="Clément HOEDENAEKEN" userId="29da3fa7-8443-4b76-b1a3-42a9b10c1888" providerId="ADAL" clId="{5B295489-E609-4492-A609-0F20272FC914}" dt="2021-11-13T10:20:30.047" v="55" actId="20577"/>
          <ac:spMkLst>
            <pc:docMk/>
            <pc:sldMk cId="133781847" sldId="258"/>
            <ac:spMk id="2" creationId="{DFB28D10-266E-4653-B32A-533BDF3387E8}"/>
          </ac:spMkLst>
        </pc:spChg>
        <pc:spChg chg="mod">
          <ac:chgData name="Clément HOEDENAEKEN" userId="29da3fa7-8443-4b76-b1a3-42a9b10c1888" providerId="ADAL" clId="{5B295489-E609-4492-A609-0F20272FC914}" dt="2021-11-17T09:03:57.035" v="13491" actId="20577"/>
          <ac:spMkLst>
            <pc:docMk/>
            <pc:sldMk cId="133781847" sldId="258"/>
            <ac:spMk id="3" creationId="{58AEE27B-1C45-4BB1-B325-656D52F6FBF1}"/>
          </ac:spMkLst>
        </pc:spChg>
      </pc:sldChg>
      <pc:sldChg chg="modSp new mod">
        <pc:chgData name="Clément HOEDENAEKEN" userId="29da3fa7-8443-4b76-b1a3-42a9b10c1888" providerId="ADAL" clId="{5B295489-E609-4492-A609-0F20272FC914}" dt="2021-11-15T16:53:50.911" v="9642" actId="20577"/>
        <pc:sldMkLst>
          <pc:docMk/>
          <pc:sldMk cId="1216600609" sldId="259"/>
        </pc:sldMkLst>
        <pc:spChg chg="mod">
          <ac:chgData name="Clément HOEDENAEKEN" userId="29da3fa7-8443-4b76-b1a3-42a9b10c1888" providerId="ADAL" clId="{5B295489-E609-4492-A609-0F20272FC914}" dt="2021-11-13T10:29:26.075" v="363" actId="790"/>
          <ac:spMkLst>
            <pc:docMk/>
            <pc:sldMk cId="1216600609" sldId="259"/>
            <ac:spMk id="2" creationId="{56B57E18-9012-4D1E-B017-2B1F917CA2CB}"/>
          </ac:spMkLst>
        </pc:spChg>
        <pc:spChg chg="mod">
          <ac:chgData name="Clément HOEDENAEKEN" userId="29da3fa7-8443-4b76-b1a3-42a9b10c1888" providerId="ADAL" clId="{5B295489-E609-4492-A609-0F20272FC914}" dt="2021-11-15T16:53:50.911" v="9642" actId="20577"/>
          <ac:spMkLst>
            <pc:docMk/>
            <pc:sldMk cId="1216600609" sldId="259"/>
            <ac:spMk id="3" creationId="{7928122E-35AA-4BA2-AD67-7CB69B286D90}"/>
          </ac:spMkLst>
        </pc:spChg>
      </pc:sldChg>
      <pc:sldChg chg="addSp modSp new mod">
        <pc:chgData name="Clément HOEDENAEKEN" userId="29da3fa7-8443-4b76-b1a3-42a9b10c1888" providerId="ADAL" clId="{5B295489-E609-4492-A609-0F20272FC914}" dt="2021-11-13T10:53:48.738" v="1671" actId="1076"/>
        <pc:sldMkLst>
          <pc:docMk/>
          <pc:sldMk cId="1641258900" sldId="260"/>
        </pc:sldMkLst>
        <pc:spChg chg="mod">
          <ac:chgData name="Clément HOEDENAEKEN" userId="29da3fa7-8443-4b76-b1a3-42a9b10c1888" providerId="ADAL" clId="{5B295489-E609-4492-A609-0F20272FC914}" dt="2021-11-13T10:45:14.684" v="1336" actId="790"/>
          <ac:spMkLst>
            <pc:docMk/>
            <pc:sldMk cId="1641258900" sldId="260"/>
            <ac:spMk id="2" creationId="{E3CA242A-E0AB-4192-A94C-54E93D4447D6}"/>
          </ac:spMkLst>
        </pc:spChg>
        <pc:spChg chg="mod">
          <ac:chgData name="Clément HOEDENAEKEN" userId="29da3fa7-8443-4b76-b1a3-42a9b10c1888" providerId="ADAL" clId="{5B295489-E609-4492-A609-0F20272FC914}" dt="2021-11-13T10:53:42.630" v="1670" actId="20577"/>
          <ac:spMkLst>
            <pc:docMk/>
            <pc:sldMk cId="1641258900" sldId="260"/>
            <ac:spMk id="3" creationId="{26F8F137-A859-4800-A6EC-72D0D5F4C8F5}"/>
          </ac:spMkLst>
        </pc:spChg>
        <pc:spChg chg="mod">
          <ac:chgData name="Clément HOEDENAEKEN" userId="29da3fa7-8443-4b76-b1a3-42a9b10c1888" providerId="ADAL" clId="{5B295489-E609-4492-A609-0F20272FC914}" dt="2021-11-13T10:45:14.684" v="1336" actId="790"/>
          <ac:spMkLst>
            <pc:docMk/>
            <pc:sldMk cId="1641258900" sldId="260"/>
            <ac:spMk id="4" creationId="{0977234B-5605-457D-9EF2-43981D46268F}"/>
          </ac:spMkLst>
        </pc:spChg>
        <pc:spChg chg="add mod">
          <ac:chgData name="Clément HOEDENAEKEN" userId="29da3fa7-8443-4b76-b1a3-42a9b10c1888" providerId="ADAL" clId="{5B295489-E609-4492-A609-0F20272FC914}" dt="2021-11-13T10:52:24.810" v="1638" actId="207"/>
          <ac:spMkLst>
            <pc:docMk/>
            <pc:sldMk cId="1641258900" sldId="260"/>
            <ac:spMk id="9" creationId="{4A40E9DB-0DAE-4D51-8D08-A7548615098B}"/>
          </ac:spMkLst>
        </pc:spChg>
        <pc:spChg chg="add mod">
          <ac:chgData name="Clément HOEDENAEKEN" userId="29da3fa7-8443-4b76-b1a3-42a9b10c1888" providerId="ADAL" clId="{5B295489-E609-4492-A609-0F20272FC914}" dt="2021-11-13T10:52:34.559" v="1642" actId="20577"/>
          <ac:spMkLst>
            <pc:docMk/>
            <pc:sldMk cId="1641258900" sldId="260"/>
            <ac:spMk id="10" creationId="{4F344956-E20E-485D-9178-C0A61B91FFD8}"/>
          </ac:spMkLst>
        </pc:spChg>
        <pc:picChg chg="add mod">
          <ac:chgData name="Clément HOEDENAEKEN" userId="29da3fa7-8443-4b76-b1a3-42a9b10c1888" providerId="ADAL" clId="{5B295489-E609-4492-A609-0F20272FC914}" dt="2021-11-13T10:51:13.669" v="1621" actId="1076"/>
          <ac:picMkLst>
            <pc:docMk/>
            <pc:sldMk cId="1641258900" sldId="260"/>
            <ac:picMk id="6" creationId="{D65D23FC-FE92-442A-931E-3015599BDA21}"/>
          </ac:picMkLst>
        </pc:picChg>
        <pc:picChg chg="add mod">
          <ac:chgData name="Clément HOEDENAEKEN" userId="29da3fa7-8443-4b76-b1a3-42a9b10c1888" providerId="ADAL" clId="{5B295489-E609-4492-A609-0F20272FC914}" dt="2021-11-13T10:53:48.738" v="1671" actId="1076"/>
          <ac:picMkLst>
            <pc:docMk/>
            <pc:sldMk cId="1641258900" sldId="260"/>
            <ac:picMk id="8" creationId="{C10C075C-F06D-41F7-B5BD-6564241B75F0}"/>
          </ac:picMkLst>
        </pc:picChg>
      </pc:sldChg>
      <pc:sldChg chg="addSp delSp modSp add mod">
        <pc:chgData name="Clément HOEDENAEKEN" userId="29da3fa7-8443-4b76-b1a3-42a9b10c1888" providerId="ADAL" clId="{5B295489-E609-4492-A609-0F20272FC914}" dt="2021-11-13T10:46:18.092" v="1342" actId="790"/>
        <pc:sldMkLst>
          <pc:docMk/>
          <pc:sldMk cId="4290057590" sldId="261"/>
        </pc:sldMkLst>
        <pc:spChg chg="del">
          <ac:chgData name="Clément HOEDENAEKEN" userId="29da3fa7-8443-4b76-b1a3-42a9b10c1888" providerId="ADAL" clId="{5B295489-E609-4492-A609-0F20272FC914}" dt="2021-11-13T10:27:21.569" v="320" actId="478"/>
          <ac:spMkLst>
            <pc:docMk/>
            <pc:sldMk cId="4290057590" sldId="261"/>
            <ac:spMk id="3" creationId="{7928122E-35AA-4BA2-AD67-7CB69B286D90}"/>
          </ac:spMkLst>
        </pc:spChg>
        <pc:spChg chg="add mod">
          <ac:chgData name="Clément HOEDENAEKEN" userId="29da3fa7-8443-4b76-b1a3-42a9b10c1888" providerId="ADAL" clId="{5B295489-E609-4492-A609-0F20272FC914}" dt="2021-11-13T10:46:18.092" v="1342" actId="790"/>
          <ac:spMkLst>
            <pc:docMk/>
            <pc:sldMk cId="4290057590" sldId="261"/>
            <ac:spMk id="5" creationId="{5D997F81-8E2B-4F59-96EE-AF0C14FD4290}"/>
          </ac:spMkLst>
        </pc:spChg>
        <pc:spChg chg="add mod">
          <ac:chgData name="Clément HOEDENAEKEN" userId="29da3fa7-8443-4b76-b1a3-42a9b10c1888" providerId="ADAL" clId="{5B295489-E609-4492-A609-0F20272FC914}" dt="2021-11-13T10:33:15.803" v="581" actId="164"/>
          <ac:spMkLst>
            <pc:docMk/>
            <pc:sldMk cId="4290057590" sldId="261"/>
            <ac:spMk id="8" creationId="{0B0792A4-112A-4AFD-A9BC-63B083C1EAAC}"/>
          </ac:spMkLst>
        </pc:spChg>
        <pc:spChg chg="add mod">
          <ac:chgData name="Clément HOEDENAEKEN" userId="29da3fa7-8443-4b76-b1a3-42a9b10c1888" providerId="ADAL" clId="{5B295489-E609-4492-A609-0F20272FC914}" dt="2021-11-13T10:33:15.803" v="581" actId="164"/>
          <ac:spMkLst>
            <pc:docMk/>
            <pc:sldMk cId="4290057590" sldId="261"/>
            <ac:spMk id="9" creationId="{C89F8B11-D27F-468B-AE67-86A876C13B30}"/>
          </ac:spMkLst>
        </pc:spChg>
        <pc:spChg chg="add mod">
          <ac:chgData name="Clément HOEDENAEKEN" userId="29da3fa7-8443-4b76-b1a3-42a9b10c1888" providerId="ADAL" clId="{5B295489-E609-4492-A609-0F20272FC914}" dt="2021-11-13T10:33:15.803" v="581" actId="164"/>
          <ac:spMkLst>
            <pc:docMk/>
            <pc:sldMk cId="4290057590" sldId="261"/>
            <ac:spMk id="10" creationId="{0F2B04F2-3E8D-406E-9A9B-CC847735B36B}"/>
          </ac:spMkLst>
        </pc:spChg>
        <pc:spChg chg="add mod">
          <ac:chgData name="Clément HOEDENAEKEN" userId="29da3fa7-8443-4b76-b1a3-42a9b10c1888" providerId="ADAL" clId="{5B295489-E609-4492-A609-0F20272FC914}" dt="2021-11-13T10:33:15.803" v="581" actId="164"/>
          <ac:spMkLst>
            <pc:docMk/>
            <pc:sldMk cId="4290057590" sldId="261"/>
            <ac:spMk id="11" creationId="{2E115F00-ACFD-4599-A322-9961E13C6AD0}"/>
          </ac:spMkLst>
        </pc:spChg>
        <pc:spChg chg="add mod">
          <ac:chgData name="Clément HOEDENAEKEN" userId="29da3fa7-8443-4b76-b1a3-42a9b10c1888" providerId="ADAL" clId="{5B295489-E609-4492-A609-0F20272FC914}" dt="2021-11-13T10:33:15.803" v="581" actId="164"/>
          <ac:spMkLst>
            <pc:docMk/>
            <pc:sldMk cId="4290057590" sldId="261"/>
            <ac:spMk id="12" creationId="{B9A97248-FA09-4750-B058-FD80EE169AA4}"/>
          </ac:spMkLst>
        </pc:spChg>
        <pc:spChg chg="add mod">
          <ac:chgData name="Clément HOEDENAEKEN" userId="29da3fa7-8443-4b76-b1a3-42a9b10c1888" providerId="ADAL" clId="{5B295489-E609-4492-A609-0F20272FC914}" dt="2021-11-13T10:33:15.803" v="581" actId="164"/>
          <ac:spMkLst>
            <pc:docMk/>
            <pc:sldMk cId="4290057590" sldId="261"/>
            <ac:spMk id="13" creationId="{17BC6AA1-747F-4B24-8B38-64B1F7B27D7F}"/>
          </ac:spMkLst>
        </pc:spChg>
        <pc:spChg chg="add mod">
          <ac:chgData name="Clément HOEDENAEKEN" userId="29da3fa7-8443-4b76-b1a3-42a9b10c1888" providerId="ADAL" clId="{5B295489-E609-4492-A609-0F20272FC914}" dt="2021-11-13T10:33:15.803" v="581" actId="164"/>
          <ac:spMkLst>
            <pc:docMk/>
            <pc:sldMk cId="4290057590" sldId="261"/>
            <ac:spMk id="14" creationId="{73AFB5B3-2C42-423F-A150-D15109F0ACD0}"/>
          </ac:spMkLst>
        </pc:spChg>
        <pc:spChg chg="add mod">
          <ac:chgData name="Clément HOEDENAEKEN" userId="29da3fa7-8443-4b76-b1a3-42a9b10c1888" providerId="ADAL" clId="{5B295489-E609-4492-A609-0F20272FC914}" dt="2021-11-13T10:33:15.803" v="581" actId="164"/>
          <ac:spMkLst>
            <pc:docMk/>
            <pc:sldMk cId="4290057590" sldId="261"/>
            <ac:spMk id="15" creationId="{098277D6-99F3-4EB5-9325-35A83186C628}"/>
          </ac:spMkLst>
        </pc:spChg>
        <pc:grpChg chg="add mod">
          <ac:chgData name="Clément HOEDENAEKEN" userId="29da3fa7-8443-4b76-b1a3-42a9b10c1888" providerId="ADAL" clId="{5B295489-E609-4492-A609-0F20272FC914}" dt="2021-11-13T10:33:22.607" v="583" actId="1076"/>
          <ac:grpSpMkLst>
            <pc:docMk/>
            <pc:sldMk cId="4290057590" sldId="261"/>
            <ac:grpSpMk id="16" creationId="{44295E81-BC65-4676-A4C0-C4C97E82C811}"/>
          </ac:grpSpMkLst>
        </pc:grpChg>
        <pc:picChg chg="add mod">
          <ac:chgData name="Clément HOEDENAEKEN" userId="29da3fa7-8443-4b76-b1a3-42a9b10c1888" providerId="ADAL" clId="{5B295489-E609-4492-A609-0F20272FC914}" dt="2021-11-13T10:33:15.803" v="581" actId="164"/>
          <ac:picMkLst>
            <pc:docMk/>
            <pc:sldMk cId="4290057590" sldId="261"/>
            <ac:picMk id="7" creationId="{F97D8D37-2E5D-4E02-8BF5-21830FEF42BA}"/>
          </ac:picMkLst>
        </pc:picChg>
      </pc:sldChg>
      <pc:sldChg chg="addSp delSp modSp add mod">
        <pc:chgData name="Clément HOEDENAEKEN" userId="29da3fa7-8443-4b76-b1a3-42a9b10c1888" providerId="ADAL" clId="{5B295489-E609-4492-A609-0F20272FC914}" dt="2021-11-13T11:39:30.129" v="3077" actId="27636"/>
        <pc:sldMkLst>
          <pc:docMk/>
          <pc:sldMk cId="1383718768" sldId="262"/>
        </pc:sldMkLst>
        <pc:spChg chg="mod">
          <ac:chgData name="Clément HOEDENAEKEN" userId="29da3fa7-8443-4b76-b1a3-42a9b10c1888" providerId="ADAL" clId="{5B295489-E609-4492-A609-0F20272FC914}" dt="2021-11-13T10:54:06.660" v="1681" actId="20577"/>
          <ac:spMkLst>
            <pc:docMk/>
            <pc:sldMk cId="1383718768" sldId="262"/>
            <ac:spMk id="2" creationId="{E3CA242A-E0AB-4192-A94C-54E93D4447D6}"/>
          </ac:spMkLst>
        </pc:spChg>
        <pc:spChg chg="mod">
          <ac:chgData name="Clément HOEDENAEKEN" userId="29da3fa7-8443-4b76-b1a3-42a9b10c1888" providerId="ADAL" clId="{5B295489-E609-4492-A609-0F20272FC914}" dt="2021-11-13T11:39:30.129" v="3077" actId="27636"/>
          <ac:spMkLst>
            <pc:docMk/>
            <pc:sldMk cId="1383718768" sldId="262"/>
            <ac:spMk id="3" creationId="{26F8F137-A859-4800-A6EC-72D0D5F4C8F5}"/>
          </ac:spMkLst>
        </pc:spChg>
        <pc:spChg chg="del">
          <ac:chgData name="Clément HOEDENAEKEN" userId="29da3fa7-8443-4b76-b1a3-42a9b10c1888" providerId="ADAL" clId="{5B295489-E609-4492-A609-0F20272FC914}" dt="2021-11-13T10:54:10.346" v="1683" actId="478"/>
          <ac:spMkLst>
            <pc:docMk/>
            <pc:sldMk cId="1383718768" sldId="262"/>
            <ac:spMk id="9" creationId="{4A40E9DB-0DAE-4D51-8D08-A7548615098B}"/>
          </ac:spMkLst>
        </pc:spChg>
        <pc:spChg chg="del">
          <ac:chgData name="Clément HOEDENAEKEN" userId="29da3fa7-8443-4b76-b1a3-42a9b10c1888" providerId="ADAL" clId="{5B295489-E609-4492-A609-0F20272FC914}" dt="2021-11-13T10:54:14.138" v="1685" actId="478"/>
          <ac:spMkLst>
            <pc:docMk/>
            <pc:sldMk cId="1383718768" sldId="262"/>
            <ac:spMk id="10" creationId="{4F344956-E20E-485D-9178-C0A61B91FFD8}"/>
          </ac:spMkLst>
        </pc:spChg>
        <pc:spChg chg="add mod">
          <ac:chgData name="Clément HOEDENAEKEN" userId="29da3fa7-8443-4b76-b1a3-42a9b10c1888" providerId="ADAL" clId="{5B295489-E609-4492-A609-0F20272FC914}" dt="2021-11-13T11:17:09.090" v="2019" actId="1076"/>
          <ac:spMkLst>
            <pc:docMk/>
            <pc:sldMk cId="1383718768" sldId="262"/>
            <ac:spMk id="19" creationId="{46751CA8-7A16-41BD-B8DC-EACD37CE0858}"/>
          </ac:spMkLst>
        </pc:spChg>
        <pc:spChg chg="add mod">
          <ac:chgData name="Clément HOEDENAEKEN" userId="29da3fa7-8443-4b76-b1a3-42a9b10c1888" providerId="ADAL" clId="{5B295489-E609-4492-A609-0F20272FC914}" dt="2021-11-13T11:35:31.722" v="2902" actId="1076"/>
          <ac:spMkLst>
            <pc:docMk/>
            <pc:sldMk cId="1383718768" sldId="262"/>
            <ac:spMk id="20" creationId="{4667F106-99DF-43ED-AF6D-C4FBEAC0853B}"/>
          </ac:spMkLst>
        </pc:spChg>
        <pc:spChg chg="add mod">
          <ac:chgData name="Clément HOEDENAEKEN" userId="29da3fa7-8443-4b76-b1a3-42a9b10c1888" providerId="ADAL" clId="{5B295489-E609-4492-A609-0F20272FC914}" dt="2021-11-13T11:38:36.360" v="3048" actId="20577"/>
          <ac:spMkLst>
            <pc:docMk/>
            <pc:sldMk cId="1383718768" sldId="262"/>
            <ac:spMk id="23" creationId="{863C5DBF-90A6-4349-8020-BD5593972BEA}"/>
          </ac:spMkLst>
        </pc:spChg>
        <pc:grpChg chg="add del mod">
          <ac:chgData name="Clément HOEDENAEKEN" userId="29da3fa7-8443-4b76-b1a3-42a9b10c1888" providerId="ADAL" clId="{5B295489-E609-4492-A609-0F20272FC914}" dt="2021-11-13T11:16:49.077" v="2010" actId="478"/>
          <ac:grpSpMkLst>
            <pc:docMk/>
            <pc:sldMk cId="1383718768" sldId="262"/>
            <ac:grpSpMk id="17" creationId="{AF3A117E-DF4E-4DDD-B21E-4100415D750E}"/>
          </ac:grpSpMkLst>
        </pc:grpChg>
        <pc:grpChg chg="add del mod">
          <ac:chgData name="Clément HOEDENAEKEN" userId="29da3fa7-8443-4b76-b1a3-42a9b10c1888" providerId="ADAL" clId="{5B295489-E609-4492-A609-0F20272FC914}" dt="2021-11-13T11:16:51.086" v="2011" actId="478"/>
          <ac:grpSpMkLst>
            <pc:docMk/>
            <pc:sldMk cId="1383718768" sldId="262"/>
            <ac:grpSpMk id="18" creationId="{240A9694-7D5D-4F2E-9D58-70825D17FEBE}"/>
          </ac:grpSpMkLst>
        </pc:grpChg>
        <pc:picChg chg="del">
          <ac:chgData name="Clément HOEDENAEKEN" userId="29da3fa7-8443-4b76-b1a3-42a9b10c1888" providerId="ADAL" clId="{5B295489-E609-4492-A609-0F20272FC914}" dt="2021-11-13T10:54:08.483" v="1682" actId="478"/>
          <ac:picMkLst>
            <pc:docMk/>
            <pc:sldMk cId="1383718768" sldId="262"/>
            <ac:picMk id="6" creationId="{D65D23FC-FE92-442A-931E-3015599BDA21}"/>
          </ac:picMkLst>
        </pc:picChg>
        <pc:picChg chg="add mod topLvl">
          <ac:chgData name="Clément HOEDENAEKEN" userId="29da3fa7-8443-4b76-b1a3-42a9b10c1888" providerId="ADAL" clId="{5B295489-E609-4492-A609-0F20272FC914}" dt="2021-11-13T11:39:15.862" v="3071" actId="1076"/>
          <ac:picMkLst>
            <pc:docMk/>
            <pc:sldMk cId="1383718768" sldId="262"/>
            <ac:picMk id="7" creationId="{5351151A-7424-4998-994C-2223CA3311F2}"/>
          </ac:picMkLst>
        </pc:picChg>
        <pc:picChg chg="del">
          <ac:chgData name="Clément HOEDENAEKEN" userId="29da3fa7-8443-4b76-b1a3-42a9b10c1888" providerId="ADAL" clId="{5B295489-E609-4492-A609-0F20272FC914}" dt="2021-11-13T10:54:12.815" v="1684" actId="478"/>
          <ac:picMkLst>
            <pc:docMk/>
            <pc:sldMk cId="1383718768" sldId="262"/>
            <ac:picMk id="8" creationId="{C10C075C-F06D-41F7-B5BD-6564241B75F0}"/>
          </ac:picMkLst>
        </pc:picChg>
        <pc:picChg chg="add mod topLvl">
          <ac:chgData name="Clément HOEDENAEKEN" userId="29da3fa7-8443-4b76-b1a3-42a9b10c1888" providerId="ADAL" clId="{5B295489-E609-4492-A609-0F20272FC914}" dt="2021-11-13T11:35:31.722" v="2902" actId="1076"/>
          <ac:picMkLst>
            <pc:docMk/>
            <pc:sldMk cId="1383718768" sldId="262"/>
            <ac:picMk id="12" creationId="{DAE22165-98A1-42E4-B735-0EF2E47CB6C0}"/>
          </ac:picMkLst>
        </pc:picChg>
        <pc:picChg chg="add del mod topLvl">
          <ac:chgData name="Clément HOEDENAEKEN" userId="29da3fa7-8443-4b76-b1a3-42a9b10c1888" providerId="ADAL" clId="{5B295489-E609-4492-A609-0F20272FC914}" dt="2021-11-13T11:16:51.086" v="2011" actId="478"/>
          <ac:picMkLst>
            <pc:docMk/>
            <pc:sldMk cId="1383718768" sldId="262"/>
            <ac:picMk id="14" creationId="{74C3D699-997F-4672-827B-2FA7F3DC7381}"/>
          </ac:picMkLst>
        </pc:picChg>
        <pc:picChg chg="add del mod topLvl">
          <ac:chgData name="Clément HOEDENAEKEN" userId="29da3fa7-8443-4b76-b1a3-42a9b10c1888" providerId="ADAL" clId="{5B295489-E609-4492-A609-0F20272FC914}" dt="2021-11-13T11:16:49.077" v="2010" actId="478"/>
          <ac:picMkLst>
            <pc:docMk/>
            <pc:sldMk cId="1383718768" sldId="262"/>
            <ac:picMk id="16" creationId="{99A90A5A-8D19-4D16-9AA0-52EA5F489C6F}"/>
          </ac:picMkLst>
        </pc:picChg>
        <pc:picChg chg="add mod">
          <ac:chgData name="Clément HOEDENAEKEN" userId="29da3fa7-8443-4b76-b1a3-42a9b10c1888" providerId="ADAL" clId="{5B295489-E609-4492-A609-0F20272FC914}" dt="2021-11-13T11:39:21.943" v="3072" actId="1076"/>
          <ac:picMkLst>
            <pc:docMk/>
            <pc:sldMk cId="1383718768" sldId="262"/>
            <ac:picMk id="22" creationId="{7308D17C-69EE-43D6-B50F-9CA4D6A83E9A}"/>
          </ac:picMkLst>
        </pc:picChg>
      </pc:sldChg>
      <pc:sldChg chg="addSp modSp new mod">
        <pc:chgData name="Clément HOEDENAEKEN" userId="29da3fa7-8443-4b76-b1a3-42a9b10c1888" providerId="ADAL" clId="{5B295489-E609-4492-A609-0F20272FC914}" dt="2021-11-17T09:12:50.313" v="13585" actId="313"/>
        <pc:sldMkLst>
          <pc:docMk/>
          <pc:sldMk cId="1534068119" sldId="263"/>
        </pc:sldMkLst>
        <pc:spChg chg="mod">
          <ac:chgData name="Clément HOEDENAEKEN" userId="29da3fa7-8443-4b76-b1a3-42a9b10c1888" providerId="ADAL" clId="{5B295489-E609-4492-A609-0F20272FC914}" dt="2021-11-13T11:40:05.944" v="3124" actId="20577"/>
          <ac:spMkLst>
            <pc:docMk/>
            <pc:sldMk cId="1534068119" sldId="263"/>
            <ac:spMk id="2" creationId="{E0E924AB-5959-4105-BAFF-F055152B2B8F}"/>
          </ac:spMkLst>
        </pc:spChg>
        <pc:spChg chg="mod">
          <ac:chgData name="Clément HOEDENAEKEN" userId="29da3fa7-8443-4b76-b1a3-42a9b10c1888" providerId="ADAL" clId="{5B295489-E609-4492-A609-0F20272FC914}" dt="2021-11-17T09:12:50.313" v="13585" actId="313"/>
          <ac:spMkLst>
            <pc:docMk/>
            <pc:sldMk cId="1534068119" sldId="263"/>
            <ac:spMk id="3" creationId="{6732952D-CA90-41D0-AB1F-D0F0208789BC}"/>
          </ac:spMkLst>
        </pc:spChg>
        <pc:spChg chg="add mod">
          <ac:chgData name="Clément HOEDENAEKEN" userId="29da3fa7-8443-4b76-b1a3-42a9b10c1888" providerId="ADAL" clId="{5B295489-E609-4492-A609-0F20272FC914}" dt="2021-11-13T11:47:58.590" v="3787" actId="1076"/>
          <ac:spMkLst>
            <pc:docMk/>
            <pc:sldMk cId="1534068119" sldId="263"/>
            <ac:spMk id="9" creationId="{3FE4D607-181A-4BB0-8257-F2BB0DDB3B05}"/>
          </ac:spMkLst>
        </pc:spChg>
        <pc:spChg chg="add mod">
          <ac:chgData name="Clément HOEDENAEKEN" userId="29da3fa7-8443-4b76-b1a3-42a9b10c1888" providerId="ADAL" clId="{5B295489-E609-4492-A609-0F20272FC914}" dt="2021-11-13T11:48:03.705" v="3789" actId="1076"/>
          <ac:spMkLst>
            <pc:docMk/>
            <pc:sldMk cId="1534068119" sldId="263"/>
            <ac:spMk id="10" creationId="{777B544B-672F-4084-B669-EFABB0DB17E0}"/>
          </ac:spMkLst>
        </pc:spChg>
        <pc:picChg chg="add mod">
          <ac:chgData name="Clément HOEDENAEKEN" userId="29da3fa7-8443-4b76-b1a3-42a9b10c1888" providerId="ADAL" clId="{5B295489-E609-4492-A609-0F20272FC914}" dt="2021-11-13T11:47:56.147" v="3786" actId="1076"/>
          <ac:picMkLst>
            <pc:docMk/>
            <pc:sldMk cId="1534068119" sldId="263"/>
            <ac:picMk id="6" creationId="{93D53BA6-350C-4CD4-89B5-331136CA1CF3}"/>
          </ac:picMkLst>
        </pc:picChg>
        <pc:picChg chg="add mod">
          <ac:chgData name="Clément HOEDENAEKEN" userId="29da3fa7-8443-4b76-b1a3-42a9b10c1888" providerId="ADAL" clId="{5B295489-E609-4492-A609-0F20272FC914}" dt="2021-11-13T11:48:01.503" v="3788" actId="1076"/>
          <ac:picMkLst>
            <pc:docMk/>
            <pc:sldMk cId="1534068119" sldId="263"/>
            <ac:picMk id="8" creationId="{9025C5FD-80D4-44F4-9CDD-A8C792C2F33B}"/>
          </ac:picMkLst>
        </pc:picChg>
        <pc:picChg chg="add mod">
          <ac:chgData name="Clément HOEDENAEKEN" userId="29da3fa7-8443-4b76-b1a3-42a9b10c1888" providerId="ADAL" clId="{5B295489-E609-4492-A609-0F20272FC914}" dt="2021-11-13T11:51:02.111" v="4119" actId="1076"/>
          <ac:picMkLst>
            <pc:docMk/>
            <pc:sldMk cId="1534068119" sldId="263"/>
            <ac:picMk id="12" creationId="{8A852210-48A0-41AE-A9C5-C8C3B4D4C582}"/>
          </ac:picMkLst>
        </pc:picChg>
      </pc:sldChg>
      <pc:sldChg chg="addSp modSp new mod">
        <pc:chgData name="Clément HOEDENAEKEN" userId="29da3fa7-8443-4b76-b1a3-42a9b10c1888" providerId="ADAL" clId="{5B295489-E609-4492-A609-0F20272FC914}" dt="2021-11-13T13:48:33.682" v="4870" actId="14100"/>
        <pc:sldMkLst>
          <pc:docMk/>
          <pc:sldMk cId="3567586627" sldId="264"/>
        </pc:sldMkLst>
        <pc:spChg chg="mod">
          <ac:chgData name="Clément HOEDENAEKEN" userId="29da3fa7-8443-4b76-b1a3-42a9b10c1888" providerId="ADAL" clId="{5B295489-E609-4492-A609-0F20272FC914}" dt="2021-11-13T11:56:24.660" v="4138" actId="27636"/>
          <ac:spMkLst>
            <pc:docMk/>
            <pc:sldMk cId="3567586627" sldId="264"/>
            <ac:spMk id="2" creationId="{81B451CE-5994-457B-8879-D2F71B895C58}"/>
          </ac:spMkLst>
        </pc:spChg>
        <pc:spChg chg="mod">
          <ac:chgData name="Clément HOEDENAEKEN" userId="29da3fa7-8443-4b76-b1a3-42a9b10c1888" providerId="ADAL" clId="{5B295489-E609-4492-A609-0F20272FC914}" dt="2021-11-13T13:48:33.682" v="4870" actId="14100"/>
          <ac:spMkLst>
            <pc:docMk/>
            <pc:sldMk cId="3567586627" sldId="264"/>
            <ac:spMk id="3" creationId="{A690BE62-0C96-4A8B-B633-F8A36B4F724B}"/>
          </ac:spMkLst>
        </pc:spChg>
        <pc:picChg chg="add mod">
          <ac:chgData name="Clément HOEDENAEKEN" userId="29da3fa7-8443-4b76-b1a3-42a9b10c1888" providerId="ADAL" clId="{5B295489-E609-4492-A609-0F20272FC914}" dt="2021-11-13T13:48:29.696" v="4869" actId="1076"/>
          <ac:picMkLst>
            <pc:docMk/>
            <pc:sldMk cId="3567586627" sldId="264"/>
            <ac:picMk id="6" creationId="{E8728439-119D-47A9-A1E4-0285C50A47B4}"/>
          </ac:picMkLst>
        </pc:picChg>
      </pc:sldChg>
      <pc:sldChg chg="addSp modSp add mod">
        <pc:chgData name="Clément HOEDENAEKEN" userId="29da3fa7-8443-4b76-b1a3-42a9b10c1888" providerId="ADAL" clId="{5B295489-E609-4492-A609-0F20272FC914}" dt="2021-11-13T14:54:48.027" v="6826" actId="208"/>
        <pc:sldMkLst>
          <pc:docMk/>
          <pc:sldMk cId="685921011" sldId="265"/>
        </pc:sldMkLst>
        <pc:spChg chg="mod">
          <ac:chgData name="Clément HOEDENAEKEN" userId="29da3fa7-8443-4b76-b1a3-42a9b10c1888" providerId="ADAL" clId="{5B295489-E609-4492-A609-0F20272FC914}" dt="2021-11-13T14:54:43.627" v="6824" actId="1076"/>
          <ac:spMkLst>
            <pc:docMk/>
            <pc:sldMk cId="685921011" sldId="265"/>
            <ac:spMk id="3" creationId="{A690BE62-0C96-4A8B-B633-F8A36B4F724B}"/>
          </ac:spMkLst>
        </pc:spChg>
        <pc:picChg chg="add mod">
          <ac:chgData name="Clément HOEDENAEKEN" userId="29da3fa7-8443-4b76-b1a3-42a9b10c1888" providerId="ADAL" clId="{5B295489-E609-4492-A609-0F20272FC914}" dt="2021-11-13T14:16:10.542" v="5672" actId="208"/>
          <ac:picMkLst>
            <pc:docMk/>
            <pc:sldMk cId="685921011" sldId="265"/>
            <ac:picMk id="6" creationId="{CA468F2C-33D7-4573-A960-C53E491AAA74}"/>
          </ac:picMkLst>
        </pc:picChg>
        <pc:picChg chg="add mod">
          <ac:chgData name="Clément HOEDENAEKEN" userId="29da3fa7-8443-4b76-b1a3-42a9b10c1888" providerId="ADAL" clId="{5B295489-E609-4492-A609-0F20272FC914}" dt="2021-11-13T14:17:14.543" v="5753" actId="1076"/>
          <ac:picMkLst>
            <pc:docMk/>
            <pc:sldMk cId="685921011" sldId="265"/>
            <ac:picMk id="8" creationId="{8494FA64-621E-4C99-9C5D-CFD059B747C7}"/>
          </ac:picMkLst>
        </pc:picChg>
        <pc:picChg chg="add mod modCrop">
          <ac:chgData name="Clément HOEDENAEKEN" userId="29da3fa7-8443-4b76-b1a3-42a9b10c1888" providerId="ADAL" clId="{5B295489-E609-4492-A609-0F20272FC914}" dt="2021-11-13T14:20:53.222" v="6184" actId="1076"/>
          <ac:picMkLst>
            <pc:docMk/>
            <pc:sldMk cId="685921011" sldId="265"/>
            <ac:picMk id="10" creationId="{285AD2CC-0913-4050-B845-7C9B7158A5D4}"/>
          </ac:picMkLst>
        </pc:picChg>
        <pc:picChg chg="add mod">
          <ac:chgData name="Clément HOEDENAEKEN" userId="29da3fa7-8443-4b76-b1a3-42a9b10c1888" providerId="ADAL" clId="{5B295489-E609-4492-A609-0F20272FC914}" dt="2021-11-13T14:54:48.027" v="6826" actId="208"/>
          <ac:picMkLst>
            <pc:docMk/>
            <pc:sldMk cId="685921011" sldId="265"/>
            <ac:picMk id="12" creationId="{9265623F-3172-4E96-9B69-96F201DCE331}"/>
          </ac:picMkLst>
        </pc:picChg>
      </pc:sldChg>
      <pc:sldChg chg="addSp modSp add mod">
        <pc:chgData name="Clément HOEDENAEKEN" userId="29da3fa7-8443-4b76-b1a3-42a9b10c1888" providerId="ADAL" clId="{5B295489-E609-4492-A609-0F20272FC914}" dt="2021-11-13T13:58:13.033" v="5531" actId="1038"/>
        <pc:sldMkLst>
          <pc:docMk/>
          <pc:sldMk cId="3042680376" sldId="266"/>
        </pc:sldMkLst>
        <pc:spChg chg="mod">
          <ac:chgData name="Clément HOEDENAEKEN" userId="29da3fa7-8443-4b76-b1a3-42a9b10c1888" providerId="ADAL" clId="{5B295489-E609-4492-A609-0F20272FC914}" dt="2021-11-13T13:49:09.444" v="4902" actId="20577"/>
          <ac:spMkLst>
            <pc:docMk/>
            <pc:sldMk cId="3042680376" sldId="266"/>
            <ac:spMk id="2" creationId="{81B451CE-5994-457B-8879-D2F71B895C58}"/>
          </ac:spMkLst>
        </pc:spChg>
        <pc:spChg chg="mod">
          <ac:chgData name="Clément HOEDENAEKEN" userId="29da3fa7-8443-4b76-b1a3-42a9b10c1888" providerId="ADAL" clId="{5B295489-E609-4492-A609-0F20272FC914}" dt="2021-11-13T13:49:02.136" v="4894" actId="11"/>
          <ac:spMkLst>
            <pc:docMk/>
            <pc:sldMk cId="3042680376" sldId="266"/>
            <ac:spMk id="3" creationId="{A690BE62-0C96-4A8B-B633-F8A36B4F724B}"/>
          </ac:spMkLst>
        </pc:spChg>
        <pc:spChg chg="add mod">
          <ac:chgData name="Clément HOEDENAEKEN" userId="29da3fa7-8443-4b76-b1a3-42a9b10c1888" providerId="ADAL" clId="{5B295489-E609-4492-A609-0F20272FC914}" dt="2021-11-13T13:58:13.033" v="5531" actId="1038"/>
          <ac:spMkLst>
            <pc:docMk/>
            <pc:sldMk cId="3042680376" sldId="266"/>
            <ac:spMk id="5" creationId="{51E9B4B0-462C-45AE-9CCA-11EA775C23E8}"/>
          </ac:spMkLst>
        </pc:spChg>
        <pc:spChg chg="add mod">
          <ac:chgData name="Clément HOEDENAEKEN" userId="29da3fa7-8443-4b76-b1a3-42a9b10c1888" providerId="ADAL" clId="{5B295489-E609-4492-A609-0F20272FC914}" dt="2021-11-13T13:54:17.813" v="5397" actId="208"/>
          <ac:spMkLst>
            <pc:docMk/>
            <pc:sldMk cId="3042680376" sldId="266"/>
            <ac:spMk id="9" creationId="{D46733E2-8BF7-4EC8-B3DD-65A196610FCB}"/>
          </ac:spMkLst>
        </pc:spChg>
        <pc:spChg chg="add mod">
          <ac:chgData name="Clément HOEDENAEKEN" userId="29da3fa7-8443-4b76-b1a3-42a9b10c1888" providerId="ADAL" clId="{5B295489-E609-4492-A609-0F20272FC914}" dt="2021-11-13T13:55:15.749" v="5406" actId="208"/>
          <ac:spMkLst>
            <pc:docMk/>
            <pc:sldMk cId="3042680376" sldId="266"/>
            <ac:spMk id="10" creationId="{F2AD3DBD-591B-4118-AB6E-AA9CC755180E}"/>
          </ac:spMkLst>
        </pc:spChg>
        <pc:spChg chg="add mod">
          <ac:chgData name="Clément HOEDENAEKEN" userId="29da3fa7-8443-4b76-b1a3-42a9b10c1888" providerId="ADAL" clId="{5B295489-E609-4492-A609-0F20272FC914}" dt="2021-11-13T13:55:37.502" v="5409" actId="208"/>
          <ac:spMkLst>
            <pc:docMk/>
            <pc:sldMk cId="3042680376" sldId="266"/>
            <ac:spMk id="11" creationId="{66B6B530-B189-442F-B854-D9189289E1B2}"/>
          </ac:spMkLst>
        </pc:spChg>
        <pc:spChg chg="add mod">
          <ac:chgData name="Clément HOEDENAEKEN" userId="29da3fa7-8443-4b76-b1a3-42a9b10c1888" providerId="ADAL" clId="{5B295489-E609-4492-A609-0F20272FC914}" dt="2021-11-13T13:57:51.287" v="5504" actId="20577"/>
          <ac:spMkLst>
            <pc:docMk/>
            <pc:sldMk cId="3042680376" sldId="266"/>
            <ac:spMk id="18" creationId="{E9A22BB8-0D63-40BA-A4BF-DBCD37E6A39C}"/>
          </ac:spMkLst>
        </pc:spChg>
        <pc:spChg chg="add mod">
          <ac:chgData name="Clément HOEDENAEKEN" userId="29da3fa7-8443-4b76-b1a3-42a9b10c1888" providerId="ADAL" clId="{5B295489-E609-4492-A609-0F20272FC914}" dt="2021-11-13T13:58:02.567" v="5507" actId="20577"/>
          <ac:spMkLst>
            <pc:docMk/>
            <pc:sldMk cId="3042680376" sldId="266"/>
            <ac:spMk id="19" creationId="{88A35480-AB82-4C04-92FA-22DE1E16C120}"/>
          </ac:spMkLst>
        </pc:spChg>
        <pc:spChg chg="add mod">
          <ac:chgData name="Clément HOEDENAEKEN" userId="29da3fa7-8443-4b76-b1a3-42a9b10c1888" providerId="ADAL" clId="{5B295489-E609-4492-A609-0F20272FC914}" dt="2021-11-13T13:58:05.781" v="5510" actId="20577"/>
          <ac:spMkLst>
            <pc:docMk/>
            <pc:sldMk cId="3042680376" sldId="266"/>
            <ac:spMk id="20" creationId="{C9094AF1-B2AC-4947-8258-698A941513B3}"/>
          </ac:spMkLst>
        </pc:spChg>
        <pc:picChg chg="mod">
          <ac:chgData name="Clément HOEDENAEKEN" userId="29da3fa7-8443-4b76-b1a3-42a9b10c1888" providerId="ADAL" clId="{5B295489-E609-4492-A609-0F20272FC914}" dt="2021-11-13T13:53:50.446" v="5345" actId="1035"/>
          <ac:picMkLst>
            <pc:docMk/>
            <pc:sldMk cId="3042680376" sldId="266"/>
            <ac:picMk id="6" creationId="{E8728439-119D-47A9-A1E4-0285C50A47B4}"/>
          </ac:picMkLst>
        </pc:picChg>
        <pc:cxnChg chg="add mod">
          <ac:chgData name="Clément HOEDENAEKEN" userId="29da3fa7-8443-4b76-b1a3-42a9b10c1888" providerId="ADAL" clId="{5B295489-E609-4492-A609-0F20272FC914}" dt="2021-11-13T13:53:50.446" v="5345" actId="1035"/>
          <ac:cxnSpMkLst>
            <pc:docMk/>
            <pc:sldMk cId="3042680376" sldId="266"/>
            <ac:cxnSpMk id="8" creationId="{5393C82B-B801-4110-A00A-1690A69338F8}"/>
          </ac:cxnSpMkLst>
        </pc:cxnChg>
        <pc:cxnChg chg="add mod">
          <ac:chgData name="Clément HOEDENAEKEN" userId="29da3fa7-8443-4b76-b1a3-42a9b10c1888" providerId="ADAL" clId="{5B295489-E609-4492-A609-0F20272FC914}" dt="2021-11-13T13:56:00.820" v="5412" actId="1582"/>
          <ac:cxnSpMkLst>
            <pc:docMk/>
            <pc:sldMk cId="3042680376" sldId="266"/>
            <ac:cxnSpMk id="13" creationId="{467B8CB8-E39A-45E5-AED2-78A52AE721D9}"/>
          </ac:cxnSpMkLst>
        </pc:cxnChg>
        <pc:cxnChg chg="add mod">
          <ac:chgData name="Clément HOEDENAEKEN" userId="29da3fa7-8443-4b76-b1a3-42a9b10c1888" providerId="ADAL" clId="{5B295489-E609-4492-A609-0F20272FC914}" dt="2021-11-13T13:57:43.120" v="5501" actId="208"/>
          <ac:cxnSpMkLst>
            <pc:docMk/>
            <pc:sldMk cId="3042680376" sldId="266"/>
            <ac:cxnSpMk id="14" creationId="{F55662B7-C53B-4BCD-BE5D-B39F29E5AA97}"/>
          </ac:cxnSpMkLst>
        </pc:cxnChg>
        <pc:cxnChg chg="add mod">
          <ac:chgData name="Clément HOEDENAEKEN" userId="29da3fa7-8443-4b76-b1a3-42a9b10c1888" providerId="ADAL" clId="{5B295489-E609-4492-A609-0F20272FC914}" dt="2021-11-13T13:56:31.027" v="5420" actId="1582"/>
          <ac:cxnSpMkLst>
            <pc:docMk/>
            <pc:sldMk cId="3042680376" sldId="266"/>
            <ac:cxnSpMk id="16" creationId="{A58F0A22-8542-489D-A3E9-0D9A6CC58302}"/>
          </ac:cxnSpMkLst>
        </pc:cxnChg>
      </pc:sldChg>
      <pc:sldChg chg="modSp add mod ord">
        <pc:chgData name="Clément HOEDENAEKEN" userId="29da3fa7-8443-4b76-b1a3-42a9b10c1888" providerId="ADAL" clId="{5B295489-E609-4492-A609-0F20272FC914}" dt="2021-11-17T08:37:06.229" v="12799"/>
        <pc:sldMkLst>
          <pc:docMk/>
          <pc:sldMk cId="1713386004" sldId="267"/>
        </pc:sldMkLst>
        <pc:spChg chg="mod">
          <ac:chgData name="Clément HOEDENAEKEN" userId="29da3fa7-8443-4b76-b1a3-42a9b10c1888" providerId="ADAL" clId="{5B295489-E609-4492-A609-0F20272FC914}" dt="2021-11-13T16:42:07.230" v="9600" actId="20577"/>
          <ac:spMkLst>
            <pc:docMk/>
            <pc:sldMk cId="1713386004" sldId="267"/>
            <ac:spMk id="2" creationId="{81B451CE-5994-457B-8879-D2F71B895C58}"/>
          </ac:spMkLst>
        </pc:spChg>
        <pc:spChg chg="mod">
          <ac:chgData name="Clément HOEDENAEKEN" userId="29da3fa7-8443-4b76-b1a3-42a9b10c1888" providerId="ADAL" clId="{5B295489-E609-4492-A609-0F20272FC914}" dt="2021-11-13T14:31:02.803" v="6187" actId="20577"/>
          <ac:spMkLst>
            <pc:docMk/>
            <pc:sldMk cId="1713386004" sldId="267"/>
            <ac:spMk id="3" creationId="{A690BE62-0C96-4A8B-B633-F8A36B4F724B}"/>
          </ac:spMkLst>
        </pc:spChg>
      </pc:sldChg>
      <pc:sldChg chg="addSp delSp modSp add mod">
        <pc:chgData name="Clément HOEDENAEKEN" userId="29da3fa7-8443-4b76-b1a3-42a9b10c1888" providerId="ADAL" clId="{5B295489-E609-4492-A609-0F20272FC914}" dt="2021-11-13T15:04:53.218" v="7216" actId="1076"/>
        <pc:sldMkLst>
          <pc:docMk/>
          <pc:sldMk cId="1071227787" sldId="268"/>
        </pc:sldMkLst>
        <pc:spChg chg="mod">
          <ac:chgData name="Clément HOEDENAEKEN" userId="29da3fa7-8443-4b76-b1a3-42a9b10c1888" providerId="ADAL" clId="{5B295489-E609-4492-A609-0F20272FC914}" dt="2021-11-13T15:04:27.513" v="7152" actId="1076"/>
          <ac:spMkLst>
            <pc:docMk/>
            <pc:sldMk cId="1071227787" sldId="268"/>
            <ac:spMk id="2" creationId="{81B451CE-5994-457B-8879-D2F71B895C58}"/>
          </ac:spMkLst>
        </pc:spChg>
        <pc:spChg chg="mod">
          <ac:chgData name="Clément HOEDENAEKEN" userId="29da3fa7-8443-4b76-b1a3-42a9b10c1888" providerId="ADAL" clId="{5B295489-E609-4492-A609-0F20272FC914}" dt="2021-11-13T15:04:24.446" v="7151" actId="14100"/>
          <ac:spMkLst>
            <pc:docMk/>
            <pc:sldMk cId="1071227787" sldId="268"/>
            <ac:spMk id="3" creationId="{A690BE62-0C96-4A8B-B633-F8A36B4F724B}"/>
          </ac:spMkLst>
        </pc:spChg>
        <pc:spChg chg="add mod">
          <ac:chgData name="Clément HOEDENAEKEN" userId="29da3fa7-8443-4b76-b1a3-42a9b10c1888" providerId="ADAL" clId="{5B295489-E609-4492-A609-0F20272FC914}" dt="2021-11-13T15:04:37.878" v="7188" actId="1035"/>
          <ac:spMkLst>
            <pc:docMk/>
            <pc:sldMk cId="1071227787" sldId="268"/>
            <ac:spMk id="9" creationId="{05B3B11D-625C-4893-A41A-B8CD03760BCD}"/>
          </ac:spMkLst>
        </pc:spChg>
        <pc:spChg chg="add mod">
          <ac:chgData name="Clément HOEDENAEKEN" userId="29da3fa7-8443-4b76-b1a3-42a9b10c1888" providerId="ADAL" clId="{5B295489-E609-4492-A609-0F20272FC914}" dt="2021-11-13T15:04:37.878" v="7188" actId="1035"/>
          <ac:spMkLst>
            <pc:docMk/>
            <pc:sldMk cId="1071227787" sldId="268"/>
            <ac:spMk id="11" creationId="{7CA2380D-BCDC-4BBA-BFDF-C2545CE7B57E}"/>
          </ac:spMkLst>
        </pc:spChg>
        <pc:spChg chg="add mod">
          <ac:chgData name="Clément HOEDENAEKEN" userId="29da3fa7-8443-4b76-b1a3-42a9b10c1888" providerId="ADAL" clId="{5B295489-E609-4492-A609-0F20272FC914}" dt="2021-11-13T15:04:37.878" v="7188" actId="1035"/>
          <ac:spMkLst>
            <pc:docMk/>
            <pc:sldMk cId="1071227787" sldId="268"/>
            <ac:spMk id="12" creationId="{DD4DD161-47EE-498A-8A1B-7AC2735ADC34}"/>
          </ac:spMkLst>
        </pc:spChg>
        <pc:spChg chg="add mod">
          <ac:chgData name="Clément HOEDENAEKEN" userId="29da3fa7-8443-4b76-b1a3-42a9b10c1888" providerId="ADAL" clId="{5B295489-E609-4492-A609-0F20272FC914}" dt="2021-11-13T15:04:37.878" v="7188" actId="1035"/>
          <ac:spMkLst>
            <pc:docMk/>
            <pc:sldMk cId="1071227787" sldId="268"/>
            <ac:spMk id="13" creationId="{CD5AEF57-2EB9-4449-9650-12CAE7CE31AC}"/>
          </ac:spMkLst>
        </pc:spChg>
        <pc:spChg chg="add mod">
          <ac:chgData name="Clément HOEDENAEKEN" userId="29da3fa7-8443-4b76-b1a3-42a9b10c1888" providerId="ADAL" clId="{5B295489-E609-4492-A609-0F20272FC914}" dt="2021-11-13T15:04:37.878" v="7188" actId="1035"/>
          <ac:spMkLst>
            <pc:docMk/>
            <pc:sldMk cId="1071227787" sldId="268"/>
            <ac:spMk id="14" creationId="{758ADB16-974A-4E8B-B397-93FA559DA072}"/>
          </ac:spMkLst>
        </pc:spChg>
        <pc:spChg chg="add mod">
          <ac:chgData name="Clément HOEDENAEKEN" userId="29da3fa7-8443-4b76-b1a3-42a9b10c1888" providerId="ADAL" clId="{5B295489-E609-4492-A609-0F20272FC914}" dt="2021-11-13T15:04:37.878" v="7188" actId="1035"/>
          <ac:spMkLst>
            <pc:docMk/>
            <pc:sldMk cId="1071227787" sldId="268"/>
            <ac:spMk id="15" creationId="{C230C722-3D84-4C2A-BDA0-FEDB36EC326C}"/>
          </ac:spMkLst>
        </pc:spChg>
        <pc:spChg chg="add mod">
          <ac:chgData name="Clément HOEDENAEKEN" userId="29da3fa7-8443-4b76-b1a3-42a9b10c1888" providerId="ADAL" clId="{5B295489-E609-4492-A609-0F20272FC914}" dt="2021-11-13T15:04:37.878" v="7188" actId="1035"/>
          <ac:spMkLst>
            <pc:docMk/>
            <pc:sldMk cId="1071227787" sldId="268"/>
            <ac:spMk id="16" creationId="{24252E7F-5000-4885-9674-E86724AFCF05}"/>
          </ac:spMkLst>
        </pc:spChg>
        <pc:spChg chg="add mod">
          <ac:chgData name="Clément HOEDENAEKEN" userId="29da3fa7-8443-4b76-b1a3-42a9b10c1888" providerId="ADAL" clId="{5B295489-E609-4492-A609-0F20272FC914}" dt="2021-11-13T15:04:37.878" v="7188" actId="1035"/>
          <ac:spMkLst>
            <pc:docMk/>
            <pc:sldMk cId="1071227787" sldId="268"/>
            <ac:spMk id="17" creationId="{38F23010-6084-4192-AAD0-6C14E0EC493D}"/>
          </ac:spMkLst>
        </pc:spChg>
        <pc:picChg chg="del">
          <ac:chgData name="Clément HOEDENAEKEN" userId="29da3fa7-8443-4b76-b1a3-42a9b10c1888" providerId="ADAL" clId="{5B295489-E609-4492-A609-0F20272FC914}" dt="2021-11-13T14:33:00.220" v="6218" actId="478"/>
          <ac:picMkLst>
            <pc:docMk/>
            <pc:sldMk cId="1071227787" sldId="268"/>
            <ac:picMk id="6" creationId="{CA468F2C-33D7-4573-A960-C53E491AAA74}"/>
          </ac:picMkLst>
        </pc:picChg>
        <pc:picChg chg="add mod">
          <ac:chgData name="Clément HOEDENAEKEN" userId="29da3fa7-8443-4b76-b1a3-42a9b10c1888" providerId="ADAL" clId="{5B295489-E609-4492-A609-0F20272FC914}" dt="2021-11-13T15:04:48.776" v="7215" actId="14100"/>
          <ac:picMkLst>
            <pc:docMk/>
            <pc:sldMk cId="1071227787" sldId="268"/>
            <ac:picMk id="7" creationId="{EA44D59B-3774-414A-AD8E-6C38C8D24DF8}"/>
          </ac:picMkLst>
        </pc:picChg>
        <pc:picChg chg="del">
          <ac:chgData name="Clément HOEDENAEKEN" userId="29da3fa7-8443-4b76-b1a3-42a9b10c1888" providerId="ADAL" clId="{5B295489-E609-4492-A609-0F20272FC914}" dt="2021-11-13T14:33:01.406" v="6219" actId="478"/>
          <ac:picMkLst>
            <pc:docMk/>
            <pc:sldMk cId="1071227787" sldId="268"/>
            <ac:picMk id="8" creationId="{8494FA64-621E-4C99-9C5D-CFD059B747C7}"/>
          </ac:picMkLst>
        </pc:picChg>
        <pc:picChg chg="del">
          <ac:chgData name="Clément HOEDENAEKEN" userId="29da3fa7-8443-4b76-b1a3-42a9b10c1888" providerId="ADAL" clId="{5B295489-E609-4492-A609-0F20272FC914}" dt="2021-11-13T14:32:58.178" v="6217" actId="478"/>
          <ac:picMkLst>
            <pc:docMk/>
            <pc:sldMk cId="1071227787" sldId="268"/>
            <ac:picMk id="10" creationId="{285AD2CC-0913-4050-B845-7C9B7158A5D4}"/>
          </ac:picMkLst>
        </pc:picChg>
        <pc:picChg chg="add mod">
          <ac:chgData name="Clément HOEDENAEKEN" userId="29da3fa7-8443-4b76-b1a3-42a9b10c1888" providerId="ADAL" clId="{5B295489-E609-4492-A609-0F20272FC914}" dt="2021-11-13T15:04:53.218" v="7216" actId="1076"/>
          <ac:picMkLst>
            <pc:docMk/>
            <pc:sldMk cId="1071227787" sldId="268"/>
            <ac:picMk id="19" creationId="{52BC9DE2-092E-471F-A300-EBCBBB91C01F}"/>
          </ac:picMkLst>
        </pc:picChg>
      </pc:sldChg>
      <pc:sldChg chg="addSp delSp modSp add mod">
        <pc:chgData name="Clément HOEDENAEKEN" userId="29da3fa7-8443-4b76-b1a3-42a9b10c1888" providerId="ADAL" clId="{5B295489-E609-4492-A609-0F20272FC914}" dt="2021-11-13T15:55:46.796" v="9327" actId="1036"/>
        <pc:sldMkLst>
          <pc:docMk/>
          <pc:sldMk cId="3599936763" sldId="269"/>
        </pc:sldMkLst>
        <pc:spChg chg="mod">
          <ac:chgData name="Clément HOEDENAEKEN" userId="29da3fa7-8443-4b76-b1a3-42a9b10c1888" providerId="ADAL" clId="{5B295489-E609-4492-A609-0F20272FC914}" dt="2021-11-13T15:22:19.776" v="8524" actId="20577"/>
          <ac:spMkLst>
            <pc:docMk/>
            <pc:sldMk cId="3599936763" sldId="269"/>
            <ac:spMk id="3" creationId="{A690BE62-0C96-4A8B-B633-F8A36B4F724B}"/>
          </ac:spMkLst>
        </pc:spChg>
        <pc:spChg chg="del">
          <ac:chgData name="Clément HOEDENAEKEN" userId="29da3fa7-8443-4b76-b1a3-42a9b10c1888" providerId="ADAL" clId="{5B295489-E609-4492-A609-0F20272FC914}" dt="2021-11-13T15:06:19.185" v="7220" actId="478"/>
          <ac:spMkLst>
            <pc:docMk/>
            <pc:sldMk cId="3599936763" sldId="269"/>
            <ac:spMk id="9" creationId="{05B3B11D-625C-4893-A41A-B8CD03760BCD}"/>
          </ac:spMkLst>
        </pc:spChg>
        <pc:spChg chg="del">
          <ac:chgData name="Clément HOEDENAEKEN" userId="29da3fa7-8443-4b76-b1a3-42a9b10c1888" providerId="ADAL" clId="{5B295489-E609-4492-A609-0F20272FC914}" dt="2021-11-13T15:06:23.899" v="7224" actId="478"/>
          <ac:spMkLst>
            <pc:docMk/>
            <pc:sldMk cId="3599936763" sldId="269"/>
            <ac:spMk id="11" creationId="{7CA2380D-BCDC-4BBA-BFDF-C2545CE7B57E}"/>
          </ac:spMkLst>
        </pc:spChg>
        <pc:spChg chg="del">
          <ac:chgData name="Clément HOEDENAEKEN" userId="29da3fa7-8443-4b76-b1a3-42a9b10c1888" providerId="ADAL" clId="{5B295489-E609-4492-A609-0F20272FC914}" dt="2021-11-13T15:06:19.705" v="7221" actId="478"/>
          <ac:spMkLst>
            <pc:docMk/>
            <pc:sldMk cId="3599936763" sldId="269"/>
            <ac:spMk id="12" creationId="{DD4DD161-47EE-498A-8A1B-7AC2735ADC34}"/>
          </ac:spMkLst>
        </pc:spChg>
        <pc:spChg chg="del">
          <ac:chgData name="Clément HOEDENAEKEN" userId="29da3fa7-8443-4b76-b1a3-42a9b10c1888" providerId="ADAL" clId="{5B295489-E609-4492-A609-0F20272FC914}" dt="2021-11-13T15:06:18.707" v="7219" actId="478"/>
          <ac:spMkLst>
            <pc:docMk/>
            <pc:sldMk cId="3599936763" sldId="269"/>
            <ac:spMk id="13" creationId="{CD5AEF57-2EB9-4449-9650-12CAE7CE31AC}"/>
          </ac:spMkLst>
        </pc:spChg>
        <pc:spChg chg="del">
          <ac:chgData name="Clément HOEDENAEKEN" userId="29da3fa7-8443-4b76-b1a3-42a9b10c1888" providerId="ADAL" clId="{5B295489-E609-4492-A609-0F20272FC914}" dt="2021-11-13T15:06:22.981" v="7223" actId="478"/>
          <ac:spMkLst>
            <pc:docMk/>
            <pc:sldMk cId="3599936763" sldId="269"/>
            <ac:spMk id="14" creationId="{758ADB16-974A-4E8B-B397-93FA559DA072}"/>
          </ac:spMkLst>
        </pc:spChg>
        <pc:spChg chg="del">
          <ac:chgData name="Clément HOEDENAEKEN" userId="29da3fa7-8443-4b76-b1a3-42a9b10c1888" providerId="ADAL" clId="{5B295489-E609-4492-A609-0F20272FC914}" dt="2021-11-13T15:06:21.767" v="7222" actId="478"/>
          <ac:spMkLst>
            <pc:docMk/>
            <pc:sldMk cId="3599936763" sldId="269"/>
            <ac:spMk id="15" creationId="{C230C722-3D84-4C2A-BDA0-FEDB36EC326C}"/>
          </ac:spMkLst>
        </pc:spChg>
        <pc:spChg chg="del">
          <ac:chgData name="Clément HOEDENAEKEN" userId="29da3fa7-8443-4b76-b1a3-42a9b10c1888" providerId="ADAL" clId="{5B295489-E609-4492-A609-0F20272FC914}" dt="2021-11-13T15:06:25.487" v="7225" actId="478"/>
          <ac:spMkLst>
            <pc:docMk/>
            <pc:sldMk cId="3599936763" sldId="269"/>
            <ac:spMk id="16" creationId="{24252E7F-5000-4885-9674-E86724AFCF05}"/>
          </ac:spMkLst>
        </pc:spChg>
        <pc:spChg chg="del">
          <ac:chgData name="Clément HOEDENAEKEN" userId="29da3fa7-8443-4b76-b1a3-42a9b10c1888" providerId="ADAL" clId="{5B295489-E609-4492-A609-0F20272FC914}" dt="2021-11-13T15:06:26.699" v="7226" actId="478"/>
          <ac:spMkLst>
            <pc:docMk/>
            <pc:sldMk cId="3599936763" sldId="269"/>
            <ac:spMk id="17" creationId="{38F23010-6084-4192-AAD0-6C14E0EC493D}"/>
          </ac:spMkLst>
        </pc:spChg>
        <pc:picChg chg="add mod">
          <ac:chgData name="Clément HOEDENAEKEN" userId="29da3fa7-8443-4b76-b1a3-42a9b10c1888" providerId="ADAL" clId="{5B295489-E609-4492-A609-0F20272FC914}" dt="2021-11-13T15:13:23.227" v="7694" actId="1076"/>
          <ac:picMkLst>
            <pc:docMk/>
            <pc:sldMk cId="3599936763" sldId="269"/>
            <ac:picMk id="6" creationId="{74C2E409-076B-4D7E-A5D4-4D698F15D1C7}"/>
          </ac:picMkLst>
        </pc:picChg>
        <pc:picChg chg="del">
          <ac:chgData name="Clément HOEDENAEKEN" userId="29da3fa7-8443-4b76-b1a3-42a9b10c1888" providerId="ADAL" clId="{5B295489-E609-4492-A609-0F20272FC914}" dt="2021-11-13T15:06:32.993" v="7228" actId="478"/>
          <ac:picMkLst>
            <pc:docMk/>
            <pc:sldMk cId="3599936763" sldId="269"/>
            <ac:picMk id="7" creationId="{EA44D59B-3774-414A-AD8E-6C38C8D24DF8}"/>
          </ac:picMkLst>
        </pc:picChg>
        <pc:picChg chg="add mod">
          <ac:chgData name="Clément HOEDENAEKEN" userId="29da3fa7-8443-4b76-b1a3-42a9b10c1888" providerId="ADAL" clId="{5B295489-E609-4492-A609-0F20272FC914}" dt="2021-11-13T15:16:10.869" v="7802" actId="1076"/>
          <ac:picMkLst>
            <pc:docMk/>
            <pc:sldMk cId="3599936763" sldId="269"/>
            <ac:picMk id="10" creationId="{FE2255E5-B26F-436B-8DDD-9E6096355578}"/>
          </ac:picMkLst>
        </pc:picChg>
        <pc:picChg chg="del">
          <ac:chgData name="Clément HOEDENAEKEN" userId="29da3fa7-8443-4b76-b1a3-42a9b10c1888" providerId="ADAL" clId="{5B295489-E609-4492-A609-0F20272FC914}" dt="2021-11-13T15:06:16.565" v="7218" actId="478"/>
          <ac:picMkLst>
            <pc:docMk/>
            <pc:sldMk cId="3599936763" sldId="269"/>
            <ac:picMk id="19" creationId="{52BC9DE2-092E-471F-A300-EBCBBB91C01F}"/>
          </ac:picMkLst>
        </pc:picChg>
        <pc:picChg chg="add mod">
          <ac:chgData name="Clément HOEDENAEKEN" userId="29da3fa7-8443-4b76-b1a3-42a9b10c1888" providerId="ADAL" clId="{5B295489-E609-4492-A609-0F20272FC914}" dt="2021-11-13T15:55:46.796" v="9327" actId="1036"/>
          <ac:picMkLst>
            <pc:docMk/>
            <pc:sldMk cId="3599936763" sldId="269"/>
            <ac:picMk id="20" creationId="{18D9487A-0D69-4AFB-B40D-AABA196D917F}"/>
          </ac:picMkLst>
        </pc:picChg>
      </pc:sldChg>
      <pc:sldChg chg="addSp delSp modSp add mod">
        <pc:chgData name="Clément HOEDENAEKEN" userId="29da3fa7-8443-4b76-b1a3-42a9b10c1888" providerId="ADAL" clId="{5B295489-E609-4492-A609-0F20272FC914}" dt="2021-11-13T16:41:38.364" v="9571" actId="1076"/>
        <pc:sldMkLst>
          <pc:docMk/>
          <pc:sldMk cId="2615454199" sldId="270"/>
        </pc:sldMkLst>
        <pc:spChg chg="mod">
          <ac:chgData name="Clément HOEDENAEKEN" userId="29da3fa7-8443-4b76-b1a3-42a9b10c1888" providerId="ADAL" clId="{5B295489-E609-4492-A609-0F20272FC914}" dt="2021-11-13T16:41:27.421" v="9569" actId="14100"/>
          <ac:spMkLst>
            <pc:docMk/>
            <pc:sldMk cId="2615454199" sldId="270"/>
            <ac:spMk id="3" creationId="{A690BE62-0C96-4A8B-B633-F8A36B4F724B}"/>
          </ac:spMkLst>
        </pc:spChg>
        <pc:spChg chg="add mod">
          <ac:chgData name="Clément HOEDENAEKEN" userId="29da3fa7-8443-4b76-b1a3-42a9b10c1888" providerId="ADAL" clId="{5B295489-E609-4492-A609-0F20272FC914}" dt="2021-11-13T15:47:53.191" v="9052" actId="1076"/>
          <ac:spMkLst>
            <pc:docMk/>
            <pc:sldMk cId="2615454199" sldId="270"/>
            <ac:spMk id="15" creationId="{85DCEE11-4132-4461-8F9F-E0E40A797244}"/>
          </ac:spMkLst>
        </pc:spChg>
        <pc:spChg chg="add mod">
          <ac:chgData name="Clément HOEDENAEKEN" userId="29da3fa7-8443-4b76-b1a3-42a9b10c1888" providerId="ADAL" clId="{5B295489-E609-4492-A609-0F20272FC914}" dt="2021-11-13T15:54:11.057" v="9260" actId="208"/>
          <ac:spMkLst>
            <pc:docMk/>
            <pc:sldMk cId="2615454199" sldId="270"/>
            <ac:spMk id="19" creationId="{698C4C80-C23A-45C2-A538-944B52C57FB6}"/>
          </ac:spMkLst>
        </pc:spChg>
        <pc:spChg chg="add mod">
          <ac:chgData name="Clément HOEDENAEKEN" userId="29da3fa7-8443-4b76-b1a3-42a9b10c1888" providerId="ADAL" clId="{5B295489-E609-4492-A609-0F20272FC914}" dt="2021-11-13T15:54:37.620" v="9289" actId="1076"/>
          <ac:spMkLst>
            <pc:docMk/>
            <pc:sldMk cId="2615454199" sldId="270"/>
            <ac:spMk id="22" creationId="{272C6194-D860-4572-A08F-8A68E0B8F8FC}"/>
          </ac:spMkLst>
        </pc:spChg>
        <pc:spChg chg="add mod">
          <ac:chgData name="Clément HOEDENAEKEN" userId="29da3fa7-8443-4b76-b1a3-42a9b10c1888" providerId="ADAL" clId="{5B295489-E609-4492-A609-0F20272FC914}" dt="2021-11-13T15:55:13.054" v="9320" actId="208"/>
          <ac:spMkLst>
            <pc:docMk/>
            <pc:sldMk cId="2615454199" sldId="270"/>
            <ac:spMk id="25" creationId="{1403A8AE-E31A-4B89-914F-F1C429BCC220}"/>
          </ac:spMkLst>
        </pc:spChg>
        <pc:picChg chg="del">
          <ac:chgData name="Clément HOEDENAEKEN" userId="29da3fa7-8443-4b76-b1a3-42a9b10c1888" providerId="ADAL" clId="{5B295489-E609-4492-A609-0F20272FC914}" dt="2021-11-13T15:23:18.135" v="8651" actId="478"/>
          <ac:picMkLst>
            <pc:docMk/>
            <pc:sldMk cId="2615454199" sldId="270"/>
            <ac:picMk id="6" creationId="{74C2E409-076B-4D7E-A5D4-4D698F15D1C7}"/>
          </ac:picMkLst>
        </pc:picChg>
        <pc:picChg chg="add mod">
          <ac:chgData name="Clément HOEDENAEKEN" userId="29da3fa7-8443-4b76-b1a3-42a9b10c1888" providerId="ADAL" clId="{5B295489-E609-4492-A609-0F20272FC914}" dt="2021-11-13T16:41:34.337" v="9570" actId="1076"/>
          <ac:picMkLst>
            <pc:docMk/>
            <pc:sldMk cId="2615454199" sldId="270"/>
            <ac:picMk id="7" creationId="{CAE673AB-E248-4AF6-A9B2-36833309F873}"/>
          </ac:picMkLst>
        </pc:picChg>
        <pc:picChg chg="add mod">
          <ac:chgData name="Clément HOEDENAEKEN" userId="29da3fa7-8443-4b76-b1a3-42a9b10c1888" providerId="ADAL" clId="{5B295489-E609-4492-A609-0F20272FC914}" dt="2021-11-13T16:41:38.364" v="9571" actId="1076"/>
          <ac:picMkLst>
            <pc:docMk/>
            <pc:sldMk cId="2615454199" sldId="270"/>
            <ac:picMk id="9" creationId="{1BDBE629-DFEA-4E13-96F4-6AA88F2D1B40}"/>
          </ac:picMkLst>
        </pc:picChg>
        <pc:picChg chg="del">
          <ac:chgData name="Clément HOEDENAEKEN" userId="29da3fa7-8443-4b76-b1a3-42a9b10c1888" providerId="ADAL" clId="{5B295489-E609-4492-A609-0F20272FC914}" dt="2021-11-13T15:23:18.607" v="8652" actId="478"/>
          <ac:picMkLst>
            <pc:docMk/>
            <pc:sldMk cId="2615454199" sldId="270"/>
            <ac:picMk id="10" creationId="{FE2255E5-B26F-436B-8DDD-9E6096355578}"/>
          </ac:picMkLst>
        </pc:picChg>
        <pc:picChg chg="add mod">
          <ac:chgData name="Clément HOEDENAEKEN" userId="29da3fa7-8443-4b76-b1a3-42a9b10c1888" providerId="ADAL" clId="{5B295489-E609-4492-A609-0F20272FC914}" dt="2021-11-13T16:37:27.276" v="9402" actId="1076"/>
          <ac:picMkLst>
            <pc:docMk/>
            <pc:sldMk cId="2615454199" sldId="270"/>
            <ac:picMk id="12" creationId="{AF4C36B1-DBBE-4A40-BEAC-50C9B464AE12}"/>
          </ac:picMkLst>
        </pc:picChg>
        <pc:cxnChg chg="add">
          <ac:chgData name="Clément HOEDENAEKEN" userId="29da3fa7-8443-4b76-b1a3-42a9b10c1888" providerId="ADAL" clId="{5B295489-E609-4492-A609-0F20272FC914}" dt="2021-11-13T15:47:36.244" v="9018" actId="11529"/>
          <ac:cxnSpMkLst>
            <pc:docMk/>
            <pc:sldMk cId="2615454199" sldId="270"/>
            <ac:cxnSpMk id="14" creationId="{4F6791C9-A7DD-4513-8320-42A392C6ED34}"/>
          </ac:cxnSpMkLst>
        </pc:cxnChg>
        <pc:cxnChg chg="add mod">
          <ac:chgData name="Clément HOEDENAEKEN" userId="29da3fa7-8443-4b76-b1a3-42a9b10c1888" providerId="ADAL" clId="{5B295489-E609-4492-A609-0F20272FC914}" dt="2021-11-13T15:48:04.199" v="9054" actId="14100"/>
          <ac:cxnSpMkLst>
            <pc:docMk/>
            <pc:sldMk cId="2615454199" sldId="270"/>
            <ac:cxnSpMk id="17" creationId="{CB91442C-4118-48B4-BCD0-E5FB04F9E4F7}"/>
          </ac:cxnSpMkLst>
        </pc:cxnChg>
        <pc:cxnChg chg="add">
          <ac:chgData name="Clément HOEDENAEKEN" userId="29da3fa7-8443-4b76-b1a3-42a9b10c1888" providerId="ADAL" clId="{5B295489-E609-4492-A609-0F20272FC914}" dt="2021-11-13T15:54:20.416" v="9261" actId="11529"/>
          <ac:cxnSpMkLst>
            <pc:docMk/>
            <pc:sldMk cId="2615454199" sldId="270"/>
            <ac:cxnSpMk id="21" creationId="{C4384752-3792-4CAF-AFFA-F41BCCC76FAE}"/>
          </ac:cxnSpMkLst>
        </pc:cxnChg>
        <pc:cxnChg chg="add mod">
          <ac:chgData name="Clément HOEDENAEKEN" userId="29da3fa7-8443-4b76-b1a3-42a9b10c1888" providerId="ADAL" clId="{5B295489-E609-4492-A609-0F20272FC914}" dt="2021-11-13T15:54:48.923" v="9294" actId="1076"/>
          <ac:cxnSpMkLst>
            <pc:docMk/>
            <pc:sldMk cId="2615454199" sldId="270"/>
            <ac:cxnSpMk id="23" creationId="{FFC8A640-A805-4C28-85D6-E05E61F386C3}"/>
          </ac:cxnSpMkLst>
        </pc:cxnChg>
      </pc:sldChg>
      <pc:sldChg chg="addSp modSp new mod">
        <pc:chgData name="Clément HOEDENAEKEN" userId="29da3fa7-8443-4b76-b1a3-42a9b10c1888" providerId="ADAL" clId="{5B295489-E609-4492-A609-0F20272FC914}" dt="2021-11-17T09:05:54.964" v="13532" actId="1076"/>
        <pc:sldMkLst>
          <pc:docMk/>
          <pc:sldMk cId="3509377933" sldId="271"/>
        </pc:sldMkLst>
        <pc:spChg chg="mod">
          <ac:chgData name="Clément HOEDENAEKEN" userId="29da3fa7-8443-4b76-b1a3-42a9b10c1888" providerId="ADAL" clId="{5B295489-E609-4492-A609-0F20272FC914}" dt="2021-11-15T16:53:18.009" v="9639" actId="20577"/>
          <ac:spMkLst>
            <pc:docMk/>
            <pc:sldMk cId="3509377933" sldId="271"/>
            <ac:spMk id="2" creationId="{A983E107-428D-46A1-8832-B4B6338BEF58}"/>
          </ac:spMkLst>
        </pc:spChg>
        <pc:spChg chg="mod">
          <ac:chgData name="Clément HOEDENAEKEN" userId="29da3fa7-8443-4b76-b1a3-42a9b10c1888" providerId="ADAL" clId="{5B295489-E609-4492-A609-0F20272FC914}" dt="2021-11-15T20:20:19.421" v="10833" actId="20577"/>
          <ac:spMkLst>
            <pc:docMk/>
            <pc:sldMk cId="3509377933" sldId="271"/>
            <ac:spMk id="3" creationId="{E8FA3F29-83C2-4903-B547-A64359FD1604}"/>
          </ac:spMkLst>
        </pc:spChg>
        <pc:spChg chg="add mod">
          <ac:chgData name="Clément HOEDENAEKEN" userId="29da3fa7-8443-4b76-b1a3-42a9b10c1888" providerId="ADAL" clId="{5B295489-E609-4492-A609-0F20272FC914}" dt="2021-11-17T09:05:54.964" v="13532" actId="1076"/>
          <ac:spMkLst>
            <pc:docMk/>
            <pc:sldMk cId="3509377933" sldId="271"/>
            <ac:spMk id="5" creationId="{57F9CE26-0EE9-4EA0-AAD5-C11A0E6209BA}"/>
          </ac:spMkLst>
        </pc:spChg>
        <pc:picChg chg="add mod">
          <ac:chgData name="Clément HOEDENAEKEN" userId="29da3fa7-8443-4b76-b1a3-42a9b10c1888" providerId="ADAL" clId="{5B295489-E609-4492-A609-0F20272FC914}" dt="2021-11-17T09:04:56.872" v="13499" actId="1076"/>
          <ac:picMkLst>
            <pc:docMk/>
            <pc:sldMk cId="3509377933" sldId="271"/>
            <ac:picMk id="6" creationId="{E346C349-A8F6-432B-BFD8-6254DC2CBD59}"/>
          </ac:picMkLst>
        </pc:picChg>
        <pc:picChg chg="add mod">
          <ac:chgData name="Clément HOEDENAEKEN" userId="29da3fa7-8443-4b76-b1a3-42a9b10c1888" providerId="ADAL" clId="{5B295489-E609-4492-A609-0F20272FC914}" dt="2021-11-17T09:05:29.586" v="13505" actId="1076"/>
          <ac:picMkLst>
            <pc:docMk/>
            <pc:sldMk cId="3509377933" sldId="271"/>
            <ac:picMk id="7" creationId="{44CFEE8F-35F7-4826-8D4E-554661C1D5B0}"/>
          </ac:picMkLst>
        </pc:picChg>
      </pc:sldChg>
      <pc:sldChg chg="delSp modSp add mod">
        <pc:chgData name="Clément HOEDENAEKEN" userId="29da3fa7-8443-4b76-b1a3-42a9b10c1888" providerId="ADAL" clId="{5B295489-E609-4492-A609-0F20272FC914}" dt="2021-11-17T07:23:18.221" v="12106" actId="20577"/>
        <pc:sldMkLst>
          <pc:docMk/>
          <pc:sldMk cId="724212428" sldId="272"/>
        </pc:sldMkLst>
        <pc:spChg chg="mod">
          <ac:chgData name="Clément HOEDENAEKEN" userId="29da3fa7-8443-4b76-b1a3-42a9b10c1888" providerId="ADAL" clId="{5B295489-E609-4492-A609-0F20272FC914}" dt="2021-11-17T07:23:18.221" v="12106" actId="20577"/>
          <ac:spMkLst>
            <pc:docMk/>
            <pc:sldMk cId="724212428" sldId="272"/>
            <ac:spMk id="3" creationId="{A690BE62-0C96-4A8B-B633-F8A36B4F724B}"/>
          </ac:spMkLst>
        </pc:spChg>
        <pc:spChg chg="del">
          <ac:chgData name="Clément HOEDENAEKEN" userId="29da3fa7-8443-4b76-b1a3-42a9b10c1888" providerId="ADAL" clId="{5B295489-E609-4492-A609-0F20272FC914}" dt="2021-11-15T16:57:18.755" v="9647" actId="478"/>
          <ac:spMkLst>
            <pc:docMk/>
            <pc:sldMk cId="724212428" sldId="272"/>
            <ac:spMk id="15" creationId="{85DCEE11-4132-4461-8F9F-E0E40A797244}"/>
          </ac:spMkLst>
        </pc:spChg>
        <pc:spChg chg="del mod">
          <ac:chgData name="Clément HOEDENAEKEN" userId="29da3fa7-8443-4b76-b1a3-42a9b10c1888" providerId="ADAL" clId="{5B295489-E609-4492-A609-0F20272FC914}" dt="2021-11-15T16:57:17.570" v="9646" actId="478"/>
          <ac:spMkLst>
            <pc:docMk/>
            <pc:sldMk cId="724212428" sldId="272"/>
            <ac:spMk id="19" creationId="{698C4C80-C23A-45C2-A538-944B52C57FB6}"/>
          </ac:spMkLst>
        </pc:spChg>
        <pc:spChg chg="del">
          <ac:chgData name="Clément HOEDENAEKEN" userId="29da3fa7-8443-4b76-b1a3-42a9b10c1888" providerId="ADAL" clId="{5B295489-E609-4492-A609-0F20272FC914}" dt="2021-11-15T16:57:22.665" v="9651" actId="478"/>
          <ac:spMkLst>
            <pc:docMk/>
            <pc:sldMk cId="724212428" sldId="272"/>
            <ac:spMk id="22" creationId="{272C6194-D860-4572-A08F-8A68E0B8F8FC}"/>
          </ac:spMkLst>
        </pc:spChg>
        <pc:spChg chg="del">
          <ac:chgData name="Clément HOEDENAEKEN" userId="29da3fa7-8443-4b76-b1a3-42a9b10c1888" providerId="ADAL" clId="{5B295489-E609-4492-A609-0F20272FC914}" dt="2021-11-15T16:57:24.879" v="9653" actId="478"/>
          <ac:spMkLst>
            <pc:docMk/>
            <pc:sldMk cId="724212428" sldId="272"/>
            <ac:spMk id="25" creationId="{1403A8AE-E31A-4B89-914F-F1C429BCC220}"/>
          </ac:spMkLst>
        </pc:spChg>
        <pc:picChg chg="del">
          <ac:chgData name="Clément HOEDENAEKEN" userId="29da3fa7-8443-4b76-b1a3-42a9b10c1888" providerId="ADAL" clId="{5B295489-E609-4492-A609-0F20272FC914}" dt="2021-11-15T16:57:26.714" v="9655" actId="478"/>
          <ac:picMkLst>
            <pc:docMk/>
            <pc:sldMk cId="724212428" sldId="272"/>
            <ac:picMk id="7" creationId="{CAE673AB-E248-4AF6-A9B2-36833309F873}"/>
          </ac:picMkLst>
        </pc:picChg>
        <pc:picChg chg="del">
          <ac:chgData name="Clément HOEDENAEKEN" userId="29da3fa7-8443-4b76-b1a3-42a9b10c1888" providerId="ADAL" clId="{5B295489-E609-4492-A609-0F20272FC914}" dt="2021-11-15T16:57:14.980" v="9644" actId="478"/>
          <ac:picMkLst>
            <pc:docMk/>
            <pc:sldMk cId="724212428" sldId="272"/>
            <ac:picMk id="9" creationId="{1BDBE629-DFEA-4E13-96F4-6AA88F2D1B40}"/>
          </ac:picMkLst>
        </pc:picChg>
        <pc:picChg chg="del">
          <ac:chgData name="Clément HOEDENAEKEN" userId="29da3fa7-8443-4b76-b1a3-42a9b10c1888" providerId="ADAL" clId="{5B295489-E609-4492-A609-0F20272FC914}" dt="2021-11-15T16:57:25.897" v="9654" actId="478"/>
          <ac:picMkLst>
            <pc:docMk/>
            <pc:sldMk cId="724212428" sldId="272"/>
            <ac:picMk id="12" creationId="{AF4C36B1-DBBE-4A40-BEAC-50C9B464AE12}"/>
          </ac:picMkLst>
        </pc:picChg>
        <pc:cxnChg chg="del">
          <ac:chgData name="Clément HOEDENAEKEN" userId="29da3fa7-8443-4b76-b1a3-42a9b10c1888" providerId="ADAL" clId="{5B295489-E609-4492-A609-0F20272FC914}" dt="2021-11-15T16:57:19.524" v="9648" actId="478"/>
          <ac:cxnSpMkLst>
            <pc:docMk/>
            <pc:sldMk cId="724212428" sldId="272"/>
            <ac:cxnSpMk id="14" creationId="{4F6791C9-A7DD-4513-8320-42A392C6ED34}"/>
          </ac:cxnSpMkLst>
        </pc:cxnChg>
        <pc:cxnChg chg="del">
          <ac:chgData name="Clément HOEDENAEKEN" userId="29da3fa7-8443-4b76-b1a3-42a9b10c1888" providerId="ADAL" clId="{5B295489-E609-4492-A609-0F20272FC914}" dt="2021-11-15T16:57:20.276" v="9649" actId="478"/>
          <ac:cxnSpMkLst>
            <pc:docMk/>
            <pc:sldMk cId="724212428" sldId="272"/>
            <ac:cxnSpMk id="17" creationId="{CB91442C-4118-48B4-BCD0-E5FB04F9E4F7}"/>
          </ac:cxnSpMkLst>
        </pc:cxnChg>
        <pc:cxnChg chg="del">
          <ac:chgData name="Clément HOEDENAEKEN" userId="29da3fa7-8443-4b76-b1a3-42a9b10c1888" providerId="ADAL" clId="{5B295489-E609-4492-A609-0F20272FC914}" dt="2021-11-15T16:57:21.649" v="9650" actId="478"/>
          <ac:cxnSpMkLst>
            <pc:docMk/>
            <pc:sldMk cId="724212428" sldId="272"/>
            <ac:cxnSpMk id="21" creationId="{C4384752-3792-4CAF-AFFA-F41BCCC76FAE}"/>
          </ac:cxnSpMkLst>
        </pc:cxnChg>
        <pc:cxnChg chg="del">
          <ac:chgData name="Clément HOEDENAEKEN" userId="29da3fa7-8443-4b76-b1a3-42a9b10c1888" providerId="ADAL" clId="{5B295489-E609-4492-A609-0F20272FC914}" dt="2021-11-15T16:57:23.697" v="9652" actId="478"/>
          <ac:cxnSpMkLst>
            <pc:docMk/>
            <pc:sldMk cId="724212428" sldId="272"/>
            <ac:cxnSpMk id="23" creationId="{FFC8A640-A805-4C28-85D6-E05E61F386C3}"/>
          </ac:cxnSpMkLst>
        </pc:cxnChg>
      </pc:sldChg>
      <pc:sldChg chg="addSp delSp modSp add mod">
        <pc:chgData name="Clément HOEDENAEKEN" userId="29da3fa7-8443-4b76-b1a3-42a9b10c1888" providerId="ADAL" clId="{5B295489-E609-4492-A609-0F20272FC914}" dt="2021-11-17T09:06:57.379" v="13581" actId="1076"/>
        <pc:sldMkLst>
          <pc:docMk/>
          <pc:sldMk cId="510613560" sldId="273"/>
        </pc:sldMkLst>
        <pc:spChg chg="mod">
          <ac:chgData name="Clément HOEDENAEKEN" userId="29da3fa7-8443-4b76-b1a3-42a9b10c1888" providerId="ADAL" clId="{5B295489-E609-4492-A609-0F20272FC914}" dt="2021-11-17T09:06:43.204" v="13563" actId="20577"/>
          <ac:spMkLst>
            <pc:docMk/>
            <pc:sldMk cId="510613560" sldId="273"/>
            <ac:spMk id="3" creationId="{E8FA3F29-83C2-4903-B547-A64359FD1604}"/>
          </ac:spMkLst>
        </pc:spChg>
        <pc:picChg chg="add mod">
          <ac:chgData name="Clément HOEDENAEKEN" userId="29da3fa7-8443-4b76-b1a3-42a9b10c1888" providerId="ADAL" clId="{5B295489-E609-4492-A609-0F20272FC914}" dt="2021-11-17T09:06:57.379" v="13581" actId="1076"/>
          <ac:picMkLst>
            <pc:docMk/>
            <pc:sldMk cId="510613560" sldId="273"/>
            <ac:picMk id="6" creationId="{66252E10-AEA8-4B52-9C58-49048509037D}"/>
          </ac:picMkLst>
        </pc:picChg>
        <pc:picChg chg="del">
          <ac:chgData name="Clément HOEDENAEKEN" userId="29da3fa7-8443-4b76-b1a3-42a9b10c1888" providerId="ADAL" clId="{5B295489-E609-4492-A609-0F20272FC914}" dt="2021-11-15T18:29:28.417" v="10471" actId="478"/>
          <ac:picMkLst>
            <pc:docMk/>
            <pc:sldMk cId="510613560" sldId="273"/>
            <ac:picMk id="6" creationId="{E346C349-A8F6-432B-BFD8-6254DC2CBD59}"/>
          </ac:picMkLst>
        </pc:picChg>
        <pc:picChg chg="add del mod">
          <ac:chgData name="Clément HOEDENAEKEN" userId="29da3fa7-8443-4b76-b1a3-42a9b10c1888" providerId="ADAL" clId="{5B295489-E609-4492-A609-0F20272FC914}" dt="2021-11-15T20:11:26.173" v="10572" actId="478"/>
          <ac:picMkLst>
            <pc:docMk/>
            <pc:sldMk cId="510613560" sldId="273"/>
            <ac:picMk id="7" creationId="{5297E6FB-4FEA-4DF1-BF10-7032AF3ABD61}"/>
          </ac:picMkLst>
        </pc:picChg>
        <pc:picChg chg="add mod">
          <ac:chgData name="Clément HOEDENAEKEN" userId="29da3fa7-8443-4b76-b1a3-42a9b10c1888" providerId="ADAL" clId="{5B295489-E609-4492-A609-0F20272FC914}" dt="2021-11-17T09:06:24.974" v="13535" actId="1076"/>
          <ac:picMkLst>
            <pc:docMk/>
            <pc:sldMk cId="510613560" sldId="273"/>
            <ac:picMk id="9" creationId="{F1E75A1C-33E7-48C4-8774-530B1B8528D1}"/>
          </ac:picMkLst>
        </pc:picChg>
        <pc:picChg chg="add del mod modCrop">
          <ac:chgData name="Clément HOEDENAEKEN" userId="29da3fa7-8443-4b76-b1a3-42a9b10c1888" providerId="ADAL" clId="{5B295489-E609-4492-A609-0F20272FC914}" dt="2021-11-15T20:19:58.554" v="10807" actId="478"/>
          <ac:picMkLst>
            <pc:docMk/>
            <pc:sldMk cId="510613560" sldId="273"/>
            <ac:picMk id="11" creationId="{E5552001-78B3-4C33-AE8E-4F814C36E04E}"/>
          </ac:picMkLst>
        </pc:picChg>
        <pc:picChg chg="add mod">
          <ac:chgData name="Clément HOEDENAEKEN" userId="29da3fa7-8443-4b76-b1a3-42a9b10c1888" providerId="ADAL" clId="{5B295489-E609-4492-A609-0F20272FC914}" dt="2021-11-17T09:06:48.103" v="13580" actId="1035"/>
          <ac:picMkLst>
            <pc:docMk/>
            <pc:sldMk cId="510613560" sldId="273"/>
            <ac:picMk id="15" creationId="{9D738D49-E8EF-49CB-99FC-A3352156CE3B}"/>
          </ac:picMkLst>
        </pc:picChg>
        <pc:cxnChg chg="add mod">
          <ac:chgData name="Clément HOEDENAEKEN" userId="29da3fa7-8443-4b76-b1a3-42a9b10c1888" providerId="ADAL" clId="{5B295489-E609-4492-A609-0F20272FC914}" dt="2021-11-17T09:06:48.103" v="13580" actId="1035"/>
          <ac:cxnSpMkLst>
            <pc:docMk/>
            <pc:sldMk cId="510613560" sldId="273"/>
            <ac:cxnSpMk id="13" creationId="{1D2FC9B4-0236-4E85-818A-B47851372288}"/>
          </ac:cxnSpMkLst>
        </pc:cxnChg>
      </pc:sldChg>
      <pc:sldChg chg="modSp new mod">
        <pc:chgData name="Clément HOEDENAEKEN" userId="29da3fa7-8443-4b76-b1a3-42a9b10c1888" providerId="ADAL" clId="{5B295489-E609-4492-A609-0F20272FC914}" dt="2021-11-17T08:43:06.904" v="13207" actId="33524"/>
        <pc:sldMkLst>
          <pc:docMk/>
          <pc:sldMk cId="2142341276" sldId="274"/>
        </pc:sldMkLst>
        <pc:spChg chg="mod">
          <ac:chgData name="Clément HOEDENAEKEN" userId="29da3fa7-8443-4b76-b1a3-42a9b10c1888" providerId="ADAL" clId="{5B295489-E609-4492-A609-0F20272FC914}" dt="2021-11-15T20:45:55.202" v="11508" actId="14100"/>
          <ac:spMkLst>
            <pc:docMk/>
            <pc:sldMk cId="2142341276" sldId="274"/>
            <ac:spMk id="2" creationId="{ABD02B1E-3029-425D-86D1-8A33B74C51D1}"/>
          </ac:spMkLst>
        </pc:spChg>
        <pc:spChg chg="mod">
          <ac:chgData name="Clément HOEDENAEKEN" userId="29da3fa7-8443-4b76-b1a3-42a9b10c1888" providerId="ADAL" clId="{5B295489-E609-4492-A609-0F20272FC914}" dt="2021-11-17T08:43:06.904" v="13207" actId="33524"/>
          <ac:spMkLst>
            <pc:docMk/>
            <pc:sldMk cId="2142341276" sldId="274"/>
            <ac:spMk id="3" creationId="{261C8954-30CD-4B2B-901B-303BFFDB015D}"/>
          </ac:spMkLst>
        </pc:spChg>
      </pc:sldChg>
      <pc:sldChg chg="addSp delSp modSp add mod">
        <pc:chgData name="Clément HOEDENAEKEN" userId="29da3fa7-8443-4b76-b1a3-42a9b10c1888" providerId="ADAL" clId="{5B295489-E609-4492-A609-0F20272FC914}" dt="2021-11-17T08:59:25.136" v="13251" actId="1076"/>
        <pc:sldMkLst>
          <pc:docMk/>
          <pc:sldMk cId="3396087353" sldId="275"/>
        </pc:sldMkLst>
        <pc:spChg chg="mod">
          <ac:chgData name="Clément HOEDENAEKEN" userId="29da3fa7-8443-4b76-b1a3-42a9b10c1888" providerId="ADAL" clId="{5B295489-E609-4492-A609-0F20272FC914}" dt="2021-11-15T20:43:00.873" v="11308" actId="20577"/>
          <ac:spMkLst>
            <pc:docMk/>
            <pc:sldMk cId="3396087353" sldId="275"/>
            <ac:spMk id="3" creationId="{E8FA3F29-83C2-4903-B547-A64359FD1604}"/>
          </ac:spMkLst>
        </pc:spChg>
        <pc:picChg chg="add mod">
          <ac:chgData name="Clément HOEDENAEKEN" userId="29da3fa7-8443-4b76-b1a3-42a9b10c1888" providerId="ADAL" clId="{5B295489-E609-4492-A609-0F20272FC914}" dt="2021-11-17T08:59:02.535" v="13243" actId="1076"/>
          <ac:picMkLst>
            <pc:docMk/>
            <pc:sldMk cId="3396087353" sldId="275"/>
            <ac:picMk id="6" creationId="{AEC8C3BF-4C20-467D-AE38-B9D44D70FB9B}"/>
          </ac:picMkLst>
        </pc:picChg>
        <pc:picChg chg="add mod">
          <ac:chgData name="Clément HOEDENAEKEN" userId="29da3fa7-8443-4b76-b1a3-42a9b10c1888" providerId="ADAL" clId="{5B295489-E609-4492-A609-0F20272FC914}" dt="2021-11-17T08:59:25.136" v="13251" actId="1076"/>
          <ac:picMkLst>
            <pc:docMk/>
            <pc:sldMk cId="3396087353" sldId="275"/>
            <ac:picMk id="7" creationId="{6C4F7780-D1B3-4F1E-8C51-4ED385769707}"/>
          </ac:picMkLst>
        </pc:picChg>
        <pc:picChg chg="del">
          <ac:chgData name="Clément HOEDENAEKEN" userId="29da3fa7-8443-4b76-b1a3-42a9b10c1888" providerId="ADAL" clId="{5B295489-E609-4492-A609-0F20272FC914}" dt="2021-11-15T20:16:32.249" v="10805" actId="478"/>
          <ac:picMkLst>
            <pc:docMk/>
            <pc:sldMk cId="3396087353" sldId="275"/>
            <ac:picMk id="9" creationId="{F1E75A1C-33E7-48C4-8774-530B1B8528D1}"/>
          </ac:picMkLst>
        </pc:picChg>
        <pc:picChg chg="del">
          <ac:chgData name="Clément HOEDENAEKEN" userId="29da3fa7-8443-4b76-b1a3-42a9b10c1888" providerId="ADAL" clId="{5B295489-E609-4492-A609-0F20272FC914}" dt="2021-11-15T20:16:29.721" v="10803" actId="478"/>
          <ac:picMkLst>
            <pc:docMk/>
            <pc:sldMk cId="3396087353" sldId="275"/>
            <ac:picMk id="11" creationId="{E5552001-78B3-4C33-AE8E-4F814C36E04E}"/>
          </ac:picMkLst>
        </pc:picChg>
        <pc:cxnChg chg="del">
          <ac:chgData name="Clément HOEDENAEKEN" userId="29da3fa7-8443-4b76-b1a3-42a9b10c1888" providerId="ADAL" clId="{5B295489-E609-4492-A609-0F20272FC914}" dt="2021-11-15T20:16:31.731" v="10804" actId="478"/>
          <ac:cxnSpMkLst>
            <pc:docMk/>
            <pc:sldMk cId="3396087353" sldId="275"/>
            <ac:cxnSpMk id="13" creationId="{1D2FC9B4-0236-4E85-818A-B47851372288}"/>
          </ac:cxnSpMkLst>
        </pc:cxnChg>
      </pc:sldChg>
      <pc:sldChg chg="addSp delSp modSp add mod">
        <pc:chgData name="Clément HOEDENAEKEN" userId="29da3fa7-8443-4b76-b1a3-42a9b10c1888" providerId="ADAL" clId="{5B295489-E609-4492-A609-0F20272FC914}" dt="2021-11-17T08:56:57.172" v="13242" actId="1076"/>
        <pc:sldMkLst>
          <pc:docMk/>
          <pc:sldMk cId="1478446671" sldId="276"/>
        </pc:sldMkLst>
        <pc:spChg chg="mod">
          <ac:chgData name="Clément HOEDENAEKEN" userId="29da3fa7-8443-4b76-b1a3-42a9b10c1888" providerId="ADAL" clId="{5B295489-E609-4492-A609-0F20272FC914}" dt="2021-11-17T08:56:50.640" v="13240" actId="20577"/>
          <ac:spMkLst>
            <pc:docMk/>
            <pc:sldMk cId="1478446671" sldId="276"/>
            <ac:spMk id="3" creationId="{E8FA3F29-83C2-4903-B547-A64359FD1604}"/>
          </ac:spMkLst>
        </pc:spChg>
        <pc:picChg chg="del">
          <ac:chgData name="Clément HOEDENAEKEN" userId="29da3fa7-8443-4b76-b1a3-42a9b10c1888" providerId="ADAL" clId="{5B295489-E609-4492-A609-0F20272FC914}" dt="2021-11-15T20:43:35.887" v="11335" actId="478"/>
          <ac:picMkLst>
            <pc:docMk/>
            <pc:sldMk cId="1478446671" sldId="276"/>
            <ac:picMk id="6" creationId="{AEC8C3BF-4C20-467D-AE38-B9D44D70FB9B}"/>
          </ac:picMkLst>
        </pc:picChg>
        <pc:picChg chg="add mod">
          <ac:chgData name="Clément HOEDENAEKEN" userId="29da3fa7-8443-4b76-b1a3-42a9b10c1888" providerId="ADAL" clId="{5B295489-E609-4492-A609-0F20272FC914}" dt="2021-11-17T08:56:57.172" v="13242" actId="1076"/>
          <ac:picMkLst>
            <pc:docMk/>
            <pc:sldMk cId="1478446671" sldId="276"/>
            <ac:picMk id="7" creationId="{040FFAA9-04F7-482B-9A47-1BFE636DCCAC}"/>
          </ac:picMkLst>
        </pc:picChg>
        <pc:picChg chg="add mod">
          <ac:chgData name="Clément HOEDENAEKEN" userId="29da3fa7-8443-4b76-b1a3-42a9b10c1888" providerId="ADAL" clId="{5B295489-E609-4492-A609-0F20272FC914}" dt="2021-11-17T08:56:54.740" v="13241" actId="1076"/>
          <ac:picMkLst>
            <pc:docMk/>
            <pc:sldMk cId="1478446671" sldId="276"/>
            <ac:picMk id="9" creationId="{63183A0D-9245-484B-A37D-D402112BF74F}"/>
          </ac:picMkLst>
        </pc:picChg>
      </pc:sldChg>
      <pc:sldChg chg="addSp modSp new mod">
        <pc:chgData name="Clément HOEDENAEKEN" userId="29da3fa7-8443-4b76-b1a3-42a9b10c1888" providerId="ADAL" clId="{5B295489-E609-4492-A609-0F20272FC914}" dt="2021-11-17T09:23:58.307" v="13769" actId="1076"/>
        <pc:sldMkLst>
          <pc:docMk/>
          <pc:sldMk cId="1990322823" sldId="277"/>
        </pc:sldMkLst>
        <pc:spChg chg="mod">
          <ac:chgData name="Clément HOEDENAEKEN" userId="29da3fa7-8443-4b76-b1a3-42a9b10c1888" providerId="ADAL" clId="{5B295489-E609-4492-A609-0F20272FC914}" dt="2021-11-17T08:36:15.433" v="12674" actId="14100"/>
          <ac:spMkLst>
            <pc:docMk/>
            <pc:sldMk cId="1990322823" sldId="277"/>
            <ac:spMk id="2" creationId="{D0687525-27F5-4DD1-988E-967D7806C316}"/>
          </ac:spMkLst>
        </pc:spChg>
        <pc:spChg chg="mod">
          <ac:chgData name="Clément HOEDENAEKEN" userId="29da3fa7-8443-4b76-b1a3-42a9b10c1888" providerId="ADAL" clId="{5B295489-E609-4492-A609-0F20272FC914}" dt="2021-11-17T08:42:00.071" v="13206" actId="20577"/>
          <ac:spMkLst>
            <pc:docMk/>
            <pc:sldMk cId="1990322823" sldId="277"/>
            <ac:spMk id="3" creationId="{2375FAF1-32C2-470C-967F-FAFD1E0A877A}"/>
          </ac:spMkLst>
        </pc:spChg>
        <pc:spChg chg="add mod">
          <ac:chgData name="Clément HOEDENAEKEN" userId="29da3fa7-8443-4b76-b1a3-42a9b10c1888" providerId="ADAL" clId="{5B295489-E609-4492-A609-0F20272FC914}" dt="2021-11-17T09:23:58.307" v="13769" actId="1076"/>
          <ac:spMkLst>
            <pc:docMk/>
            <pc:sldMk cId="1990322823" sldId="277"/>
            <ac:spMk id="7" creationId="{7D603851-09B7-47F5-BA11-67B785D35DEC}"/>
          </ac:spMkLst>
        </pc:spChg>
        <pc:picChg chg="add mod">
          <ac:chgData name="Clément HOEDENAEKEN" userId="29da3fa7-8443-4b76-b1a3-42a9b10c1888" providerId="ADAL" clId="{5B295489-E609-4492-A609-0F20272FC914}" dt="2021-11-17T09:18:00.141" v="13590" actId="1076"/>
          <ac:picMkLst>
            <pc:docMk/>
            <pc:sldMk cId="1990322823" sldId="277"/>
            <ac:picMk id="6" creationId="{C7DC5039-E731-439C-B6AB-526EDEE363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E29E9-8701-49D7-9396-BD52A9C3F862}" type="datetimeFigureOut">
              <a:rPr lang="nl-BE" smtClean="0"/>
              <a:t>17/11/2021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557B4-3B81-4E62-9687-739E8B654E9C}" type="slidenum">
              <a:rPr lang="nl-BE" smtClean="0"/>
              <a:t>‹#›</a:t>
            </a:fld>
            <a:endParaRPr lang="nl-BE"/>
          </a:p>
        </p:txBody>
      </p:sp>
    </p:spTree>
    <p:extLst>
      <p:ext uri="{BB962C8B-B14F-4D97-AF65-F5344CB8AC3E}">
        <p14:creationId xmlns:p14="http://schemas.microsoft.com/office/powerpoint/2010/main" val="382301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4086-CC05-4282-9F61-E2737AD76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4B02134E-2BD8-417E-9C80-E8494E97F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93750CD9-2A3C-4044-8185-DA37467FA706}"/>
              </a:ext>
            </a:extLst>
          </p:cNvPr>
          <p:cNvSpPr>
            <a:spLocks noGrp="1"/>
          </p:cNvSpPr>
          <p:nvPr>
            <p:ph type="dt" sz="half" idx="10"/>
          </p:nvPr>
        </p:nvSpPr>
        <p:spPr/>
        <p:txBody>
          <a:bodyPr/>
          <a:lstStyle/>
          <a:p>
            <a:fld id="{B7570172-FA82-4EA5-8699-496C6A48A604}" type="datetime1">
              <a:rPr lang="nl-BE" smtClean="0"/>
              <a:t>17/11/2021</a:t>
            </a:fld>
            <a:endParaRPr lang="nl-BE"/>
          </a:p>
        </p:txBody>
      </p:sp>
      <p:sp>
        <p:nvSpPr>
          <p:cNvPr id="5" name="Footer Placeholder 4">
            <a:extLst>
              <a:ext uri="{FF2B5EF4-FFF2-40B4-BE49-F238E27FC236}">
                <a16:creationId xmlns:a16="http://schemas.microsoft.com/office/drawing/2014/main" id="{FDD5057B-FAC4-4DF2-A449-986A47AF26E5}"/>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B755DBBA-30EF-4BCA-9C2D-01AFE356B900}"/>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40154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0AD3-5243-484A-AD4E-D1DC2613DBF2}"/>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06FDEE63-C80C-44EB-B8D1-21981A09E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AEF1227D-DF02-4108-8AC4-2EA09B416EF1}"/>
              </a:ext>
            </a:extLst>
          </p:cNvPr>
          <p:cNvSpPr>
            <a:spLocks noGrp="1"/>
          </p:cNvSpPr>
          <p:nvPr>
            <p:ph type="dt" sz="half" idx="10"/>
          </p:nvPr>
        </p:nvSpPr>
        <p:spPr/>
        <p:txBody>
          <a:bodyPr/>
          <a:lstStyle/>
          <a:p>
            <a:fld id="{FB1EEF28-0675-4801-AFEF-88BC2D544C23}" type="datetime1">
              <a:rPr lang="nl-BE" smtClean="0"/>
              <a:t>17/11/2021</a:t>
            </a:fld>
            <a:endParaRPr lang="nl-BE"/>
          </a:p>
        </p:txBody>
      </p:sp>
      <p:sp>
        <p:nvSpPr>
          <p:cNvPr id="5" name="Footer Placeholder 4">
            <a:extLst>
              <a:ext uri="{FF2B5EF4-FFF2-40B4-BE49-F238E27FC236}">
                <a16:creationId xmlns:a16="http://schemas.microsoft.com/office/drawing/2014/main" id="{E3BF4F7A-B16E-47D0-955C-6DF26CDCA4B9}"/>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F53E5A12-B586-4C47-AE23-5403752C8ED4}"/>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6164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B9F12-8853-4BFC-B10B-04C29B6FF0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829D2764-1AFE-4274-BE37-3560E2008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5A0BEE2-061A-4BE6-8AFE-6FA57779DC5E}"/>
              </a:ext>
            </a:extLst>
          </p:cNvPr>
          <p:cNvSpPr>
            <a:spLocks noGrp="1"/>
          </p:cNvSpPr>
          <p:nvPr>
            <p:ph type="dt" sz="half" idx="10"/>
          </p:nvPr>
        </p:nvSpPr>
        <p:spPr/>
        <p:txBody>
          <a:bodyPr/>
          <a:lstStyle/>
          <a:p>
            <a:fld id="{B5494F91-1D8A-4F44-8852-DD38DF0E36F2}" type="datetime1">
              <a:rPr lang="nl-BE" smtClean="0"/>
              <a:t>17/11/2021</a:t>
            </a:fld>
            <a:endParaRPr lang="nl-BE"/>
          </a:p>
        </p:txBody>
      </p:sp>
      <p:sp>
        <p:nvSpPr>
          <p:cNvPr id="5" name="Footer Placeholder 4">
            <a:extLst>
              <a:ext uri="{FF2B5EF4-FFF2-40B4-BE49-F238E27FC236}">
                <a16:creationId xmlns:a16="http://schemas.microsoft.com/office/drawing/2014/main" id="{9C80FD39-BA1C-4FBE-9D18-B31735265549}"/>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164724EF-9B69-4E33-97F8-65D32170F085}"/>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210448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0953-8F36-40CF-908C-44824C02ADED}"/>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1B26CA3-8B70-490C-AA79-51D000042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30943F5B-867E-4186-A699-62FF9CE667F4}"/>
              </a:ext>
            </a:extLst>
          </p:cNvPr>
          <p:cNvSpPr>
            <a:spLocks noGrp="1"/>
          </p:cNvSpPr>
          <p:nvPr>
            <p:ph type="dt" sz="half" idx="10"/>
          </p:nvPr>
        </p:nvSpPr>
        <p:spPr/>
        <p:txBody>
          <a:bodyPr/>
          <a:lstStyle/>
          <a:p>
            <a:fld id="{5A8BA91D-1FEF-48D2-87C3-3409D07FBD39}" type="datetime1">
              <a:rPr lang="nl-BE" smtClean="0"/>
              <a:t>17/11/2021</a:t>
            </a:fld>
            <a:endParaRPr lang="nl-BE"/>
          </a:p>
        </p:txBody>
      </p:sp>
      <p:sp>
        <p:nvSpPr>
          <p:cNvPr id="5" name="Footer Placeholder 4">
            <a:extLst>
              <a:ext uri="{FF2B5EF4-FFF2-40B4-BE49-F238E27FC236}">
                <a16:creationId xmlns:a16="http://schemas.microsoft.com/office/drawing/2014/main" id="{3BA45F1B-99FC-4CCA-92A6-D0CA0686A2A7}"/>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93895AA3-5515-4322-A767-78494D56B90E}"/>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76732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02B8-3145-401C-9180-082F8F5C5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AB4A97D7-601D-4C8F-B799-DE47E643D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463FD-CF71-49AE-A35F-0D0445F32CFE}"/>
              </a:ext>
            </a:extLst>
          </p:cNvPr>
          <p:cNvSpPr>
            <a:spLocks noGrp="1"/>
          </p:cNvSpPr>
          <p:nvPr>
            <p:ph type="dt" sz="half" idx="10"/>
          </p:nvPr>
        </p:nvSpPr>
        <p:spPr/>
        <p:txBody>
          <a:bodyPr/>
          <a:lstStyle/>
          <a:p>
            <a:fld id="{7160001B-3B44-418C-A005-F60F1E3E7652}" type="datetime1">
              <a:rPr lang="nl-BE" smtClean="0"/>
              <a:t>17/11/2021</a:t>
            </a:fld>
            <a:endParaRPr lang="nl-BE"/>
          </a:p>
        </p:txBody>
      </p:sp>
      <p:sp>
        <p:nvSpPr>
          <p:cNvPr id="5" name="Footer Placeholder 4">
            <a:extLst>
              <a:ext uri="{FF2B5EF4-FFF2-40B4-BE49-F238E27FC236}">
                <a16:creationId xmlns:a16="http://schemas.microsoft.com/office/drawing/2014/main" id="{AD9CF326-28A9-4187-8403-B47D3C706A98}"/>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4B1BBEBE-1051-42FF-A748-699045AF80C6}"/>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351071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5E41-6774-429C-BD0B-009F989641AD}"/>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F7FC9954-FA73-44A2-AE6E-20A859F1F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6A6B5B85-22F8-478A-A2E1-A4CFE8C36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AFD8F0B6-8D48-45B6-9422-B05AB4CC39E6}"/>
              </a:ext>
            </a:extLst>
          </p:cNvPr>
          <p:cNvSpPr>
            <a:spLocks noGrp="1"/>
          </p:cNvSpPr>
          <p:nvPr>
            <p:ph type="dt" sz="half" idx="10"/>
          </p:nvPr>
        </p:nvSpPr>
        <p:spPr/>
        <p:txBody>
          <a:bodyPr/>
          <a:lstStyle/>
          <a:p>
            <a:fld id="{1D431E49-A218-4B8F-A7DC-65D91795F133}" type="datetime1">
              <a:rPr lang="nl-BE" smtClean="0"/>
              <a:t>17/11/2021</a:t>
            </a:fld>
            <a:endParaRPr lang="nl-BE"/>
          </a:p>
        </p:txBody>
      </p:sp>
      <p:sp>
        <p:nvSpPr>
          <p:cNvPr id="6" name="Footer Placeholder 5">
            <a:extLst>
              <a:ext uri="{FF2B5EF4-FFF2-40B4-BE49-F238E27FC236}">
                <a16:creationId xmlns:a16="http://schemas.microsoft.com/office/drawing/2014/main" id="{D5EC12AE-9F2D-4F6B-B850-4E288012D157}"/>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099B1004-B30E-48C2-A09B-665FD9984E7E}"/>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201022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CAE9-ADE8-439F-92A0-3F6E029DFA7C}"/>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A6BBE547-9BCB-4EDC-98A1-C39E83564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749BA-7D98-401A-AD63-9ABB55709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7C6009EF-85E4-41FC-A50A-E5DDA4DF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64EA7-058B-42AE-A58B-0E47692586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8B3FA912-2FAC-434E-BB94-F10B27B3C22B}"/>
              </a:ext>
            </a:extLst>
          </p:cNvPr>
          <p:cNvSpPr>
            <a:spLocks noGrp="1"/>
          </p:cNvSpPr>
          <p:nvPr>
            <p:ph type="dt" sz="half" idx="10"/>
          </p:nvPr>
        </p:nvSpPr>
        <p:spPr/>
        <p:txBody>
          <a:bodyPr/>
          <a:lstStyle/>
          <a:p>
            <a:fld id="{A82DF576-60C8-4B4C-816A-E232E67C2743}" type="datetime1">
              <a:rPr lang="nl-BE" smtClean="0"/>
              <a:t>17/11/2021</a:t>
            </a:fld>
            <a:endParaRPr lang="nl-BE"/>
          </a:p>
        </p:txBody>
      </p:sp>
      <p:sp>
        <p:nvSpPr>
          <p:cNvPr id="8" name="Footer Placeholder 7">
            <a:extLst>
              <a:ext uri="{FF2B5EF4-FFF2-40B4-BE49-F238E27FC236}">
                <a16:creationId xmlns:a16="http://schemas.microsoft.com/office/drawing/2014/main" id="{9603E92D-9264-44B5-B2E0-DE80823E16F3}"/>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31BC1D65-716B-4E80-BF72-D69FED3DE922}"/>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293468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8A7B-5180-4D36-AD27-CEE15052BFE4}"/>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7E6DE403-A37E-4F24-A1BA-FC00BDAD400A}"/>
              </a:ext>
            </a:extLst>
          </p:cNvPr>
          <p:cNvSpPr>
            <a:spLocks noGrp="1"/>
          </p:cNvSpPr>
          <p:nvPr>
            <p:ph type="dt" sz="half" idx="10"/>
          </p:nvPr>
        </p:nvSpPr>
        <p:spPr/>
        <p:txBody>
          <a:bodyPr/>
          <a:lstStyle/>
          <a:p>
            <a:fld id="{12A05BE7-0A12-4DB9-9049-BB73EE5BF285}" type="datetime1">
              <a:rPr lang="nl-BE" smtClean="0"/>
              <a:t>17/11/2021</a:t>
            </a:fld>
            <a:endParaRPr lang="nl-BE"/>
          </a:p>
        </p:txBody>
      </p:sp>
      <p:sp>
        <p:nvSpPr>
          <p:cNvPr id="4" name="Footer Placeholder 3">
            <a:extLst>
              <a:ext uri="{FF2B5EF4-FFF2-40B4-BE49-F238E27FC236}">
                <a16:creationId xmlns:a16="http://schemas.microsoft.com/office/drawing/2014/main" id="{0EF71BFD-39CE-4C32-BF79-B8BA670860F9}"/>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4D17312B-EA19-46AE-A4E8-72428A72AA1A}"/>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134502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B0206-34EC-418B-AF08-A8EA31062CD3}"/>
              </a:ext>
            </a:extLst>
          </p:cNvPr>
          <p:cNvSpPr>
            <a:spLocks noGrp="1"/>
          </p:cNvSpPr>
          <p:nvPr>
            <p:ph type="dt" sz="half" idx="10"/>
          </p:nvPr>
        </p:nvSpPr>
        <p:spPr/>
        <p:txBody>
          <a:bodyPr/>
          <a:lstStyle/>
          <a:p>
            <a:fld id="{3CF3DD7B-A0CE-40A8-8103-81BC04691417}" type="datetime1">
              <a:rPr lang="nl-BE" smtClean="0"/>
              <a:t>17/11/2021</a:t>
            </a:fld>
            <a:endParaRPr lang="nl-BE"/>
          </a:p>
        </p:txBody>
      </p:sp>
      <p:sp>
        <p:nvSpPr>
          <p:cNvPr id="3" name="Footer Placeholder 2">
            <a:extLst>
              <a:ext uri="{FF2B5EF4-FFF2-40B4-BE49-F238E27FC236}">
                <a16:creationId xmlns:a16="http://schemas.microsoft.com/office/drawing/2014/main" id="{25C38C31-335E-4B49-9188-A3942DF458ED}"/>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C9E871AB-2B81-4926-B99D-A582BEB0B3D8}"/>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34520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80B-498D-4AAC-A7FF-18DFA696E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A36C3BB7-DD75-4D78-BF93-4966D395B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9305B737-A46F-423A-AA45-B63476F5E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8CE300-749E-4558-98D7-0F51E05606B2}"/>
              </a:ext>
            </a:extLst>
          </p:cNvPr>
          <p:cNvSpPr>
            <a:spLocks noGrp="1"/>
          </p:cNvSpPr>
          <p:nvPr>
            <p:ph type="dt" sz="half" idx="10"/>
          </p:nvPr>
        </p:nvSpPr>
        <p:spPr/>
        <p:txBody>
          <a:bodyPr/>
          <a:lstStyle/>
          <a:p>
            <a:fld id="{274B3CCB-B4B9-454C-8DD3-C93EF4188253}" type="datetime1">
              <a:rPr lang="nl-BE" smtClean="0"/>
              <a:t>17/11/2021</a:t>
            </a:fld>
            <a:endParaRPr lang="nl-BE"/>
          </a:p>
        </p:txBody>
      </p:sp>
      <p:sp>
        <p:nvSpPr>
          <p:cNvPr id="6" name="Footer Placeholder 5">
            <a:extLst>
              <a:ext uri="{FF2B5EF4-FFF2-40B4-BE49-F238E27FC236}">
                <a16:creationId xmlns:a16="http://schemas.microsoft.com/office/drawing/2014/main" id="{981E71B6-AED2-4DEB-9E1D-ECCFDB0E8480}"/>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686D7D41-7B14-4A5D-BD6E-6EE1B95DA8AA}"/>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34005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CEE0-09C2-4FD2-9A9F-F4D9EC6C0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CC765162-0572-4779-A6A9-AF1534B99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2C0BFEB9-1B2F-4A75-B7E9-34DDCADFB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F1893-2634-4151-A7F8-DF42D2F48726}"/>
              </a:ext>
            </a:extLst>
          </p:cNvPr>
          <p:cNvSpPr>
            <a:spLocks noGrp="1"/>
          </p:cNvSpPr>
          <p:nvPr>
            <p:ph type="dt" sz="half" idx="10"/>
          </p:nvPr>
        </p:nvSpPr>
        <p:spPr/>
        <p:txBody>
          <a:bodyPr/>
          <a:lstStyle/>
          <a:p>
            <a:fld id="{D17FD36C-7D28-4D0D-ABFC-CBA83A3B6C3A}" type="datetime1">
              <a:rPr lang="nl-BE" smtClean="0"/>
              <a:t>17/11/2021</a:t>
            </a:fld>
            <a:endParaRPr lang="nl-BE"/>
          </a:p>
        </p:txBody>
      </p:sp>
      <p:sp>
        <p:nvSpPr>
          <p:cNvPr id="6" name="Footer Placeholder 5">
            <a:extLst>
              <a:ext uri="{FF2B5EF4-FFF2-40B4-BE49-F238E27FC236}">
                <a16:creationId xmlns:a16="http://schemas.microsoft.com/office/drawing/2014/main" id="{8448C6AF-E35D-469B-91B9-B2489F4D56D3}"/>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4FB9C82F-A41D-48D4-AD42-D720724190A8}"/>
              </a:ext>
            </a:extLst>
          </p:cNvPr>
          <p:cNvSpPr>
            <a:spLocks noGrp="1"/>
          </p:cNvSpPr>
          <p:nvPr>
            <p:ph type="sldNum" sz="quarter" idx="12"/>
          </p:nvPr>
        </p:nvSpPr>
        <p:spPr/>
        <p:txBody>
          <a:bodyPr/>
          <a:lstStyle/>
          <a:p>
            <a:fld id="{AB05311B-FABF-4124-B768-D426ED0C6042}" type="slidenum">
              <a:rPr lang="nl-BE" smtClean="0"/>
              <a:t>‹#›</a:t>
            </a:fld>
            <a:endParaRPr lang="nl-BE"/>
          </a:p>
        </p:txBody>
      </p:sp>
    </p:spTree>
    <p:extLst>
      <p:ext uri="{BB962C8B-B14F-4D97-AF65-F5344CB8AC3E}">
        <p14:creationId xmlns:p14="http://schemas.microsoft.com/office/powerpoint/2010/main" val="203978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E907A-38CC-4535-8F9C-DB41B8A3E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2953F416-5344-4497-A8C2-22AA60BAA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04219F2B-21BF-4341-8998-04E33E69F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79072-473F-4C60-9EEF-9FC8B8B300E2}" type="datetime1">
              <a:rPr lang="nl-BE" smtClean="0"/>
              <a:t>17/11/2021</a:t>
            </a:fld>
            <a:endParaRPr lang="nl-BE"/>
          </a:p>
        </p:txBody>
      </p:sp>
      <p:sp>
        <p:nvSpPr>
          <p:cNvPr id="5" name="Footer Placeholder 4">
            <a:extLst>
              <a:ext uri="{FF2B5EF4-FFF2-40B4-BE49-F238E27FC236}">
                <a16:creationId xmlns:a16="http://schemas.microsoft.com/office/drawing/2014/main" id="{F0AF138E-E540-49B1-8380-62EEDA9E5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59CAFD67-19C8-4344-B2B2-B3208029A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5311B-FABF-4124-B768-D426ED0C6042}" type="slidenum">
              <a:rPr lang="nl-BE" smtClean="0"/>
              <a:t>‹#›</a:t>
            </a:fld>
            <a:endParaRPr lang="nl-BE"/>
          </a:p>
        </p:txBody>
      </p:sp>
    </p:spTree>
    <p:extLst>
      <p:ext uri="{BB962C8B-B14F-4D97-AF65-F5344CB8AC3E}">
        <p14:creationId xmlns:p14="http://schemas.microsoft.com/office/powerpoint/2010/main" val="428762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openxmlformats.org/officeDocument/2006/relationships/hyperlink" Target="https://raw.githubusercontent.com/rstudio/cheatsheets/main/shiny.pdf"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ClementHoedenaeken/shiny_test"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mPRi5XYkjYobHnGQnGy5-KrMPooRjJHt/view?usp=sharing" TargetMode="External"/><Relationship Id="rId2" Type="http://schemas.openxmlformats.org/officeDocument/2006/relationships/hyperlink" Target="https://data.world/bryantahb/crime-in-atlanta-2009-2017" TargetMode="Externa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ClementHoedenaeken/shiny_test/blob/ex5/ex_5_solution.R"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lementHoedenaeken/shiny_test/tree/ex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lementHoedenaeken/shiny_t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stering-shiny.org/" TargetMode="External"/><Relationship Id="rId2" Type="http://schemas.openxmlformats.org/officeDocument/2006/relationships/hyperlink" Target="https://shiny.rstudio.com/tutorial/" TargetMode="External"/><Relationship Id="rId1" Type="http://schemas.openxmlformats.org/officeDocument/2006/relationships/slideLayout" Target="../slideLayouts/slideLayout2.xml"/><Relationship Id="rId4" Type="http://schemas.openxmlformats.org/officeDocument/2006/relationships/hyperlink" Target="https://raw.githubusercontent.com/rstudio/cheatsheets/main/shiny.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hinyapps.dreamrs.fr/shinyWidgets/" TargetMode="External"/><Relationship Id="rId7" Type="http://schemas.openxmlformats.org/officeDocument/2006/relationships/hyperlink" Target="mailto:clement.hoedenaeken@student.umons.ac.be" TargetMode="External"/><Relationship Id="rId2" Type="http://schemas.openxmlformats.org/officeDocument/2006/relationships/hyperlink" Target="https://shiny.rstudio.com/tutorial/" TargetMode="Externa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hyperlink" Target="https://rstudio.github.io/shinythemes/" TargetMode="External"/><Relationship Id="rId4" Type="http://schemas.openxmlformats.org/officeDocument/2006/relationships/hyperlink" Target="https://rstudio.github.io/shinydashboar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tp.belnet.be/mirror/CRAN/" TargetMode="External"/><Relationship Id="rId2" Type="http://schemas.openxmlformats.org/officeDocument/2006/relationships/hyperlink" Target="https://ftp.belnet.be/mirror/CRAN/bin/windows/base/" TargetMode="External"/><Relationship Id="rId1" Type="http://schemas.openxmlformats.org/officeDocument/2006/relationships/slideLayout" Target="../slideLayouts/slideLayout2.xml"/><Relationship Id="rId4" Type="http://schemas.openxmlformats.org/officeDocument/2006/relationships/hyperlink" Target="https://www.rstudio.com/products/rstudio/download/#downlo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E739-BA39-4DEF-801E-821B2C9A28D1}"/>
              </a:ext>
            </a:extLst>
          </p:cNvPr>
          <p:cNvSpPr>
            <a:spLocks noGrp="1"/>
          </p:cNvSpPr>
          <p:nvPr>
            <p:ph type="ctrTitle"/>
          </p:nvPr>
        </p:nvSpPr>
        <p:spPr/>
        <p:txBody>
          <a:bodyPr/>
          <a:lstStyle/>
          <a:p>
            <a:r>
              <a:rPr lang="fr-FR" dirty="0"/>
              <a:t>Formation R &amp; </a:t>
            </a:r>
            <a:r>
              <a:rPr lang="fr-FR" dirty="0" err="1"/>
              <a:t>RStudio</a:t>
            </a:r>
            <a:endParaRPr lang="fr-BE" dirty="0"/>
          </a:p>
        </p:txBody>
      </p:sp>
      <p:sp>
        <p:nvSpPr>
          <p:cNvPr id="3" name="Subtitle 2">
            <a:extLst>
              <a:ext uri="{FF2B5EF4-FFF2-40B4-BE49-F238E27FC236}">
                <a16:creationId xmlns:a16="http://schemas.microsoft.com/office/drawing/2014/main" id="{DE30810D-117D-4E98-8672-E2FE7417CD23}"/>
              </a:ext>
            </a:extLst>
          </p:cNvPr>
          <p:cNvSpPr>
            <a:spLocks noGrp="1"/>
          </p:cNvSpPr>
          <p:nvPr>
            <p:ph type="subTitle" idx="1"/>
          </p:nvPr>
        </p:nvSpPr>
        <p:spPr/>
        <p:txBody>
          <a:bodyPr/>
          <a:lstStyle/>
          <a:p>
            <a:r>
              <a:rPr lang="fr-FR" dirty="0"/>
              <a:t>17/11/2021 – Formation pratique – Clément Hoedenaeken</a:t>
            </a:r>
            <a:endParaRPr lang="fr-BE" dirty="0"/>
          </a:p>
        </p:txBody>
      </p:sp>
      <p:pic>
        <p:nvPicPr>
          <p:cNvPr id="6" name="Picture 5" descr="Logo&#10;&#10;Description automatically generated">
            <a:extLst>
              <a:ext uri="{FF2B5EF4-FFF2-40B4-BE49-F238E27FC236}">
                <a16:creationId xmlns:a16="http://schemas.microsoft.com/office/drawing/2014/main" id="{2D82CE29-E9C7-4F32-A181-0865E81A4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563" y="5336211"/>
            <a:ext cx="1186640" cy="919646"/>
          </a:xfrm>
          <a:prstGeom prst="rect">
            <a:avLst/>
          </a:prstGeom>
        </p:spPr>
      </p:pic>
      <p:pic>
        <p:nvPicPr>
          <p:cNvPr id="8" name="Picture 7" descr="Logo&#10;&#10;Description automatically generated">
            <a:extLst>
              <a:ext uri="{FF2B5EF4-FFF2-40B4-BE49-F238E27FC236}">
                <a16:creationId xmlns:a16="http://schemas.microsoft.com/office/drawing/2014/main" id="{1023AB98-CC9B-4372-9136-2C557FBB8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50" y="5322547"/>
            <a:ext cx="2697932" cy="946974"/>
          </a:xfrm>
          <a:prstGeom prst="rect">
            <a:avLst/>
          </a:prstGeom>
        </p:spPr>
      </p:pic>
      <p:sp>
        <p:nvSpPr>
          <p:cNvPr id="4" name="Slide Number Placeholder 3">
            <a:extLst>
              <a:ext uri="{FF2B5EF4-FFF2-40B4-BE49-F238E27FC236}">
                <a16:creationId xmlns:a16="http://schemas.microsoft.com/office/drawing/2014/main" id="{871195A4-0FD5-4F70-8E20-4DD5A4866AA1}"/>
              </a:ext>
            </a:extLst>
          </p:cNvPr>
          <p:cNvSpPr>
            <a:spLocks noGrp="1"/>
          </p:cNvSpPr>
          <p:nvPr>
            <p:ph type="sldNum" sz="quarter" idx="12"/>
          </p:nvPr>
        </p:nvSpPr>
        <p:spPr/>
        <p:txBody>
          <a:bodyPr/>
          <a:lstStyle/>
          <a:p>
            <a:fld id="{AB05311B-FABF-4124-B768-D426ED0C6042}" type="slidenum">
              <a:rPr lang="nl-BE" smtClean="0"/>
              <a:t>1</a:t>
            </a:fld>
            <a:endParaRPr lang="nl-BE"/>
          </a:p>
        </p:txBody>
      </p:sp>
    </p:spTree>
    <p:extLst>
      <p:ext uri="{BB962C8B-B14F-4D97-AF65-F5344CB8AC3E}">
        <p14:creationId xmlns:p14="http://schemas.microsoft.com/office/powerpoint/2010/main" val="364399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365126"/>
            <a:ext cx="10515600" cy="628788"/>
          </a:xfrm>
        </p:spPr>
        <p:txBody>
          <a:bodyPr>
            <a:normAutofit fontScale="90000"/>
          </a:bodyPr>
          <a:lstStyle/>
          <a:p>
            <a:r>
              <a:rPr lang="fr-BE" dirty="0"/>
              <a:t>Ex 3 : </a:t>
            </a:r>
            <a:r>
              <a:rPr lang="fr-BE" dirty="0" err="1"/>
              <a:t>Shiny</a:t>
            </a:r>
            <a:r>
              <a:rPr lang="fr-BE" dirty="0"/>
              <a:t> App</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1126435"/>
            <a:ext cx="10515600" cy="5050528"/>
          </a:xfrm>
        </p:spPr>
        <p:txBody>
          <a:bodyPr>
            <a:normAutofit/>
          </a:bodyPr>
          <a:lstStyle/>
          <a:p>
            <a:pPr marL="514350" indent="-514350">
              <a:buFont typeface="+mj-lt"/>
              <a:buAutoNum type="arabicPeriod" startAt="6"/>
            </a:pPr>
            <a:r>
              <a:rPr lang="fr-BE" sz="2000" dirty="0"/>
              <a:t>R! : </a:t>
            </a:r>
            <a:r>
              <a:rPr lang="fr-BE" sz="2000" dirty="0" err="1"/>
              <a:t>Rstudio</a:t>
            </a:r>
            <a:r>
              <a:rPr lang="fr-BE" sz="2000" dirty="0"/>
              <a:t> a remarqué qu’il s’agissait d’une </a:t>
            </a:r>
            <a:r>
              <a:rPr lang="fr-BE" sz="2000" dirty="0" err="1"/>
              <a:t>Shiny</a:t>
            </a:r>
            <a:r>
              <a:rPr lang="fr-BE" sz="2000" dirty="0"/>
              <a:t> app et a remplacé le bouton </a:t>
            </a:r>
            <a:r>
              <a:rPr lang="fr-BE" sz="2000" i="1" dirty="0"/>
              <a:t>Source</a:t>
            </a:r>
            <a:r>
              <a:rPr lang="fr-BE" sz="2000" dirty="0"/>
              <a:t> par un bouton </a:t>
            </a:r>
            <a:r>
              <a:rPr lang="fr-BE" sz="2000" i="1" dirty="0"/>
              <a:t>Run app</a:t>
            </a:r>
          </a:p>
          <a:p>
            <a:pPr marL="514350" indent="-514350">
              <a:buFont typeface="+mj-lt"/>
              <a:buAutoNum type="arabicPeriod" startAt="6"/>
            </a:pPr>
            <a:r>
              <a:rPr lang="fr-BE" sz="2000" dirty="0"/>
              <a:t>Ecris un texte d’exemple dans la partie </a:t>
            </a:r>
            <a:r>
              <a:rPr lang="fr-BE" sz="2000" dirty="0" err="1"/>
              <a:t>ui</a:t>
            </a:r>
            <a:r>
              <a:rPr lang="fr-BE" sz="2000" dirty="0"/>
              <a:t> du code et exécute l’app</a:t>
            </a:r>
          </a:p>
          <a:p>
            <a:pPr marL="514350" indent="-514350">
              <a:buFont typeface="+mj-lt"/>
              <a:buAutoNum type="arabicPeriod" startAt="6"/>
            </a:pPr>
            <a:endParaRPr lang="fr-BE" sz="2000" dirty="0"/>
          </a:p>
          <a:p>
            <a:pPr marL="514350" indent="-514350">
              <a:buFont typeface="+mj-lt"/>
              <a:buAutoNum type="arabicPeriod" startAt="6"/>
            </a:pPr>
            <a:r>
              <a:rPr lang="fr-BE" sz="2000" dirty="0"/>
              <a:t>Une fenêtre s’ouvre. Il s’agit de l’app créée. Tu peux cliquer sur </a:t>
            </a:r>
            <a:r>
              <a:rPr lang="fr-BE" sz="2000" i="1" dirty="0"/>
              <a:t>Open in Browser </a:t>
            </a:r>
            <a:r>
              <a:rPr lang="fr-BE" sz="2000" dirty="0"/>
              <a:t>pour voir le résultat sur ton navigateur. En appuyant sur la touche </a:t>
            </a:r>
            <a:r>
              <a:rPr lang="fr-BE" sz="2000" i="1" dirty="0"/>
              <a:t>F12, </a:t>
            </a:r>
            <a:r>
              <a:rPr lang="fr-BE" sz="2000" dirty="0"/>
              <a:t>tu peux alors voir le code html, css et </a:t>
            </a:r>
            <a:r>
              <a:rPr lang="fr-BE" sz="2000" dirty="0" err="1"/>
              <a:t>js</a:t>
            </a:r>
            <a:r>
              <a:rPr lang="fr-BE" sz="2000" dirty="0"/>
              <a:t> qui correspond à ta page web. Le package </a:t>
            </a:r>
            <a:r>
              <a:rPr lang="fr-BE" sz="2000" dirty="0" err="1"/>
              <a:t>shiny</a:t>
            </a:r>
            <a:r>
              <a:rPr lang="fr-BE" sz="2000" dirty="0"/>
              <a:t> a traduit ce que tu as écris en langage R vers d’autres langage, utilisés pour le développement web.</a:t>
            </a:r>
          </a:p>
          <a:p>
            <a:pPr marL="514350" indent="-514350">
              <a:buFont typeface="+mj-lt"/>
              <a:buAutoNum type="arabicPeriod" startAt="6"/>
            </a:pPr>
            <a:endParaRPr lang="fr-BE" sz="2000" i="1" dirty="0"/>
          </a:p>
          <a:p>
            <a:pPr marL="514350" indent="-514350">
              <a:buFont typeface="+mj-lt"/>
              <a:buAutoNum type="arabicPeriod" startAt="6"/>
            </a:pPr>
            <a:endParaRPr lang="fr-BE" sz="2000" i="1" dirty="0"/>
          </a:p>
          <a:p>
            <a:pPr marL="514350" indent="-514350">
              <a:buFont typeface="+mj-lt"/>
              <a:buAutoNum type="arabicPeriod" startAt="6"/>
            </a:pPr>
            <a:endParaRPr lang="fr-BE" sz="2000" i="1" dirty="0"/>
          </a:p>
          <a:p>
            <a:pPr marL="514350" indent="-514350">
              <a:buFont typeface="+mj-lt"/>
              <a:buAutoNum type="arabicPeriod" startAt="6"/>
            </a:pPr>
            <a:r>
              <a:rPr lang="fr-BE" sz="2000" dirty="0"/>
              <a:t>Remarque pour les habitués à la programmation en html : Il est possible de formater la taille de la police via des balises. La syntaxe est simplement légèrement adaptée.</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10</a:t>
            </a:fld>
            <a:endParaRPr lang="nl-BE"/>
          </a:p>
        </p:txBody>
      </p:sp>
      <p:pic>
        <p:nvPicPr>
          <p:cNvPr id="6" name="Picture 5">
            <a:extLst>
              <a:ext uri="{FF2B5EF4-FFF2-40B4-BE49-F238E27FC236}">
                <a16:creationId xmlns:a16="http://schemas.microsoft.com/office/drawing/2014/main" id="{CA468F2C-33D7-4573-A960-C53E491AAA74}"/>
              </a:ext>
            </a:extLst>
          </p:cNvPr>
          <p:cNvPicPr>
            <a:picLocks noChangeAspect="1"/>
          </p:cNvPicPr>
          <p:nvPr/>
        </p:nvPicPr>
        <p:blipFill>
          <a:blip r:embed="rId2"/>
          <a:stretch>
            <a:fillRect/>
          </a:stretch>
        </p:blipFill>
        <p:spPr>
          <a:xfrm>
            <a:off x="8361147" y="1464947"/>
            <a:ext cx="2095792" cy="562053"/>
          </a:xfrm>
          <a:prstGeom prst="rect">
            <a:avLst/>
          </a:prstGeom>
          <a:ln>
            <a:solidFill>
              <a:schemeClr val="accent1">
                <a:lumMod val="75000"/>
              </a:schemeClr>
            </a:solidFill>
          </a:ln>
        </p:spPr>
      </p:pic>
      <p:pic>
        <p:nvPicPr>
          <p:cNvPr id="8" name="Picture 7">
            <a:extLst>
              <a:ext uri="{FF2B5EF4-FFF2-40B4-BE49-F238E27FC236}">
                <a16:creationId xmlns:a16="http://schemas.microsoft.com/office/drawing/2014/main" id="{8494FA64-621E-4C99-9C5D-CFD059B747C7}"/>
              </a:ext>
            </a:extLst>
          </p:cNvPr>
          <p:cNvPicPr>
            <a:picLocks noChangeAspect="1"/>
          </p:cNvPicPr>
          <p:nvPr/>
        </p:nvPicPr>
        <p:blipFill>
          <a:blip r:embed="rId3"/>
          <a:stretch>
            <a:fillRect/>
          </a:stretch>
        </p:blipFill>
        <p:spPr>
          <a:xfrm>
            <a:off x="4263537" y="2238760"/>
            <a:ext cx="2048161" cy="419158"/>
          </a:xfrm>
          <a:prstGeom prst="rect">
            <a:avLst/>
          </a:prstGeom>
        </p:spPr>
      </p:pic>
      <p:pic>
        <p:nvPicPr>
          <p:cNvPr id="10" name="Picture 9">
            <a:extLst>
              <a:ext uri="{FF2B5EF4-FFF2-40B4-BE49-F238E27FC236}">
                <a16:creationId xmlns:a16="http://schemas.microsoft.com/office/drawing/2014/main" id="{285AD2CC-0913-4050-B845-7C9B7158A5D4}"/>
              </a:ext>
            </a:extLst>
          </p:cNvPr>
          <p:cNvPicPr>
            <a:picLocks noChangeAspect="1"/>
          </p:cNvPicPr>
          <p:nvPr/>
        </p:nvPicPr>
        <p:blipFill rotWithShape="1">
          <a:blip r:embed="rId4"/>
          <a:srcRect b="73238"/>
          <a:stretch/>
        </p:blipFill>
        <p:spPr>
          <a:xfrm>
            <a:off x="1797506" y="3812572"/>
            <a:ext cx="8659433" cy="775021"/>
          </a:xfrm>
          <a:prstGeom prst="rect">
            <a:avLst/>
          </a:prstGeom>
          <a:ln>
            <a:solidFill>
              <a:schemeClr val="accent1">
                <a:lumMod val="75000"/>
              </a:schemeClr>
            </a:solidFill>
          </a:ln>
        </p:spPr>
      </p:pic>
      <p:pic>
        <p:nvPicPr>
          <p:cNvPr id="12" name="Picture 11">
            <a:extLst>
              <a:ext uri="{FF2B5EF4-FFF2-40B4-BE49-F238E27FC236}">
                <a16:creationId xmlns:a16="http://schemas.microsoft.com/office/drawing/2014/main" id="{9265623F-3172-4E96-9B69-96F201DCE331}"/>
              </a:ext>
            </a:extLst>
          </p:cNvPr>
          <p:cNvPicPr>
            <a:picLocks noChangeAspect="1"/>
          </p:cNvPicPr>
          <p:nvPr/>
        </p:nvPicPr>
        <p:blipFill>
          <a:blip r:embed="rId5"/>
          <a:stretch>
            <a:fillRect/>
          </a:stretch>
        </p:blipFill>
        <p:spPr>
          <a:xfrm>
            <a:off x="4900065" y="5771287"/>
            <a:ext cx="2789212" cy="721587"/>
          </a:xfrm>
          <a:prstGeom prst="rect">
            <a:avLst/>
          </a:prstGeom>
          <a:ln>
            <a:solidFill>
              <a:schemeClr val="accent1">
                <a:lumMod val="75000"/>
              </a:schemeClr>
            </a:solidFill>
          </a:ln>
        </p:spPr>
      </p:pic>
    </p:spTree>
    <p:extLst>
      <p:ext uri="{BB962C8B-B14F-4D97-AF65-F5344CB8AC3E}">
        <p14:creationId xmlns:p14="http://schemas.microsoft.com/office/powerpoint/2010/main" val="68592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147526"/>
            <a:ext cx="10515600" cy="628788"/>
          </a:xfrm>
        </p:spPr>
        <p:txBody>
          <a:bodyPr>
            <a:normAutofit fontScale="90000"/>
          </a:bodyPr>
          <a:lstStyle/>
          <a:p>
            <a:r>
              <a:rPr lang="fr-BE" dirty="0"/>
              <a:t>Ex 4 : </a:t>
            </a:r>
            <a:r>
              <a:rPr lang="fr-BE" dirty="0" err="1"/>
              <a:t>Shiny</a:t>
            </a:r>
            <a:r>
              <a:rPr lang="fr-BE" dirty="0"/>
              <a:t> App exploration </a:t>
            </a:r>
            <a:r>
              <a:rPr lang="fr-BE" dirty="0" err="1"/>
              <a:t>database</a:t>
            </a:r>
            <a:r>
              <a:rPr lang="fr-BE" dirty="0"/>
              <a:t> Iris</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887896"/>
            <a:ext cx="11022496" cy="5289067"/>
          </a:xfrm>
        </p:spPr>
        <p:txBody>
          <a:bodyPr>
            <a:normAutofit fontScale="92500" lnSpcReduction="20000"/>
          </a:bodyPr>
          <a:lstStyle/>
          <a:p>
            <a:pPr marL="0" indent="0">
              <a:buNone/>
            </a:pPr>
            <a:r>
              <a:rPr lang="fr-BE" sz="2000" dirty="0"/>
              <a:t>Le but de cet exercice est de créer un application </a:t>
            </a:r>
            <a:r>
              <a:rPr lang="fr-BE" sz="2000" dirty="0" err="1"/>
              <a:t>Shiny</a:t>
            </a:r>
            <a:r>
              <a:rPr lang="fr-BE" sz="2000" dirty="0"/>
              <a:t> d’exploration du </a:t>
            </a:r>
            <a:r>
              <a:rPr lang="fr-BE" sz="2000" dirty="0" err="1"/>
              <a:t>dataset</a:t>
            </a:r>
            <a:r>
              <a:rPr lang="fr-BE" sz="2000" dirty="0"/>
              <a:t> Iris présenté lors de la séance théorique. Ce </a:t>
            </a:r>
            <a:r>
              <a:rPr lang="fr-BE" sz="2000" dirty="0" err="1"/>
              <a:t>dataset</a:t>
            </a:r>
            <a:r>
              <a:rPr lang="fr-BE" sz="2000" dirty="0"/>
              <a:t> est inclus dans R de base. Il ne faut donc pas le télécharger. </a:t>
            </a:r>
          </a:p>
          <a:p>
            <a:pPr marL="457200" indent="-457200">
              <a:buFont typeface="+mj-lt"/>
              <a:buAutoNum type="arabicPeriod"/>
            </a:pPr>
            <a:r>
              <a:rPr lang="fr-BE" sz="2000" dirty="0"/>
              <a:t>Tout d’abord, ajoute un titre à ton application (reprends l’application de l’exercice 3)</a:t>
            </a:r>
          </a:p>
          <a:p>
            <a:pPr marL="457200" indent="-457200">
              <a:buFont typeface="+mj-lt"/>
              <a:buAutoNum type="arabicPeriod"/>
            </a:pPr>
            <a:endParaRPr lang="fr-BE" sz="2000" dirty="0"/>
          </a:p>
          <a:p>
            <a:pPr marL="457200" indent="-457200">
              <a:buFont typeface="+mj-lt"/>
              <a:buAutoNum type="arabicPeriod"/>
            </a:pPr>
            <a:endParaRPr lang="fr-BE" sz="2000" dirty="0"/>
          </a:p>
          <a:p>
            <a:pPr marL="457200" indent="-457200">
              <a:buFont typeface="+mj-lt"/>
              <a:buAutoNum type="arabicPeriod"/>
            </a:pPr>
            <a:r>
              <a:rPr lang="fr-BE" sz="2000" dirty="0"/>
              <a:t>Ajoute une </a:t>
            </a:r>
            <a:r>
              <a:rPr lang="fr-BE" sz="2000" i="1" dirty="0" err="1"/>
              <a:t>FluidRow</a:t>
            </a:r>
            <a:r>
              <a:rPr lang="fr-BE" sz="2000" dirty="0"/>
              <a:t> (ligne) qui contiendra 3 </a:t>
            </a:r>
            <a:r>
              <a:rPr lang="fr-BE" sz="2000" i="1" dirty="0" err="1"/>
              <a:t>column</a:t>
            </a:r>
            <a:r>
              <a:rPr lang="fr-BE" sz="2000" dirty="0"/>
              <a:t> (colonnes) (3 paramètres modifiables).</a:t>
            </a:r>
            <a:br>
              <a:rPr lang="fr-BE" sz="2000" dirty="0"/>
            </a:br>
            <a:br>
              <a:rPr lang="fr-BE" sz="2000" dirty="0"/>
            </a:br>
            <a:br>
              <a:rPr lang="fr-BE" sz="2000" dirty="0"/>
            </a:br>
            <a:br>
              <a:rPr lang="fr-BE" sz="2000" dirty="0"/>
            </a:br>
            <a:br>
              <a:rPr lang="fr-BE" sz="2000" dirty="0"/>
            </a:br>
            <a:br>
              <a:rPr lang="fr-BE" sz="2000" dirty="0"/>
            </a:br>
            <a:endParaRPr lang="fr-BE" sz="2000" dirty="0"/>
          </a:p>
          <a:p>
            <a:pPr marL="0" indent="0">
              <a:buNone/>
            </a:pPr>
            <a:br>
              <a:rPr lang="fr-BE" sz="2000" dirty="0"/>
            </a:br>
            <a:br>
              <a:rPr lang="fr-BE" sz="2000" dirty="0"/>
            </a:br>
            <a:r>
              <a:rPr lang="fr-BE" sz="2000" dirty="0"/>
              <a:t>R! Une page web est de largeur 12. Dès lors, chaque colonne doit faire moins de 4 de large.</a:t>
            </a:r>
            <a:br>
              <a:rPr lang="fr-BE" sz="2000" dirty="0"/>
            </a:br>
            <a:br>
              <a:rPr lang="fr-BE" sz="2000" dirty="0"/>
            </a:br>
            <a:r>
              <a:rPr lang="fr-BE" sz="2000" dirty="0"/>
              <a:t>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11</a:t>
            </a:fld>
            <a:endParaRPr lang="nl-BE"/>
          </a:p>
        </p:txBody>
      </p:sp>
      <p:pic>
        <p:nvPicPr>
          <p:cNvPr id="7" name="Picture 6">
            <a:extLst>
              <a:ext uri="{FF2B5EF4-FFF2-40B4-BE49-F238E27FC236}">
                <a16:creationId xmlns:a16="http://schemas.microsoft.com/office/drawing/2014/main" id="{EA44D59B-3774-414A-AD8E-6C38C8D24DF8}"/>
              </a:ext>
            </a:extLst>
          </p:cNvPr>
          <p:cNvPicPr>
            <a:picLocks noChangeAspect="1"/>
          </p:cNvPicPr>
          <p:nvPr/>
        </p:nvPicPr>
        <p:blipFill>
          <a:blip r:embed="rId2"/>
          <a:stretch>
            <a:fillRect/>
          </a:stretch>
        </p:blipFill>
        <p:spPr>
          <a:xfrm>
            <a:off x="3584627" y="1701416"/>
            <a:ext cx="4671478" cy="688539"/>
          </a:xfrm>
          <a:prstGeom prst="rect">
            <a:avLst/>
          </a:prstGeom>
        </p:spPr>
      </p:pic>
      <p:sp>
        <p:nvSpPr>
          <p:cNvPr id="9" name="Rectangle 8">
            <a:extLst>
              <a:ext uri="{FF2B5EF4-FFF2-40B4-BE49-F238E27FC236}">
                <a16:creationId xmlns:a16="http://schemas.microsoft.com/office/drawing/2014/main" id="{05B3B11D-625C-4893-A41A-B8CD03760BCD}"/>
              </a:ext>
            </a:extLst>
          </p:cNvPr>
          <p:cNvSpPr/>
          <p:nvPr/>
        </p:nvSpPr>
        <p:spPr>
          <a:xfrm>
            <a:off x="2786269" y="2726638"/>
            <a:ext cx="7195931" cy="1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a:extLst>
              <a:ext uri="{FF2B5EF4-FFF2-40B4-BE49-F238E27FC236}">
                <a16:creationId xmlns:a16="http://schemas.microsoft.com/office/drawing/2014/main" id="{7CA2380D-BCDC-4BBA-BFDF-C2545CE7B57E}"/>
              </a:ext>
            </a:extLst>
          </p:cNvPr>
          <p:cNvSpPr/>
          <p:nvPr/>
        </p:nvSpPr>
        <p:spPr>
          <a:xfrm>
            <a:off x="3260034" y="2949802"/>
            <a:ext cx="1815548" cy="11207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2" name="Rectangle 11">
            <a:extLst>
              <a:ext uri="{FF2B5EF4-FFF2-40B4-BE49-F238E27FC236}">
                <a16:creationId xmlns:a16="http://schemas.microsoft.com/office/drawing/2014/main" id="{DD4DD161-47EE-498A-8A1B-7AC2735ADC34}"/>
              </a:ext>
            </a:extLst>
          </p:cNvPr>
          <p:cNvSpPr/>
          <p:nvPr/>
        </p:nvSpPr>
        <p:spPr>
          <a:xfrm>
            <a:off x="5425108" y="2949337"/>
            <a:ext cx="1815548" cy="11207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3" name="Rectangle 12">
            <a:extLst>
              <a:ext uri="{FF2B5EF4-FFF2-40B4-BE49-F238E27FC236}">
                <a16:creationId xmlns:a16="http://schemas.microsoft.com/office/drawing/2014/main" id="{CD5AEF57-2EB9-4449-9650-12CAE7CE31AC}"/>
              </a:ext>
            </a:extLst>
          </p:cNvPr>
          <p:cNvSpPr/>
          <p:nvPr/>
        </p:nvSpPr>
        <p:spPr>
          <a:xfrm>
            <a:off x="7590183" y="2949802"/>
            <a:ext cx="1815548" cy="11207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BE"/>
          </a:p>
        </p:txBody>
      </p:sp>
      <p:sp>
        <p:nvSpPr>
          <p:cNvPr id="14" name="TextBox 13">
            <a:extLst>
              <a:ext uri="{FF2B5EF4-FFF2-40B4-BE49-F238E27FC236}">
                <a16:creationId xmlns:a16="http://schemas.microsoft.com/office/drawing/2014/main" id="{758ADB16-974A-4E8B-B397-93FA559DA072}"/>
              </a:ext>
            </a:extLst>
          </p:cNvPr>
          <p:cNvSpPr txBox="1"/>
          <p:nvPr/>
        </p:nvSpPr>
        <p:spPr>
          <a:xfrm>
            <a:off x="1686676" y="2960467"/>
            <a:ext cx="1046248" cy="369332"/>
          </a:xfrm>
          <a:prstGeom prst="rect">
            <a:avLst/>
          </a:prstGeom>
          <a:noFill/>
        </p:spPr>
        <p:txBody>
          <a:bodyPr wrap="none" rtlCol="0">
            <a:spAutoFit/>
          </a:bodyPr>
          <a:lstStyle/>
          <a:p>
            <a:r>
              <a:rPr lang="fr-BE" dirty="0" err="1">
                <a:solidFill>
                  <a:schemeClr val="accent1">
                    <a:lumMod val="75000"/>
                  </a:schemeClr>
                </a:solidFill>
              </a:rPr>
              <a:t>FluidRow</a:t>
            </a:r>
            <a:endParaRPr lang="fr-BE" dirty="0">
              <a:solidFill>
                <a:schemeClr val="accent1">
                  <a:lumMod val="75000"/>
                </a:schemeClr>
              </a:solidFill>
            </a:endParaRPr>
          </a:p>
        </p:txBody>
      </p:sp>
      <p:sp>
        <p:nvSpPr>
          <p:cNvPr id="15" name="TextBox 14">
            <a:extLst>
              <a:ext uri="{FF2B5EF4-FFF2-40B4-BE49-F238E27FC236}">
                <a16:creationId xmlns:a16="http://schemas.microsoft.com/office/drawing/2014/main" id="{C230C722-3D84-4C2A-BDA0-FEDB36EC326C}"/>
              </a:ext>
            </a:extLst>
          </p:cNvPr>
          <p:cNvSpPr txBox="1"/>
          <p:nvPr/>
        </p:nvSpPr>
        <p:spPr>
          <a:xfrm>
            <a:off x="3644684" y="3295175"/>
            <a:ext cx="883255" cy="369332"/>
          </a:xfrm>
          <a:prstGeom prst="rect">
            <a:avLst/>
          </a:prstGeom>
          <a:noFill/>
        </p:spPr>
        <p:txBody>
          <a:bodyPr wrap="none" rtlCol="0">
            <a:spAutoFit/>
          </a:bodyPr>
          <a:lstStyle/>
          <a:p>
            <a:r>
              <a:rPr lang="fr-BE" dirty="0" err="1"/>
              <a:t>column</a:t>
            </a:r>
            <a:endParaRPr lang="fr-BE" dirty="0"/>
          </a:p>
        </p:txBody>
      </p:sp>
      <p:sp>
        <p:nvSpPr>
          <p:cNvPr id="16" name="TextBox 15">
            <a:extLst>
              <a:ext uri="{FF2B5EF4-FFF2-40B4-BE49-F238E27FC236}">
                <a16:creationId xmlns:a16="http://schemas.microsoft.com/office/drawing/2014/main" id="{24252E7F-5000-4885-9674-E86724AFCF05}"/>
              </a:ext>
            </a:extLst>
          </p:cNvPr>
          <p:cNvSpPr txBox="1"/>
          <p:nvPr/>
        </p:nvSpPr>
        <p:spPr>
          <a:xfrm>
            <a:off x="5776955" y="3288826"/>
            <a:ext cx="883255" cy="369332"/>
          </a:xfrm>
          <a:prstGeom prst="rect">
            <a:avLst/>
          </a:prstGeom>
          <a:noFill/>
        </p:spPr>
        <p:txBody>
          <a:bodyPr wrap="none" rtlCol="0">
            <a:spAutoFit/>
          </a:bodyPr>
          <a:lstStyle/>
          <a:p>
            <a:r>
              <a:rPr lang="fr-BE" dirty="0" err="1"/>
              <a:t>column</a:t>
            </a:r>
            <a:endParaRPr lang="fr-BE" dirty="0"/>
          </a:p>
        </p:txBody>
      </p:sp>
      <p:sp>
        <p:nvSpPr>
          <p:cNvPr id="17" name="TextBox 16">
            <a:extLst>
              <a:ext uri="{FF2B5EF4-FFF2-40B4-BE49-F238E27FC236}">
                <a16:creationId xmlns:a16="http://schemas.microsoft.com/office/drawing/2014/main" id="{38F23010-6084-4192-AAD0-6C14E0EC493D}"/>
              </a:ext>
            </a:extLst>
          </p:cNvPr>
          <p:cNvSpPr txBox="1"/>
          <p:nvPr/>
        </p:nvSpPr>
        <p:spPr>
          <a:xfrm>
            <a:off x="7945015" y="3288826"/>
            <a:ext cx="883255" cy="369332"/>
          </a:xfrm>
          <a:prstGeom prst="rect">
            <a:avLst/>
          </a:prstGeom>
          <a:noFill/>
        </p:spPr>
        <p:txBody>
          <a:bodyPr wrap="none" rtlCol="0">
            <a:spAutoFit/>
          </a:bodyPr>
          <a:lstStyle/>
          <a:p>
            <a:r>
              <a:rPr lang="fr-BE" dirty="0" err="1"/>
              <a:t>column</a:t>
            </a:r>
            <a:endParaRPr lang="fr-BE" dirty="0"/>
          </a:p>
        </p:txBody>
      </p:sp>
      <p:pic>
        <p:nvPicPr>
          <p:cNvPr id="19" name="Picture 18">
            <a:extLst>
              <a:ext uri="{FF2B5EF4-FFF2-40B4-BE49-F238E27FC236}">
                <a16:creationId xmlns:a16="http://schemas.microsoft.com/office/drawing/2014/main" id="{52BC9DE2-092E-471F-A300-EBCBBB91C01F}"/>
              </a:ext>
            </a:extLst>
          </p:cNvPr>
          <p:cNvPicPr>
            <a:picLocks noChangeAspect="1"/>
          </p:cNvPicPr>
          <p:nvPr/>
        </p:nvPicPr>
        <p:blipFill>
          <a:blip r:embed="rId3"/>
          <a:stretch>
            <a:fillRect/>
          </a:stretch>
        </p:blipFill>
        <p:spPr>
          <a:xfrm>
            <a:off x="4920249" y="4741207"/>
            <a:ext cx="3219899" cy="2457793"/>
          </a:xfrm>
          <a:prstGeom prst="rect">
            <a:avLst/>
          </a:prstGeom>
        </p:spPr>
      </p:pic>
    </p:spTree>
    <p:extLst>
      <p:ext uri="{BB962C8B-B14F-4D97-AF65-F5344CB8AC3E}">
        <p14:creationId xmlns:p14="http://schemas.microsoft.com/office/powerpoint/2010/main" val="107122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147526"/>
            <a:ext cx="10515600" cy="628788"/>
          </a:xfrm>
        </p:spPr>
        <p:txBody>
          <a:bodyPr>
            <a:normAutofit fontScale="90000"/>
          </a:bodyPr>
          <a:lstStyle/>
          <a:p>
            <a:r>
              <a:rPr lang="fr-BE" dirty="0"/>
              <a:t>Ex 4 : </a:t>
            </a:r>
            <a:r>
              <a:rPr lang="fr-BE" dirty="0" err="1"/>
              <a:t>Shiny</a:t>
            </a:r>
            <a:r>
              <a:rPr lang="fr-BE" dirty="0"/>
              <a:t> App exploration </a:t>
            </a:r>
            <a:r>
              <a:rPr lang="fr-BE" dirty="0" err="1"/>
              <a:t>database</a:t>
            </a:r>
            <a:r>
              <a:rPr lang="fr-BE" dirty="0"/>
              <a:t> Iris</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887896"/>
            <a:ext cx="11022496" cy="5289067"/>
          </a:xfrm>
        </p:spPr>
        <p:txBody>
          <a:bodyPr>
            <a:normAutofit fontScale="92500" lnSpcReduction="20000"/>
          </a:bodyPr>
          <a:lstStyle/>
          <a:p>
            <a:pPr marL="457200" indent="-457200">
              <a:buFont typeface="+mj-lt"/>
              <a:buAutoNum type="arabicPeriod" startAt="3"/>
            </a:pPr>
            <a:r>
              <a:rPr lang="fr-BE" sz="2000" dirty="0"/>
              <a:t>Déclarons une liste contenant le nom des axes</a:t>
            </a:r>
          </a:p>
          <a:p>
            <a:pPr marL="457200" indent="-457200">
              <a:buFont typeface="+mj-lt"/>
              <a:buAutoNum type="arabicPeriod" startAt="3"/>
            </a:pPr>
            <a:endParaRPr lang="fr-BE" sz="2000" dirty="0"/>
          </a:p>
          <a:p>
            <a:pPr marL="457200" indent="-457200">
              <a:buFont typeface="+mj-lt"/>
              <a:buAutoNum type="arabicPeriod" startAt="3"/>
            </a:pPr>
            <a:r>
              <a:rPr lang="fr-BE" sz="2000" dirty="0"/>
              <a:t>Ajoutons un choix parmi une liste déroulante dans les 2 premières colonnes. Une pour choisir l’axe x, l’autre pour choisir l’axe y. Attention : les </a:t>
            </a:r>
            <a:r>
              <a:rPr lang="fr-BE" sz="2000" dirty="0" err="1"/>
              <a:t>inputId</a:t>
            </a:r>
            <a:r>
              <a:rPr lang="fr-BE" sz="2000" dirty="0"/>
              <a:t> doivent tous être différents. </a:t>
            </a:r>
            <a:br>
              <a:rPr lang="fr-BE" sz="2000" dirty="0"/>
            </a:br>
            <a:br>
              <a:rPr lang="fr-BE" sz="2000" dirty="0"/>
            </a:br>
            <a:br>
              <a:rPr lang="fr-BE" sz="2000" dirty="0"/>
            </a:br>
            <a:br>
              <a:rPr lang="fr-BE" sz="2000" dirty="0"/>
            </a:br>
            <a:br>
              <a:rPr lang="fr-BE" sz="2000" dirty="0"/>
            </a:br>
            <a:br>
              <a:rPr lang="fr-BE" sz="2000" dirty="0"/>
            </a:br>
            <a:br>
              <a:rPr lang="fr-BE" sz="2000" dirty="0"/>
            </a:br>
            <a:r>
              <a:rPr lang="fr-BE" sz="2000" dirty="0"/>
              <a:t>Comment savoir quoi écrire pour obtenir quoi? </a:t>
            </a:r>
          </a:p>
          <a:p>
            <a:pPr lvl="1"/>
            <a:r>
              <a:rPr lang="fr-BE" sz="1600" dirty="0" err="1"/>
              <a:t>Cheatsheet</a:t>
            </a:r>
            <a:r>
              <a:rPr lang="fr-BE" sz="1600" dirty="0"/>
              <a:t> : </a:t>
            </a:r>
            <a:r>
              <a:rPr lang="fr-BE" sz="1800" dirty="0">
                <a:hlinkClick r:id="rId2"/>
              </a:rPr>
              <a:t>https://raw.githubusercontent.com/rstudio/cheatsheets/main/shiny.pdf</a:t>
            </a:r>
            <a:r>
              <a:rPr lang="fr-BE" sz="1800" dirty="0"/>
              <a:t> </a:t>
            </a:r>
          </a:p>
          <a:p>
            <a:pPr lvl="1"/>
            <a:r>
              <a:rPr lang="fr-BE" sz="1600" dirty="0"/>
              <a:t>Widget </a:t>
            </a:r>
            <a:r>
              <a:rPr lang="fr-BE" sz="1600" dirty="0" err="1"/>
              <a:t>gallery</a:t>
            </a:r>
            <a:r>
              <a:rPr lang="fr-BE" sz="1600" dirty="0"/>
              <a:t> : </a:t>
            </a:r>
            <a:r>
              <a:rPr lang="fr-BE" sz="1600" dirty="0">
                <a:hlinkClick r:id="rId3"/>
              </a:rPr>
              <a:t>https://shiny.rstudio.com/gallery/widget-gallery.html</a:t>
            </a:r>
            <a:r>
              <a:rPr lang="fr-BE" sz="1600" dirty="0"/>
              <a:t> </a:t>
            </a:r>
          </a:p>
          <a:p>
            <a:pPr marL="457200" lvl="1" indent="0">
              <a:buNone/>
            </a:pPr>
            <a:endParaRPr lang="fr-BE" sz="1600" dirty="0"/>
          </a:p>
          <a:p>
            <a:pPr marL="457200" indent="-457200">
              <a:buFont typeface="+mj-lt"/>
              <a:buAutoNum type="arabicPeriod" startAt="6"/>
            </a:pPr>
            <a:r>
              <a:rPr lang="fr-BE" sz="2000" dirty="0"/>
              <a:t>Dans la dernière colonne, ajoutes un </a:t>
            </a:r>
            <a:r>
              <a:rPr lang="fr-BE" sz="2000" dirty="0" err="1"/>
              <a:t>sliderInput</a:t>
            </a:r>
            <a:r>
              <a:rPr lang="fr-BE" sz="2000" dirty="0"/>
              <a:t> (sélection de valeur numérique)</a:t>
            </a:r>
          </a:p>
          <a:p>
            <a:pPr marL="457200" indent="-457200">
              <a:buFont typeface="+mj-lt"/>
              <a:buAutoNum type="arabicPeriod" startAt="6"/>
            </a:pPr>
            <a:endParaRPr lang="fr-BE" sz="2000" dirty="0"/>
          </a:p>
          <a:p>
            <a:pPr marL="457200" indent="-457200">
              <a:buFont typeface="+mj-lt"/>
              <a:buAutoNum type="arabicPeriod" startAt="6"/>
            </a:pPr>
            <a:endParaRPr lang="fr-BE" sz="2000" dirty="0"/>
          </a:p>
          <a:p>
            <a:pPr marL="457200" indent="-457200">
              <a:buFont typeface="+mj-lt"/>
              <a:buAutoNum type="arabicPeriod" startAt="6"/>
            </a:pPr>
            <a:endParaRPr lang="fr-BE" sz="2000" dirty="0"/>
          </a:p>
          <a:p>
            <a:pPr marL="457200" indent="-457200">
              <a:buFont typeface="+mj-lt"/>
              <a:buAutoNum type="arabicPeriod" startAt="6"/>
            </a:pPr>
            <a:r>
              <a:rPr lang="fr-BE" sz="2000" dirty="0"/>
              <a:t>Exécute l’app pour déjà voir si l’apparence semble normale</a:t>
            </a:r>
            <a:br>
              <a:rPr lang="fr-BE" sz="2000" dirty="0"/>
            </a:br>
            <a:br>
              <a:rPr lang="fr-BE" sz="2000" dirty="0"/>
            </a:br>
            <a:r>
              <a:rPr lang="fr-BE" sz="2000" dirty="0"/>
              <a:t>R! Le retour à la ligne est facultatif après la virgule. C’est juste pour une meilleure lisibilité que je le fais. </a:t>
            </a:r>
            <a:br>
              <a:rPr lang="fr-BE" sz="2000" dirty="0"/>
            </a:br>
            <a:r>
              <a:rPr lang="fr-BE" sz="2000" dirty="0"/>
              <a:t>R! le nom des paramètres (ex: </a:t>
            </a:r>
            <a:r>
              <a:rPr lang="fr-BE" sz="2000" dirty="0" err="1"/>
              <a:t>inputId</a:t>
            </a:r>
            <a:r>
              <a:rPr lang="fr-BE" sz="2000" dirty="0"/>
              <a:t>, label, </a:t>
            </a:r>
            <a:r>
              <a:rPr lang="fr-BE" sz="2000" dirty="0" err="1"/>
              <a:t>etc</a:t>
            </a:r>
            <a:r>
              <a:rPr lang="fr-BE" sz="2000" dirty="0"/>
              <a:t>) est facultatif aussi. Les valeurs, ordonnées correctement suffisent. Cependant, une bonne pratique consiste à toujours nommer le paramètre auquel on assigne une valeur. </a:t>
            </a:r>
          </a:p>
          <a:p>
            <a:pPr marL="0" indent="0">
              <a:buNone/>
            </a:pPr>
            <a:endParaRPr lang="fr-BE" sz="2000" dirty="0"/>
          </a:p>
          <a:p>
            <a:pPr marL="0" indent="0">
              <a:buNone/>
            </a:pPr>
            <a:br>
              <a:rPr lang="fr-BE" sz="2000" dirty="0"/>
            </a:br>
            <a:br>
              <a:rPr lang="fr-BE" sz="2000" dirty="0"/>
            </a:br>
            <a:r>
              <a:rPr lang="fr-BE" sz="2000" dirty="0"/>
              <a:t>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12</a:t>
            </a:fld>
            <a:endParaRPr lang="nl-BE"/>
          </a:p>
        </p:txBody>
      </p:sp>
      <p:pic>
        <p:nvPicPr>
          <p:cNvPr id="6" name="Picture 5">
            <a:extLst>
              <a:ext uri="{FF2B5EF4-FFF2-40B4-BE49-F238E27FC236}">
                <a16:creationId xmlns:a16="http://schemas.microsoft.com/office/drawing/2014/main" id="{74C2E409-076B-4D7E-A5D4-4D698F15D1C7}"/>
              </a:ext>
            </a:extLst>
          </p:cNvPr>
          <p:cNvPicPr>
            <a:picLocks noChangeAspect="1"/>
          </p:cNvPicPr>
          <p:nvPr/>
        </p:nvPicPr>
        <p:blipFill>
          <a:blip r:embed="rId4"/>
          <a:stretch>
            <a:fillRect/>
          </a:stretch>
        </p:blipFill>
        <p:spPr>
          <a:xfrm>
            <a:off x="4565668" y="2049883"/>
            <a:ext cx="3060664" cy="1117385"/>
          </a:xfrm>
          <a:prstGeom prst="rect">
            <a:avLst/>
          </a:prstGeom>
        </p:spPr>
      </p:pic>
      <p:pic>
        <p:nvPicPr>
          <p:cNvPr id="10" name="Picture 9">
            <a:extLst>
              <a:ext uri="{FF2B5EF4-FFF2-40B4-BE49-F238E27FC236}">
                <a16:creationId xmlns:a16="http://schemas.microsoft.com/office/drawing/2014/main" id="{FE2255E5-B26F-436B-8DDD-9E6096355578}"/>
              </a:ext>
            </a:extLst>
          </p:cNvPr>
          <p:cNvPicPr>
            <a:picLocks noChangeAspect="1"/>
          </p:cNvPicPr>
          <p:nvPr/>
        </p:nvPicPr>
        <p:blipFill>
          <a:blip r:embed="rId5"/>
          <a:stretch>
            <a:fillRect/>
          </a:stretch>
        </p:blipFill>
        <p:spPr>
          <a:xfrm>
            <a:off x="4734960" y="4555021"/>
            <a:ext cx="3228975" cy="742950"/>
          </a:xfrm>
          <a:prstGeom prst="rect">
            <a:avLst/>
          </a:prstGeom>
        </p:spPr>
      </p:pic>
      <p:pic>
        <p:nvPicPr>
          <p:cNvPr id="20" name="Picture 19">
            <a:extLst>
              <a:ext uri="{FF2B5EF4-FFF2-40B4-BE49-F238E27FC236}">
                <a16:creationId xmlns:a16="http://schemas.microsoft.com/office/drawing/2014/main" id="{18D9487A-0D69-4AFB-B40D-AABA196D917F}"/>
              </a:ext>
            </a:extLst>
          </p:cNvPr>
          <p:cNvPicPr>
            <a:picLocks noChangeAspect="1"/>
          </p:cNvPicPr>
          <p:nvPr/>
        </p:nvPicPr>
        <p:blipFill>
          <a:blip r:embed="rId6"/>
          <a:stretch>
            <a:fillRect/>
          </a:stretch>
        </p:blipFill>
        <p:spPr>
          <a:xfrm>
            <a:off x="2392228" y="1119508"/>
            <a:ext cx="9264462" cy="389138"/>
          </a:xfrm>
          <a:prstGeom prst="rect">
            <a:avLst/>
          </a:prstGeom>
        </p:spPr>
      </p:pic>
    </p:spTree>
    <p:extLst>
      <p:ext uri="{BB962C8B-B14F-4D97-AF65-F5344CB8AC3E}">
        <p14:creationId xmlns:p14="http://schemas.microsoft.com/office/powerpoint/2010/main" val="359993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147526"/>
            <a:ext cx="10515600" cy="628788"/>
          </a:xfrm>
        </p:spPr>
        <p:txBody>
          <a:bodyPr>
            <a:normAutofit fontScale="90000"/>
          </a:bodyPr>
          <a:lstStyle/>
          <a:p>
            <a:r>
              <a:rPr lang="fr-BE" dirty="0"/>
              <a:t>Ex 4 : </a:t>
            </a:r>
            <a:r>
              <a:rPr lang="fr-BE" dirty="0" err="1"/>
              <a:t>Shiny</a:t>
            </a:r>
            <a:r>
              <a:rPr lang="fr-BE" dirty="0"/>
              <a:t> App exploration </a:t>
            </a:r>
            <a:r>
              <a:rPr lang="fr-BE" dirty="0" err="1"/>
              <a:t>database</a:t>
            </a:r>
            <a:r>
              <a:rPr lang="fr-BE" dirty="0"/>
              <a:t> Iris</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776314"/>
            <a:ext cx="11022496" cy="5934160"/>
          </a:xfrm>
        </p:spPr>
        <p:txBody>
          <a:bodyPr>
            <a:normAutofit fontScale="92500" lnSpcReduction="20000"/>
          </a:bodyPr>
          <a:lstStyle/>
          <a:p>
            <a:pPr marL="457200" indent="-457200">
              <a:buFont typeface="+mj-lt"/>
              <a:buAutoNum type="arabicPeriod" startAt="8"/>
            </a:pPr>
            <a:r>
              <a:rPr lang="fr-BE" sz="2000" dirty="0"/>
              <a:t>Ensuite, place une ligne de séparation horizontale (</a:t>
            </a:r>
            <a:r>
              <a:rPr lang="fr-BE" sz="2000" i="1" dirty="0" err="1"/>
              <a:t>hr</a:t>
            </a:r>
            <a:r>
              <a:rPr lang="fr-BE" sz="2000" i="1" dirty="0"/>
              <a:t>()</a:t>
            </a:r>
            <a:r>
              <a:rPr lang="fr-BE" sz="2000" dirty="0"/>
              <a:t>) ainsi qu’une nouvelle </a:t>
            </a:r>
            <a:r>
              <a:rPr lang="fr-BE" sz="2000" dirty="0" err="1"/>
              <a:t>FluidRow</a:t>
            </a:r>
            <a:r>
              <a:rPr lang="fr-BE" sz="2000" dirty="0"/>
              <a:t> contenant un graphique </a:t>
            </a:r>
          </a:p>
          <a:p>
            <a:pPr marL="457200" indent="-457200">
              <a:buFont typeface="+mj-lt"/>
              <a:buAutoNum type="arabicPeriod" startAt="8"/>
            </a:pPr>
            <a:endParaRPr lang="fr-BE" sz="2000" dirty="0"/>
          </a:p>
          <a:p>
            <a:pPr marL="457200" indent="-457200">
              <a:buFont typeface="+mj-lt"/>
              <a:buAutoNum type="arabicPeriod" startAt="8"/>
            </a:pPr>
            <a:endParaRPr lang="fr-BE" sz="2000" dirty="0"/>
          </a:p>
          <a:p>
            <a:pPr marL="457200" indent="-457200">
              <a:buFont typeface="+mj-lt"/>
              <a:buAutoNum type="arabicPeriod" startAt="8"/>
            </a:pPr>
            <a:r>
              <a:rPr lang="fr-BE" sz="2000" dirty="0" err="1"/>
              <a:t>L’ui</a:t>
            </a:r>
            <a:r>
              <a:rPr lang="fr-BE" sz="2000" dirty="0"/>
              <a:t> est maintenant terminé. Passe à la partie server!</a:t>
            </a:r>
          </a:p>
          <a:p>
            <a:pPr marL="457200" indent="-457200">
              <a:buFont typeface="+mj-lt"/>
              <a:buAutoNum type="arabicPeriod" startAt="8"/>
            </a:pPr>
            <a:r>
              <a:rPr lang="fr-BE" sz="2000" dirty="0"/>
              <a:t>Recopie le code suivant dans la partie server</a:t>
            </a: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br>
              <a:rPr lang="fr-BE" sz="2000" dirty="0"/>
            </a:br>
            <a:r>
              <a:rPr lang="fr-BE" sz="2000" dirty="0"/>
              <a:t>J’ai choisi de faire un graphique avec le package ggplot2. Donc, ajoute le au début du fichier</a:t>
            </a:r>
          </a:p>
          <a:p>
            <a:pPr marL="0" indent="0">
              <a:buNone/>
            </a:pPr>
            <a:endParaRPr lang="fr-BE" sz="2000" dirty="0"/>
          </a:p>
          <a:p>
            <a:pPr marL="0" indent="0">
              <a:buNone/>
            </a:pPr>
            <a:endParaRPr lang="fr-BE" sz="2000" dirty="0"/>
          </a:p>
          <a:p>
            <a:pPr marL="457200" indent="-457200">
              <a:buFont typeface="+mj-lt"/>
              <a:buAutoNum type="arabicPeriod" startAt="11"/>
            </a:pPr>
            <a:r>
              <a:rPr lang="fr-BE" sz="2000" dirty="0"/>
              <a:t>Exécute le code et interagis avec l’application. Tu peux aussi ajouter des fonctionnalités à l’application, modifier son esthétique. </a:t>
            </a:r>
          </a:p>
          <a:p>
            <a:pPr marL="457200" indent="-457200">
              <a:buFont typeface="+mj-lt"/>
              <a:buAutoNum type="arabicPeriod" startAt="11"/>
            </a:pPr>
            <a:r>
              <a:rPr lang="fr-BE" sz="2000" dirty="0"/>
              <a:t>Le code complet se trouve </a:t>
            </a:r>
            <a:r>
              <a:rPr lang="fr-BE" sz="2000" dirty="0">
                <a:hlinkClick r:id="rId2"/>
              </a:rPr>
              <a:t>ici</a:t>
            </a:r>
            <a:r>
              <a:rPr lang="fr-BE" sz="2000" dirty="0"/>
              <a:t> (branche version_1)</a:t>
            </a:r>
            <a:br>
              <a:rPr lang="fr-BE" sz="2000" dirty="0"/>
            </a:br>
            <a:br>
              <a:rPr lang="fr-BE" sz="2000" dirty="0"/>
            </a:br>
            <a:r>
              <a:rPr lang="fr-BE" sz="2000" dirty="0"/>
              <a:t>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13</a:t>
            </a:fld>
            <a:endParaRPr lang="nl-BE"/>
          </a:p>
        </p:txBody>
      </p:sp>
      <p:pic>
        <p:nvPicPr>
          <p:cNvPr id="7" name="Picture 6">
            <a:extLst>
              <a:ext uri="{FF2B5EF4-FFF2-40B4-BE49-F238E27FC236}">
                <a16:creationId xmlns:a16="http://schemas.microsoft.com/office/drawing/2014/main" id="{CAE673AB-E248-4AF6-A9B2-36833309F873}"/>
              </a:ext>
            </a:extLst>
          </p:cNvPr>
          <p:cNvPicPr>
            <a:picLocks noChangeAspect="1"/>
          </p:cNvPicPr>
          <p:nvPr/>
        </p:nvPicPr>
        <p:blipFill>
          <a:blip r:embed="rId3"/>
          <a:stretch>
            <a:fillRect/>
          </a:stretch>
        </p:blipFill>
        <p:spPr>
          <a:xfrm>
            <a:off x="3881313" y="1185316"/>
            <a:ext cx="3390537" cy="779434"/>
          </a:xfrm>
          <a:prstGeom prst="rect">
            <a:avLst/>
          </a:prstGeom>
        </p:spPr>
      </p:pic>
      <p:pic>
        <p:nvPicPr>
          <p:cNvPr id="9" name="Picture 8">
            <a:extLst>
              <a:ext uri="{FF2B5EF4-FFF2-40B4-BE49-F238E27FC236}">
                <a16:creationId xmlns:a16="http://schemas.microsoft.com/office/drawing/2014/main" id="{1BDBE629-DFEA-4E13-96F4-6AA88F2D1B40}"/>
              </a:ext>
            </a:extLst>
          </p:cNvPr>
          <p:cNvPicPr>
            <a:picLocks noChangeAspect="1"/>
          </p:cNvPicPr>
          <p:nvPr/>
        </p:nvPicPr>
        <p:blipFill>
          <a:blip r:embed="rId4"/>
          <a:stretch>
            <a:fillRect/>
          </a:stretch>
        </p:blipFill>
        <p:spPr>
          <a:xfrm>
            <a:off x="3413893" y="2657957"/>
            <a:ext cx="4325376" cy="2264977"/>
          </a:xfrm>
          <a:prstGeom prst="rect">
            <a:avLst/>
          </a:prstGeom>
          <a:ln>
            <a:solidFill>
              <a:schemeClr val="accent1">
                <a:lumMod val="75000"/>
              </a:schemeClr>
            </a:solidFill>
          </a:ln>
        </p:spPr>
      </p:pic>
      <p:pic>
        <p:nvPicPr>
          <p:cNvPr id="12" name="Picture 11">
            <a:extLst>
              <a:ext uri="{FF2B5EF4-FFF2-40B4-BE49-F238E27FC236}">
                <a16:creationId xmlns:a16="http://schemas.microsoft.com/office/drawing/2014/main" id="{AF4C36B1-DBBE-4A40-BEAC-50C9B464AE12}"/>
              </a:ext>
            </a:extLst>
          </p:cNvPr>
          <p:cNvPicPr>
            <a:picLocks noChangeAspect="1"/>
          </p:cNvPicPr>
          <p:nvPr/>
        </p:nvPicPr>
        <p:blipFill>
          <a:blip r:embed="rId5"/>
          <a:stretch>
            <a:fillRect/>
          </a:stretch>
        </p:blipFill>
        <p:spPr>
          <a:xfrm>
            <a:off x="4056921" y="5315581"/>
            <a:ext cx="2728192" cy="576140"/>
          </a:xfrm>
          <a:prstGeom prst="rect">
            <a:avLst/>
          </a:prstGeom>
          <a:ln>
            <a:solidFill>
              <a:schemeClr val="accent1">
                <a:lumMod val="75000"/>
              </a:schemeClr>
            </a:solidFill>
          </a:ln>
        </p:spPr>
      </p:pic>
      <p:cxnSp>
        <p:nvCxnSpPr>
          <p:cNvPr id="14" name="Straight Arrow Connector 13">
            <a:extLst>
              <a:ext uri="{FF2B5EF4-FFF2-40B4-BE49-F238E27FC236}">
                <a16:creationId xmlns:a16="http://schemas.microsoft.com/office/drawing/2014/main" id="{4F6791C9-A7DD-4513-8320-42A392C6ED34}"/>
              </a:ext>
            </a:extLst>
          </p:cNvPr>
          <p:cNvCxnSpPr/>
          <p:nvPr/>
        </p:nvCxnSpPr>
        <p:spPr>
          <a:xfrm flipV="1">
            <a:off x="5738191" y="2537827"/>
            <a:ext cx="3273287" cy="52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DCEE11-4132-4461-8F9F-E0E40A797244}"/>
              </a:ext>
            </a:extLst>
          </p:cNvPr>
          <p:cNvSpPr txBox="1"/>
          <p:nvPr/>
        </p:nvSpPr>
        <p:spPr>
          <a:xfrm>
            <a:off x="9014791" y="2338597"/>
            <a:ext cx="2655150" cy="369332"/>
          </a:xfrm>
          <a:prstGeom prst="rect">
            <a:avLst/>
          </a:prstGeom>
          <a:noFill/>
        </p:spPr>
        <p:txBody>
          <a:bodyPr wrap="none" rtlCol="0">
            <a:spAutoFit/>
          </a:bodyPr>
          <a:lstStyle/>
          <a:p>
            <a:r>
              <a:rPr lang="fr-BE" dirty="0"/>
              <a:t>Utilise le texte de la </a:t>
            </a:r>
            <a:r>
              <a:rPr lang="fr-BE" dirty="0" err="1"/>
              <a:t>db</a:t>
            </a:r>
            <a:r>
              <a:rPr lang="fr-BE" dirty="0"/>
              <a:t> iris</a:t>
            </a:r>
          </a:p>
        </p:txBody>
      </p:sp>
      <p:cxnSp>
        <p:nvCxnSpPr>
          <p:cNvPr id="17" name="Straight Arrow Connector 16">
            <a:extLst>
              <a:ext uri="{FF2B5EF4-FFF2-40B4-BE49-F238E27FC236}">
                <a16:creationId xmlns:a16="http://schemas.microsoft.com/office/drawing/2014/main" id="{CB91442C-4118-48B4-BCD0-E5FB04F9E4F7}"/>
              </a:ext>
            </a:extLst>
          </p:cNvPr>
          <p:cNvCxnSpPr>
            <a:cxnSpLocks/>
          </p:cNvCxnSpPr>
          <p:nvPr/>
        </p:nvCxnSpPr>
        <p:spPr>
          <a:xfrm>
            <a:off x="7566991" y="3240639"/>
            <a:ext cx="1043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8C4C80-C23A-45C2-A538-944B52C57FB6}"/>
              </a:ext>
            </a:extLst>
          </p:cNvPr>
          <p:cNvSpPr txBox="1"/>
          <p:nvPr/>
        </p:nvSpPr>
        <p:spPr>
          <a:xfrm>
            <a:off x="8736038" y="3032195"/>
            <a:ext cx="3455962" cy="1169551"/>
          </a:xfrm>
          <a:prstGeom prst="rect">
            <a:avLst/>
          </a:prstGeom>
          <a:noFill/>
          <a:ln>
            <a:solidFill>
              <a:schemeClr val="accent1">
                <a:lumMod val="75000"/>
              </a:schemeClr>
            </a:solidFill>
          </a:ln>
        </p:spPr>
        <p:txBody>
          <a:bodyPr wrap="square" rtlCol="0">
            <a:spAutoFit/>
          </a:bodyPr>
          <a:lstStyle/>
          <a:p>
            <a:r>
              <a:rPr lang="fr-BE" sz="1400" dirty="0"/>
              <a:t>Récupère la valeur de la liste déroulante </a:t>
            </a:r>
            <a:r>
              <a:rPr lang="fr-BE" sz="1400" dirty="0" err="1"/>
              <a:t>select_x</a:t>
            </a:r>
            <a:r>
              <a:rPr lang="fr-BE" sz="1400" dirty="0"/>
              <a:t> et la place en tant que axe x</a:t>
            </a:r>
          </a:p>
          <a:p>
            <a:r>
              <a:rPr lang="fr-BE" sz="1400" dirty="0"/>
              <a:t>Idem axe y</a:t>
            </a:r>
          </a:p>
          <a:p>
            <a:r>
              <a:rPr lang="fr-BE" sz="1400" dirty="0"/>
              <a:t>Assigne mappe la couleur des points à l’espèce d’iris considérée</a:t>
            </a:r>
          </a:p>
        </p:txBody>
      </p:sp>
      <p:cxnSp>
        <p:nvCxnSpPr>
          <p:cNvPr id="21" name="Straight Arrow Connector 20">
            <a:extLst>
              <a:ext uri="{FF2B5EF4-FFF2-40B4-BE49-F238E27FC236}">
                <a16:creationId xmlns:a16="http://schemas.microsoft.com/office/drawing/2014/main" id="{C4384752-3792-4CAF-AFFA-F41BCCC76FAE}"/>
              </a:ext>
            </a:extLst>
          </p:cNvPr>
          <p:cNvCxnSpPr/>
          <p:nvPr/>
        </p:nvCxnSpPr>
        <p:spPr>
          <a:xfrm flipH="1">
            <a:off x="2080591" y="4201746"/>
            <a:ext cx="1822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2C6194-D860-4572-A08F-8A68E0B8F8FC}"/>
              </a:ext>
            </a:extLst>
          </p:cNvPr>
          <p:cNvSpPr txBox="1"/>
          <p:nvPr/>
        </p:nvSpPr>
        <p:spPr>
          <a:xfrm>
            <a:off x="543054" y="4063246"/>
            <a:ext cx="1537537" cy="276999"/>
          </a:xfrm>
          <a:prstGeom prst="rect">
            <a:avLst/>
          </a:prstGeom>
          <a:noFill/>
        </p:spPr>
        <p:txBody>
          <a:bodyPr wrap="none" rtlCol="0">
            <a:spAutoFit/>
          </a:bodyPr>
          <a:lstStyle/>
          <a:p>
            <a:r>
              <a:rPr lang="fr-BE" sz="1200" dirty="0"/>
              <a:t>Ajoute un thème clair</a:t>
            </a:r>
          </a:p>
        </p:txBody>
      </p:sp>
      <p:cxnSp>
        <p:nvCxnSpPr>
          <p:cNvPr id="23" name="Straight Arrow Connector 22">
            <a:extLst>
              <a:ext uri="{FF2B5EF4-FFF2-40B4-BE49-F238E27FC236}">
                <a16:creationId xmlns:a16="http://schemas.microsoft.com/office/drawing/2014/main" id="{FFC8A640-A805-4C28-85D6-E05E61F386C3}"/>
              </a:ext>
            </a:extLst>
          </p:cNvPr>
          <p:cNvCxnSpPr>
            <a:cxnSpLocks/>
          </p:cNvCxnSpPr>
          <p:nvPr/>
        </p:nvCxnSpPr>
        <p:spPr>
          <a:xfrm>
            <a:off x="6684536" y="4566180"/>
            <a:ext cx="1380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403A8AE-E31A-4B89-914F-F1C429BCC220}"/>
              </a:ext>
            </a:extLst>
          </p:cNvPr>
          <p:cNvSpPr txBox="1"/>
          <p:nvPr/>
        </p:nvSpPr>
        <p:spPr>
          <a:xfrm>
            <a:off x="8190642" y="4381514"/>
            <a:ext cx="2459135" cy="369332"/>
          </a:xfrm>
          <a:prstGeom prst="rect">
            <a:avLst/>
          </a:prstGeom>
          <a:noFill/>
          <a:ln>
            <a:solidFill>
              <a:schemeClr val="accent1">
                <a:lumMod val="75000"/>
              </a:schemeClr>
            </a:solidFill>
          </a:ln>
        </p:spPr>
        <p:txBody>
          <a:bodyPr wrap="none" rtlCol="0">
            <a:spAutoFit/>
          </a:bodyPr>
          <a:lstStyle/>
          <a:p>
            <a:r>
              <a:rPr lang="fr-BE" dirty="0"/>
              <a:t>Modifie le nom des axes</a:t>
            </a:r>
          </a:p>
        </p:txBody>
      </p:sp>
    </p:spTree>
    <p:extLst>
      <p:ext uri="{BB962C8B-B14F-4D97-AF65-F5344CB8AC3E}">
        <p14:creationId xmlns:p14="http://schemas.microsoft.com/office/powerpoint/2010/main" val="261545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147526"/>
            <a:ext cx="10515600" cy="628788"/>
          </a:xfrm>
        </p:spPr>
        <p:txBody>
          <a:bodyPr>
            <a:normAutofit fontScale="90000"/>
          </a:bodyPr>
          <a:lstStyle/>
          <a:p>
            <a:r>
              <a:rPr lang="fr-BE" dirty="0"/>
              <a:t>Ex 4 : </a:t>
            </a:r>
            <a:r>
              <a:rPr lang="fr-BE" dirty="0" err="1"/>
              <a:t>Shiny</a:t>
            </a:r>
            <a:r>
              <a:rPr lang="fr-BE" dirty="0"/>
              <a:t> App exploration </a:t>
            </a:r>
            <a:r>
              <a:rPr lang="fr-BE" dirty="0" err="1"/>
              <a:t>database</a:t>
            </a:r>
            <a:r>
              <a:rPr lang="fr-BE" dirty="0"/>
              <a:t> Iris</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776314"/>
            <a:ext cx="11022496" cy="5934160"/>
          </a:xfrm>
        </p:spPr>
        <p:txBody>
          <a:bodyPr>
            <a:normAutofit fontScale="92500" lnSpcReduction="20000"/>
          </a:bodyPr>
          <a:lstStyle/>
          <a:p>
            <a:pPr marL="0" indent="0">
              <a:buNone/>
            </a:pPr>
            <a:r>
              <a:rPr lang="fr-BE" sz="2000" dirty="0"/>
              <a:t>Explications du fonctionnement de l’application.</a:t>
            </a:r>
          </a:p>
          <a:p>
            <a:pPr marL="0" indent="0">
              <a:buNone/>
            </a:pPr>
            <a:endParaRPr lang="fr-BE" sz="2000" dirty="0"/>
          </a:p>
          <a:p>
            <a:r>
              <a:rPr lang="fr-BE" sz="2000" dirty="0"/>
              <a:t>Les listes déroulantes ainsi que le curseur sont des entrées. </a:t>
            </a:r>
          </a:p>
          <a:p>
            <a:r>
              <a:rPr lang="fr-BE" sz="2000" dirty="0"/>
              <a:t>Lorsque l’application remarque un changement de valeur d’une des entrées, elle exécute le code qui contient ces entrées (input$.......)</a:t>
            </a:r>
            <a:br>
              <a:rPr lang="fr-BE" sz="2000" dirty="0"/>
            </a:br>
            <a:r>
              <a:rPr lang="fr-BE" sz="2000" dirty="0"/>
              <a:t>Attention! Cela n’est pas possible avec toutes les fonctions. Il existe alors </a:t>
            </a:r>
          </a:p>
          <a:p>
            <a:r>
              <a:rPr lang="fr-BE" sz="2000" dirty="0"/>
              <a:t>Le code qui ne fait pas partie des fonctions server et </a:t>
            </a:r>
            <a:r>
              <a:rPr lang="fr-BE" sz="2000" dirty="0" err="1"/>
              <a:t>ui</a:t>
            </a:r>
            <a:r>
              <a:rPr lang="fr-BE" sz="2000" dirty="0"/>
              <a:t>, est exécuté une seule fois lors de l’exécution du code. C’est le cas par exemple, de la déclaration de la variable qui contient les choix possibles de la liste déroulante. </a:t>
            </a:r>
            <a:br>
              <a:rPr lang="fr-BE" sz="2000" dirty="0"/>
            </a:br>
            <a:br>
              <a:rPr lang="fr-BE" sz="2000" dirty="0"/>
            </a:br>
            <a:r>
              <a:rPr lang="fr-BE" sz="2000" dirty="0"/>
              <a:t>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14</a:t>
            </a:fld>
            <a:endParaRPr lang="nl-BE"/>
          </a:p>
        </p:txBody>
      </p:sp>
    </p:spTree>
    <p:extLst>
      <p:ext uri="{BB962C8B-B14F-4D97-AF65-F5344CB8AC3E}">
        <p14:creationId xmlns:p14="http://schemas.microsoft.com/office/powerpoint/2010/main" val="72421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E107-428D-46A1-8832-B4B6338BEF58}"/>
              </a:ext>
            </a:extLst>
          </p:cNvPr>
          <p:cNvSpPr>
            <a:spLocks noGrp="1"/>
          </p:cNvSpPr>
          <p:nvPr>
            <p:ph type="title"/>
          </p:nvPr>
        </p:nvSpPr>
        <p:spPr>
          <a:xfrm>
            <a:off x="838200" y="365125"/>
            <a:ext cx="10515600" cy="681797"/>
          </a:xfrm>
        </p:spPr>
        <p:txBody>
          <a:bodyPr/>
          <a:lstStyle/>
          <a:p>
            <a:r>
              <a:rPr lang="fr-BE" dirty="0"/>
              <a:t>Ex 5 : Introduction à </a:t>
            </a:r>
            <a:r>
              <a:rPr lang="fr-BE" dirty="0" err="1"/>
              <a:t>data.table</a:t>
            </a:r>
            <a:r>
              <a:rPr lang="fr-BE" dirty="0"/>
              <a:t> </a:t>
            </a:r>
          </a:p>
        </p:txBody>
      </p:sp>
      <p:sp>
        <p:nvSpPr>
          <p:cNvPr id="3" name="Content Placeholder 2">
            <a:extLst>
              <a:ext uri="{FF2B5EF4-FFF2-40B4-BE49-F238E27FC236}">
                <a16:creationId xmlns:a16="http://schemas.microsoft.com/office/drawing/2014/main" id="{E8FA3F29-83C2-4903-B547-A64359FD1604}"/>
              </a:ext>
            </a:extLst>
          </p:cNvPr>
          <p:cNvSpPr>
            <a:spLocks noGrp="1"/>
          </p:cNvSpPr>
          <p:nvPr>
            <p:ph idx="1"/>
          </p:nvPr>
        </p:nvSpPr>
        <p:spPr>
          <a:xfrm>
            <a:off x="838200" y="1232452"/>
            <a:ext cx="10515600" cy="4944511"/>
          </a:xfrm>
        </p:spPr>
        <p:txBody>
          <a:bodyPr>
            <a:normAutofit/>
          </a:bodyPr>
          <a:lstStyle/>
          <a:p>
            <a:pPr marL="0" indent="0">
              <a:buNone/>
            </a:pPr>
            <a:r>
              <a:rPr lang="fr-BE" sz="2000" dirty="0"/>
              <a:t>Réalise cet exercice dans un script R classique avant de retourner dans l’application </a:t>
            </a:r>
            <a:r>
              <a:rPr lang="fr-BE" sz="2000" dirty="0" err="1"/>
              <a:t>shiny</a:t>
            </a:r>
            <a:endParaRPr lang="fr-BE" sz="2000" dirty="0"/>
          </a:p>
          <a:p>
            <a:r>
              <a:rPr lang="fr-BE" sz="2000" dirty="0"/>
              <a:t>Crée un nouveau projet puis un nouveau script R (</a:t>
            </a:r>
            <a:r>
              <a:rPr lang="fr-BE" sz="2000" dirty="0" err="1"/>
              <a:t>Ctrl+Maj+N</a:t>
            </a:r>
            <a:r>
              <a:rPr lang="fr-BE" sz="2000" dirty="0"/>
              <a:t>) et enregistre-le </a:t>
            </a:r>
          </a:p>
          <a:p>
            <a:r>
              <a:rPr lang="fr-BE" sz="2000" dirty="0"/>
              <a:t>Recopie le code suivant</a:t>
            </a:r>
          </a:p>
          <a:p>
            <a:r>
              <a:rPr lang="fr-BE" sz="2000" dirty="0"/>
              <a:t>Exécute le ligne par ligne pour mieux comprendre le rôle de chaque ligne</a:t>
            </a:r>
          </a:p>
        </p:txBody>
      </p:sp>
      <p:sp>
        <p:nvSpPr>
          <p:cNvPr id="4" name="Slide Number Placeholder 3">
            <a:extLst>
              <a:ext uri="{FF2B5EF4-FFF2-40B4-BE49-F238E27FC236}">
                <a16:creationId xmlns:a16="http://schemas.microsoft.com/office/drawing/2014/main" id="{1A058101-0618-4C2A-B435-A5E14429C221}"/>
              </a:ext>
            </a:extLst>
          </p:cNvPr>
          <p:cNvSpPr>
            <a:spLocks noGrp="1"/>
          </p:cNvSpPr>
          <p:nvPr>
            <p:ph type="sldNum" sz="quarter" idx="12"/>
          </p:nvPr>
        </p:nvSpPr>
        <p:spPr/>
        <p:txBody>
          <a:bodyPr/>
          <a:lstStyle/>
          <a:p>
            <a:fld id="{AB05311B-FABF-4124-B768-D426ED0C6042}" type="slidenum">
              <a:rPr lang="nl-BE" smtClean="0"/>
              <a:t>15</a:t>
            </a:fld>
            <a:endParaRPr lang="nl-BE"/>
          </a:p>
        </p:txBody>
      </p:sp>
      <p:pic>
        <p:nvPicPr>
          <p:cNvPr id="6" name="Picture 5">
            <a:extLst>
              <a:ext uri="{FF2B5EF4-FFF2-40B4-BE49-F238E27FC236}">
                <a16:creationId xmlns:a16="http://schemas.microsoft.com/office/drawing/2014/main" id="{E346C349-A8F6-432B-BFD8-6254DC2CBD59}"/>
              </a:ext>
            </a:extLst>
          </p:cNvPr>
          <p:cNvPicPr>
            <a:picLocks noChangeAspect="1"/>
          </p:cNvPicPr>
          <p:nvPr/>
        </p:nvPicPr>
        <p:blipFill>
          <a:blip r:embed="rId2"/>
          <a:stretch>
            <a:fillRect/>
          </a:stretch>
        </p:blipFill>
        <p:spPr>
          <a:xfrm>
            <a:off x="1216559" y="2856202"/>
            <a:ext cx="6779534" cy="3682710"/>
          </a:xfrm>
          <a:prstGeom prst="rect">
            <a:avLst/>
          </a:prstGeom>
        </p:spPr>
      </p:pic>
      <p:pic>
        <p:nvPicPr>
          <p:cNvPr id="7" name="Picture 6" descr="Timeline&#10;&#10;Description automatically generated">
            <a:extLst>
              <a:ext uri="{FF2B5EF4-FFF2-40B4-BE49-F238E27FC236}">
                <a16:creationId xmlns:a16="http://schemas.microsoft.com/office/drawing/2014/main" id="{44CFEE8F-35F7-4826-8D4E-554661C1D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452" y="3875120"/>
            <a:ext cx="3664011" cy="1240529"/>
          </a:xfrm>
          <a:prstGeom prst="rect">
            <a:avLst/>
          </a:prstGeom>
        </p:spPr>
      </p:pic>
      <p:sp>
        <p:nvSpPr>
          <p:cNvPr id="5" name="TextBox 4">
            <a:extLst>
              <a:ext uri="{FF2B5EF4-FFF2-40B4-BE49-F238E27FC236}">
                <a16:creationId xmlns:a16="http://schemas.microsoft.com/office/drawing/2014/main" id="{57F9CE26-0EE9-4EA0-AAD5-C11A0E6209BA}"/>
              </a:ext>
            </a:extLst>
          </p:cNvPr>
          <p:cNvSpPr txBox="1"/>
          <p:nvPr/>
        </p:nvSpPr>
        <p:spPr>
          <a:xfrm>
            <a:off x="8374452" y="3520041"/>
            <a:ext cx="2260875" cy="369332"/>
          </a:xfrm>
          <a:prstGeom prst="rect">
            <a:avLst/>
          </a:prstGeom>
          <a:solidFill>
            <a:srgbClr val="EBECEE"/>
          </a:solidFill>
        </p:spPr>
        <p:txBody>
          <a:bodyPr wrap="none" rtlCol="0">
            <a:spAutoFit/>
          </a:bodyPr>
          <a:lstStyle/>
          <a:p>
            <a:r>
              <a:rPr lang="fr-BE" dirty="0"/>
              <a:t>Rappel de la syntaxe : </a:t>
            </a:r>
          </a:p>
        </p:txBody>
      </p:sp>
    </p:spTree>
    <p:extLst>
      <p:ext uri="{BB962C8B-B14F-4D97-AF65-F5344CB8AC3E}">
        <p14:creationId xmlns:p14="http://schemas.microsoft.com/office/powerpoint/2010/main" val="350937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E107-428D-46A1-8832-B4B6338BEF58}"/>
              </a:ext>
            </a:extLst>
          </p:cNvPr>
          <p:cNvSpPr>
            <a:spLocks noGrp="1"/>
          </p:cNvSpPr>
          <p:nvPr>
            <p:ph type="title"/>
          </p:nvPr>
        </p:nvSpPr>
        <p:spPr>
          <a:xfrm>
            <a:off x="838200" y="365125"/>
            <a:ext cx="10515600" cy="681797"/>
          </a:xfrm>
        </p:spPr>
        <p:txBody>
          <a:bodyPr/>
          <a:lstStyle/>
          <a:p>
            <a:r>
              <a:rPr lang="fr-BE" dirty="0"/>
              <a:t>Ex 5 : Introduction à </a:t>
            </a:r>
            <a:r>
              <a:rPr lang="fr-BE" dirty="0" err="1"/>
              <a:t>data.table</a:t>
            </a:r>
            <a:r>
              <a:rPr lang="fr-BE" dirty="0"/>
              <a:t> </a:t>
            </a:r>
          </a:p>
        </p:txBody>
      </p:sp>
      <p:sp>
        <p:nvSpPr>
          <p:cNvPr id="3" name="Content Placeholder 2">
            <a:extLst>
              <a:ext uri="{FF2B5EF4-FFF2-40B4-BE49-F238E27FC236}">
                <a16:creationId xmlns:a16="http://schemas.microsoft.com/office/drawing/2014/main" id="{E8FA3F29-83C2-4903-B547-A64359FD1604}"/>
              </a:ext>
            </a:extLst>
          </p:cNvPr>
          <p:cNvSpPr>
            <a:spLocks noGrp="1"/>
          </p:cNvSpPr>
          <p:nvPr>
            <p:ph idx="1"/>
          </p:nvPr>
        </p:nvSpPr>
        <p:spPr>
          <a:xfrm>
            <a:off x="838200" y="1046922"/>
            <a:ext cx="10515600" cy="5126969"/>
          </a:xfrm>
        </p:spPr>
        <p:txBody>
          <a:bodyPr>
            <a:normAutofit/>
          </a:bodyPr>
          <a:lstStyle/>
          <a:p>
            <a:pPr marL="0" indent="0">
              <a:buNone/>
            </a:pPr>
            <a:r>
              <a:rPr lang="fr-BE" sz="2000" dirty="0"/>
              <a:t>Suite du code :</a:t>
            </a:r>
          </a:p>
          <a:p>
            <a:pPr marL="0" indent="0">
              <a:buNone/>
            </a:pPr>
            <a:endParaRPr lang="fr-BE" sz="2000" dirty="0"/>
          </a:p>
          <a:p>
            <a:pPr marL="0" indent="0">
              <a:buNone/>
            </a:pPr>
            <a:endParaRPr lang="fr-BE" sz="2000" dirty="0"/>
          </a:p>
          <a:p>
            <a:pPr marL="0" indent="0">
              <a:buNone/>
            </a:pPr>
            <a:endParaRPr lang="fr-BE" sz="2000" dirty="0"/>
          </a:p>
          <a:p>
            <a:pPr marL="0" indent="0">
              <a:buNone/>
            </a:pPr>
            <a:endParaRPr lang="fr-BE" sz="2000" dirty="0"/>
          </a:p>
          <a:p>
            <a:pPr marL="0" indent="0">
              <a:buNone/>
            </a:pPr>
            <a:endParaRPr lang="fr-BE" sz="2000" dirty="0"/>
          </a:p>
          <a:p>
            <a:pPr marL="0" indent="0">
              <a:buNone/>
            </a:pPr>
            <a:r>
              <a:rPr lang="fr-BE" sz="2000" dirty="0"/>
              <a:t>Pour réaliser la puissance, charge une base de données de crimes à Atlanta (source: </a:t>
            </a:r>
            <a:r>
              <a:rPr lang="fr-BE" sz="2000" dirty="0">
                <a:hlinkClick r:id="rId2"/>
              </a:rPr>
              <a:t>https://data.world/bryantahb/crime-in-atlanta-2009-2017</a:t>
            </a:r>
            <a:r>
              <a:rPr lang="fr-BE" sz="2000" dirty="0"/>
              <a:t> )</a:t>
            </a:r>
          </a:p>
          <a:p>
            <a:pPr marL="457200" indent="-457200">
              <a:buFont typeface="+mj-lt"/>
              <a:buAutoNum type="arabicPeriod"/>
            </a:pPr>
            <a:r>
              <a:rPr lang="fr-BE" sz="2000" dirty="0"/>
              <a:t>Télécharge la ici : </a:t>
            </a:r>
            <a:r>
              <a:rPr lang="fr-BE" sz="2000" dirty="0">
                <a:hlinkClick r:id="rId3"/>
              </a:rPr>
              <a:t>https://drive.google.com/file/d/1mPRi5XYkjYobHnGQnGy5-KrMPooRjJHt/view?usp=sharing</a:t>
            </a:r>
            <a:r>
              <a:rPr lang="fr-BE" sz="2000" dirty="0"/>
              <a:t> </a:t>
            </a:r>
          </a:p>
          <a:p>
            <a:pPr marL="457200" indent="-457200">
              <a:buFont typeface="+mj-lt"/>
              <a:buAutoNum type="arabicPeriod"/>
            </a:pPr>
            <a:r>
              <a:rPr lang="fr-BE" sz="2000" dirty="0"/>
              <a:t>Ensuite, place le fichier dans le dossier de ton projet R </a:t>
            </a:r>
          </a:p>
        </p:txBody>
      </p:sp>
      <p:sp>
        <p:nvSpPr>
          <p:cNvPr id="4" name="Slide Number Placeholder 3">
            <a:extLst>
              <a:ext uri="{FF2B5EF4-FFF2-40B4-BE49-F238E27FC236}">
                <a16:creationId xmlns:a16="http://schemas.microsoft.com/office/drawing/2014/main" id="{1A058101-0618-4C2A-B435-A5E14429C221}"/>
              </a:ext>
            </a:extLst>
          </p:cNvPr>
          <p:cNvSpPr>
            <a:spLocks noGrp="1"/>
          </p:cNvSpPr>
          <p:nvPr>
            <p:ph type="sldNum" sz="quarter" idx="12"/>
          </p:nvPr>
        </p:nvSpPr>
        <p:spPr/>
        <p:txBody>
          <a:bodyPr/>
          <a:lstStyle/>
          <a:p>
            <a:fld id="{AB05311B-FABF-4124-B768-D426ED0C6042}" type="slidenum">
              <a:rPr lang="nl-BE" smtClean="0"/>
              <a:t>16</a:t>
            </a:fld>
            <a:endParaRPr lang="nl-BE"/>
          </a:p>
        </p:txBody>
      </p:sp>
      <p:pic>
        <p:nvPicPr>
          <p:cNvPr id="9" name="Picture 8">
            <a:extLst>
              <a:ext uri="{FF2B5EF4-FFF2-40B4-BE49-F238E27FC236}">
                <a16:creationId xmlns:a16="http://schemas.microsoft.com/office/drawing/2014/main" id="{F1E75A1C-33E7-48C4-8774-530B1B8528D1}"/>
              </a:ext>
            </a:extLst>
          </p:cNvPr>
          <p:cNvPicPr>
            <a:picLocks noChangeAspect="1"/>
          </p:cNvPicPr>
          <p:nvPr/>
        </p:nvPicPr>
        <p:blipFill>
          <a:blip r:embed="rId4"/>
          <a:stretch>
            <a:fillRect/>
          </a:stretch>
        </p:blipFill>
        <p:spPr>
          <a:xfrm>
            <a:off x="838200" y="1491372"/>
            <a:ext cx="7287642" cy="1686160"/>
          </a:xfrm>
          <a:prstGeom prst="rect">
            <a:avLst/>
          </a:prstGeom>
        </p:spPr>
      </p:pic>
      <p:cxnSp>
        <p:nvCxnSpPr>
          <p:cNvPr id="13" name="Straight Arrow Connector 12">
            <a:extLst>
              <a:ext uri="{FF2B5EF4-FFF2-40B4-BE49-F238E27FC236}">
                <a16:creationId xmlns:a16="http://schemas.microsoft.com/office/drawing/2014/main" id="{1D2FC9B4-0236-4E85-818A-B47851372288}"/>
              </a:ext>
            </a:extLst>
          </p:cNvPr>
          <p:cNvCxnSpPr/>
          <p:nvPr/>
        </p:nvCxnSpPr>
        <p:spPr>
          <a:xfrm>
            <a:off x="2400102" y="6576541"/>
            <a:ext cx="1232452" cy="46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D738D49-E8EF-49CB-99FC-A3352156CE3B}"/>
              </a:ext>
            </a:extLst>
          </p:cNvPr>
          <p:cNvPicPr>
            <a:picLocks noChangeAspect="1"/>
          </p:cNvPicPr>
          <p:nvPr/>
        </p:nvPicPr>
        <p:blipFill>
          <a:blip r:embed="rId5"/>
          <a:stretch>
            <a:fillRect/>
          </a:stretch>
        </p:blipFill>
        <p:spPr>
          <a:xfrm>
            <a:off x="3632554" y="5241752"/>
            <a:ext cx="5801535" cy="1514686"/>
          </a:xfrm>
          <a:prstGeom prst="rect">
            <a:avLst/>
          </a:prstGeom>
        </p:spPr>
      </p:pic>
      <p:pic>
        <p:nvPicPr>
          <p:cNvPr id="6" name="Picture 5" descr="Diagram, calendar&#10;&#10;Description automatically generated with medium confidence">
            <a:extLst>
              <a:ext uri="{FF2B5EF4-FFF2-40B4-BE49-F238E27FC236}">
                <a16:creationId xmlns:a16="http://schemas.microsoft.com/office/drawing/2014/main" id="{66252E10-AEA8-4B52-9C58-4904850903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0153" y="18696"/>
            <a:ext cx="2561847" cy="3591710"/>
          </a:xfrm>
          <a:prstGeom prst="rect">
            <a:avLst/>
          </a:prstGeom>
          <a:ln>
            <a:solidFill>
              <a:schemeClr val="accent1"/>
            </a:solidFill>
          </a:ln>
        </p:spPr>
      </p:pic>
    </p:spTree>
    <p:extLst>
      <p:ext uri="{BB962C8B-B14F-4D97-AF65-F5344CB8AC3E}">
        <p14:creationId xmlns:p14="http://schemas.microsoft.com/office/powerpoint/2010/main" val="51061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E107-428D-46A1-8832-B4B6338BEF58}"/>
              </a:ext>
            </a:extLst>
          </p:cNvPr>
          <p:cNvSpPr>
            <a:spLocks noGrp="1"/>
          </p:cNvSpPr>
          <p:nvPr>
            <p:ph type="title"/>
          </p:nvPr>
        </p:nvSpPr>
        <p:spPr>
          <a:xfrm>
            <a:off x="838200" y="365125"/>
            <a:ext cx="10515600" cy="681797"/>
          </a:xfrm>
        </p:spPr>
        <p:txBody>
          <a:bodyPr/>
          <a:lstStyle/>
          <a:p>
            <a:r>
              <a:rPr lang="fr-BE" dirty="0"/>
              <a:t>Ex 5 : Introduction à </a:t>
            </a:r>
            <a:r>
              <a:rPr lang="fr-BE" dirty="0" err="1"/>
              <a:t>data.table</a:t>
            </a:r>
            <a:r>
              <a:rPr lang="fr-BE" dirty="0"/>
              <a:t> </a:t>
            </a:r>
          </a:p>
        </p:txBody>
      </p:sp>
      <p:sp>
        <p:nvSpPr>
          <p:cNvPr id="3" name="Content Placeholder 2">
            <a:extLst>
              <a:ext uri="{FF2B5EF4-FFF2-40B4-BE49-F238E27FC236}">
                <a16:creationId xmlns:a16="http://schemas.microsoft.com/office/drawing/2014/main" id="{E8FA3F29-83C2-4903-B547-A64359FD1604}"/>
              </a:ext>
            </a:extLst>
          </p:cNvPr>
          <p:cNvSpPr>
            <a:spLocks noGrp="1"/>
          </p:cNvSpPr>
          <p:nvPr>
            <p:ph idx="1"/>
          </p:nvPr>
        </p:nvSpPr>
        <p:spPr>
          <a:xfrm>
            <a:off x="838200" y="1046922"/>
            <a:ext cx="10515600" cy="5126969"/>
          </a:xfrm>
        </p:spPr>
        <p:txBody>
          <a:bodyPr>
            <a:normAutofit/>
          </a:bodyPr>
          <a:lstStyle/>
          <a:p>
            <a:pPr marL="457200" indent="-457200">
              <a:buFont typeface="+mj-lt"/>
              <a:buAutoNum type="arabicPeriod" startAt="3"/>
            </a:pPr>
            <a:r>
              <a:rPr lang="fr-BE" sz="2000" dirty="0"/>
              <a:t>Charge le fichier et réalise un comparatif des temps de lecture avec une fonction basique et la fonction </a:t>
            </a:r>
            <a:r>
              <a:rPr lang="fr-BE" sz="2000" dirty="0" err="1"/>
              <a:t>fread</a:t>
            </a:r>
            <a:r>
              <a:rPr lang="fr-BE" sz="2000" dirty="0"/>
              <a:t> du package </a:t>
            </a:r>
            <a:r>
              <a:rPr lang="fr-BE" sz="2000" dirty="0" err="1"/>
              <a:t>data.table</a:t>
            </a:r>
            <a:endParaRPr lang="fr-BE" sz="2000" dirty="0"/>
          </a:p>
          <a:p>
            <a:pPr marL="457200" indent="-457200">
              <a:buFont typeface="+mj-lt"/>
              <a:buAutoNum type="arabicPeriod" startAt="3"/>
            </a:pPr>
            <a:endParaRPr lang="fr-BE" sz="2000" dirty="0"/>
          </a:p>
          <a:p>
            <a:pPr marL="457200" indent="-457200">
              <a:buFont typeface="+mj-lt"/>
              <a:buAutoNum type="arabicPeriod" startAt="3"/>
            </a:pPr>
            <a:endParaRPr lang="fr-BE" sz="2000" dirty="0"/>
          </a:p>
          <a:p>
            <a:pPr marL="457200" indent="-457200">
              <a:buFont typeface="+mj-lt"/>
              <a:buAutoNum type="arabicPeriod" startAt="3"/>
            </a:pPr>
            <a:endParaRPr lang="fr-BE" sz="2000" dirty="0"/>
          </a:p>
          <a:p>
            <a:pPr marL="457200" indent="-457200">
              <a:buFont typeface="+mj-lt"/>
              <a:buAutoNum type="arabicPeriod" startAt="3"/>
            </a:pPr>
            <a:endParaRPr lang="fr-BE" sz="2000" dirty="0"/>
          </a:p>
          <a:p>
            <a:pPr marL="457200" indent="-457200">
              <a:buFont typeface="+mj-lt"/>
              <a:buAutoNum type="arabicPeriod" startAt="3"/>
            </a:pPr>
            <a:endParaRPr lang="fr-BE" sz="2000" dirty="0"/>
          </a:p>
          <a:p>
            <a:pPr marL="457200" indent="-457200">
              <a:buFont typeface="+mj-lt"/>
              <a:buAutoNum type="arabicPeriod" startAt="3"/>
            </a:pPr>
            <a:endParaRPr lang="fr-BE" sz="2000" dirty="0"/>
          </a:p>
          <a:p>
            <a:pPr marL="457200" indent="-457200">
              <a:buFont typeface="+mj-lt"/>
              <a:buAutoNum type="arabicPeriod" startAt="3"/>
            </a:pPr>
            <a:r>
              <a:rPr lang="fr-BE" sz="2000" dirty="0"/>
              <a:t>Trouve la réponse à ces questions en utilisant la syntaxe de </a:t>
            </a:r>
            <a:r>
              <a:rPr lang="fr-BE" sz="2000" dirty="0" err="1"/>
              <a:t>data.table</a:t>
            </a:r>
            <a:r>
              <a:rPr lang="fr-BE" sz="2000" dirty="0"/>
              <a:t> vue précédemment</a:t>
            </a:r>
          </a:p>
          <a:p>
            <a:pPr lvl="1"/>
            <a:r>
              <a:rPr lang="fr-BE" sz="1600" dirty="0"/>
              <a:t>Compte le nombre de crimes par quartier</a:t>
            </a:r>
          </a:p>
          <a:p>
            <a:pPr lvl="1"/>
            <a:r>
              <a:rPr lang="fr-BE" sz="1600" dirty="0"/>
              <a:t>Compte le nombre de vols de voiture par quartier</a:t>
            </a:r>
          </a:p>
          <a:p>
            <a:pPr lvl="1"/>
            <a:r>
              <a:rPr lang="fr-BE" sz="1600" dirty="0"/>
              <a:t>Quel est le crime le plus probable dans le quartier de </a:t>
            </a:r>
            <a:r>
              <a:rPr lang="fr-BE" sz="1600" i="1" dirty="0"/>
              <a:t>Campbellton Road</a:t>
            </a:r>
          </a:p>
          <a:p>
            <a:pPr marL="0" indent="0">
              <a:buNone/>
            </a:pPr>
            <a:endParaRPr lang="fr-BE" sz="2000" dirty="0"/>
          </a:p>
        </p:txBody>
      </p:sp>
      <p:sp>
        <p:nvSpPr>
          <p:cNvPr id="4" name="Slide Number Placeholder 3">
            <a:extLst>
              <a:ext uri="{FF2B5EF4-FFF2-40B4-BE49-F238E27FC236}">
                <a16:creationId xmlns:a16="http://schemas.microsoft.com/office/drawing/2014/main" id="{1A058101-0618-4C2A-B435-A5E14429C221}"/>
              </a:ext>
            </a:extLst>
          </p:cNvPr>
          <p:cNvSpPr>
            <a:spLocks noGrp="1"/>
          </p:cNvSpPr>
          <p:nvPr>
            <p:ph type="sldNum" sz="quarter" idx="12"/>
          </p:nvPr>
        </p:nvSpPr>
        <p:spPr/>
        <p:txBody>
          <a:bodyPr/>
          <a:lstStyle/>
          <a:p>
            <a:fld id="{AB05311B-FABF-4124-B768-D426ED0C6042}" type="slidenum">
              <a:rPr lang="nl-BE" smtClean="0"/>
              <a:t>17</a:t>
            </a:fld>
            <a:endParaRPr lang="nl-BE"/>
          </a:p>
        </p:txBody>
      </p:sp>
      <p:pic>
        <p:nvPicPr>
          <p:cNvPr id="6" name="Picture 5">
            <a:extLst>
              <a:ext uri="{FF2B5EF4-FFF2-40B4-BE49-F238E27FC236}">
                <a16:creationId xmlns:a16="http://schemas.microsoft.com/office/drawing/2014/main" id="{AEC8C3BF-4C20-467D-AE38-B9D44D70FB9B}"/>
              </a:ext>
            </a:extLst>
          </p:cNvPr>
          <p:cNvPicPr>
            <a:picLocks noChangeAspect="1"/>
          </p:cNvPicPr>
          <p:nvPr/>
        </p:nvPicPr>
        <p:blipFill>
          <a:blip r:embed="rId2"/>
          <a:stretch>
            <a:fillRect/>
          </a:stretch>
        </p:blipFill>
        <p:spPr>
          <a:xfrm>
            <a:off x="1703853" y="1663892"/>
            <a:ext cx="5660714" cy="2419211"/>
          </a:xfrm>
          <a:prstGeom prst="rect">
            <a:avLst/>
          </a:prstGeom>
        </p:spPr>
      </p:pic>
      <p:pic>
        <p:nvPicPr>
          <p:cNvPr id="7" name="Picture 6" descr="A picture containing text, mammal, dog, wild dog&#10;&#10;Description automatically generated">
            <a:extLst>
              <a:ext uri="{FF2B5EF4-FFF2-40B4-BE49-F238E27FC236}">
                <a16:creationId xmlns:a16="http://schemas.microsoft.com/office/drawing/2014/main" id="{6C4F7780-D1B3-4F1E-8C51-4ED385769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808" y="1889112"/>
            <a:ext cx="2559401" cy="1968770"/>
          </a:xfrm>
          <a:prstGeom prst="rect">
            <a:avLst/>
          </a:prstGeom>
          <a:ln>
            <a:solidFill>
              <a:schemeClr val="accent1"/>
            </a:solidFill>
          </a:ln>
        </p:spPr>
      </p:pic>
    </p:spTree>
    <p:extLst>
      <p:ext uri="{BB962C8B-B14F-4D97-AF65-F5344CB8AC3E}">
        <p14:creationId xmlns:p14="http://schemas.microsoft.com/office/powerpoint/2010/main" val="339608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E107-428D-46A1-8832-B4B6338BEF58}"/>
              </a:ext>
            </a:extLst>
          </p:cNvPr>
          <p:cNvSpPr>
            <a:spLocks noGrp="1"/>
          </p:cNvSpPr>
          <p:nvPr>
            <p:ph type="title"/>
          </p:nvPr>
        </p:nvSpPr>
        <p:spPr>
          <a:xfrm>
            <a:off x="838200" y="365125"/>
            <a:ext cx="10515600" cy="681797"/>
          </a:xfrm>
        </p:spPr>
        <p:txBody>
          <a:bodyPr/>
          <a:lstStyle/>
          <a:p>
            <a:r>
              <a:rPr lang="fr-BE" dirty="0"/>
              <a:t>Ex 5 : Introduction à </a:t>
            </a:r>
            <a:r>
              <a:rPr lang="fr-BE" dirty="0" err="1"/>
              <a:t>data.table</a:t>
            </a:r>
            <a:r>
              <a:rPr lang="fr-BE" dirty="0"/>
              <a:t> </a:t>
            </a:r>
          </a:p>
        </p:txBody>
      </p:sp>
      <p:sp>
        <p:nvSpPr>
          <p:cNvPr id="3" name="Content Placeholder 2">
            <a:extLst>
              <a:ext uri="{FF2B5EF4-FFF2-40B4-BE49-F238E27FC236}">
                <a16:creationId xmlns:a16="http://schemas.microsoft.com/office/drawing/2014/main" id="{E8FA3F29-83C2-4903-B547-A64359FD1604}"/>
              </a:ext>
            </a:extLst>
          </p:cNvPr>
          <p:cNvSpPr>
            <a:spLocks noGrp="1"/>
          </p:cNvSpPr>
          <p:nvPr>
            <p:ph idx="1"/>
          </p:nvPr>
        </p:nvSpPr>
        <p:spPr>
          <a:xfrm>
            <a:off x="838200" y="1046922"/>
            <a:ext cx="10515600" cy="5126969"/>
          </a:xfrm>
        </p:spPr>
        <p:txBody>
          <a:bodyPr>
            <a:normAutofit/>
          </a:bodyPr>
          <a:lstStyle/>
          <a:p>
            <a:pPr marL="457200" indent="-457200">
              <a:buFont typeface="+mj-lt"/>
              <a:buAutoNum type="arabicPeriod" startAt="5"/>
            </a:pPr>
            <a:r>
              <a:rPr lang="fr-BE" sz="2000" dirty="0"/>
              <a:t>Réponse aux questions : </a:t>
            </a:r>
            <a:r>
              <a:rPr lang="fr-BE" sz="2000" dirty="0">
                <a:hlinkClick r:id="rId2"/>
              </a:rPr>
              <a:t>https://github.com/ClementHoedenaeken/shiny_test/blob/ex5/ex_5_solution.R</a:t>
            </a:r>
            <a:r>
              <a:rPr lang="fr-BE" sz="2000" dirty="0"/>
              <a:t> </a:t>
            </a:r>
          </a:p>
          <a:p>
            <a:pPr marL="457200" indent="-457200">
              <a:buFont typeface="+mj-lt"/>
              <a:buAutoNum type="arabicPeriod" startAt="5"/>
            </a:pPr>
            <a:endParaRPr lang="fr-BE" sz="2000" dirty="0"/>
          </a:p>
          <a:p>
            <a:pPr marL="457200" indent="-457200">
              <a:buFont typeface="+mj-lt"/>
              <a:buAutoNum type="arabicPeriod" startAt="5"/>
            </a:pPr>
            <a:endParaRPr lang="fr-BE" sz="2000" dirty="0"/>
          </a:p>
          <a:p>
            <a:pPr marL="457200" indent="-457200">
              <a:buFont typeface="+mj-lt"/>
              <a:buAutoNum type="arabicPeriod" startAt="5"/>
            </a:pPr>
            <a:endParaRPr lang="fr-BE" sz="2000" dirty="0"/>
          </a:p>
          <a:p>
            <a:pPr marL="457200" indent="-457200">
              <a:buFont typeface="+mj-lt"/>
              <a:buAutoNum type="arabicPeriod" startAt="5"/>
            </a:pPr>
            <a:endParaRPr lang="fr-BE" sz="2000" dirty="0"/>
          </a:p>
          <a:p>
            <a:pPr marL="457200" indent="-457200">
              <a:buFont typeface="+mj-lt"/>
              <a:buAutoNum type="arabicPeriod" startAt="5"/>
            </a:pPr>
            <a:endParaRPr lang="fr-BE" sz="2000" dirty="0"/>
          </a:p>
          <a:p>
            <a:pPr marL="0" indent="0">
              <a:buNone/>
            </a:pPr>
            <a:r>
              <a:rPr lang="fr-BE" sz="2000" dirty="0"/>
              <a:t>En ouvrant les variables, tu peux ordonner les colonnes en cliquant sur le titre des colonnes</a:t>
            </a:r>
          </a:p>
          <a:p>
            <a:pPr marL="0" indent="0">
              <a:buNone/>
            </a:pPr>
            <a:endParaRPr lang="fr-BE" sz="2000" dirty="0"/>
          </a:p>
        </p:txBody>
      </p:sp>
      <p:sp>
        <p:nvSpPr>
          <p:cNvPr id="4" name="Slide Number Placeholder 3">
            <a:extLst>
              <a:ext uri="{FF2B5EF4-FFF2-40B4-BE49-F238E27FC236}">
                <a16:creationId xmlns:a16="http://schemas.microsoft.com/office/drawing/2014/main" id="{1A058101-0618-4C2A-B435-A5E14429C221}"/>
              </a:ext>
            </a:extLst>
          </p:cNvPr>
          <p:cNvSpPr>
            <a:spLocks noGrp="1"/>
          </p:cNvSpPr>
          <p:nvPr>
            <p:ph type="sldNum" sz="quarter" idx="12"/>
          </p:nvPr>
        </p:nvSpPr>
        <p:spPr/>
        <p:txBody>
          <a:bodyPr/>
          <a:lstStyle/>
          <a:p>
            <a:fld id="{AB05311B-FABF-4124-B768-D426ED0C6042}" type="slidenum">
              <a:rPr lang="nl-BE" smtClean="0"/>
              <a:t>18</a:t>
            </a:fld>
            <a:endParaRPr lang="nl-BE"/>
          </a:p>
        </p:txBody>
      </p:sp>
      <p:pic>
        <p:nvPicPr>
          <p:cNvPr id="7" name="Picture 6">
            <a:extLst>
              <a:ext uri="{FF2B5EF4-FFF2-40B4-BE49-F238E27FC236}">
                <a16:creationId xmlns:a16="http://schemas.microsoft.com/office/drawing/2014/main" id="{040FFAA9-04F7-482B-9A47-1BFE636DCCAC}"/>
              </a:ext>
            </a:extLst>
          </p:cNvPr>
          <p:cNvPicPr>
            <a:picLocks noChangeAspect="1"/>
          </p:cNvPicPr>
          <p:nvPr/>
        </p:nvPicPr>
        <p:blipFill>
          <a:blip r:embed="rId3"/>
          <a:stretch>
            <a:fillRect/>
          </a:stretch>
        </p:blipFill>
        <p:spPr>
          <a:xfrm>
            <a:off x="2252720" y="1728719"/>
            <a:ext cx="6998576" cy="1655157"/>
          </a:xfrm>
          <a:prstGeom prst="rect">
            <a:avLst/>
          </a:prstGeom>
        </p:spPr>
      </p:pic>
      <p:pic>
        <p:nvPicPr>
          <p:cNvPr id="9" name="Picture 8">
            <a:extLst>
              <a:ext uri="{FF2B5EF4-FFF2-40B4-BE49-F238E27FC236}">
                <a16:creationId xmlns:a16="http://schemas.microsoft.com/office/drawing/2014/main" id="{63183A0D-9245-484B-A37D-D402112BF74F}"/>
              </a:ext>
            </a:extLst>
          </p:cNvPr>
          <p:cNvPicPr>
            <a:picLocks noChangeAspect="1"/>
          </p:cNvPicPr>
          <p:nvPr/>
        </p:nvPicPr>
        <p:blipFill>
          <a:blip r:embed="rId4"/>
          <a:stretch>
            <a:fillRect/>
          </a:stretch>
        </p:blipFill>
        <p:spPr>
          <a:xfrm>
            <a:off x="6625634" y="4177057"/>
            <a:ext cx="2440650" cy="2835966"/>
          </a:xfrm>
          <a:prstGeom prst="rect">
            <a:avLst/>
          </a:prstGeom>
        </p:spPr>
      </p:pic>
    </p:spTree>
    <p:extLst>
      <p:ext uri="{BB962C8B-B14F-4D97-AF65-F5344CB8AC3E}">
        <p14:creationId xmlns:p14="http://schemas.microsoft.com/office/powerpoint/2010/main" val="147844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2B1E-3029-425D-86D1-8A33B74C51D1}"/>
              </a:ext>
            </a:extLst>
          </p:cNvPr>
          <p:cNvSpPr>
            <a:spLocks noGrp="1"/>
          </p:cNvSpPr>
          <p:nvPr>
            <p:ph type="title"/>
          </p:nvPr>
        </p:nvSpPr>
        <p:spPr>
          <a:xfrm>
            <a:off x="838200" y="365126"/>
            <a:ext cx="10515600" cy="1185378"/>
          </a:xfrm>
        </p:spPr>
        <p:txBody>
          <a:bodyPr/>
          <a:lstStyle/>
          <a:p>
            <a:r>
              <a:rPr lang="fr-BE" dirty="0"/>
              <a:t>Ex 6 : Ajout de </a:t>
            </a:r>
            <a:r>
              <a:rPr lang="fr-BE" dirty="0" err="1"/>
              <a:t>data.table</a:t>
            </a:r>
            <a:r>
              <a:rPr lang="fr-BE" dirty="0"/>
              <a:t> dans l’application </a:t>
            </a:r>
            <a:r>
              <a:rPr lang="fr-BE" dirty="0" err="1"/>
              <a:t>shiny</a:t>
            </a:r>
            <a:endParaRPr lang="fr-BE" dirty="0"/>
          </a:p>
        </p:txBody>
      </p:sp>
      <p:sp>
        <p:nvSpPr>
          <p:cNvPr id="3" name="Content Placeholder 2">
            <a:extLst>
              <a:ext uri="{FF2B5EF4-FFF2-40B4-BE49-F238E27FC236}">
                <a16:creationId xmlns:a16="http://schemas.microsoft.com/office/drawing/2014/main" id="{261C8954-30CD-4B2B-901B-303BFFDB015D}"/>
              </a:ext>
            </a:extLst>
          </p:cNvPr>
          <p:cNvSpPr>
            <a:spLocks noGrp="1"/>
          </p:cNvSpPr>
          <p:nvPr>
            <p:ph idx="1"/>
          </p:nvPr>
        </p:nvSpPr>
        <p:spPr>
          <a:xfrm>
            <a:off x="838200" y="1550504"/>
            <a:ext cx="10515600" cy="5170971"/>
          </a:xfrm>
        </p:spPr>
        <p:txBody>
          <a:bodyPr>
            <a:normAutofit/>
          </a:bodyPr>
          <a:lstStyle/>
          <a:p>
            <a:pPr marL="0" indent="0">
              <a:buNone/>
            </a:pPr>
            <a:r>
              <a:rPr lang="fr-BE" sz="2000" dirty="0"/>
              <a:t>Dans cet exercice, tu vas mettre en pratique le package </a:t>
            </a:r>
            <a:r>
              <a:rPr lang="fr-BE" sz="2000" dirty="0" err="1"/>
              <a:t>data.table</a:t>
            </a:r>
            <a:r>
              <a:rPr lang="fr-BE" sz="2000" dirty="0"/>
              <a:t> au sein du package </a:t>
            </a:r>
            <a:r>
              <a:rPr lang="fr-BE" sz="2000" dirty="0" err="1"/>
              <a:t>shiny</a:t>
            </a:r>
            <a:r>
              <a:rPr lang="fr-BE" sz="2000" dirty="0"/>
              <a:t>. Sous le graphique, ajoute une visualisation des premières lignes du tableau. </a:t>
            </a:r>
          </a:p>
          <a:p>
            <a:pPr marL="0" indent="0">
              <a:buNone/>
            </a:pPr>
            <a:r>
              <a:rPr lang="fr-BE" sz="2000" dirty="0"/>
              <a:t>Consigne : </a:t>
            </a:r>
          </a:p>
          <a:p>
            <a:pPr marL="514350" indent="-514350">
              <a:buFont typeface="+mj-lt"/>
              <a:buAutoNum type="arabicPeriod"/>
            </a:pPr>
            <a:r>
              <a:rPr lang="fr-BE" sz="2000" dirty="0"/>
              <a:t>Ajoute un champ d’entrée numérique à l’application (</a:t>
            </a:r>
            <a:r>
              <a:rPr lang="fr-BE" sz="2000" i="1" dirty="0" err="1"/>
              <a:t>numericInput</a:t>
            </a:r>
            <a:r>
              <a:rPr lang="fr-BE" sz="2000" dirty="0"/>
              <a:t>)</a:t>
            </a:r>
          </a:p>
          <a:p>
            <a:pPr marL="514350" indent="-514350">
              <a:buFont typeface="+mj-lt"/>
              <a:buAutoNum type="arabicPeriod"/>
            </a:pPr>
            <a:r>
              <a:rPr lang="fr-BE" sz="2000" dirty="0"/>
              <a:t>Ajoute une sortie </a:t>
            </a:r>
            <a:r>
              <a:rPr lang="fr-BE" sz="2000" dirty="0" err="1"/>
              <a:t>data.table</a:t>
            </a:r>
            <a:r>
              <a:rPr lang="fr-BE" sz="2000" dirty="0"/>
              <a:t> sous le graphique (code dans </a:t>
            </a:r>
            <a:r>
              <a:rPr lang="fr-BE" sz="2000" dirty="0" err="1"/>
              <a:t>ui</a:t>
            </a:r>
            <a:r>
              <a:rPr lang="fr-BE" sz="2000" dirty="0"/>
              <a:t> et dans server). Utilise </a:t>
            </a:r>
            <a:r>
              <a:rPr lang="fr-BE" sz="2000" i="1" dirty="0" err="1"/>
              <a:t>renderTable</a:t>
            </a:r>
            <a:endParaRPr lang="fr-BE" sz="2000" i="1" dirty="0"/>
          </a:p>
          <a:p>
            <a:pPr marL="514350" indent="-514350">
              <a:buFont typeface="+mj-lt"/>
              <a:buAutoNum type="arabicPeriod"/>
            </a:pPr>
            <a:r>
              <a:rPr lang="fr-BE" sz="2000" dirty="0"/>
              <a:t>Utilise la fonction </a:t>
            </a:r>
            <a:r>
              <a:rPr lang="fr-BE" sz="2000" dirty="0" err="1"/>
              <a:t>head</a:t>
            </a:r>
            <a:r>
              <a:rPr lang="fr-BE" sz="2000" dirty="0"/>
              <a:t>() pour sélectionner le nombre de lignes du tableau selon l’entrée</a:t>
            </a:r>
          </a:p>
          <a:p>
            <a:pPr marL="514350" indent="-514350">
              <a:buFont typeface="+mj-lt"/>
              <a:buAutoNum type="arabicPeriod"/>
            </a:pPr>
            <a:endParaRPr lang="fr-BE" sz="2000" dirty="0"/>
          </a:p>
          <a:p>
            <a:pPr marL="0" indent="0">
              <a:buNone/>
            </a:pPr>
            <a:r>
              <a:rPr lang="fr-BE" sz="2000" dirty="0"/>
              <a:t>Aide :</a:t>
            </a:r>
          </a:p>
          <a:p>
            <a:pPr marL="457200" indent="-457200">
              <a:buFont typeface="+mj-lt"/>
              <a:buAutoNum type="arabicPeriod"/>
            </a:pPr>
            <a:r>
              <a:rPr lang="fr-BE" sz="2000" dirty="0"/>
              <a:t>Importer le package </a:t>
            </a:r>
            <a:r>
              <a:rPr lang="fr-BE" sz="2000" dirty="0" err="1"/>
              <a:t>data.table</a:t>
            </a:r>
            <a:endParaRPr lang="fr-BE" sz="2000" dirty="0"/>
          </a:p>
          <a:p>
            <a:pPr marL="457200" indent="-457200">
              <a:buFont typeface="+mj-lt"/>
              <a:buAutoNum type="arabicPeriod"/>
            </a:pPr>
            <a:r>
              <a:rPr lang="fr-BE" sz="2000" dirty="0"/>
              <a:t>Si placement de l’entrée dans la même ligne que les autres : réduction de la largeur des autres éléments</a:t>
            </a:r>
          </a:p>
          <a:p>
            <a:pPr marL="457200" indent="-457200">
              <a:buFont typeface="+mj-lt"/>
              <a:buAutoNum type="arabicPeriod"/>
            </a:pPr>
            <a:r>
              <a:rPr lang="fr-BE" sz="2000" dirty="0"/>
              <a:t>Aide-toi des références du slide suivant</a:t>
            </a:r>
          </a:p>
          <a:p>
            <a:pPr marL="0" indent="0">
              <a:buNone/>
            </a:pPr>
            <a:r>
              <a:rPr lang="fr-BE" sz="2000" dirty="0"/>
              <a:t>Solution : </a:t>
            </a:r>
            <a:r>
              <a:rPr lang="fr-BE" sz="2000" dirty="0">
                <a:hlinkClick r:id="rId2"/>
              </a:rPr>
              <a:t>https://github.com/ClementHoedenaeken/shiny_test/tree/ex6</a:t>
            </a:r>
            <a:r>
              <a:rPr lang="fr-BE" sz="2000" dirty="0"/>
              <a:t> </a:t>
            </a:r>
          </a:p>
          <a:p>
            <a:pPr marL="457200" indent="-457200">
              <a:buFont typeface="+mj-lt"/>
              <a:buAutoNum type="arabicPeriod"/>
            </a:pPr>
            <a:endParaRPr lang="fr-BE" sz="2000" dirty="0"/>
          </a:p>
        </p:txBody>
      </p:sp>
      <p:sp>
        <p:nvSpPr>
          <p:cNvPr id="4" name="Slide Number Placeholder 3">
            <a:extLst>
              <a:ext uri="{FF2B5EF4-FFF2-40B4-BE49-F238E27FC236}">
                <a16:creationId xmlns:a16="http://schemas.microsoft.com/office/drawing/2014/main" id="{D417D288-6BC3-4DA2-B729-6337812BD4BE}"/>
              </a:ext>
            </a:extLst>
          </p:cNvPr>
          <p:cNvSpPr>
            <a:spLocks noGrp="1"/>
          </p:cNvSpPr>
          <p:nvPr>
            <p:ph type="sldNum" sz="quarter" idx="12"/>
          </p:nvPr>
        </p:nvSpPr>
        <p:spPr/>
        <p:txBody>
          <a:bodyPr/>
          <a:lstStyle/>
          <a:p>
            <a:fld id="{AB05311B-FABF-4124-B768-D426ED0C6042}" type="slidenum">
              <a:rPr lang="nl-BE" smtClean="0"/>
              <a:t>19</a:t>
            </a:fld>
            <a:endParaRPr lang="nl-BE"/>
          </a:p>
        </p:txBody>
      </p:sp>
    </p:spTree>
    <p:extLst>
      <p:ext uri="{BB962C8B-B14F-4D97-AF65-F5344CB8AC3E}">
        <p14:creationId xmlns:p14="http://schemas.microsoft.com/office/powerpoint/2010/main" val="214234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8D10-266E-4653-B32A-533BDF3387E8}"/>
              </a:ext>
            </a:extLst>
          </p:cNvPr>
          <p:cNvSpPr>
            <a:spLocks noGrp="1"/>
          </p:cNvSpPr>
          <p:nvPr>
            <p:ph type="title"/>
          </p:nvPr>
        </p:nvSpPr>
        <p:spPr/>
        <p:txBody>
          <a:bodyPr/>
          <a:lstStyle/>
          <a:p>
            <a:r>
              <a:rPr lang="nl-BE" dirty="0" err="1"/>
              <a:t>Sommaire</a:t>
            </a:r>
            <a:r>
              <a:rPr lang="nl-BE" dirty="0"/>
              <a:t> </a:t>
            </a:r>
          </a:p>
        </p:txBody>
      </p:sp>
      <p:sp>
        <p:nvSpPr>
          <p:cNvPr id="3" name="Content Placeholder 2">
            <a:extLst>
              <a:ext uri="{FF2B5EF4-FFF2-40B4-BE49-F238E27FC236}">
                <a16:creationId xmlns:a16="http://schemas.microsoft.com/office/drawing/2014/main" id="{58AEE27B-1C45-4BB1-B325-656D52F6FBF1}"/>
              </a:ext>
            </a:extLst>
          </p:cNvPr>
          <p:cNvSpPr>
            <a:spLocks noGrp="1"/>
          </p:cNvSpPr>
          <p:nvPr>
            <p:ph idx="1"/>
          </p:nvPr>
        </p:nvSpPr>
        <p:spPr/>
        <p:txBody>
          <a:bodyPr/>
          <a:lstStyle/>
          <a:p>
            <a:r>
              <a:rPr lang="fr-BE" dirty="0"/>
              <a:t>Installation</a:t>
            </a:r>
            <a:r>
              <a:rPr lang="nl-BE" dirty="0"/>
              <a:t> R et </a:t>
            </a:r>
            <a:r>
              <a:rPr lang="nl-BE" dirty="0" err="1"/>
              <a:t>Rstudio</a:t>
            </a:r>
            <a:endParaRPr lang="nl-BE" dirty="0"/>
          </a:p>
          <a:p>
            <a:r>
              <a:rPr lang="nl-BE" dirty="0"/>
              <a:t>Ex 1 : Mon premier script en R</a:t>
            </a:r>
          </a:p>
          <a:p>
            <a:r>
              <a:rPr lang="nl-BE" dirty="0"/>
              <a:t>Ex 2 : Installer </a:t>
            </a:r>
            <a:r>
              <a:rPr lang="nl-BE" dirty="0" err="1"/>
              <a:t>un</a:t>
            </a:r>
            <a:r>
              <a:rPr lang="nl-BE" dirty="0"/>
              <a:t> nouveau package</a:t>
            </a:r>
          </a:p>
          <a:p>
            <a:r>
              <a:rPr lang="nl-BE" dirty="0"/>
              <a:t>Ex 3 : </a:t>
            </a:r>
            <a:r>
              <a:rPr lang="nl-BE" dirty="0" err="1"/>
              <a:t>Shiny</a:t>
            </a:r>
            <a:r>
              <a:rPr lang="nl-BE" dirty="0"/>
              <a:t> app : intro</a:t>
            </a:r>
          </a:p>
          <a:p>
            <a:r>
              <a:rPr lang="nl-BE" dirty="0"/>
              <a:t>Ex 4 : </a:t>
            </a:r>
            <a:r>
              <a:rPr lang="nl-BE" dirty="0" err="1"/>
              <a:t>Shiny</a:t>
            </a:r>
            <a:r>
              <a:rPr lang="nl-BE" dirty="0"/>
              <a:t> app : analyse base de </a:t>
            </a:r>
            <a:r>
              <a:rPr lang="nl-BE" dirty="0" err="1"/>
              <a:t>données</a:t>
            </a:r>
            <a:r>
              <a:rPr lang="nl-BE" dirty="0"/>
              <a:t> Iris</a:t>
            </a:r>
          </a:p>
          <a:p>
            <a:r>
              <a:rPr lang="nl-BE" dirty="0"/>
              <a:t>Ex 5: </a:t>
            </a:r>
            <a:r>
              <a:rPr lang="nl-BE" dirty="0" err="1"/>
              <a:t>Introduction</a:t>
            </a:r>
            <a:r>
              <a:rPr lang="nl-BE" dirty="0"/>
              <a:t> à </a:t>
            </a:r>
            <a:r>
              <a:rPr lang="nl-BE" dirty="0" err="1"/>
              <a:t>data.table</a:t>
            </a:r>
            <a:endParaRPr lang="nl-BE" dirty="0"/>
          </a:p>
          <a:p>
            <a:r>
              <a:rPr lang="nl-BE" dirty="0"/>
              <a:t>Ex 6: </a:t>
            </a:r>
            <a:r>
              <a:rPr lang="nl-BE" dirty="0" err="1"/>
              <a:t>Introduction</a:t>
            </a:r>
            <a:r>
              <a:rPr lang="nl-BE" dirty="0"/>
              <a:t> de </a:t>
            </a:r>
            <a:r>
              <a:rPr lang="nl-BE" dirty="0" err="1"/>
              <a:t>data.table</a:t>
            </a:r>
            <a:r>
              <a:rPr lang="nl-BE" dirty="0"/>
              <a:t> dans </a:t>
            </a:r>
            <a:r>
              <a:rPr lang="nl-BE" dirty="0" err="1"/>
              <a:t>l’app</a:t>
            </a:r>
            <a:r>
              <a:rPr lang="nl-BE" dirty="0"/>
              <a:t> </a:t>
            </a:r>
            <a:r>
              <a:rPr lang="nl-BE" dirty="0" err="1"/>
              <a:t>shiny</a:t>
            </a:r>
            <a:endParaRPr lang="nl-BE" dirty="0"/>
          </a:p>
          <a:p>
            <a:r>
              <a:rPr lang="nl-BE" dirty="0"/>
              <a:t>Ex 7: Aller plus </a:t>
            </a:r>
            <a:r>
              <a:rPr lang="nl-BE" dirty="0" err="1"/>
              <a:t>loin</a:t>
            </a:r>
            <a:endParaRPr lang="nl-BE" dirty="0"/>
          </a:p>
          <a:p>
            <a:endParaRPr lang="nl-BE" dirty="0"/>
          </a:p>
          <a:p>
            <a:pPr marL="0" indent="0">
              <a:spcBef>
                <a:spcPts val="0"/>
              </a:spcBef>
              <a:buNone/>
            </a:pPr>
            <a:r>
              <a:rPr lang="nl-BE" sz="1400" dirty="0"/>
              <a:t>R! : La </a:t>
            </a:r>
            <a:r>
              <a:rPr lang="nl-BE" sz="1400" dirty="0" err="1"/>
              <a:t>plupart</a:t>
            </a:r>
            <a:r>
              <a:rPr lang="nl-BE" sz="1400" dirty="0"/>
              <a:t> des codes se </a:t>
            </a:r>
            <a:r>
              <a:rPr lang="nl-BE" sz="1400" dirty="0" err="1"/>
              <a:t>trouvent</a:t>
            </a:r>
            <a:r>
              <a:rPr lang="nl-BE" sz="1400" dirty="0"/>
              <a:t> </a:t>
            </a:r>
            <a:r>
              <a:rPr lang="nl-BE" sz="1400" dirty="0" err="1"/>
              <a:t>ici</a:t>
            </a:r>
            <a:r>
              <a:rPr lang="nl-BE" sz="1400" dirty="0"/>
              <a:t> : </a:t>
            </a:r>
            <a:r>
              <a:rPr lang="nl-BE" sz="1400" dirty="0">
                <a:hlinkClick r:id="rId2"/>
              </a:rPr>
              <a:t>https://github.com/ClementHoedenaeken/shiny_test</a:t>
            </a:r>
            <a:r>
              <a:rPr lang="nl-BE" sz="1400" dirty="0"/>
              <a:t> </a:t>
            </a:r>
          </a:p>
          <a:p>
            <a:pPr marL="0" indent="0">
              <a:spcBef>
                <a:spcPts val="0"/>
              </a:spcBef>
              <a:buNone/>
            </a:pPr>
            <a:r>
              <a:rPr lang="nl-BE" sz="1400" dirty="0"/>
              <a:t>Mais </a:t>
            </a:r>
            <a:r>
              <a:rPr lang="nl-BE" sz="1400" dirty="0" err="1"/>
              <a:t>essaye</a:t>
            </a:r>
            <a:r>
              <a:rPr lang="nl-BE" sz="1400" dirty="0"/>
              <a:t> </a:t>
            </a:r>
            <a:r>
              <a:rPr lang="nl-BE" sz="1400" dirty="0" err="1"/>
              <a:t>toujours</a:t>
            </a:r>
            <a:r>
              <a:rPr lang="nl-BE" sz="1400" dirty="0"/>
              <a:t> de </a:t>
            </a:r>
            <a:r>
              <a:rPr lang="nl-BE" sz="1400" dirty="0" err="1"/>
              <a:t>recopier</a:t>
            </a:r>
            <a:r>
              <a:rPr lang="nl-BE" sz="1400" dirty="0"/>
              <a:t> </a:t>
            </a:r>
            <a:r>
              <a:rPr lang="nl-BE" sz="1400" dirty="0" err="1"/>
              <a:t>toi</a:t>
            </a:r>
            <a:r>
              <a:rPr lang="nl-BE" sz="1400" dirty="0"/>
              <a:t> </a:t>
            </a:r>
            <a:r>
              <a:rPr lang="nl-BE" sz="1400" dirty="0" err="1"/>
              <a:t>même</a:t>
            </a:r>
            <a:r>
              <a:rPr lang="nl-BE" sz="1400" dirty="0"/>
              <a:t> </a:t>
            </a:r>
            <a:r>
              <a:rPr lang="nl-BE" sz="1400" dirty="0" err="1"/>
              <a:t>le</a:t>
            </a:r>
            <a:r>
              <a:rPr lang="nl-BE" sz="1400" dirty="0"/>
              <a:t> code. Tu </a:t>
            </a:r>
            <a:r>
              <a:rPr lang="nl-BE" sz="1400" dirty="0" err="1"/>
              <a:t>comprendras</a:t>
            </a:r>
            <a:r>
              <a:rPr lang="nl-BE" sz="1400" dirty="0"/>
              <a:t> </a:t>
            </a:r>
            <a:r>
              <a:rPr lang="nl-BE" sz="1400" dirty="0" err="1"/>
              <a:t>mieux</a:t>
            </a:r>
            <a:r>
              <a:rPr lang="nl-BE" sz="1400" dirty="0"/>
              <a:t> </a:t>
            </a:r>
            <a:r>
              <a:rPr lang="nl-BE" sz="1400" dirty="0" err="1"/>
              <a:t>ce</a:t>
            </a:r>
            <a:r>
              <a:rPr lang="nl-BE" sz="1400" dirty="0"/>
              <a:t> que tu </a:t>
            </a:r>
            <a:r>
              <a:rPr lang="nl-BE" sz="1400" dirty="0" err="1"/>
              <a:t>fais</a:t>
            </a:r>
            <a:r>
              <a:rPr lang="nl-BE" sz="1400" dirty="0"/>
              <a:t>.</a:t>
            </a:r>
          </a:p>
        </p:txBody>
      </p:sp>
      <p:sp>
        <p:nvSpPr>
          <p:cNvPr id="4" name="Slide Number Placeholder 3">
            <a:extLst>
              <a:ext uri="{FF2B5EF4-FFF2-40B4-BE49-F238E27FC236}">
                <a16:creationId xmlns:a16="http://schemas.microsoft.com/office/drawing/2014/main" id="{36C2B65D-6F65-4F9C-A6D3-9BDB07A27BC4}"/>
              </a:ext>
            </a:extLst>
          </p:cNvPr>
          <p:cNvSpPr>
            <a:spLocks noGrp="1"/>
          </p:cNvSpPr>
          <p:nvPr>
            <p:ph type="sldNum" sz="quarter" idx="12"/>
          </p:nvPr>
        </p:nvSpPr>
        <p:spPr/>
        <p:txBody>
          <a:bodyPr/>
          <a:lstStyle/>
          <a:p>
            <a:fld id="{AB05311B-FABF-4124-B768-D426ED0C6042}" type="slidenum">
              <a:rPr lang="nl-BE" smtClean="0"/>
              <a:t>2</a:t>
            </a:fld>
            <a:endParaRPr lang="nl-BE" dirty="0"/>
          </a:p>
        </p:txBody>
      </p:sp>
    </p:spTree>
    <p:extLst>
      <p:ext uri="{BB962C8B-B14F-4D97-AF65-F5344CB8AC3E}">
        <p14:creationId xmlns:p14="http://schemas.microsoft.com/office/powerpoint/2010/main" val="13378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365126"/>
            <a:ext cx="10515600" cy="628788"/>
          </a:xfrm>
        </p:spPr>
        <p:txBody>
          <a:bodyPr>
            <a:normAutofit fontScale="90000"/>
          </a:bodyPr>
          <a:lstStyle/>
          <a:p>
            <a:r>
              <a:rPr lang="fr-BE" dirty="0" err="1"/>
              <a:t>Shiny</a:t>
            </a:r>
            <a:r>
              <a:rPr lang="fr-BE" dirty="0"/>
              <a:t> app </a:t>
            </a:r>
            <a:r>
              <a:rPr lang="fr-BE"/>
              <a:t>: Références </a:t>
            </a:r>
            <a:endParaRPr lang="fr-BE" dirty="0"/>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1126435"/>
            <a:ext cx="10515600" cy="5050528"/>
          </a:xfrm>
        </p:spPr>
        <p:txBody>
          <a:bodyPr/>
          <a:lstStyle/>
          <a:p>
            <a:r>
              <a:rPr lang="fr-BE" dirty="0">
                <a:hlinkClick r:id="rId2"/>
              </a:rPr>
              <a:t>https://shiny.rstudio.com/tutorial/</a:t>
            </a:r>
            <a:endParaRPr lang="fr-BE" dirty="0"/>
          </a:p>
          <a:p>
            <a:r>
              <a:rPr lang="fr-BE" dirty="0">
                <a:hlinkClick r:id="rId3"/>
              </a:rPr>
              <a:t>https://mastering-shiny.org/</a:t>
            </a:r>
            <a:endParaRPr lang="fr-BE" dirty="0"/>
          </a:p>
          <a:p>
            <a:r>
              <a:rPr lang="fr-BE" dirty="0">
                <a:hlinkClick r:id="rId4"/>
              </a:rPr>
              <a:t>https://raw.githubusercontent.com/rstudio/cheatsheets/main/shiny.pdf</a:t>
            </a:r>
            <a:r>
              <a:rPr lang="fr-BE" dirty="0"/>
              <a:t> </a:t>
            </a:r>
          </a:p>
          <a:p>
            <a:endParaRPr lang="fr-BE" dirty="0"/>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20</a:t>
            </a:fld>
            <a:endParaRPr lang="nl-BE"/>
          </a:p>
        </p:txBody>
      </p:sp>
    </p:spTree>
    <p:extLst>
      <p:ext uri="{BB962C8B-B14F-4D97-AF65-F5344CB8AC3E}">
        <p14:creationId xmlns:p14="http://schemas.microsoft.com/office/powerpoint/2010/main" val="171338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7525-27F5-4DD1-988E-967D7806C316}"/>
              </a:ext>
            </a:extLst>
          </p:cNvPr>
          <p:cNvSpPr>
            <a:spLocks noGrp="1"/>
          </p:cNvSpPr>
          <p:nvPr>
            <p:ph type="title"/>
          </p:nvPr>
        </p:nvSpPr>
        <p:spPr>
          <a:xfrm>
            <a:off x="838200" y="365126"/>
            <a:ext cx="10515600" cy="602284"/>
          </a:xfrm>
        </p:spPr>
        <p:txBody>
          <a:bodyPr/>
          <a:lstStyle/>
          <a:p>
            <a:r>
              <a:rPr lang="fr-BE" dirty="0"/>
              <a:t>Ex 7 : Pour aller plus loin</a:t>
            </a:r>
          </a:p>
        </p:txBody>
      </p:sp>
      <p:sp>
        <p:nvSpPr>
          <p:cNvPr id="3" name="Content Placeholder 2">
            <a:extLst>
              <a:ext uri="{FF2B5EF4-FFF2-40B4-BE49-F238E27FC236}">
                <a16:creationId xmlns:a16="http://schemas.microsoft.com/office/drawing/2014/main" id="{2375FAF1-32C2-470C-967F-FAFD1E0A877A}"/>
              </a:ext>
            </a:extLst>
          </p:cNvPr>
          <p:cNvSpPr>
            <a:spLocks noGrp="1"/>
          </p:cNvSpPr>
          <p:nvPr>
            <p:ph idx="1"/>
          </p:nvPr>
        </p:nvSpPr>
        <p:spPr>
          <a:xfrm>
            <a:off x="838200" y="1205948"/>
            <a:ext cx="10515600" cy="4971015"/>
          </a:xfrm>
        </p:spPr>
        <p:txBody>
          <a:bodyPr>
            <a:normAutofit/>
          </a:bodyPr>
          <a:lstStyle/>
          <a:p>
            <a:pPr marL="0" indent="0">
              <a:buNone/>
            </a:pPr>
            <a:r>
              <a:rPr lang="fr-BE" sz="2400" dirty="0"/>
              <a:t>Il te reste du temps et tu désires aller plus loin dans la maitrise du package </a:t>
            </a:r>
            <a:r>
              <a:rPr lang="fr-BE" sz="2400" dirty="0" err="1"/>
              <a:t>shiny</a:t>
            </a:r>
            <a:r>
              <a:rPr lang="fr-BE" sz="2400" dirty="0"/>
              <a:t> app? </a:t>
            </a:r>
          </a:p>
          <a:p>
            <a:pPr marL="514350" indent="-514350">
              <a:buFont typeface="+mj-lt"/>
              <a:buAutoNum type="arabicPeriod"/>
            </a:pPr>
            <a:r>
              <a:rPr lang="fr-BE" sz="2400" dirty="0"/>
              <a:t>Regarde cette vidéo qui t’apprend à mieux gérer les interactions de ta page web (par exemple quand la fonction que tu désires rendre </a:t>
            </a:r>
            <a:r>
              <a:rPr lang="fr-BE" sz="2400" dirty="0" err="1"/>
              <a:t>interractive</a:t>
            </a:r>
            <a:r>
              <a:rPr lang="fr-BE" sz="2400" dirty="0"/>
              <a:t> ne l’est pas) : </a:t>
            </a:r>
            <a:r>
              <a:rPr lang="fr-BE" sz="2400" dirty="0">
                <a:hlinkClick r:id="rId2"/>
              </a:rPr>
              <a:t>https://shiny.rstudio.com/tutorial/</a:t>
            </a:r>
            <a:r>
              <a:rPr lang="fr-BE" sz="2400" dirty="0"/>
              <a:t> </a:t>
            </a:r>
          </a:p>
          <a:p>
            <a:pPr marL="514350" indent="-514350">
              <a:buFont typeface="+mj-lt"/>
              <a:buAutoNum type="arabicPeriod"/>
            </a:pPr>
            <a:r>
              <a:rPr lang="fr-BE" sz="2400" dirty="0"/>
              <a:t>Tu peux aussi explorer les packages qui sont des surcouches de </a:t>
            </a:r>
            <a:r>
              <a:rPr lang="fr-BE" sz="2400" dirty="0" err="1"/>
              <a:t>shiny</a:t>
            </a:r>
            <a:r>
              <a:rPr lang="fr-BE" sz="2400" dirty="0"/>
              <a:t> : </a:t>
            </a:r>
          </a:p>
          <a:p>
            <a:pPr lvl="1"/>
            <a:r>
              <a:rPr lang="fr-BE" sz="2000" dirty="0"/>
              <a:t>+ de widgets : </a:t>
            </a:r>
            <a:r>
              <a:rPr lang="fr-BE" sz="2000" dirty="0">
                <a:hlinkClick r:id="rId3"/>
              </a:rPr>
              <a:t>http://shinyapps.dreamrs.fr/shinyWidgets/</a:t>
            </a:r>
            <a:r>
              <a:rPr lang="fr-BE" sz="2000" dirty="0"/>
              <a:t> </a:t>
            </a:r>
          </a:p>
          <a:p>
            <a:pPr lvl="1"/>
            <a:r>
              <a:rPr lang="fr-BE" sz="2000" dirty="0"/>
              <a:t>Personnalisation (type site web classique) : </a:t>
            </a:r>
            <a:r>
              <a:rPr lang="fr-BE" sz="2000" dirty="0">
                <a:hlinkClick r:id="rId4"/>
              </a:rPr>
              <a:t>https://rstudio.github.io/shinydashboard/</a:t>
            </a:r>
            <a:r>
              <a:rPr lang="fr-BE" sz="2000" dirty="0"/>
              <a:t> </a:t>
            </a:r>
          </a:p>
          <a:p>
            <a:pPr lvl="1"/>
            <a:r>
              <a:rPr lang="fr-BE" sz="2000" dirty="0"/>
              <a:t>Thèmes : </a:t>
            </a:r>
            <a:r>
              <a:rPr lang="fr-BE" sz="2000" dirty="0">
                <a:hlinkClick r:id="rId5"/>
              </a:rPr>
              <a:t>https://rstudio.github.io/shinythemes/</a:t>
            </a:r>
            <a:r>
              <a:rPr lang="fr-BE" sz="2000" dirty="0"/>
              <a:t> </a:t>
            </a:r>
          </a:p>
        </p:txBody>
      </p:sp>
      <p:sp>
        <p:nvSpPr>
          <p:cNvPr id="4" name="Slide Number Placeholder 3">
            <a:extLst>
              <a:ext uri="{FF2B5EF4-FFF2-40B4-BE49-F238E27FC236}">
                <a16:creationId xmlns:a16="http://schemas.microsoft.com/office/drawing/2014/main" id="{B2423ADF-4079-485F-9887-55C21E016D9F}"/>
              </a:ext>
            </a:extLst>
          </p:cNvPr>
          <p:cNvSpPr>
            <a:spLocks noGrp="1"/>
          </p:cNvSpPr>
          <p:nvPr>
            <p:ph type="sldNum" sz="quarter" idx="12"/>
          </p:nvPr>
        </p:nvSpPr>
        <p:spPr/>
        <p:txBody>
          <a:bodyPr/>
          <a:lstStyle/>
          <a:p>
            <a:fld id="{AB05311B-FABF-4124-B768-D426ED0C6042}" type="slidenum">
              <a:rPr lang="nl-BE" smtClean="0"/>
              <a:t>21</a:t>
            </a:fld>
            <a:endParaRPr lang="nl-BE"/>
          </a:p>
        </p:txBody>
      </p:sp>
      <p:pic>
        <p:nvPicPr>
          <p:cNvPr id="6" name="Picture 5" descr="A picture containing person, person, necktie, suit&#10;&#10;Description automatically generated">
            <a:extLst>
              <a:ext uri="{FF2B5EF4-FFF2-40B4-BE49-F238E27FC236}">
                <a16:creationId xmlns:a16="http://schemas.microsoft.com/office/drawing/2014/main" id="{C7DC5039-E731-439C-B6AB-526EDEE363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9648" y="4660437"/>
            <a:ext cx="2632596" cy="1755064"/>
          </a:xfrm>
          <a:prstGeom prst="rect">
            <a:avLst/>
          </a:prstGeom>
        </p:spPr>
      </p:pic>
      <p:sp>
        <p:nvSpPr>
          <p:cNvPr id="7" name="TextBox 6">
            <a:extLst>
              <a:ext uri="{FF2B5EF4-FFF2-40B4-BE49-F238E27FC236}">
                <a16:creationId xmlns:a16="http://schemas.microsoft.com/office/drawing/2014/main" id="{7D603851-09B7-47F5-BA11-67B785D35DEC}"/>
              </a:ext>
            </a:extLst>
          </p:cNvPr>
          <p:cNvSpPr txBox="1"/>
          <p:nvPr/>
        </p:nvSpPr>
        <p:spPr>
          <a:xfrm>
            <a:off x="1189629" y="6492874"/>
            <a:ext cx="9812741" cy="276999"/>
          </a:xfrm>
          <a:prstGeom prst="rect">
            <a:avLst/>
          </a:prstGeom>
          <a:noFill/>
        </p:spPr>
        <p:txBody>
          <a:bodyPr wrap="square" rtlCol="0">
            <a:spAutoFit/>
          </a:bodyPr>
          <a:lstStyle/>
          <a:p>
            <a:r>
              <a:rPr lang="fr-BE" sz="1200" dirty="0"/>
              <a:t>Des questions, besoin d’aide ou de conseils pour te lancer dans un projet en R? N’hésite pas à me contacter : </a:t>
            </a:r>
            <a:r>
              <a:rPr lang="fr-BE" sz="1200" dirty="0">
                <a:hlinkClick r:id="rId7"/>
              </a:rPr>
              <a:t>clement.hoedenaeken@student.umons.ac.be</a:t>
            </a:r>
            <a:r>
              <a:rPr lang="fr-BE" sz="1200" dirty="0"/>
              <a:t> </a:t>
            </a:r>
          </a:p>
        </p:txBody>
      </p:sp>
    </p:spTree>
    <p:extLst>
      <p:ext uri="{BB962C8B-B14F-4D97-AF65-F5344CB8AC3E}">
        <p14:creationId xmlns:p14="http://schemas.microsoft.com/office/powerpoint/2010/main" val="199032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E18-9012-4D1E-B017-2B1F917CA2CB}"/>
              </a:ext>
            </a:extLst>
          </p:cNvPr>
          <p:cNvSpPr>
            <a:spLocks noGrp="1"/>
          </p:cNvSpPr>
          <p:nvPr>
            <p:ph type="title"/>
          </p:nvPr>
        </p:nvSpPr>
        <p:spPr/>
        <p:txBody>
          <a:bodyPr/>
          <a:lstStyle/>
          <a:p>
            <a:r>
              <a:rPr lang="nl-BE" dirty="0"/>
              <a:t>Installation R et </a:t>
            </a:r>
            <a:r>
              <a:rPr lang="fr-BE" dirty="0" err="1"/>
              <a:t>Rstudio</a:t>
            </a:r>
            <a:endParaRPr lang="fr-BE" dirty="0"/>
          </a:p>
        </p:txBody>
      </p:sp>
      <p:sp>
        <p:nvSpPr>
          <p:cNvPr id="3" name="Content Placeholder 2">
            <a:extLst>
              <a:ext uri="{FF2B5EF4-FFF2-40B4-BE49-F238E27FC236}">
                <a16:creationId xmlns:a16="http://schemas.microsoft.com/office/drawing/2014/main" id="{7928122E-35AA-4BA2-AD67-7CB69B286D90}"/>
              </a:ext>
            </a:extLst>
          </p:cNvPr>
          <p:cNvSpPr>
            <a:spLocks noGrp="1"/>
          </p:cNvSpPr>
          <p:nvPr>
            <p:ph idx="1"/>
          </p:nvPr>
        </p:nvSpPr>
        <p:spPr/>
        <p:txBody>
          <a:bodyPr/>
          <a:lstStyle/>
          <a:p>
            <a:pPr marL="514350" indent="-514350">
              <a:buFont typeface="+mj-lt"/>
              <a:buAutoNum type="arabicPeriod"/>
            </a:pPr>
            <a:r>
              <a:rPr lang="fr-BE" dirty="0"/>
              <a:t>Télécharge R : </a:t>
            </a:r>
          </a:p>
          <a:p>
            <a:pPr lvl="1"/>
            <a:r>
              <a:rPr lang="fr-BE" dirty="0"/>
              <a:t>Windows : </a:t>
            </a:r>
            <a:r>
              <a:rPr lang="fr-BE" dirty="0">
                <a:hlinkClick r:id="rId2"/>
              </a:rPr>
              <a:t>https://ftp.belnet.be/mirror/CRAN/bin/windows/base/</a:t>
            </a:r>
            <a:r>
              <a:rPr lang="fr-BE" dirty="0"/>
              <a:t> </a:t>
            </a:r>
          </a:p>
          <a:p>
            <a:pPr lvl="1"/>
            <a:r>
              <a:rPr lang="fr-BE" dirty="0"/>
              <a:t>Autre :  </a:t>
            </a:r>
            <a:r>
              <a:rPr lang="fr-BE" dirty="0">
                <a:hlinkClick r:id="rId3"/>
              </a:rPr>
              <a:t>https://ftp.belnet.be/mirror/CRAN/</a:t>
            </a:r>
            <a:r>
              <a:rPr lang="fr-BE" dirty="0"/>
              <a:t> </a:t>
            </a:r>
          </a:p>
          <a:p>
            <a:pPr lvl="1"/>
            <a:endParaRPr lang="fr-BE" dirty="0"/>
          </a:p>
          <a:p>
            <a:pPr marL="514350" indent="-514350">
              <a:buFont typeface="+mj-lt"/>
              <a:buAutoNum type="arabicPeriod"/>
            </a:pPr>
            <a:r>
              <a:rPr lang="fr-BE" dirty="0"/>
              <a:t>Installe R sur ton PC (laisse tous les paramètres par défaut)</a:t>
            </a:r>
          </a:p>
          <a:p>
            <a:pPr marL="514350" indent="-514350">
              <a:buFont typeface="+mj-lt"/>
              <a:buAutoNum type="arabicPeriod"/>
            </a:pPr>
            <a:r>
              <a:rPr lang="fr-BE" dirty="0"/>
              <a:t>Télécharge </a:t>
            </a:r>
            <a:r>
              <a:rPr lang="fr-BE" dirty="0" err="1"/>
              <a:t>Rstudio</a:t>
            </a:r>
            <a:r>
              <a:rPr lang="fr-BE" dirty="0"/>
              <a:t> :  </a:t>
            </a:r>
            <a:r>
              <a:rPr lang="fr-BE" dirty="0">
                <a:hlinkClick r:id="rId4"/>
              </a:rPr>
              <a:t>https://www.rstudio.com/products/rstudio/download/#download</a:t>
            </a:r>
            <a:r>
              <a:rPr lang="fr-BE" dirty="0"/>
              <a:t> </a:t>
            </a:r>
          </a:p>
          <a:p>
            <a:pPr marL="514350" indent="-514350">
              <a:buFont typeface="+mj-lt"/>
              <a:buAutoNum type="arabicPeriod"/>
            </a:pPr>
            <a:r>
              <a:rPr lang="fr-BE" dirty="0"/>
              <a:t>Installe </a:t>
            </a:r>
            <a:r>
              <a:rPr lang="fr-BE" dirty="0" err="1"/>
              <a:t>Rstudio</a:t>
            </a:r>
            <a:r>
              <a:rPr lang="fr-BE" dirty="0"/>
              <a:t> (paramètres par défaut)</a:t>
            </a:r>
          </a:p>
          <a:p>
            <a:pPr marL="514350" indent="-514350">
              <a:buFont typeface="+mj-lt"/>
              <a:buAutoNum type="arabicPeriod"/>
            </a:pPr>
            <a:endParaRPr lang="fr-BE" dirty="0"/>
          </a:p>
          <a:p>
            <a:endParaRPr lang="fr-BE" dirty="0"/>
          </a:p>
        </p:txBody>
      </p:sp>
      <p:sp>
        <p:nvSpPr>
          <p:cNvPr id="4" name="Slide Number Placeholder 3">
            <a:extLst>
              <a:ext uri="{FF2B5EF4-FFF2-40B4-BE49-F238E27FC236}">
                <a16:creationId xmlns:a16="http://schemas.microsoft.com/office/drawing/2014/main" id="{6A76F732-2800-4897-9047-44C4F7CFFD76}"/>
              </a:ext>
            </a:extLst>
          </p:cNvPr>
          <p:cNvSpPr>
            <a:spLocks noGrp="1"/>
          </p:cNvSpPr>
          <p:nvPr>
            <p:ph type="sldNum" sz="quarter" idx="12"/>
          </p:nvPr>
        </p:nvSpPr>
        <p:spPr/>
        <p:txBody>
          <a:bodyPr/>
          <a:lstStyle/>
          <a:p>
            <a:fld id="{AB05311B-FABF-4124-B768-D426ED0C6042}" type="slidenum">
              <a:rPr lang="nl-BE" smtClean="0"/>
              <a:t>3</a:t>
            </a:fld>
            <a:endParaRPr lang="nl-BE" dirty="0"/>
          </a:p>
        </p:txBody>
      </p:sp>
    </p:spTree>
    <p:extLst>
      <p:ext uri="{BB962C8B-B14F-4D97-AF65-F5344CB8AC3E}">
        <p14:creationId xmlns:p14="http://schemas.microsoft.com/office/powerpoint/2010/main" val="121660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E18-9012-4D1E-B017-2B1F917CA2CB}"/>
              </a:ext>
            </a:extLst>
          </p:cNvPr>
          <p:cNvSpPr>
            <a:spLocks noGrp="1"/>
          </p:cNvSpPr>
          <p:nvPr>
            <p:ph type="title"/>
          </p:nvPr>
        </p:nvSpPr>
        <p:spPr/>
        <p:txBody>
          <a:bodyPr/>
          <a:lstStyle/>
          <a:p>
            <a:r>
              <a:rPr lang="nl-BE" dirty="0"/>
              <a:t>Installation R et </a:t>
            </a:r>
            <a:r>
              <a:rPr lang="nl-BE" dirty="0" err="1"/>
              <a:t>Rstudio</a:t>
            </a:r>
            <a:endParaRPr lang="nl-BE" dirty="0"/>
          </a:p>
        </p:txBody>
      </p:sp>
      <p:sp>
        <p:nvSpPr>
          <p:cNvPr id="5" name="Content Placeholder 4">
            <a:extLst>
              <a:ext uri="{FF2B5EF4-FFF2-40B4-BE49-F238E27FC236}">
                <a16:creationId xmlns:a16="http://schemas.microsoft.com/office/drawing/2014/main" id="{5D997F81-8E2B-4F59-96EE-AF0C14FD4290}"/>
              </a:ext>
            </a:extLst>
          </p:cNvPr>
          <p:cNvSpPr>
            <a:spLocks noGrp="1"/>
          </p:cNvSpPr>
          <p:nvPr>
            <p:ph idx="1"/>
          </p:nvPr>
        </p:nvSpPr>
        <p:spPr>
          <a:xfrm>
            <a:off x="838200" y="1352767"/>
            <a:ext cx="10515600" cy="4351338"/>
          </a:xfrm>
        </p:spPr>
        <p:txBody>
          <a:bodyPr>
            <a:normAutofit/>
          </a:bodyPr>
          <a:lstStyle/>
          <a:p>
            <a:pPr marL="0" indent="0">
              <a:buNone/>
            </a:pPr>
            <a:r>
              <a:rPr lang="fr-BE" sz="2400" dirty="0"/>
              <a:t>Vous devriez normalement pouvoir lancer </a:t>
            </a:r>
            <a:r>
              <a:rPr lang="fr-BE" sz="2400" dirty="0" err="1"/>
              <a:t>Rstudio</a:t>
            </a:r>
            <a:r>
              <a:rPr lang="fr-BE" sz="2400" dirty="0"/>
              <a:t>. A l’avenir, il ne sera plus nécessaire de lancer le programme R. </a:t>
            </a:r>
            <a:r>
              <a:rPr lang="fr-BE" sz="2400" dirty="0" err="1"/>
              <a:t>Rstudio</a:t>
            </a:r>
            <a:r>
              <a:rPr lang="fr-BE" sz="2400" dirty="0"/>
              <a:t> sait qu’il doit l’appeler quand il exécute un script en R. Vous devriez obtenir une fenêtre similaire à la suivante :</a:t>
            </a:r>
          </a:p>
          <a:p>
            <a:pPr marL="0" indent="0">
              <a:buNone/>
            </a:pPr>
            <a:endParaRPr lang="fr-BE" sz="2400" dirty="0"/>
          </a:p>
        </p:txBody>
      </p:sp>
      <p:sp>
        <p:nvSpPr>
          <p:cNvPr id="6" name="Slide Number Placeholder 5">
            <a:extLst>
              <a:ext uri="{FF2B5EF4-FFF2-40B4-BE49-F238E27FC236}">
                <a16:creationId xmlns:a16="http://schemas.microsoft.com/office/drawing/2014/main" id="{4B0A4124-E11E-4C6D-A55A-DA619C258250}"/>
              </a:ext>
            </a:extLst>
          </p:cNvPr>
          <p:cNvSpPr>
            <a:spLocks noGrp="1"/>
          </p:cNvSpPr>
          <p:nvPr>
            <p:ph type="sldNum" sz="quarter" idx="12"/>
          </p:nvPr>
        </p:nvSpPr>
        <p:spPr/>
        <p:txBody>
          <a:bodyPr/>
          <a:lstStyle/>
          <a:p>
            <a:fld id="{AB05311B-FABF-4124-B768-D426ED0C6042}" type="slidenum">
              <a:rPr lang="nl-BE" smtClean="0"/>
              <a:t>4</a:t>
            </a:fld>
            <a:endParaRPr lang="nl-BE"/>
          </a:p>
        </p:txBody>
      </p:sp>
      <p:grpSp>
        <p:nvGrpSpPr>
          <p:cNvPr id="16" name="Group 15">
            <a:extLst>
              <a:ext uri="{FF2B5EF4-FFF2-40B4-BE49-F238E27FC236}">
                <a16:creationId xmlns:a16="http://schemas.microsoft.com/office/drawing/2014/main" id="{44295E81-BC65-4676-A4C0-C4C97E82C811}"/>
              </a:ext>
            </a:extLst>
          </p:cNvPr>
          <p:cNvGrpSpPr/>
          <p:nvPr/>
        </p:nvGrpSpPr>
        <p:grpSpPr>
          <a:xfrm>
            <a:off x="2065446" y="2490958"/>
            <a:ext cx="8350764" cy="4200789"/>
            <a:chOff x="1654627" y="1964459"/>
            <a:chExt cx="8882745" cy="4714487"/>
          </a:xfrm>
        </p:grpSpPr>
        <p:pic>
          <p:nvPicPr>
            <p:cNvPr id="7" name="Picture 6">
              <a:extLst>
                <a:ext uri="{FF2B5EF4-FFF2-40B4-BE49-F238E27FC236}">
                  <a16:creationId xmlns:a16="http://schemas.microsoft.com/office/drawing/2014/main" id="{F97D8D37-2E5D-4E02-8BF5-21830FEF42BA}"/>
                </a:ext>
              </a:extLst>
            </p:cNvPr>
            <p:cNvPicPr>
              <a:picLocks noChangeAspect="1"/>
            </p:cNvPicPr>
            <p:nvPr/>
          </p:nvPicPr>
          <p:blipFill>
            <a:blip r:embed="rId2"/>
            <a:stretch>
              <a:fillRect/>
            </a:stretch>
          </p:blipFill>
          <p:spPr>
            <a:xfrm>
              <a:off x="1654628" y="1964459"/>
              <a:ext cx="8882743" cy="4714487"/>
            </a:xfrm>
            <a:prstGeom prst="rect">
              <a:avLst/>
            </a:prstGeom>
          </p:spPr>
        </p:pic>
        <p:sp>
          <p:nvSpPr>
            <p:cNvPr id="8" name="Rectangle 7">
              <a:extLst>
                <a:ext uri="{FF2B5EF4-FFF2-40B4-BE49-F238E27FC236}">
                  <a16:creationId xmlns:a16="http://schemas.microsoft.com/office/drawing/2014/main" id="{0B0792A4-112A-4AFD-A9BC-63B083C1EAAC}"/>
                </a:ext>
              </a:extLst>
            </p:cNvPr>
            <p:cNvSpPr/>
            <p:nvPr/>
          </p:nvSpPr>
          <p:spPr>
            <a:xfrm>
              <a:off x="1654628" y="2423886"/>
              <a:ext cx="5021943" cy="2380343"/>
            </a:xfrm>
            <a:prstGeom prst="rect">
              <a:avLst/>
            </a:prstGeom>
            <a:solidFill>
              <a:srgbClr val="4472C4">
                <a:alpha val="27843"/>
              </a:srgbClr>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a:extLst>
                <a:ext uri="{FF2B5EF4-FFF2-40B4-BE49-F238E27FC236}">
                  <a16:creationId xmlns:a16="http://schemas.microsoft.com/office/drawing/2014/main" id="{C89F8B11-D27F-468B-AE67-86A876C13B30}"/>
                </a:ext>
              </a:extLst>
            </p:cNvPr>
            <p:cNvSpPr/>
            <p:nvPr/>
          </p:nvSpPr>
          <p:spPr>
            <a:xfrm>
              <a:off x="6740072" y="2423887"/>
              <a:ext cx="3797300" cy="1959428"/>
            </a:xfrm>
            <a:prstGeom prst="rect">
              <a:avLst/>
            </a:prstGeom>
            <a:solidFill>
              <a:schemeClr val="accent6">
                <a:alpha val="27843"/>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a:extLst>
                <a:ext uri="{FF2B5EF4-FFF2-40B4-BE49-F238E27FC236}">
                  <a16:creationId xmlns:a16="http://schemas.microsoft.com/office/drawing/2014/main" id="{0F2B04F2-3E8D-406E-9A9B-CC847735B36B}"/>
                </a:ext>
              </a:extLst>
            </p:cNvPr>
            <p:cNvSpPr/>
            <p:nvPr/>
          </p:nvSpPr>
          <p:spPr>
            <a:xfrm>
              <a:off x="6740071" y="4440686"/>
              <a:ext cx="3797300" cy="2238260"/>
            </a:xfrm>
            <a:prstGeom prst="rect">
              <a:avLst/>
            </a:prstGeom>
            <a:solidFill>
              <a:srgbClr val="FF0000">
                <a:alpha val="27843"/>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a:extLst>
                <a:ext uri="{FF2B5EF4-FFF2-40B4-BE49-F238E27FC236}">
                  <a16:creationId xmlns:a16="http://schemas.microsoft.com/office/drawing/2014/main" id="{2E115F00-ACFD-4599-A322-9961E13C6AD0}"/>
                </a:ext>
              </a:extLst>
            </p:cNvPr>
            <p:cNvSpPr/>
            <p:nvPr/>
          </p:nvSpPr>
          <p:spPr>
            <a:xfrm>
              <a:off x="1654627" y="4894265"/>
              <a:ext cx="5021941" cy="1784681"/>
            </a:xfrm>
            <a:prstGeom prst="rect">
              <a:avLst/>
            </a:prstGeom>
            <a:solidFill>
              <a:schemeClr val="accent2">
                <a:lumMod val="75000"/>
                <a:alpha val="27843"/>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12" name="Rectangle 11">
              <a:extLst>
                <a:ext uri="{FF2B5EF4-FFF2-40B4-BE49-F238E27FC236}">
                  <a16:creationId xmlns:a16="http://schemas.microsoft.com/office/drawing/2014/main" id="{B9A97248-FA09-4750-B058-FD80EE169AA4}"/>
                </a:ext>
              </a:extLst>
            </p:cNvPr>
            <p:cNvSpPr/>
            <p:nvPr/>
          </p:nvSpPr>
          <p:spPr>
            <a:xfrm>
              <a:off x="3222171" y="3429000"/>
              <a:ext cx="2046515" cy="571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4472C4"/>
                  </a:solidFill>
                </a:rPr>
                <a:t>Fichiers source</a:t>
              </a:r>
              <a:endParaRPr lang="fr-BE" dirty="0">
                <a:solidFill>
                  <a:srgbClr val="4472C4"/>
                </a:solidFill>
              </a:endParaRPr>
            </a:p>
          </p:txBody>
        </p:sp>
        <p:sp>
          <p:nvSpPr>
            <p:cNvPr id="13" name="Rectangle 12">
              <a:extLst>
                <a:ext uri="{FF2B5EF4-FFF2-40B4-BE49-F238E27FC236}">
                  <a16:creationId xmlns:a16="http://schemas.microsoft.com/office/drawing/2014/main" id="{17BC6AA1-747F-4B24-8B38-64B1F7B27D7F}"/>
                </a:ext>
              </a:extLst>
            </p:cNvPr>
            <p:cNvSpPr/>
            <p:nvPr/>
          </p:nvSpPr>
          <p:spPr>
            <a:xfrm>
              <a:off x="7499349" y="3323710"/>
              <a:ext cx="2046515" cy="571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6">
                      <a:lumMod val="75000"/>
                    </a:schemeClr>
                  </a:solidFill>
                </a:rPr>
                <a:t>Explorateur de variables</a:t>
              </a:r>
              <a:endParaRPr lang="fr-BE" dirty="0">
                <a:solidFill>
                  <a:schemeClr val="accent6">
                    <a:lumMod val="75000"/>
                  </a:schemeClr>
                </a:solidFill>
              </a:endParaRPr>
            </a:p>
          </p:txBody>
        </p:sp>
        <p:sp>
          <p:nvSpPr>
            <p:cNvPr id="14" name="Rectangle 13">
              <a:extLst>
                <a:ext uri="{FF2B5EF4-FFF2-40B4-BE49-F238E27FC236}">
                  <a16:creationId xmlns:a16="http://schemas.microsoft.com/office/drawing/2014/main" id="{73AFB5B3-2C42-423F-A150-D15109F0ACD0}"/>
                </a:ext>
              </a:extLst>
            </p:cNvPr>
            <p:cNvSpPr/>
            <p:nvPr/>
          </p:nvSpPr>
          <p:spPr>
            <a:xfrm>
              <a:off x="3242581" y="5704105"/>
              <a:ext cx="2046515" cy="571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75000"/>
                    </a:schemeClr>
                  </a:solidFill>
                </a:rPr>
                <a:t>Console</a:t>
              </a:r>
              <a:endParaRPr lang="fr-BE" dirty="0">
                <a:solidFill>
                  <a:schemeClr val="accent2">
                    <a:lumMod val="75000"/>
                  </a:schemeClr>
                </a:solidFill>
              </a:endParaRPr>
            </a:p>
          </p:txBody>
        </p:sp>
        <p:sp>
          <p:nvSpPr>
            <p:cNvPr id="15" name="Rectangle 14">
              <a:extLst>
                <a:ext uri="{FF2B5EF4-FFF2-40B4-BE49-F238E27FC236}">
                  <a16:creationId xmlns:a16="http://schemas.microsoft.com/office/drawing/2014/main" id="{098277D6-99F3-4EB5-9325-35A83186C628}"/>
                </a:ext>
              </a:extLst>
            </p:cNvPr>
            <p:cNvSpPr/>
            <p:nvPr/>
          </p:nvSpPr>
          <p:spPr>
            <a:xfrm>
              <a:off x="7304309" y="5179107"/>
              <a:ext cx="2808972" cy="87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Explorateur de fichiers, liste de packages, graphiques</a:t>
              </a:r>
              <a:endParaRPr lang="fr-BE" dirty="0">
                <a:solidFill>
                  <a:srgbClr val="FF0000"/>
                </a:solidFill>
              </a:endParaRPr>
            </a:p>
          </p:txBody>
        </p:sp>
      </p:grpSp>
    </p:spTree>
    <p:extLst>
      <p:ext uri="{BB962C8B-B14F-4D97-AF65-F5344CB8AC3E}">
        <p14:creationId xmlns:p14="http://schemas.microsoft.com/office/powerpoint/2010/main" val="429005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242A-E0AB-4192-A94C-54E93D4447D6}"/>
              </a:ext>
            </a:extLst>
          </p:cNvPr>
          <p:cNvSpPr>
            <a:spLocks noGrp="1"/>
          </p:cNvSpPr>
          <p:nvPr>
            <p:ph type="title"/>
          </p:nvPr>
        </p:nvSpPr>
        <p:spPr/>
        <p:txBody>
          <a:bodyPr/>
          <a:lstStyle/>
          <a:p>
            <a:r>
              <a:rPr lang="fr-BE"/>
              <a:t>Ex 1 : Mon premier script R</a:t>
            </a:r>
          </a:p>
        </p:txBody>
      </p:sp>
      <p:sp>
        <p:nvSpPr>
          <p:cNvPr id="3" name="Content Placeholder 2">
            <a:extLst>
              <a:ext uri="{FF2B5EF4-FFF2-40B4-BE49-F238E27FC236}">
                <a16:creationId xmlns:a16="http://schemas.microsoft.com/office/drawing/2014/main" id="{26F8F137-A859-4800-A6EC-72D0D5F4C8F5}"/>
              </a:ext>
            </a:extLst>
          </p:cNvPr>
          <p:cNvSpPr>
            <a:spLocks noGrp="1"/>
          </p:cNvSpPr>
          <p:nvPr>
            <p:ph idx="1"/>
          </p:nvPr>
        </p:nvSpPr>
        <p:spPr>
          <a:xfrm>
            <a:off x="838200" y="1690688"/>
            <a:ext cx="8813583" cy="4486275"/>
          </a:xfrm>
        </p:spPr>
        <p:txBody>
          <a:bodyPr>
            <a:normAutofit/>
          </a:bodyPr>
          <a:lstStyle/>
          <a:p>
            <a:pPr marL="0" indent="0">
              <a:buNone/>
            </a:pPr>
            <a:r>
              <a:rPr lang="fr-BE" sz="2000" dirty="0"/>
              <a:t>Pour te familiariser avec le langage R, réalise ce petit exercice. </a:t>
            </a:r>
          </a:p>
          <a:p>
            <a:pPr marL="514350" indent="-514350">
              <a:buFont typeface="+mj-lt"/>
              <a:buAutoNum type="arabicPeriod"/>
            </a:pPr>
            <a:r>
              <a:rPr lang="fr-BE" sz="2000" dirty="0"/>
              <a:t>Crée un nouveau projet R </a:t>
            </a:r>
          </a:p>
          <a:p>
            <a:pPr lvl="1"/>
            <a:r>
              <a:rPr lang="fr-BE" sz="1800" dirty="0"/>
              <a:t>Clique sur : </a:t>
            </a:r>
            <a:r>
              <a:rPr lang="fr-BE" sz="1800" i="1" dirty="0"/>
              <a:t>File &gt; New </a:t>
            </a:r>
            <a:r>
              <a:rPr lang="fr-BE" sz="1800" i="1" dirty="0" err="1"/>
              <a:t>project</a:t>
            </a:r>
            <a:r>
              <a:rPr lang="fr-BE" sz="1800" i="1" dirty="0"/>
              <a:t> &gt; New directory &gt; New </a:t>
            </a:r>
            <a:r>
              <a:rPr lang="fr-BE" sz="1800" i="1" dirty="0" err="1"/>
              <a:t>project</a:t>
            </a:r>
            <a:r>
              <a:rPr lang="fr-BE" sz="1800" i="1" dirty="0"/>
              <a:t> </a:t>
            </a:r>
          </a:p>
          <a:p>
            <a:pPr lvl="1"/>
            <a:r>
              <a:rPr lang="fr-BE" sz="1800" dirty="0"/>
              <a:t>Choisis un nom et un emplacement pour ton projet (ex. : project_1 dans le dossier ../Documents/R)</a:t>
            </a:r>
          </a:p>
          <a:p>
            <a:pPr lvl="1"/>
            <a:r>
              <a:rPr lang="fr-BE" sz="1800" dirty="0"/>
              <a:t>Clique sur </a:t>
            </a:r>
            <a:r>
              <a:rPr lang="fr-BE" sz="1800" i="1" dirty="0" err="1"/>
              <a:t>Create</a:t>
            </a:r>
            <a:r>
              <a:rPr lang="fr-BE" sz="1800" i="1" dirty="0"/>
              <a:t> Project</a:t>
            </a:r>
          </a:p>
          <a:p>
            <a:pPr lvl="1"/>
            <a:r>
              <a:rPr lang="fr-BE" sz="1800" dirty="0"/>
              <a:t>R!: Tu peux naviguer entre tes différents projets à l’aide du bouton en haut à droite de l’écran (Figure 1)</a:t>
            </a:r>
          </a:p>
          <a:p>
            <a:pPr marL="457200" indent="-457200">
              <a:buFont typeface="+mj-lt"/>
              <a:buAutoNum type="arabicPeriod"/>
            </a:pPr>
            <a:r>
              <a:rPr lang="fr-BE" sz="2200" dirty="0"/>
              <a:t>Ajoute un </a:t>
            </a:r>
            <a:r>
              <a:rPr lang="fr-BE" sz="2000" dirty="0"/>
              <a:t>fichier</a:t>
            </a:r>
            <a:r>
              <a:rPr lang="fr-BE" sz="2200" dirty="0"/>
              <a:t> R à ton projet</a:t>
            </a:r>
          </a:p>
          <a:p>
            <a:pPr lvl="1"/>
            <a:r>
              <a:rPr lang="fr-BE" sz="1800" dirty="0"/>
              <a:t>Clique sur: </a:t>
            </a:r>
            <a:r>
              <a:rPr lang="fr-BE" sz="1800" i="1" dirty="0"/>
              <a:t>File &gt; New file &gt; R Script</a:t>
            </a:r>
          </a:p>
          <a:p>
            <a:pPr lvl="1"/>
            <a:r>
              <a:rPr lang="fr-BE" sz="1800" dirty="0"/>
              <a:t>Enregistre le fichier (</a:t>
            </a:r>
            <a:r>
              <a:rPr lang="fr-BE" sz="1800" i="1" dirty="0" err="1"/>
              <a:t>Ctrl+S</a:t>
            </a:r>
            <a:r>
              <a:rPr lang="fr-BE" sz="1800" dirty="0"/>
              <a:t>) avec le nom que tu veux (ex. : script_1)</a:t>
            </a:r>
          </a:p>
          <a:p>
            <a:pPr lvl="1"/>
            <a:r>
              <a:rPr lang="fr-BE" sz="1800" dirty="0"/>
              <a:t>Tu peux maintenant coder en R (voir Figure 2)</a:t>
            </a:r>
          </a:p>
          <a:p>
            <a:pPr lvl="1"/>
            <a:endParaRPr lang="fr-BE" sz="1800" dirty="0"/>
          </a:p>
          <a:p>
            <a:pPr lvl="1"/>
            <a:endParaRPr lang="fr-BE" sz="1800" dirty="0"/>
          </a:p>
        </p:txBody>
      </p:sp>
      <p:sp>
        <p:nvSpPr>
          <p:cNvPr id="4" name="Slide Number Placeholder 3">
            <a:extLst>
              <a:ext uri="{FF2B5EF4-FFF2-40B4-BE49-F238E27FC236}">
                <a16:creationId xmlns:a16="http://schemas.microsoft.com/office/drawing/2014/main" id="{0977234B-5605-457D-9EF2-43981D46268F}"/>
              </a:ext>
            </a:extLst>
          </p:cNvPr>
          <p:cNvSpPr>
            <a:spLocks noGrp="1"/>
          </p:cNvSpPr>
          <p:nvPr>
            <p:ph type="sldNum" sz="quarter" idx="12"/>
          </p:nvPr>
        </p:nvSpPr>
        <p:spPr/>
        <p:txBody>
          <a:bodyPr/>
          <a:lstStyle/>
          <a:p>
            <a:fld id="{AB05311B-FABF-4124-B768-D426ED0C6042}" type="slidenum">
              <a:rPr lang="fr-BE" smtClean="0"/>
              <a:t>5</a:t>
            </a:fld>
            <a:endParaRPr lang="fr-BE"/>
          </a:p>
        </p:txBody>
      </p:sp>
      <p:pic>
        <p:nvPicPr>
          <p:cNvPr id="6" name="Picture 5">
            <a:extLst>
              <a:ext uri="{FF2B5EF4-FFF2-40B4-BE49-F238E27FC236}">
                <a16:creationId xmlns:a16="http://schemas.microsoft.com/office/drawing/2014/main" id="{D65D23FC-FE92-442A-931E-3015599BDA21}"/>
              </a:ext>
            </a:extLst>
          </p:cNvPr>
          <p:cNvPicPr>
            <a:picLocks noChangeAspect="1"/>
          </p:cNvPicPr>
          <p:nvPr/>
        </p:nvPicPr>
        <p:blipFill>
          <a:blip r:embed="rId2"/>
          <a:stretch>
            <a:fillRect/>
          </a:stretch>
        </p:blipFill>
        <p:spPr>
          <a:xfrm>
            <a:off x="9532513" y="365125"/>
            <a:ext cx="2543530" cy="3343742"/>
          </a:xfrm>
          <a:prstGeom prst="rect">
            <a:avLst/>
          </a:prstGeom>
          <a:ln>
            <a:solidFill>
              <a:schemeClr val="accent1"/>
            </a:solidFill>
          </a:ln>
        </p:spPr>
      </p:pic>
      <p:pic>
        <p:nvPicPr>
          <p:cNvPr id="8" name="Picture 7">
            <a:extLst>
              <a:ext uri="{FF2B5EF4-FFF2-40B4-BE49-F238E27FC236}">
                <a16:creationId xmlns:a16="http://schemas.microsoft.com/office/drawing/2014/main" id="{C10C075C-F06D-41F7-B5BD-6564241B75F0}"/>
              </a:ext>
            </a:extLst>
          </p:cNvPr>
          <p:cNvPicPr>
            <a:picLocks noChangeAspect="1"/>
          </p:cNvPicPr>
          <p:nvPr/>
        </p:nvPicPr>
        <p:blipFill>
          <a:blip r:embed="rId3"/>
          <a:stretch>
            <a:fillRect/>
          </a:stretch>
        </p:blipFill>
        <p:spPr>
          <a:xfrm>
            <a:off x="2444924" y="5700844"/>
            <a:ext cx="7087589" cy="905001"/>
          </a:xfrm>
          <a:prstGeom prst="rect">
            <a:avLst/>
          </a:prstGeom>
          <a:ln>
            <a:solidFill>
              <a:schemeClr val="accent1"/>
            </a:solidFill>
          </a:ln>
        </p:spPr>
      </p:pic>
      <p:sp>
        <p:nvSpPr>
          <p:cNvPr id="9" name="TextBox 8">
            <a:extLst>
              <a:ext uri="{FF2B5EF4-FFF2-40B4-BE49-F238E27FC236}">
                <a16:creationId xmlns:a16="http://schemas.microsoft.com/office/drawing/2014/main" id="{4A40E9DB-0DAE-4D51-8D08-A7548615098B}"/>
              </a:ext>
            </a:extLst>
          </p:cNvPr>
          <p:cNvSpPr txBox="1"/>
          <p:nvPr/>
        </p:nvSpPr>
        <p:spPr>
          <a:xfrm>
            <a:off x="10436087" y="3708867"/>
            <a:ext cx="708992" cy="276999"/>
          </a:xfrm>
          <a:prstGeom prst="rect">
            <a:avLst/>
          </a:prstGeom>
          <a:noFill/>
        </p:spPr>
        <p:txBody>
          <a:bodyPr wrap="square" rtlCol="0">
            <a:spAutoFit/>
          </a:bodyPr>
          <a:lstStyle/>
          <a:p>
            <a:r>
              <a:rPr lang="fr-BE" sz="1200" dirty="0">
                <a:solidFill>
                  <a:schemeClr val="accent1">
                    <a:lumMod val="75000"/>
                  </a:schemeClr>
                </a:solidFill>
              </a:rPr>
              <a:t>Figure 1</a:t>
            </a:r>
          </a:p>
        </p:txBody>
      </p:sp>
      <p:sp>
        <p:nvSpPr>
          <p:cNvPr id="10" name="TextBox 9">
            <a:extLst>
              <a:ext uri="{FF2B5EF4-FFF2-40B4-BE49-F238E27FC236}">
                <a16:creationId xmlns:a16="http://schemas.microsoft.com/office/drawing/2014/main" id="{4F344956-E20E-485D-9178-C0A61B91FFD8}"/>
              </a:ext>
            </a:extLst>
          </p:cNvPr>
          <p:cNvSpPr txBox="1"/>
          <p:nvPr/>
        </p:nvSpPr>
        <p:spPr>
          <a:xfrm>
            <a:off x="5443330" y="6582975"/>
            <a:ext cx="708992" cy="276999"/>
          </a:xfrm>
          <a:prstGeom prst="rect">
            <a:avLst/>
          </a:prstGeom>
          <a:noFill/>
        </p:spPr>
        <p:txBody>
          <a:bodyPr wrap="square" rtlCol="0">
            <a:spAutoFit/>
          </a:bodyPr>
          <a:lstStyle/>
          <a:p>
            <a:r>
              <a:rPr lang="fr-BE" sz="1200" dirty="0">
                <a:solidFill>
                  <a:schemeClr val="accent1">
                    <a:lumMod val="75000"/>
                  </a:schemeClr>
                </a:solidFill>
              </a:rPr>
              <a:t>Figure 2</a:t>
            </a:r>
          </a:p>
        </p:txBody>
      </p:sp>
    </p:spTree>
    <p:extLst>
      <p:ext uri="{BB962C8B-B14F-4D97-AF65-F5344CB8AC3E}">
        <p14:creationId xmlns:p14="http://schemas.microsoft.com/office/powerpoint/2010/main" val="164125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242A-E0AB-4192-A94C-54E93D4447D6}"/>
              </a:ext>
            </a:extLst>
          </p:cNvPr>
          <p:cNvSpPr>
            <a:spLocks noGrp="1"/>
          </p:cNvSpPr>
          <p:nvPr>
            <p:ph type="title"/>
          </p:nvPr>
        </p:nvSpPr>
        <p:spPr/>
        <p:txBody>
          <a:bodyPr/>
          <a:lstStyle/>
          <a:p>
            <a:r>
              <a:rPr lang="fr-BE" dirty="0"/>
              <a:t>Ex 1 : Mon premier script R (suite)</a:t>
            </a:r>
          </a:p>
        </p:txBody>
      </p:sp>
      <p:sp>
        <p:nvSpPr>
          <p:cNvPr id="3" name="Content Placeholder 2">
            <a:extLst>
              <a:ext uri="{FF2B5EF4-FFF2-40B4-BE49-F238E27FC236}">
                <a16:creationId xmlns:a16="http://schemas.microsoft.com/office/drawing/2014/main" id="{26F8F137-A859-4800-A6EC-72D0D5F4C8F5}"/>
              </a:ext>
            </a:extLst>
          </p:cNvPr>
          <p:cNvSpPr>
            <a:spLocks noGrp="1"/>
          </p:cNvSpPr>
          <p:nvPr>
            <p:ph idx="1"/>
          </p:nvPr>
        </p:nvSpPr>
        <p:spPr>
          <a:xfrm>
            <a:off x="838201" y="1338469"/>
            <a:ext cx="7772400" cy="5897217"/>
          </a:xfrm>
        </p:spPr>
        <p:txBody>
          <a:bodyPr>
            <a:normAutofit/>
          </a:bodyPr>
          <a:lstStyle/>
          <a:p>
            <a:pPr marL="0" indent="0">
              <a:buNone/>
            </a:pPr>
            <a:r>
              <a:rPr lang="fr-BE" sz="2000" dirty="0"/>
              <a:t>….</a:t>
            </a:r>
          </a:p>
          <a:p>
            <a:pPr marL="514350" indent="-514350">
              <a:buFont typeface="+mj-lt"/>
              <a:buAutoNum type="arabicPeriod" startAt="3"/>
            </a:pPr>
            <a:r>
              <a:rPr lang="fr-BE" sz="2000" dirty="0"/>
              <a:t>Découvre les types présents dans R</a:t>
            </a:r>
          </a:p>
          <a:p>
            <a:pPr lvl="1"/>
            <a:r>
              <a:rPr lang="fr-BE" sz="1800" dirty="0"/>
              <a:t>Recopie le code de la Figure 3</a:t>
            </a:r>
          </a:p>
          <a:p>
            <a:pPr lvl="1"/>
            <a:r>
              <a:rPr lang="fr-BE" sz="1800" dirty="0"/>
              <a:t>Pour exécuter le code, 2 options (Figure 4) :</a:t>
            </a:r>
          </a:p>
          <a:p>
            <a:pPr lvl="2"/>
            <a:r>
              <a:rPr lang="fr-BE" sz="1400" dirty="0"/>
              <a:t>Source </a:t>
            </a:r>
            <a:r>
              <a:rPr lang="fr-BE" sz="1400" i="1" dirty="0"/>
              <a:t>(</a:t>
            </a:r>
            <a:r>
              <a:rPr lang="fr-BE" sz="1400" i="1" dirty="0" err="1"/>
              <a:t>Ctrl+Maj+S</a:t>
            </a:r>
            <a:r>
              <a:rPr lang="fr-BE" sz="1400" i="1" dirty="0"/>
              <a:t>) </a:t>
            </a:r>
          </a:p>
          <a:p>
            <a:pPr lvl="2"/>
            <a:r>
              <a:rPr lang="fr-BE" sz="1400" dirty="0"/>
              <a:t>Exécution (Run) ligne par ligne </a:t>
            </a:r>
            <a:r>
              <a:rPr lang="fr-BE" sz="1400" i="1" dirty="0"/>
              <a:t>(</a:t>
            </a:r>
            <a:r>
              <a:rPr lang="fr-BE" sz="1400" i="1" dirty="0" err="1"/>
              <a:t>Ctrl+Enter</a:t>
            </a:r>
            <a:r>
              <a:rPr lang="fr-BE" sz="1400" i="1" dirty="0"/>
              <a:t>)</a:t>
            </a:r>
          </a:p>
          <a:p>
            <a:pPr lvl="1"/>
            <a:r>
              <a:rPr lang="fr-BE" sz="1800" dirty="0"/>
              <a:t>Remarques :</a:t>
            </a:r>
          </a:p>
          <a:p>
            <a:pPr lvl="2"/>
            <a:r>
              <a:rPr lang="fr-BE" sz="1400" dirty="0"/>
              <a:t>Pas de distinction entre les entiers et les décimaux </a:t>
            </a:r>
          </a:p>
          <a:p>
            <a:pPr lvl="2"/>
            <a:r>
              <a:rPr lang="fr-BE" sz="1400" dirty="0"/>
              <a:t>Un </a:t>
            </a:r>
            <a:r>
              <a:rPr lang="fr-BE" sz="1400" dirty="0" err="1"/>
              <a:t>data.frame</a:t>
            </a:r>
            <a:r>
              <a:rPr lang="fr-BE" sz="1400" dirty="0"/>
              <a:t> se complète par colonne. Idéalement, les colonnes doivent être nommées.</a:t>
            </a:r>
          </a:p>
          <a:p>
            <a:pPr lvl="2"/>
            <a:r>
              <a:rPr lang="fr-BE" sz="1400" dirty="0"/>
              <a:t>2 notations sont acceptées pour les </a:t>
            </a:r>
            <a:r>
              <a:rPr lang="fr-BE" sz="1400" dirty="0" err="1"/>
              <a:t>boléens</a:t>
            </a:r>
            <a:r>
              <a:rPr lang="fr-BE" sz="1400" dirty="0"/>
              <a:t> la simplifiée T/F et la plus longue TRUE/FALSE</a:t>
            </a:r>
          </a:p>
          <a:p>
            <a:pPr lvl="1"/>
            <a:r>
              <a:rPr lang="fr-BE" sz="1800" dirty="0"/>
              <a:t>Explore l’IDE</a:t>
            </a:r>
          </a:p>
          <a:p>
            <a:pPr lvl="2"/>
            <a:r>
              <a:rPr lang="fr-BE" sz="1400" dirty="0"/>
              <a:t>Après exécution, tu dois voir que tes variables sont dans la fenêtre </a:t>
            </a:r>
            <a:r>
              <a:rPr lang="fr-BE" sz="1400" i="1" dirty="0"/>
              <a:t>Environnement</a:t>
            </a:r>
            <a:r>
              <a:rPr lang="fr-BE" sz="1400" dirty="0"/>
              <a:t> en haut à droite</a:t>
            </a:r>
          </a:p>
          <a:p>
            <a:pPr lvl="2"/>
            <a:r>
              <a:rPr lang="fr-BE" sz="1400" dirty="0"/>
              <a:t>Le dossier dans lequel se trouve ton projet se trouve dans la fenêtre </a:t>
            </a:r>
            <a:r>
              <a:rPr lang="fr-BE" sz="1400" i="1" dirty="0"/>
              <a:t>Files</a:t>
            </a:r>
            <a:r>
              <a:rPr lang="fr-BE" sz="1400" dirty="0"/>
              <a:t> en bas à droite</a:t>
            </a:r>
          </a:p>
          <a:p>
            <a:pPr lvl="2"/>
            <a:r>
              <a:rPr lang="fr-BE" sz="1400" dirty="0"/>
              <a:t>Tu peux aussi voir les packages installés dans la fenêtre </a:t>
            </a:r>
            <a:r>
              <a:rPr lang="fr-BE" sz="1400" i="1" dirty="0"/>
              <a:t>Packages</a:t>
            </a:r>
            <a:r>
              <a:rPr lang="fr-BE" sz="1400" dirty="0"/>
              <a:t> </a:t>
            </a:r>
          </a:p>
          <a:p>
            <a:pPr marL="514350" indent="-514350">
              <a:buFont typeface="+mj-lt"/>
              <a:buAutoNum type="arabicPeriod" startAt="4"/>
            </a:pPr>
            <a:r>
              <a:rPr lang="fr-BE" sz="2000" dirty="0"/>
              <a:t>Fonctions utiles</a:t>
            </a:r>
          </a:p>
          <a:p>
            <a:pPr lvl="1"/>
            <a:r>
              <a:rPr lang="fr-BE" sz="1800" dirty="0"/>
              <a:t>Recopie le code de la Figure 5, exécute et observe le résultat dans la console</a:t>
            </a:r>
          </a:p>
          <a:p>
            <a:pPr lvl="1"/>
            <a:endParaRPr lang="fr-BE" sz="1800" dirty="0"/>
          </a:p>
          <a:p>
            <a:pPr lvl="1"/>
            <a:endParaRPr lang="fr-BE" sz="1800" dirty="0"/>
          </a:p>
          <a:p>
            <a:pPr lvl="1"/>
            <a:endParaRPr lang="fr-BE" sz="1800" dirty="0"/>
          </a:p>
          <a:p>
            <a:pPr lvl="1"/>
            <a:endParaRPr lang="fr-BE" sz="1800" dirty="0"/>
          </a:p>
        </p:txBody>
      </p:sp>
      <p:sp>
        <p:nvSpPr>
          <p:cNvPr id="4" name="Slide Number Placeholder 3">
            <a:extLst>
              <a:ext uri="{FF2B5EF4-FFF2-40B4-BE49-F238E27FC236}">
                <a16:creationId xmlns:a16="http://schemas.microsoft.com/office/drawing/2014/main" id="{0977234B-5605-457D-9EF2-43981D46268F}"/>
              </a:ext>
            </a:extLst>
          </p:cNvPr>
          <p:cNvSpPr>
            <a:spLocks noGrp="1"/>
          </p:cNvSpPr>
          <p:nvPr>
            <p:ph type="sldNum" sz="quarter" idx="12"/>
          </p:nvPr>
        </p:nvSpPr>
        <p:spPr/>
        <p:txBody>
          <a:bodyPr/>
          <a:lstStyle/>
          <a:p>
            <a:fld id="{AB05311B-FABF-4124-B768-D426ED0C6042}" type="slidenum">
              <a:rPr lang="fr-BE" smtClean="0"/>
              <a:t>6</a:t>
            </a:fld>
            <a:endParaRPr lang="fr-BE"/>
          </a:p>
        </p:txBody>
      </p:sp>
      <p:pic>
        <p:nvPicPr>
          <p:cNvPr id="7" name="Picture 6">
            <a:extLst>
              <a:ext uri="{FF2B5EF4-FFF2-40B4-BE49-F238E27FC236}">
                <a16:creationId xmlns:a16="http://schemas.microsoft.com/office/drawing/2014/main" id="{5351151A-7424-4998-994C-2223CA3311F2}"/>
              </a:ext>
            </a:extLst>
          </p:cNvPr>
          <p:cNvPicPr>
            <a:picLocks noChangeAspect="1"/>
          </p:cNvPicPr>
          <p:nvPr/>
        </p:nvPicPr>
        <p:blipFill>
          <a:blip r:embed="rId2"/>
          <a:stretch>
            <a:fillRect/>
          </a:stretch>
        </p:blipFill>
        <p:spPr>
          <a:xfrm>
            <a:off x="7879898" y="1352486"/>
            <a:ext cx="4372585" cy="2229161"/>
          </a:xfrm>
          <a:prstGeom prst="rect">
            <a:avLst/>
          </a:prstGeom>
          <a:ln>
            <a:solidFill>
              <a:schemeClr val="accent1"/>
            </a:solidFill>
          </a:ln>
        </p:spPr>
      </p:pic>
      <p:pic>
        <p:nvPicPr>
          <p:cNvPr id="12" name="Picture 11">
            <a:extLst>
              <a:ext uri="{FF2B5EF4-FFF2-40B4-BE49-F238E27FC236}">
                <a16:creationId xmlns:a16="http://schemas.microsoft.com/office/drawing/2014/main" id="{DAE22165-98A1-42E4-B735-0EF2E47CB6C0}"/>
              </a:ext>
            </a:extLst>
          </p:cNvPr>
          <p:cNvPicPr>
            <a:picLocks noChangeAspect="1"/>
          </p:cNvPicPr>
          <p:nvPr/>
        </p:nvPicPr>
        <p:blipFill>
          <a:blip r:embed="rId3"/>
          <a:stretch>
            <a:fillRect/>
          </a:stretch>
        </p:blipFill>
        <p:spPr>
          <a:xfrm>
            <a:off x="9371008" y="4069422"/>
            <a:ext cx="2629267" cy="943107"/>
          </a:xfrm>
          <a:prstGeom prst="rect">
            <a:avLst/>
          </a:prstGeom>
          <a:ln>
            <a:solidFill>
              <a:schemeClr val="accent1"/>
            </a:solidFill>
          </a:ln>
        </p:spPr>
      </p:pic>
      <p:sp>
        <p:nvSpPr>
          <p:cNvPr id="19" name="TextBox 18">
            <a:extLst>
              <a:ext uri="{FF2B5EF4-FFF2-40B4-BE49-F238E27FC236}">
                <a16:creationId xmlns:a16="http://schemas.microsoft.com/office/drawing/2014/main" id="{46751CA8-7A16-41BD-B8DC-EACD37CE0858}"/>
              </a:ext>
            </a:extLst>
          </p:cNvPr>
          <p:cNvSpPr txBox="1"/>
          <p:nvPr/>
        </p:nvSpPr>
        <p:spPr>
          <a:xfrm>
            <a:off x="10148295" y="3567988"/>
            <a:ext cx="708992" cy="276999"/>
          </a:xfrm>
          <a:prstGeom prst="rect">
            <a:avLst/>
          </a:prstGeom>
          <a:noFill/>
        </p:spPr>
        <p:txBody>
          <a:bodyPr wrap="square" rtlCol="0">
            <a:spAutoFit/>
          </a:bodyPr>
          <a:lstStyle/>
          <a:p>
            <a:r>
              <a:rPr lang="fr-BE" sz="1200" dirty="0">
                <a:solidFill>
                  <a:schemeClr val="accent1">
                    <a:lumMod val="75000"/>
                  </a:schemeClr>
                </a:solidFill>
              </a:rPr>
              <a:t>Figure 3</a:t>
            </a:r>
          </a:p>
        </p:txBody>
      </p:sp>
      <p:sp>
        <p:nvSpPr>
          <p:cNvPr id="20" name="TextBox 19">
            <a:extLst>
              <a:ext uri="{FF2B5EF4-FFF2-40B4-BE49-F238E27FC236}">
                <a16:creationId xmlns:a16="http://schemas.microsoft.com/office/drawing/2014/main" id="{4667F106-99DF-43ED-AF6D-C4FBEAC0853B}"/>
              </a:ext>
            </a:extLst>
          </p:cNvPr>
          <p:cNvSpPr txBox="1"/>
          <p:nvPr/>
        </p:nvSpPr>
        <p:spPr>
          <a:xfrm>
            <a:off x="10331145" y="4978430"/>
            <a:ext cx="708992" cy="276999"/>
          </a:xfrm>
          <a:prstGeom prst="rect">
            <a:avLst/>
          </a:prstGeom>
          <a:noFill/>
        </p:spPr>
        <p:txBody>
          <a:bodyPr wrap="square" rtlCol="0">
            <a:spAutoFit/>
          </a:bodyPr>
          <a:lstStyle/>
          <a:p>
            <a:r>
              <a:rPr lang="fr-BE" sz="1200" dirty="0">
                <a:solidFill>
                  <a:schemeClr val="accent1">
                    <a:lumMod val="75000"/>
                  </a:schemeClr>
                </a:solidFill>
              </a:rPr>
              <a:t>Figure 4</a:t>
            </a:r>
          </a:p>
        </p:txBody>
      </p:sp>
      <p:pic>
        <p:nvPicPr>
          <p:cNvPr id="22" name="Picture 21">
            <a:extLst>
              <a:ext uri="{FF2B5EF4-FFF2-40B4-BE49-F238E27FC236}">
                <a16:creationId xmlns:a16="http://schemas.microsoft.com/office/drawing/2014/main" id="{7308D17C-69EE-43D6-B50F-9CA4D6A83E9A}"/>
              </a:ext>
            </a:extLst>
          </p:cNvPr>
          <p:cNvPicPr>
            <a:picLocks noChangeAspect="1"/>
          </p:cNvPicPr>
          <p:nvPr/>
        </p:nvPicPr>
        <p:blipFill>
          <a:blip r:embed="rId4"/>
          <a:stretch>
            <a:fillRect/>
          </a:stretch>
        </p:blipFill>
        <p:spPr>
          <a:xfrm>
            <a:off x="7990889" y="5371893"/>
            <a:ext cx="4201111" cy="1486107"/>
          </a:xfrm>
          <a:prstGeom prst="rect">
            <a:avLst/>
          </a:prstGeom>
          <a:ln>
            <a:solidFill>
              <a:schemeClr val="accent1"/>
            </a:solidFill>
          </a:ln>
        </p:spPr>
      </p:pic>
      <p:sp>
        <p:nvSpPr>
          <p:cNvPr id="23" name="TextBox 22">
            <a:extLst>
              <a:ext uri="{FF2B5EF4-FFF2-40B4-BE49-F238E27FC236}">
                <a16:creationId xmlns:a16="http://schemas.microsoft.com/office/drawing/2014/main" id="{863C5DBF-90A6-4349-8020-BD5593972BEA}"/>
              </a:ext>
            </a:extLst>
          </p:cNvPr>
          <p:cNvSpPr txBox="1"/>
          <p:nvPr/>
        </p:nvSpPr>
        <p:spPr>
          <a:xfrm>
            <a:off x="10407968" y="6494300"/>
            <a:ext cx="708992" cy="276999"/>
          </a:xfrm>
          <a:prstGeom prst="rect">
            <a:avLst/>
          </a:prstGeom>
          <a:noFill/>
        </p:spPr>
        <p:txBody>
          <a:bodyPr wrap="square" rtlCol="0">
            <a:spAutoFit/>
          </a:bodyPr>
          <a:lstStyle/>
          <a:p>
            <a:r>
              <a:rPr lang="fr-BE" sz="1200" dirty="0">
                <a:solidFill>
                  <a:schemeClr val="accent1">
                    <a:lumMod val="75000"/>
                  </a:schemeClr>
                </a:solidFill>
              </a:rPr>
              <a:t>Figure 5</a:t>
            </a:r>
          </a:p>
        </p:txBody>
      </p:sp>
    </p:spTree>
    <p:extLst>
      <p:ext uri="{BB962C8B-B14F-4D97-AF65-F5344CB8AC3E}">
        <p14:creationId xmlns:p14="http://schemas.microsoft.com/office/powerpoint/2010/main" val="138371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24AB-5959-4105-BAFF-F055152B2B8F}"/>
              </a:ext>
            </a:extLst>
          </p:cNvPr>
          <p:cNvSpPr>
            <a:spLocks noGrp="1"/>
          </p:cNvSpPr>
          <p:nvPr>
            <p:ph type="title"/>
          </p:nvPr>
        </p:nvSpPr>
        <p:spPr/>
        <p:txBody>
          <a:bodyPr/>
          <a:lstStyle/>
          <a:p>
            <a:r>
              <a:rPr lang="fr-BE" dirty="0"/>
              <a:t>Ex 2 : Installe un nouveau package</a:t>
            </a:r>
          </a:p>
        </p:txBody>
      </p:sp>
      <p:sp>
        <p:nvSpPr>
          <p:cNvPr id="3" name="Content Placeholder 2">
            <a:extLst>
              <a:ext uri="{FF2B5EF4-FFF2-40B4-BE49-F238E27FC236}">
                <a16:creationId xmlns:a16="http://schemas.microsoft.com/office/drawing/2014/main" id="{6732952D-CA90-41D0-AB1F-D0F0208789BC}"/>
              </a:ext>
            </a:extLst>
          </p:cNvPr>
          <p:cNvSpPr>
            <a:spLocks noGrp="1"/>
          </p:cNvSpPr>
          <p:nvPr>
            <p:ph idx="1"/>
          </p:nvPr>
        </p:nvSpPr>
        <p:spPr>
          <a:xfrm>
            <a:off x="838200" y="1444487"/>
            <a:ext cx="10515600" cy="5048388"/>
          </a:xfrm>
        </p:spPr>
        <p:txBody>
          <a:bodyPr>
            <a:normAutofit/>
          </a:bodyPr>
          <a:lstStyle/>
          <a:p>
            <a:pPr marL="0" indent="0">
              <a:buNone/>
            </a:pPr>
            <a:r>
              <a:rPr lang="fr-BE" sz="2000" dirty="0"/>
              <a:t>Dans la console, installe le package </a:t>
            </a:r>
            <a:r>
              <a:rPr lang="fr-BE" sz="2000" dirty="0" err="1"/>
              <a:t>shiny</a:t>
            </a:r>
            <a:r>
              <a:rPr lang="fr-BE" sz="2000" dirty="0"/>
              <a:t>.</a:t>
            </a:r>
          </a:p>
          <a:p>
            <a:pPr marL="0" indent="0">
              <a:buNone/>
            </a:pPr>
            <a:endParaRPr lang="fr-BE" sz="2000" dirty="0"/>
          </a:p>
          <a:p>
            <a:pPr marL="0" indent="0">
              <a:buNone/>
            </a:pPr>
            <a:endParaRPr lang="fr-BE" sz="2000" dirty="0"/>
          </a:p>
          <a:p>
            <a:pPr marL="0" indent="0">
              <a:buNone/>
            </a:pPr>
            <a:r>
              <a:rPr lang="fr-BE" sz="2000" dirty="0"/>
              <a:t>Lors de l’installation de packages, il est normal que des erreurs s’affichent. Ce qui est important c’est que, à la fin, la fonction se termine avec un texte comme le suivant. </a:t>
            </a:r>
          </a:p>
          <a:p>
            <a:pPr marL="0" indent="0">
              <a:buNone/>
            </a:pPr>
            <a:endParaRPr lang="fr-BE" sz="2000" dirty="0"/>
          </a:p>
          <a:p>
            <a:pPr marL="0" indent="0">
              <a:buNone/>
            </a:pPr>
            <a:endParaRPr lang="fr-BE" sz="2000" dirty="0"/>
          </a:p>
          <a:p>
            <a:pPr marL="0" indent="0">
              <a:buNone/>
            </a:pPr>
            <a:endParaRPr lang="fr-BE" sz="2000" dirty="0"/>
          </a:p>
          <a:p>
            <a:pPr marL="0" indent="0">
              <a:buNone/>
            </a:pPr>
            <a:r>
              <a:rPr lang="fr-BE" sz="2000" dirty="0"/>
              <a:t>Il est aussi très probable que </a:t>
            </a:r>
            <a:r>
              <a:rPr lang="fr-BE" sz="2000" dirty="0" err="1"/>
              <a:t>Rstudio</a:t>
            </a:r>
            <a:r>
              <a:rPr lang="fr-BE" sz="2000" dirty="0"/>
              <a:t> installe d’autres packages, nécessaires au fonctionnement du package </a:t>
            </a:r>
            <a:r>
              <a:rPr lang="fr-BE" sz="2000" dirty="0" err="1"/>
              <a:t>shiny</a:t>
            </a:r>
            <a:r>
              <a:rPr lang="fr-BE" sz="2000" dirty="0"/>
              <a:t>. </a:t>
            </a:r>
          </a:p>
          <a:p>
            <a:pPr marL="0" indent="0">
              <a:buNone/>
            </a:pPr>
            <a:r>
              <a:rPr lang="fr-BE" sz="2000" dirty="0"/>
              <a:t>Installe ensuite les package </a:t>
            </a:r>
            <a:r>
              <a:rPr lang="fr-BE" sz="2000" b="1" dirty="0" err="1"/>
              <a:t>data.table</a:t>
            </a:r>
            <a:r>
              <a:rPr lang="fr-BE" sz="2000" dirty="0"/>
              <a:t> , </a:t>
            </a:r>
            <a:r>
              <a:rPr lang="fr-BE" sz="2000" b="1" dirty="0"/>
              <a:t>ggplot2</a:t>
            </a:r>
            <a:r>
              <a:rPr lang="fr-BE" sz="2000" dirty="0"/>
              <a:t>  et </a:t>
            </a:r>
            <a:r>
              <a:rPr lang="fr-BE" sz="2000" b="1" dirty="0" err="1"/>
              <a:t>here</a:t>
            </a:r>
            <a:r>
              <a:rPr lang="fr-BE" sz="2000" dirty="0"/>
              <a:t> selon la même syntaxe qu’à la Figure 6.</a:t>
            </a:r>
          </a:p>
          <a:p>
            <a:pPr marL="0" indent="0">
              <a:buNone/>
            </a:pPr>
            <a:r>
              <a:rPr lang="fr-BE" sz="2000" dirty="0"/>
              <a:t>Les packages sont à présent installés mais ils doivent être chargés dans un projet avant de pouvoir les utiliser. Pour cela, charge les 3 packages dans ton projet de l’exercice 1 selon la syntaxe suivante :</a:t>
            </a:r>
          </a:p>
          <a:p>
            <a:pPr marL="0" indent="0">
              <a:buNone/>
            </a:pPr>
            <a:endParaRPr lang="fr-BE" sz="2000" dirty="0"/>
          </a:p>
          <a:p>
            <a:pPr marL="0" indent="0">
              <a:buNone/>
            </a:pPr>
            <a:endParaRPr lang="fr-BE" sz="2000" dirty="0"/>
          </a:p>
          <a:p>
            <a:pPr marL="0" indent="0">
              <a:buNone/>
            </a:pPr>
            <a:endParaRPr lang="fr-BE" dirty="0"/>
          </a:p>
          <a:p>
            <a:pPr marL="0" indent="0">
              <a:buNone/>
            </a:pPr>
            <a:endParaRPr lang="fr-BE" dirty="0"/>
          </a:p>
        </p:txBody>
      </p:sp>
      <p:sp>
        <p:nvSpPr>
          <p:cNvPr id="4" name="Slide Number Placeholder 3">
            <a:extLst>
              <a:ext uri="{FF2B5EF4-FFF2-40B4-BE49-F238E27FC236}">
                <a16:creationId xmlns:a16="http://schemas.microsoft.com/office/drawing/2014/main" id="{57ABA269-E687-4711-BB22-7DEB0CC7AE3E}"/>
              </a:ext>
            </a:extLst>
          </p:cNvPr>
          <p:cNvSpPr>
            <a:spLocks noGrp="1"/>
          </p:cNvSpPr>
          <p:nvPr>
            <p:ph type="sldNum" sz="quarter" idx="12"/>
          </p:nvPr>
        </p:nvSpPr>
        <p:spPr/>
        <p:txBody>
          <a:bodyPr/>
          <a:lstStyle/>
          <a:p>
            <a:fld id="{AB05311B-FABF-4124-B768-D426ED0C6042}" type="slidenum">
              <a:rPr lang="nl-BE" smtClean="0"/>
              <a:t>7</a:t>
            </a:fld>
            <a:endParaRPr lang="nl-BE"/>
          </a:p>
        </p:txBody>
      </p:sp>
      <p:pic>
        <p:nvPicPr>
          <p:cNvPr id="6" name="Picture 5">
            <a:extLst>
              <a:ext uri="{FF2B5EF4-FFF2-40B4-BE49-F238E27FC236}">
                <a16:creationId xmlns:a16="http://schemas.microsoft.com/office/drawing/2014/main" id="{93D53BA6-350C-4CD4-89B5-331136CA1CF3}"/>
              </a:ext>
            </a:extLst>
          </p:cNvPr>
          <p:cNvPicPr>
            <a:picLocks noChangeAspect="1"/>
          </p:cNvPicPr>
          <p:nvPr/>
        </p:nvPicPr>
        <p:blipFill>
          <a:blip r:embed="rId2"/>
          <a:stretch>
            <a:fillRect/>
          </a:stretch>
        </p:blipFill>
        <p:spPr>
          <a:xfrm>
            <a:off x="3570764" y="2005509"/>
            <a:ext cx="3947258" cy="427192"/>
          </a:xfrm>
          <a:prstGeom prst="rect">
            <a:avLst/>
          </a:prstGeom>
          <a:ln>
            <a:solidFill>
              <a:schemeClr val="accent1"/>
            </a:solidFill>
          </a:ln>
        </p:spPr>
      </p:pic>
      <p:pic>
        <p:nvPicPr>
          <p:cNvPr id="8" name="Picture 7">
            <a:extLst>
              <a:ext uri="{FF2B5EF4-FFF2-40B4-BE49-F238E27FC236}">
                <a16:creationId xmlns:a16="http://schemas.microsoft.com/office/drawing/2014/main" id="{9025C5FD-80D4-44F4-9CDD-A8C792C2F33B}"/>
              </a:ext>
            </a:extLst>
          </p:cNvPr>
          <p:cNvPicPr>
            <a:picLocks noChangeAspect="1"/>
          </p:cNvPicPr>
          <p:nvPr/>
        </p:nvPicPr>
        <p:blipFill>
          <a:blip r:embed="rId3"/>
          <a:stretch>
            <a:fillRect/>
          </a:stretch>
        </p:blipFill>
        <p:spPr>
          <a:xfrm>
            <a:off x="2537968" y="3373976"/>
            <a:ext cx="6801293" cy="900979"/>
          </a:xfrm>
          <a:prstGeom prst="rect">
            <a:avLst/>
          </a:prstGeom>
          <a:ln>
            <a:solidFill>
              <a:schemeClr val="accent1"/>
            </a:solidFill>
          </a:ln>
        </p:spPr>
      </p:pic>
      <p:sp>
        <p:nvSpPr>
          <p:cNvPr id="9" name="TextBox 8">
            <a:extLst>
              <a:ext uri="{FF2B5EF4-FFF2-40B4-BE49-F238E27FC236}">
                <a16:creationId xmlns:a16="http://schemas.microsoft.com/office/drawing/2014/main" id="{3FE4D607-181A-4BB0-8257-F2BB0DDB3B05}"/>
              </a:ext>
            </a:extLst>
          </p:cNvPr>
          <p:cNvSpPr txBox="1"/>
          <p:nvPr/>
        </p:nvSpPr>
        <p:spPr>
          <a:xfrm>
            <a:off x="5189897" y="2426076"/>
            <a:ext cx="708992" cy="276999"/>
          </a:xfrm>
          <a:prstGeom prst="rect">
            <a:avLst/>
          </a:prstGeom>
          <a:noFill/>
        </p:spPr>
        <p:txBody>
          <a:bodyPr wrap="square" rtlCol="0">
            <a:spAutoFit/>
          </a:bodyPr>
          <a:lstStyle/>
          <a:p>
            <a:r>
              <a:rPr lang="fr-BE" sz="1200" dirty="0">
                <a:solidFill>
                  <a:schemeClr val="accent1">
                    <a:lumMod val="75000"/>
                  </a:schemeClr>
                </a:solidFill>
              </a:rPr>
              <a:t>Figure 6</a:t>
            </a:r>
          </a:p>
        </p:txBody>
      </p:sp>
      <p:sp>
        <p:nvSpPr>
          <p:cNvPr id="10" name="TextBox 9">
            <a:extLst>
              <a:ext uri="{FF2B5EF4-FFF2-40B4-BE49-F238E27FC236}">
                <a16:creationId xmlns:a16="http://schemas.microsoft.com/office/drawing/2014/main" id="{777B544B-672F-4084-B669-EFABB0DB17E0}"/>
              </a:ext>
            </a:extLst>
          </p:cNvPr>
          <p:cNvSpPr txBox="1"/>
          <p:nvPr/>
        </p:nvSpPr>
        <p:spPr>
          <a:xfrm>
            <a:off x="6181962" y="4311520"/>
            <a:ext cx="708992" cy="276999"/>
          </a:xfrm>
          <a:prstGeom prst="rect">
            <a:avLst/>
          </a:prstGeom>
          <a:noFill/>
        </p:spPr>
        <p:txBody>
          <a:bodyPr wrap="square" rtlCol="0">
            <a:spAutoFit/>
          </a:bodyPr>
          <a:lstStyle/>
          <a:p>
            <a:r>
              <a:rPr lang="fr-BE" sz="1200" dirty="0">
                <a:solidFill>
                  <a:schemeClr val="accent1">
                    <a:lumMod val="75000"/>
                  </a:schemeClr>
                </a:solidFill>
              </a:rPr>
              <a:t>Figure 7</a:t>
            </a:r>
          </a:p>
        </p:txBody>
      </p:sp>
      <p:pic>
        <p:nvPicPr>
          <p:cNvPr id="12" name="Picture 11">
            <a:extLst>
              <a:ext uri="{FF2B5EF4-FFF2-40B4-BE49-F238E27FC236}">
                <a16:creationId xmlns:a16="http://schemas.microsoft.com/office/drawing/2014/main" id="{8A852210-48A0-41AE-A9C5-C8C3B4D4C582}"/>
              </a:ext>
            </a:extLst>
          </p:cNvPr>
          <p:cNvPicPr>
            <a:picLocks noChangeAspect="1"/>
          </p:cNvPicPr>
          <p:nvPr/>
        </p:nvPicPr>
        <p:blipFill>
          <a:blip r:embed="rId4"/>
          <a:stretch>
            <a:fillRect/>
          </a:stretch>
        </p:blipFill>
        <p:spPr>
          <a:xfrm>
            <a:off x="4376228" y="6310312"/>
            <a:ext cx="3228478" cy="365125"/>
          </a:xfrm>
          <a:prstGeom prst="rect">
            <a:avLst/>
          </a:prstGeom>
        </p:spPr>
      </p:pic>
    </p:spTree>
    <p:extLst>
      <p:ext uri="{BB962C8B-B14F-4D97-AF65-F5344CB8AC3E}">
        <p14:creationId xmlns:p14="http://schemas.microsoft.com/office/powerpoint/2010/main" val="153406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365126"/>
            <a:ext cx="10515600" cy="628788"/>
          </a:xfrm>
        </p:spPr>
        <p:txBody>
          <a:bodyPr>
            <a:normAutofit fontScale="90000"/>
          </a:bodyPr>
          <a:lstStyle/>
          <a:p>
            <a:r>
              <a:rPr lang="fr-BE" dirty="0"/>
              <a:t>Ex 3 : </a:t>
            </a:r>
            <a:r>
              <a:rPr lang="fr-BE" dirty="0" err="1"/>
              <a:t>Shiny</a:t>
            </a:r>
            <a:r>
              <a:rPr lang="fr-BE" dirty="0"/>
              <a:t> App</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993914"/>
            <a:ext cx="10515600" cy="5183049"/>
          </a:xfrm>
        </p:spPr>
        <p:txBody>
          <a:bodyPr>
            <a:normAutofit/>
          </a:bodyPr>
          <a:lstStyle/>
          <a:p>
            <a:pPr marL="514350" indent="-514350">
              <a:buFont typeface="+mj-lt"/>
              <a:buAutoNum type="arabicPeriod"/>
            </a:pPr>
            <a:r>
              <a:rPr lang="fr-BE" sz="2000" dirty="0"/>
              <a:t>Crée un nouveau projet : File &gt; New </a:t>
            </a:r>
            <a:r>
              <a:rPr lang="fr-BE" sz="2000" dirty="0" err="1"/>
              <a:t>project</a:t>
            </a:r>
            <a:endParaRPr lang="fr-BE" sz="2000" dirty="0"/>
          </a:p>
          <a:p>
            <a:pPr marL="514350" indent="-514350">
              <a:buFont typeface="+mj-lt"/>
              <a:buAutoNum type="arabicPeriod"/>
            </a:pPr>
            <a:r>
              <a:rPr lang="fr-BE" sz="2000" dirty="0" err="1"/>
              <a:t>Rstudio</a:t>
            </a:r>
            <a:r>
              <a:rPr lang="fr-BE" sz="2000" dirty="0"/>
              <a:t> te demande de </a:t>
            </a:r>
            <a:r>
              <a:rPr lang="fr-BE" sz="2000" dirty="0" err="1"/>
              <a:t>sauvergarder</a:t>
            </a:r>
            <a:r>
              <a:rPr lang="fr-BE" sz="2000" dirty="0"/>
              <a:t> ou non le fichier .</a:t>
            </a:r>
            <a:r>
              <a:rPr lang="fr-BE" sz="2000" dirty="0" err="1"/>
              <a:t>Rdata</a:t>
            </a:r>
            <a:r>
              <a:rPr lang="fr-BE" sz="2000" dirty="0"/>
              <a:t>. Il s’agit d’un fichier qui stocke les variables. Ainsi, la prochaine fois que tu ouvriras le projet, les variables seront directement chargées en mémoire. C’est donc purement facultatif. Sauf dans le cas de manipulations de quantités de données astronomiques, une bonne pratique est de </a:t>
            </a:r>
            <a:r>
              <a:rPr lang="fr-BE" sz="2000" u="sng" dirty="0"/>
              <a:t>ne pas sauvegarder ces données.</a:t>
            </a:r>
          </a:p>
          <a:p>
            <a:pPr marL="514350" indent="-514350">
              <a:buFont typeface="+mj-lt"/>
              <a:buAutoNum type="arabicPeriod"/>
            </a:pPr>
            <a:r>
              <a:rPr lang="fr-BE" sz="2000" dirty="0"/>
              <a:t>New directory &gt; </a:t>
            </a:r>
            <a:r>
              <a:rPr lang="fr-BE" sz="2000" dirty="0" err="1"/>
              <a:t>Shiny</a:t>
            </a:r>
            <a:r>
              <a:rPr lang="fr-BE" sz="2000" dirty="0"/>
              <a:t> application &gt; </a:t>
            </a:r>
            <a:r>
              <a:rPr lang="fr-BE" sz="2000" dirty="0" err="1"/>
              <a:t>Create</a:t>
            </a:r>
            <a:r>
              <a:rPr lang="fr-BE" sz="2000" dirty="0"/>
              <a:t> </a:t>
            </a:r>
            <a:r>
              <a:rPr lang="fr-BE" sz="2000" dirty="0" err="1"/>
              <a:t>project</a:t>
            </a:r>
            <a:endParaRPr lang="fr-BE" sz="2000" dirty="0"/>
          </a:p>
          <a:p>
            <a:pPr marL="514350" indent="-514350">
              <a:buFont typeface="+mj-lt"/>
              <a:buAutoNum type="arabicPeriod"/>
            </a:pPr>
            <a:r>
              <a:rPr lang="fr-BE" sz="2000" dirty="0"/>
              <a:t>Une application est créée automatiquement. Supprime les lignes 38 à 45 et 15 à 32. Il doit te rester ceci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8</a:t>
            </a:fld>
            <a:endParaRPr lang="nl-BE"/>
          </a:p>
        </p:txBody>
      </p:sp>
      <p:pic>
        <p:nvPicPr>
          <p:cNvPr id="6" name="Picture 5">
            <a:extLst>
              <a:ext uri="{FF2B5EF4-FFF2-40B4-BE49-F238E27FC236}">
                <a16:creationId xmlns:a16="http://schemas.microsoft.com/office/drawing/2014/main" id="{E8728439-119D-47A9-A1E4-0285C50A47B4}"/>
              </a:ext>
            </a:extLst>
          </p:cNvPr>
          <p:cNvPicPr>
            <a:picLocks noChangeAspect="1"/>
          </p:cNvPicPr>
          <p:nvPr/>
        </p:nvPicPr>
        <p:blipFill>
          <a:blip r:embed="rId2"/>
          <a:stretch>
            <a:fillRect/>
          </a:stretch>
        </p:blipFill>
        <p:spPr>
          <a:xfrm>
            <a:off x="3224498" y="3809575"/>
            <a:ext cx="5372850" cy="3048425"/>
          </a:xfrm>
          <a:prstGeom prst="rect">
            <a:avLst/>
          </a:prstGeom>
          <a:ln>
            <a:solidFill>
              <a:schemeClr val="accent1"/>
            </a:solidFill>
          </a:ln>
        </p:spPr>
      </p:pic>
    </p:spTree>
    <p:extLst>
      <p:ext uri="{BB962C8B-B14F-4D97-AF65-F5344CB8AC3E}">
        <p14:creationId xmlns:p14="http://schemas.microsoft.com/office/powerpoint/2010/main" val="356758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1CE-5994-457B-8879-D2F71B895C58}"/>
              </a:ext>
            </a:extLst>
          </p:cNvPr>
          <p:cNvSpPr>
            <a:spLocks noGrp="1"/>
          </p:cNvSpPr>
          <p:nvPr>
            <p:ph type="title"/>
          </p:nvPr>
        </p:nvSpPr>
        <p:spPr>
          <a:xfrm>
            <a:off x="838200" y="365126"/>
            <a:ext cx="10515600" cy="628788"/>
          </a:xfrm>
        </p:spPr>
        <p:txBody>
          <a:bodyPr>
            <a:normAutofit fontScale="90000"/>
          </a:bodyPr>
          <a:lstStyle/>
          <a:p>
            <a:r>
              <a:rPr lang="fr-BE" dirty="0"/>
              <a:t>Ex 3 : </a:t>
            </a:r>
            <a:r>
              <a:rPr lang="fr-BE" dirty="0" err="1"/>
              <a:t>Shiny</a:t>
            </a:r>
            <a:r>
              <a:rPr lang="fr-BE" dirty="0"/>
              <a:t> App (suite)</a:t>
            </a:r>
          </a:p>
        </p:txBody>
      </p:sp>
      <p:sp>
        <p:nvSpPr>
          <p:cNvPr id="3" name="Content Placeholder 2">
            <a:extLst>
              <a:ext uri="{FF2B5EF4-FFF2-40B4-BE49-F238E27FC236}">
                <a16:creationId xmlns:a16="http://schemas.microsoft.com/office/drawing/2014/main" id="{A690BE62-0C96-4A8B-B633-F8A36B4F724B}"/>
              </a:ext>
            </a:extLst>
          </p:cNvPr>
          <p:cNvSpPr>
            <a:spLocks noGrp="1"/>
          </p:cNvSpPr>
          <p:nvPr>
            <p:ph idx="1"/>
          </p:nvPr>
        </p:nvSpPr>
        <p:spPr>
          <a:xfrm>
            <a:off x="838200" y="993914"/>
            <a:ext cx="10515600" cy="5183049"/>
          </a:xfrm>
        </p:spPr>
        <p:txBody>
          <a:bodyPr>
            <a:normAutofit/>
          </a:bodyPr>
          <a:lstStyle/>
          <a:p>
            <a:pPr marL="514350" indent="-514350">
              <a:buFont typeface="+mj-lt"/>
              <a:buAutoNum type="arabicPeriod" startAt="5"/>
            </a:pPr>
            <a:r>
              <a:rPr lang="fr-BE" sz="2000" dirty="0"/>
              <a:t>Analysons le code </a:t>
            </a:r>
          </a:p>
        </p:txBody>
      </p:sp>
      <p:sp>
        <p:nvSpPr>
          <p:cNvPr id="4" name="Slide Number Placeholder 3">
            <a:extLst>
              <a:ext uri="{FF2B5EF4-FFF2-40B4-BE49-F238E27FC236}">
                <a16:creationId xmlns:a16="http://schemas.microsoft.com/office/drawing/2014/main" id="{EDDCD2D0-3CB2-4402-953F-4247EF2949F7}"/>
              </a:ext>
            </a:extLst>
          </p:cNvPr>
          <p:cNvSpPr>
            <a:spLocks noGrp="1"/>
          </p:cNvSpPr>
          <p:nvPr>
            <p:ph type="sldNum" sz="quarter" idx="12"/>
          </p:nvPr>
        </p:nvSpPr>
        <p:spPr/>
        <p:txBody>
          <a:bodyPr/>
          <a:lstStyle/>
          <a:p>
            <a:fld id="{AB05311B-FABF-4124-B768-D426ED0C6042}" type="slidenum">
              <a:rPr lang="nl-BE" smtClean="0"/>
              <a:t>9</a:t>
            </a:fld>
            <a:endParaRPr lang="nl-BE"/>
          </a:p>
        </p:txBody>
      </p:sp>
      <p:pic>
        <p:nvPicPr>
          <p:cNvPr id="6" name="Picture 5">
            <a:extLst>
              <a:ext uri="{FF2B5EF4-FFF2-40B4-BE49-F238E27FC236}">
                <a16:creationId xmlns:a16="http://schemas.microsoft.com/office/drawing/2014/main" id="{E8728439-119D-47A9-A1E4-0285C50A47B4}"/>
              </a:ext>
            </a:extLst>
          </p:cNvPr>
          <p:cNvPicPr>
            <a:picLocks noChangeAspect="1"/>
          </p:cNvPicPr>
          <p:nvPr/>
        </p:nvPicPr>
        <p:blipFill>
          <a:blip r:embed="rId2"/>
          <a:stretch>
            <a:fillRect/>
          </a:stretch>
        </p:blipFill>
        <p:spPr>
          <a:xfrm>
            <a:off x="3006667" y="1795248"/>
            <a:ext cx="6178665" cy="3505625"/>
          </a:xfrm>
          <a:prstGeom prst="rect">
            <a:avLst/>
          </a:prstGeom>
          <a:ln>
            <a:solidFill>
              <a:schemeClr val="accent1"/>
            </a:solidFill>
          </a:ln>
        </p:spPr>
      </p:pic>
      <p:sp>
        <p:nvSpPr>
          <p:cNvPr id="5" name="Rectangle 4">
            <a:extLst>
              <a:ext uri="{FF2B5EF4-FFF2-40B4-BE49-F238E27FC236}">
                <a16:creationId xmlns:a16="http://schemas.microsoft.com/office/drawing/2014/main" id="{51E9B4B0-462C-45AE-9CCA-11EA775C23E8}"/>
              </a:ext>
            </a:extLst>
          </p:cNvPr>
          <p:cNvSpPr/>
          <p:nvPr/>
        </p:nvSpPr>
        <p:spPr>
          <a:xfrm>
            <a:off x="3445562" y="4426230"/>
            <a:ext cx="3737113" cy="463826"/>
          </a:xfrm>
          <a:prstGeom prst="rect">
            <a:avLst/>
          </a:prstGeom>
          <a:solidFill>
            <a:srgbClr val="2DDBBE">
              <a:alpha val="16863"/>
            </a:srgb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8" name="Straight Arrow Connector 7">
            <a:extLst>
              <a:ext uri="{FF2B5EF4-FFF2-40B4-BE49-F238E27FC236}">
                <a16:creationId xmlns:a16="http://schemas.microsoft.com/office/drawing/2014/main" id="{5393C82B-B801-4110-A00A-1690A69338F8}"/>
              </a:ext>
            </a:extLst>
          </p:cNvPr>
          <p:cNvCxnSpPr/>
          <p:nvPr/>
        </p:nvCxnSpPr>
        <p:spPr>
          <a:xfrm>
            <a:off x="4598504" y="4996073"/>
            <a:ext cx="0" cy="42407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46733E2-8BF7-4EC8-B3DD-65A196610FCB}"/>
              </a:ext>
            </a:extLst>
          </p:cNvPr>
          <p:cNvSpPr txBox="1"/>
          <p:nvPr/>
        </p:nvSpPr>
        <p:spPr>
          <a:xfrm>
            <a:off x="2505794" y="5422565"/>
            <a:ext cx="8360987" cy="1354217"/>
          </a:xfrm>
          <a:prstGeom prst="rect">
            <a:avLst/>
          </a:prstGeom>
          <a:noFill/>
          <a:ln>
            <a:solidFill>
              <a:schemeClr val="accent6">
                <a:lumMod val="75000"/>
              </a:schemeClr>
            </a:solidFill>
          </a:ln>
        </p:spPr>
        <p:txBody>
          <a:bodyPr wrap="square" rtlCol="0">
            <a:spAutoFit/>
          </a:bodyPr>
          <a:lstStyle/>
          <a:p>
            <a:pPr marL="342900" indent="-342900">
              <a:buAutoNum type="arabicParenR"/>
            </a:pPr>
            <a:r>
              <a:rPr lang="fr-BE" dirty="0"/>
              <a:t>Fonction qui lance l’application. Cette fonction a besoin </a:t>
            </a:r>
          </a:p>
          <a:p>
            <a:pPr marL="800100" lvl="1" indent="-342900">
              <a:buFont typeface="Arial" panose="020B0604020202020204" pitchFamily="34" charset="0"/>
              <a:buChar char="•"/>
            </a:pPr>
            <a:r>
              <a:rPr lang="fr-BE" sz="1600" dirty="0"/>
              <a:t>d’un </a:t>
            </a:r>
            <a:r>
              <a:rPr lang="fr-BE" sz="1600" dirty="0" err="1"/>
              <a:t>ui</a:t>
            </a:r>
            <a:r>
              <a:rPr lang="fr-BE" sz="1600" dirty="0"/>
              <a:t> (abréviation de user interface) qui est le front end de l’application, càd ce que l’utilisateur voit sur la fenêtre</a:t>
            </a:r>
          </a:p>
          <a:p>
            <a:pPr marL="800100" lvl="1" indent="-342900">
              <a:buFont typeface="Arial" panose="020B0604020202020204" pitchFamily="34" charset="0"/>
              <a:buChar char="•"/>
            </a:pPr>
            <a:r>
              <a:rPr lang="fr-BE" sz="1600" dirty="0"/>
              <a:t>D’un server qui contient la partie </a:t>
            </a:r>
            <a:r>
              <a:rPr lang="fr-BE" sz="1600" dirty="0" err="1"/>
              <a:t>back-end</a:t>
            </a:r>
            <a:r>
              <a:rPr lang="fr-BE" sz="1600" dirty="0"/>
              <a:t> du projet, càd la partie qui va effectuer les opérations qui vont rendre l’application interactive</a:t>
            </a:r>
          </a:p>
        </p:txBody>
      </p:sp>
      <p:sp>
        <p:nvSpPr>
          <p:cNvPr id="10" name="Rectangle 9">
            <a:extLst>
              <a:ext uri="{FF2B5EF4-FFF2-40B4-BE49-F238E27FC236}">
                <a16:creationId xmlns:a16="http://schemas.microsoft.com/office/drawing/2014/main" id="{F2AD3DBD-591B-4118-AB6E-AA9CC755180E}"/>
              </a:ext>
            </a:extLst>
          </p:cNvPr>
          <p:cNvSpPr/>
          <p:nvPr/>
        </p:nvSpPr>
        <p:spPr>
          <a:xfrm>
            <a:off x="3452191" y="2646912"/>
            <a:ext cx="3737113" cy="695317"/>
          </a:xfrm>
          <a:prstGeom prst="rect">
            <a:avLst/>
          </a:prstGeom>
          <a:solidFill>
            <a:srgbClr val="E78421">
              <a:alpha val="16863"/>
            </a:srgb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a:extLst>
              <a:ext uri="{FF2B5EF4-FFF2-40B4-BE49-F238E27FC236}">
                <a16:creationId xmlns:a16="http://schemas.microsoft.com/office/drawing/2014/main" id="{66B6B530-B189-442F-B854-D9189289E1B2}"/>
              </a:ext>
            </a:extLst>
          </p:cNvPr>
          <p:cNvSpPr/>
          <p:nvPr/>
        </p:nvSpPr>
        <p:spPr>
          <a:xfrm>
            <a:off x="3452190" y="3448247"/>
            <a:ext cx="3737113" cy="871966"/>
          </a:xfrm>
          <a:prstGeom prst="rect">
            <a:avLst/>
          </a:prstGeom>
          <a:solidFill>
            <a:srgbClr val="A21620">
              <a:alpha val="16863"/>
            </a:srgbClr>
          </a:solidFill>
          <a:ln w="28575">
            <a:solidFill>
              <a:srgbClr val="C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3" name="Straight Arrow Connector 12">
            <a:extLst>
              <a:ext uri="{FF2B5EF4-FFF2-40B4-BE49-F238E27FC236}">
                <a16:creationId xmlns:a16="http://schemas.microsoft.com/office/drawing/2014/main" id="{467B8CB8-E39A-45E5-AED2-78A52AE721D9}"/>
              </a:ext>
            </a:extLst>
          </p:cNvPr>
          <p:cNvCxnSpPr/>
          <p:nvPr/>
        </p:nvCxnSpPr>
        <p:spPr>
          <a:xfrm flipV="1">
            <a:off x="6440557" y="1298713"/>
            <a:ext cx="914400" cy="1457739"/>
          </a:xfrm>
          <a:prstGeom prst="straightConnector1">
            <a:avLst/>
          </a:prstGeom>
          <a:ln w="28575">
            <a:solidFill>
              <a:srgbClr val="E7842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662B7-C53B-4BCD-BE5D-B39F29E5AA97}"/>
              </a:ext>
            </a:extLst>
          </p:cNvPr>
          <p:cNvCxnSpPr>
            <a:cxnSpLocks/>
          </p:cNvCxnSpPr>
          <p:nvPr/>
        </p:nvCxnSpPr>
        <p:spPr>
          <a:xfrm flipV="1">
            <a:off x="7272917" y="3884230"/>
            <a:ext cx="2084853" cy="52880"/>
          </a:xfrm>
          <a:prstGeom prst="straightConnector1">
            <a:avLst/>
          </a:prstGeom>
          <a:ln w="28575">
            <a:solidFill>
              <a:srgbClr val="A2162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8F0A22-8542-489D-A3E9-0D9A6CC58302}"/>
              </a:ext>
            </a:extLst>
          </p:cNvPr>
          <p:cNvCxnSpPr>
            <a:cxnSpLocks/>
          </p:cNvCxnSpPr>
          <p:nvPr/>
        </p:nvCxnSpPr>
        <p:spPr>
          <a:xfrm flipH="1" flipV="1">
            <a:off x="2319130" y="2439071"/>
            <a:ext cx="122914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9A22BB8-0D63-40BA-A4BF-DBCD37E6A39C}"/>
              </a:ext>
            </a:extLst>
          </p:cNvPr>
          <p:cNvSpPr txBox="1"/>
          <p:nvPr/>
        </p:nvSpPr>
        <p:spPr>
          <a:xfrm>
            <a:off x="776422" y="1823244"/>
            <a:ext cx="1472124" cy="1200329"/>
          </a:xfrm>
          <a:prstGeom prst="rect">
            <a:avLst/>
          </a:prstGeom>
          <a:noFill/>
        </p:spPr>
        <p:txBody>
          <a:bodyPr wrap="square" rtlCol="0">
            <a:spAutoFit/>
          </a:bodyPr>
          <a:lstStyle/>
          <a:p>
            <a:pPr algn="r"/>
            <a:r>
              <a:rPr lang="fr-BE" dirty="0"/>
              <a:t>0) Chargement du package </a:t>
            </a:r>
            <a:r>
              <a:rPr lang="fr-BE" dirty="0" err="1"/>
              <a:t>shiny</a:t>
            </a:r>
            <a:endParaRPr lang="fr-BE" dirty="0"/>
          </a:p>
        </p:txBody>
      </p:sp>
      <p:sp>
        <p:nvSpPr>
          <p:cNvPr id="19" name="TextBox 18">
            <a:extLst>
              <a:ext uri="{FF2B5EF4-FFF2-40B4-BE49-F238E27FC236}">
                <a16:creationId xmlns:a16="http://schemas.microsoft.com/office/drawing/2014/main" id="{88A35480-AB82-4C04-92FA-22DE1E16C120}"/>
              </a:ext>
            </a:extLst>
          </p:cNvPr>
          <p:cNvSpPr txBox="1"/>
          <p:nvPr/>
        </p:nvSpPr>
        <p:spPr>
          <a:xfrm>
            <a:off x="7189303" y="861391"/>
            <a:ext cx="2011641" cy="369332"/>
          </a:xfrm>
          <a:prstGeom prst="rect">
            <a:avLst/>
          </a:prstGeom>
          <a:noFill/>
          <a:ln>
            <a:solidFill>
              <a:srgbClr val="E78421"/>
            </a:solidFill>
          </a:ln>
        </p:spPr>
        <p:txBody>
          <a:bodyPr wrap="none" rtlCol="0">
            <a:spAutoFit/>
          </a:bodyPr>
          <a:lstStyle/>
          <a:p>
            <a:r>
              <a:rPr lang="fr-BE" dirty="0"/>
              <a:t>2) Définition de l’UI</a:t>
            </a:r>
          </a:p>
        </p:txBody>
      </p:sp>
      <p:sp>
        <p:nvSpPr>
          <p:cNvPr id="20" name="TextBox 19">
            <a:extLst>
              <a:ext uri="{FF2B5EF4-FFF2-40B4-BE49-F238E27FC236}">
                <a16:creationId xmlns:a16="http://schemas.microsoft.com/office/drawing/2014/main" id="{C9094AF1-B2AC-4947-8258-698A941513B3}"/>
              </a:ext>
            </a:extLst>
          </p:cNvPr>
          <p:cNvSpPr txBox="1"/>
          <p:nvPr/>
        </p:nvSpPr>
        <p:spPr>
          <a:xfrm>
            <a:off x="9441384" y="3699564"/>
            <a:ext cx="2287229" cy="369332"/>
          </a:xfrm>
          <a:prstGeom prst="rect">
            <a:avLst/>
          </a:prstGeom>
          <a:noFill/>
          <a:ln>
            <a:solidFill>
              <a:srgbClr val="A21620"/>
            </a:solidFill>
          </a:ln>
        </p:spPr>
        <p:txBody>
          <a:bodyPr wrap="none" rtlCol="0">
            <a:spAutoFit/>
          </a:bodyPr>
          <a:lstStyle/>
          <a:p>
            <a:r>
              <a:rPr lang="fr-BE" dirty="0"/>
              <a:t>3) Définition du server</a:t>
            </a:r>
          </a:p>
        </p:txBody>
      </p:sp>
    </p:spTree>
    <p:extLst>
      <p:ext uri="{BB962C8B-B14F-4D97-AF65-F5344CB8AC3E}">
        <p14:creationId xmlns:p14="http://schemas.microsoft.com/office/powerpoint/2010/main" val="304268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2253</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Formation R &amp; RStudio</vt:lpstr>
      <vt:lpstr>Sommaire </vt:lpstr>
      <vt:lpstr>Installation R et Rstudio</vt:lpstr>
      <vt:lpstr>Installation R et Rstudio</vt:lpstr>
      <vt:lpstr>Ex 1 : Mon premier script R</vt:lpstr>
      <vt:lpstr>Ex 1 : Mon premier script R (suite)</vt:lpstr>
      <vt:lpstr>Ex 2 : Installe un nouveau package</vt:lpstr>
      <vt:lpstr>Ex 3 : Shiny App</vt:lpstr>
      <vt:lpstr>Ex 3 : Shiny App (suite)</vt:lpstr>
      <vt:lpstr>Ex 3 : Shiny App</vt:lpstr>
      <vt:lpstr>Ex 4 : Shiny App exploration database Iris</vt:lpstr>
      <vt:lpstr>Ex 4 : Shiny App exploration database Iris</vt:lpstr>
      <vt:lpstr>Ex 4 : Shiny App exploration database Iris</vt:lpstr>
      <vt:lpstr>Ex 4 : Shiny App exploration database Iris</vt:lpstr>
      <vt:lpstr>Ex 5 : Introduction à data.table </vt:lpstr>
      <vt:lpstr>Ex 5 : Introduction à data.table </vt:lpstr>
      <vt:lpstr>Ex 5 : Introduction à data.table </vt:lpstr>
      <vt:lpstr>Ex 5 : Introduction à data.table </vt:lpstr>
      <vt:lpstr>Ex 6 : Ajout de data.table dans l’application shiny</vt:lpstr>
      <vt:lpstr>Shiny app : Références </vt:lpstr>
      <vt:lpstr>Ex 7 : Pour aller plus loin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Clément HOEDENAEKEN</dc:creator>
  <cp:lastModifiedBy>Clément HOEDENAEKEN</cp:lastModifiedBy>
  <cp:revision>1</cp:revision>
  <dcterms:created xsi:type="dcterms:W3CDTF">2021-11-13T10:19:35Z</dcterms:created>
  <dcterms:modified xsi:type="dcterms:W3CDTF">2021-11-17T09:23:59Z</dcterms:modified>
</cp:coreProperties>
</file>