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8" r:id="rId10"/>
    <p:sldId id="269" r:id="rId11"/>
    <p:sldId id="270" r:id="rId12"/>
    <p:sldId id="285" r:id="rId13"/>
    <p:sldId id="265" r:id="rId14"/>
    <p:sldId id="272" r:id="rId15"/>
    <p:sldId id="278" r:id="rId16"/>
    <p:sldId id="273" r:id="rId17"/>
    <p:sldId id="277" r:id="rId18"/>
    <p:sldId id="283" r:id="rId19"/>
    <p:sldId id="284" r:id="rId20"/>
    <p:sldId id="274" r:id="rId21"/>
    <p:sldId id="280" r:id="rId22"/>
    <p:sldId id="281" r:id="rId23"/>
    <p:sldId id="279" r:id="rId24"/>
    <p:sldId id="282" r:id="rId25"/>
    <p:sldId id="275" r:id="rId26"/>
    <p:sldId id="276" r:id="rId27"/>
    <p:sldId id="271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B"/>
    <a:srgbClr val="0D142D"/>
    <a:srgbClr val="D5B301"/>
    <a:srgbClr val="FF5C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0B701-4A70-40F9-9D23-EA6A03C75E13}" v="52" dt="2021-11-10T08:33:4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5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HOEDENAEKEN" userId="29da3fa7-8443-4b76-b1a3-42a9b10c1888" providerId="ADAL" clId="{6290B701-4A70-40F9-9D23-EA6A03C75E13}"/>
    <pc:docChg chg="undo custSel addSld delSld modSld">
      <pc:chgData name="Clément HOEDENAEKEN" userId="29da3fa7-8443-4b76-b1a3-42a9b10c1888" providerId="ADAL" clId="{6290B701-4A70-40F9-9D23-EA6A03C75E13}" dt="2021-11-10T09:01:50.723" v="2779" actId="20577"/>
      <pc:docMkLst>
        <pc:docMk/>
      </pc:docMkLst>
      <pc:sldChg chg="modSp mod">
        <pc:chgData name="Clément HOEDENAEKEN" userId="29da3fa7-8443-4b76-b1a3-42a9b10c1888" providerId="ADAL" clId="{6290B701-4A70-40F9-9D23-EA6A03C75E13}" dt="2021-11-03T14:11:17.527" v="1516" actId="20577"/>
        <pc:sldMkLst>
          <pc:docMk/>
          <pc:sldMk cId="1897861690" sldId="257"/>
        </pc:sldMkLst>
        <pc:spChg chg="mod">
          <ac:chgData name="Clément HOEDENAEKEN" userId="29da3fa7-8443-4b76-b1a3-42a9b10c1888" providerId="ADAL" clId="{6290B701-4A70-40F9-9D23-EA6A03C75E13}" dt="2021-11-03T14:11:17.527" v="1516" actId="20577"/>
          <ac:spMkLst>
            <pc:docMk/>
            <pc:sldMk cId="1897861690" sldId="257"/>
            <ac:spMk id="3" creationId="{6C6CAD11-B2A0-450A-AFF1-840D7C457766}"/>
          </ac:spMkLst>
        </pc:spChg>
      </pc:sldChg>
      <pc:sldChg chg="modSp mod">
        <pc:chgData name="Clément HOEDENAEKEN" userId="29da3fa7-8443-4b76-b1a3-42a9b10c1888" providerId="ADAL" clId="{6290B701-4A70-40F9-9D23-EA6A03C75E13}" dt="2021-11-03T07:54:32.647" v="228" actId="208"/>
        <pc:sldMkLst>
          <pc:docMk/>
          <pc:sldMk cId="3143529569" sldId="260"/>
        </pc:sldMkLst>
        <pc:picChg chg="mod">
          <ac:chgData name="Clément HOEDENAEKEN" userId="29da3fa7-8443-4b76-b1a3-42a9b10c1888" providerId="ADAL" clId="{6290B701-4A70-40F9-9D23-EA6A03C75E13}" dt="2021-11-03T07:54:32.647" v="228" actId="208"/>
          <ac:picMkLst>
            <pc:docMk/>
            <pc:sldMk cId="3143529569" sldId="260"/>
            <ac:picMk id="10" creationId="{14130FF5-6C62-41AC-9C24-C7347B86421F}"/>
          </ac:picMkLst>
        </pc:picChg>
      </pc:sldChg>
      <pc:sldChg chg="addSp modSp mod">
        <pc:chgData name="Clément HOEDENAEKEN" userId="29da3fa7-8443-4b76-b1a3-42a9b10c1888" providerId="ADAL" clId="{6290B701-4A70-40F9-9D23-EA6A03C75E13}" dt="2021-11-10T08:20:08.812" v="2694" actId="14100"/>
        <pc:sldMkLst>
          <pc:docMk/>
          <pc:sldMk cId="3724800516" sldId="263"/>
        </pc:sldMkLst>
        <pc:spChg chg="mod">
          <ac:chgData name="Clément HOEDENAEKEN" userId="29da3fa7-8443-4b76-b1a3-42a9b10c1888" providerId="ADAL" clId="{6290B701-4A70-40F9-9D23-EA6A03C75E13}" dt="2021-10-28T09:15:45.631" v="52" actId="1076"/>
          <ac:spMkLst>
            <pc:docMk/>
            <pc:sldMk cId="3724800516" sldId="263"/>
            <ac:spMk id="2" creationId="{1B5CA3A3-B907-4F37-AFED-E6984DF1CD4C}"/>
          </ac:spMkLst>
        </pc:spChg>
        <pc:spChg chg="mod">
          <ac:chgData name="Clément HOEDENAEKEN" userId="29da3fa7-8443-4b76-b1a3-42a9b10c1888" providerId="ADAL" clId="{6290B701-4A70-40F9-9D23-EA6A03C75E13}" dt="2021-11-10T08:20:08.812" v="2694" actId="14100"/>
          <ac:spMkLst>
            <pc:docMk/>
            <pc:sldMk cId="3724800516" sldId="263"/>
            <ac:spMk id="3" creationId="{88368ECF-E44B-49B4-9CDE-A5788B052813}"/>
          </ac:spMkLst>
        </pc:spChg>
        <pc:spChg chg="mod">
          <ac:chgData name="Clément HOEDENAEKEN" userId="29da3fa7-8443-4b76-b1a3-42a9b10c1888" providerId="ADAL" clId="{6290B701-4A70-40F9-9D23-EA6A03C75E13}" dt="2021-10-28T09:17:09.856" v="227" actId="1037"/>
          <ac:spMkLst>
            <pc:docMk/>
            <pc:sldMk cId="3724800516" sldId="263"/>
            <ac:spMk id="8" creationId="{1FC5EF60-B7B9-4BA2-A11C-960552001AEF}"/>
          </ac:spMkLst>
        </pc:spChg>
        <pc:spChg chg="mod">
          <ac:chgData name="Clément HOEDENAEKEN" userId="29da3fa7-8443-4b76-b1a3-42a9b10c1888" providerId="ADAL" clId="{6290B701-4A70-40F9-9D23-EA6A03C75E13}" dt="2021-10-28T09:17:09.856" v="227" actId="1037"/>
          <ac:spMkLst>
            <pc:docMk/>
            <pc:sldMk cId="3724800516" sldId="263"/>
            <ac:spMk id="11" creationId="{3DAB579F-05F8-499C-B019-1B64A1A12DCA}"/>
          </ac:spMkLst>
        </pc:spChg>
        <pc:spChg chg="mod">
          <ac:chgData name="Clément HOEDENAEKEN" userId="29da3fa7-8443-4b76-b1a3-42a9b10c1888" providerId="ADAL" clId="{6290B701-4A70-40F9-9D23-EA6A03C75E13}" dt="2021-10-28T09:14:50.384" v="4" actId="1076"/>
          <ac:spMkLst>
            <pc:docMk/>
            <pc:sldMk cId="3724800516" sldId="263"/>
            <ac:spMk id="12" creationId="{EF8041D7-4AD3-4D28-8639-F165FD3E1629}"/>
          </ac:spMkLst>
        </pc:spChg>
        <pc:spChg chg="add mod">
          <ac:chgData name="Clément HOEDENAEKEN" userId="29da3fa7-8443-4b76-b1a3-42a9b10c1888" providerId="ADAL" clId="{6290B701-4A70-40F9-9D23-EA6A03C75E13}" dt="2021-10-28T09:15:29.506" v="40" actId="20577"/>
          <ac:spMkLst>
            <pc:docMk/>
            <pc:sldMk cId="3724800516" sldId="263"/>
            <ac:spMk id="15" creationId="{E7C30B13-6CFF-4EFF-A142-BF73CEB571C9}"/>
          </ac:spMkLst>
        </pc:spChg>
        <pc:picChg chg="mod">
          <ac:chgData name="Clément HOEDENAEKEN" userId="29da3fa7-8443-4b76-b1a3-42a9b10c1888" providerId="ADAL" clId="{6290B701-4A70-40F9-9D23-EA6A03C75E13}" dt="2021-10-28T09:17:09.856" v="227" actId="1037"/>
          <ac:picMkLst>
            <pc:docMk/>
            <pc:sldMk cId="3724800516" sldId="263"/>
            <ac:picMk id="7" creationId="{BC3379B5-3F9F-4E4B-B099-D3F5E1A145E7}"/>
          </ac:picMkLst>
        </pc:picChg>
        <pc:picChg chg="mod">
          <ac:chgData name="Clément HOEDENAEKEN" userId="29da3fa7-8443-4b76-b1a3-42a9b10c1888" providerId="ADAL" clId="{6290B701-4A70-40F9-9D23-EA6A03C75E13}" dt="2021-10-28T09:17:09.856" v="227" actId="1037"/>
          <ac:picMkLst>
            <pc:docMk/>
            <pc:sldMk cId="3724800516" sldId="263"/>
            <ac:picMk id="10" creationId="{B8488003-9A06-4AD9-8C12-5725C1445436}"/>
          </ac:picMkLst>
        </pc:picChg>
        <pc:picChg chg="add mod">
          <ac:chgData name="Clément HOEDENAEKEN" userId="29da3fa7-8443-4b76-b1a3-42a9b10c1888" providerId="ADAL" clId="{6290B701-4A70-40F9-9D23-EA6A03C75E13}" dt="2021-10-28T09:15:11.487" v="6" actId="1076"/>
          <ac:picMkLst>
            <pc:docMk/>
            <pc:sldMk cId="3724800516" sldId="263"/>
            <ac:picMk id="14" creationId="{0DDA619A-09A6-4A4C-AC2F-C3A92D211BA3}"/>
          </ac:picMkLst>
        </pc:picChg>
      </pc:sldChg>
      <pc:sldChg chg="addSp delSp modSp new mod">
        <pc:chgData name="Clément HOEDENAEKEN" userId="29da3fa7-8443-4b76-b1a3-42a9b10c1888" providerId="ADAL" clId="{6290B701-4A70-40F9-9D23-EA6A03C75E13}" dt="2021-11-03T09:12:19.654" v="935" actId="2710"/>
        <pc:sldMkLst>
          <pc:docMk/>
          <pc:sldMk cId="2796800104" sldId="264"/>
        </pc:sldMkLst>
        <pc:spChg chg="mod">
          <ac:chgData name="Clément HOEDENAEKEN" userId="29da3fa7-8443-4b76-b1a3-42a9b10c1888" providerId="ADAL" clId="{6290B701-4A70-40F9-9D23-EA6A03C75E13}" dt="2021-11-03T08:25:42.866" v="505" actId="1076"/>
          <ac:spMkLst>
            <pc:docMk/>
            <pc:sldMk cId="2796800104" sldId="264"/>
            <ac:spMk id="2" creationId="{DB95DA93-9EB0-47E1-B79B-5FBB338F5CC3}"/>
          </ac:spMkLst>
        </pc:spChg>
        <pc:spChg chg="del mod">
          <ac:chgData name="Clément HOEDENAEKEN" userId="29da3fa7-8443-4b76-b1a3-42a9b10c1888" providerId="ADAL" clId="{6290B701-4A70-40F9-9D23-EA6A03C75E13}" dt="2021-11-03T08:20:14.079" v="275" actId="22"/>
          <ac:spMkLst>
            <pc:docMk/>
            <pc:sldMk cId="2796800104" sldId="264"/>
            <ac:spMk id="3" creationId="{2B832126-CC52-4353-9449-9B3F8F80B67C}"/>
          </ac:spMkLst>
        </pc:spChg>
        <pc:spChg chg="add mod">
          <ac:chgData name="Clément HOEDENAEKEN" userId="29da3fa7-8443-4b76-b1a3-42a9b10c1888" providerId="ADAL" clId="{6290B701-4A70-40F9-9D23-EA6A03C75E13}" dt="2021-11-03T09:12:19.654" v="935" actId="2710"/>
          <ac:spMkLst>
            <pc:docMk/>
            <pc:sldMk cId="2796800104" sldId="264"/>
            <ac:spMk id="6" creationId="{FC02F9B0-D16A-49FD-974C-671679ECCDDD}"/>
          </ac:spMkLst>
        </pc:spChg>
        <pc:spChg chg="add mod">
          <ac:chgData name="Clément HOEDENAEKEN" userId="29da3fa7-8443-4b76-b1a3-42a9b10c1888" providerId="ADAL" clId="{6290B701-4A70-40F9-9D23-EA6A03C75E13}" dt="2021-11-03T08:29:16.561" v="630" actId="1076"/>
          <ac:spMkLst>
            <pc:docMk/>
            <pc:sldMk cId="2796800104" sldId="264"/>
            <ac:spMk id="11" creationId="{2F22D7AF-BC98-434B-A83E-640C9B917D48}"/>
          </ac:spMkLst>
        </pc:spChg>
        <pc:spChg chg="add del mod">
          <ac:chgData name="Clément HOEDENAEKEN" userId="29da3fa7-8443-4b76-b1a3-42a9b10c1888" providerId="ADAL" clId="{6290B701-4A70-40F9-9D23-EA6A03C75E13}" dt="2021-11-03T08:28:58.037" v="625" actId="478"/>
          <ac:spMkLst>
            <pc:docMk/>
            <pc:sldMk cId="2796800104" sldId="264"/>
            <ac:spMk id="15" creationId="{E019E6CB-29C2-452E-9195-2EFE06ADF47B}"/>
          </ac:spMkLst>
        </pc:spChg>
        <pc:spChg chg="add mod">
          <ac:chgData name="Clément HOEDENAEKEN" userId="29da3fa7-8443-4b76-b1a3-42a9b10c1888" providerId="ADAL" clId="{6290B701-4A70-40F9-9D23-EA6A03C75E13}" dt="2021-11-03T08:32:34.826" v="750" actId="1076"/>
          <ac:spMkLst>
            <pc:docMk/>
            <pc:sldMk cId="2796800104" sldId="264"/>
            <ac:spMk id="18" creationId="{302425C4-4589-4594-AEF2-B53D6CD74FF7}"/>
          </ac:spMkLst>
        </pc:spChg>
        <pc:picChg chg="add del mod ord">
          <ac:chgData name="Clément HOEDENAEKEN" userId="29da3fa7-8443-4b76-b1a3-42a9b10c1888" providerId="ADAL" clId="{6290B701-4A70-40F9-9D23-EA6A03C75E13}" dt="2021-11-03T08:28:54.622" v="623" actId="478"/>
          <ac:picMkLst>
            <pc:docMk/>
            <pc:sldMk cId="2796800104" sldId="264"/>
            <ac:picMk id="5" creationId="{8C71C3F7-3EF9-4772-A614-F4D0638849D4}"/>
          </ac:picMkLst>
        </pc:picChg>
        <pc:picChg chg="add del mod">
          <ac:chgData name="Clément HOEDENAEKEN" userId="29da3fa7-8443-4b76-b1a3-42a9b10c1888" providerId="ADAL" clId="{6290B701-4A70-40F9-9D23-EA6A03C75E13}" dt="2021-11-03T08:28:55.759" v="624" actId="478"/>
          <ac:picMkLst>
            <pc:docMk/>
            <pc:sldMk cId="2796800104" sldId="264"/>
            <ac:picMk id="8" creationId="{4B6DDF0E-9507-40A5-A05A-B91B6940C8CD}"/>
          </ac:picMkLst>
        </pc:picChg>
        <pc:picChg chg="add mod">
          <ac:chgData name="Clément HOEDENAEKEN" userId="29da3fa7-8443-4b76-b1a3-42a9b10c1888" providerId="ADAL" clId="{6290B701-4A70-40F9-9D23-EA6A03C75E13}" dt="2021-11-03T08:29:16.561" v="630" actId="1076"/>
          <ac:picMkLst>
            <pc:docMk/>
            <pc:sldMk cId="2796800104" sldId="264"/>
            <ac:picMk id="10" creationId="{1E147EFB-4E01-433C-8513-5C096C70BDB2}"/>
          </ac:picMkLst>
        </pc:picChg>
        <pc:picChg chg="add mod">
          <ac:chgData name="Clément HOEDENAEKEN" userId="29da3fa7-8443-4b76-b1a3-42a9b10c1888" providerId="ADAL" clId="{6290B701-4A70-40F9-9D23-EA6A03C75E13}" dt="2021-11-03T08:32:34.826" v="750" actId="1076"/>
          <ac:picMkLst>
            <pc:docMk/>
            <pc:sldMk cId="2796800104" sldId="264"/>
            <ac:picMk id="13" creationId="{F5F78D98-1BB0-4501-BEAD-24DDFAFD90B4}"/>
          </ac:picMkLst>
        </pc:picChg>
        <pc:picChg chg="add mod">
          <ac:chgData name="Clément HOEDENAEKEN" userId="29da3fa7-8443-4b76-b1a3-42a9b10c1888" providerId="ADAL" clId="{6290B701-4A70-40F9-9D23-EA6A03C75E13}" dt="2021-11-03T08:32:34.826" v="750" actId="1076"/>
          <ac:picMkLst>
            <pc:docMk/>
            <pc:sldMk cId="2796800104" sldId="264"/>
            <ac:picMk id="17" creationId="{CDFCB30A-5DB2-4362-9987-FC8BE701AF6F}"/>
          </ac:picMkLst>
        </pc:picChg>
      </pc:sldChg>
      <pc:sldChg chg="addSp delSp modSp new mod">
        <pc:chgData name="Clément HOEDENAEKEN" userId="29da3fa7-8443-4b76-b1a3-42a9b10c1888" providerId="ADAL" clId="{6290B701-4A70-40F9-9D23-EA6A03C75E13}" dt="2021-11-10T08:38:20.018" v="2729" actId="33524"/>
        <pc:sldMkLst>
          <pc:docMk/>
          <pc:sldMk cId="2752370472" sldId="265"/>
        </pc:sldMkLst>
        <pc:spChg chg="mod">
          <ac:chgData name="Clément HOEDENAEKEN" userId="29da3fa7-8443-4b76-b1a3-42a9b10c1888" providerId="ADAL" clId="{6290B701-4A70-40F9-9D23-EA6A03C75E13}" dt="2021-11-03T13:38:14.268" v="1055" actId="20577"/>
          <ac:spMkLst>
            <pc:docMk/>
            <pc:sldMk cId="2752370472" sldId="265"/>
            <ac:spMk id="2" creationId="{45BB07C5-F98F-4677-BB26-CBFA1F8987C6}"/>
          </ac:spMkLst>
        </pc:spChg>
        <pc:spChg chg="del">
          <ac:chgData name="Clément HOEDENAEKEN" userId="29da3fa7-8443-4b76-b1a3-42a9b10c1888" providerId="ADAL" clId="{6290B701-4A70-40F9-9D23-EA6A03C75E13}" dt="2021-11-03T13:37:58.668" v="1053" actId="22"/>
          <ac:spMkLst>
            <pc:docMk/>
            <pc:sldMk cId="2752370472" sldId="265"/>
            <ac:spMk id="3" creationId="{E27455A7-C4A2-487C-BB7C-C9AAAFF84A1A}"/>
          </ac:spMkLst>
        </pc:spChg>
        <pc:spChg chg="add mod">
          <ac:chgData name="Clément HOEDENAEKEN" userId="29da3fa7-8443-4b76-b1a3-42a9b10c1888" providerId="ADAL" clId="{6290B701-4A70-40F9-9D23-EA6A03C75E13}" dt="2021-11-10T08:38:20.018" v="2729" actId="33524"/>
          <ac:spMkLst>
            <pc:docMk/>
            <pc:sldMk cId="2752370472" sldId="265"/>
            <ac:spMk id="6" creationId="{2A6EA3AC-6652-46CB-BA67-624E8D9F94CC}"/>
          </ac:spMkLst>
        </pc:spChg>
        <pc:spChg chg="add mod">
          <ac:chgData name="Clément HOEDENAEKEN" userId="29da3fa7-8443-4b76-b1a3-42a9b10c1888" providerId="ADAL" clId="{6290B701-4A70-40F9-9D23-EA6A03C75E13}" dt="2021-11-03T13:51:48.500" v="1270" actId="20577"/>
          <ac:spMkLst>
            <pc:docMk/>
            <pc:sldMk cId="2752370472" sldId="265"/>
            <ac:spMk id="8" creationId="{7F86627A-C3B3-44AA-9D29-AB4F2A8BE45A}"/>
          </ac:spMkLst>
        </pc:spChg>
        <pc:picChg chg="add del mod ord">
          <ac:chgData name="Clément HOEDENAEKEN" userId="29da3fa7-8443-4b76-b1a3-42a9b10c1888" providerId="ADAL" clId="{6290B701-4A70-40F9-9D23-EA6A03C75E13}" dt="2021-11-03T13:50:47.258" v="1247" actId="478"/>
          <ac:picMkLst>
            <pc:docMk/>
            <pc:sldMk cId="2752370472" sldId="265"/>
            <ac:picMk id="5" creationId="{F658C0BB-27E7-4EF3-8400-02DABF02C98B}"/>
          </ac:picMkLst>
        </pc:picChg>
      </pc:sldChg>
      <pc:sldChg chg="addSp delSp modSp add del mod">
        <pc:chgData name="Clément HOEDENAEKEN" userId="29da3fa7-8443-4b76-b1a3-42a9b10c1888" providerId="ADAL" clId="{6290B701-4A70-40F9-9D23-EA6A03C75E13}" dt="2021-11-03T09:01:12.313" v="769" actId="47"/>
        <pc:sldMkLst>
          <pc:docMk/>
          <pc:sldMk cId="1518730728" sldId="266"/>
        </pc:sldMkLst>
        <pc:spChg chg="add mod">
          <ac:chgData name="Clément HOEDENAEKEN" userId="29da3fa7-8443-4b76-b1a3-42a9b10c1888" providerId="ADAL" clId="{6290B701-4A70-40F9-9D23-EA6A03C75E13}" dt="2021-11-03T08:55:49.150" v="758" actId="21"/>
          <ac:spMkLst>
            <pc:docMk/>
            <pc:sldMk cId="1518730728" sldId="266"/>
            <ac:spMk id="4" creationId="{B8C718EA-8298-42A8-A519-A5B47459A495}"/>
          </ac:spMkLst>
        </pc:spChg>
        <pc:spChg chg="del">
          <ac:chgData name="Clément HOEDENAEKEN" userId="29da3fa7-8443-4b76-b1a3-42a9b10c1888" providerId="ADAL" clId="{6290B701-4A70-40F9-9D23-EA6A03C75E13}" dt="2021-11-03T08:32:57.635" v="752" actId="478"/>
          <ac:spMkLst>
            <pc:docMk/>
            <pc:sldMk cId="1518730728" sldId="266"/>
            <ac:spMk id="11" creationId="{2F22D7AF-BC98-434B-A83E-640C9B917D48}"/>
          </ac:spMkLst>
        </pc:spChg>
        <pc:picChg chg="del mod">
          <ac:chgData name="Clément HOEDENAEKEN" userId="29da3fa7-8443-4b76-b1a3-42a9b10c1888" providerId="ADAL" clId="{6290B701-4A70-40F9-9D23-EA6A03C75E13}" dt="2021-11-03T08:55:49.150" v="758" actId="21"/>
          <ac:picMkLst>
            <pc:docMk/>
            <pc:sldMk cId="1518730728" sldId="266"/>
            <ac:picMk id="5" creationId="{8C71C3F7-3EF9-4772-A614-F4D0638849D4}"/>
          </ac:picMkLst>
        </pc:picChg>
        <pc:picChg chg="del mod">
          <ac:chgData name="Clément HOEDENAEKEN" userId="29da3fa7-8443-4b76-b1a3-42a9b10c1888" providerId="ADAL" clId="{6290B701-4A70-40F9-9D23-EA6A03C75E13}" dt="2021-11-03T08:55:49.150" v="758" actId="21"/>
          <ac:picMkLst>
            <pc:docMk/>
            <pc:sldMk cId="1518730728" sldId="266"/>
            <ac:picMk id="8" creationId="{4B6DDF0E-9507-40A5-A05A-B91B6940C8CD}"/>
          </ac:picMkLst>
        </pc:picChg>
        <pc:picChg chg="del">
          <ac:chgData name="Clément HOEDENAEKEN" userId="29da3fa7-8443-4b76-b1a3-42a9b10c1888" providerId="ADAL" clId="{6290B701-4A70-40F9-9D23-EA6A03C75E13}" dt="2021-11-03T08:32:56.395" v="751" actId="478"/>
          <ac:picMkLst>
            <pc:docMk/>
            <pc:sldMk cId="1518730728" sldId="266"/>
            <ac:picMk id="10" creationId="{1E147EFB-4E01-433C-8513-5C096C70BDB2}"/>
          </ac:picMkLst>
        </pc:picChg>
        <pc:picChg chg="del">
          <ac:chgData name="Clément HOEDENAEKEN" userId="29da3fa7-8443-4b76-b1a3-42a9b10c1888" providerId="ADAL" clId="{6290B701-4A70-40F9-9D23-EA6A03C75E13}" dt="2021-11-03T08:32:58.322" v="753" actId="478"/>
          <ac:picMkLst>
            <pc:docMk/>
            <pc:sldMk cId="1518730728" sldId="266"/>
            <ac:picMk id="13" creationId="{F5F78D98-1BB0-4501-BEAD-24DDFAFD90B4}"/>
          </ac:picMkLst>
        </pc:picChg>
      </pc:sldChg>
      <pc:sldChg chg="add del">
        <pc:chgData name="Clément HOEDENAEKEN" userId="29da3fa7-8443-4b76-b1a3-42a9b10c1888" providerId="ADAL" clId="{6290B701-4A70-40F9-9D23-EA6A03C75E13}" dt="2021-11-03T09:01:10.624" v="768" actId="47"/>
        <pc:sldMkLst>
          <pc:docMk/>
          <pc:sldMk cId="1420849938" sldId="267"/>
        </pc:sldMkLst>
      </pc:sldChg>
      <pc:sldChg chg="addSp delSp modSp add mod">
        <pc:chgData name="Clément HOEDENAEKEN" userId="29da3fa7-8443-4b76-b1a3-42a9b10c1888" providerId="ADAL" clId="{6290B701-4A70-40F9-9D23-EA6A03C75E13}" dt="2021-11-03T09:13:01.754" v="946" actId="478"/>
        <pc:sldMkLst>
          <pc:docMk/>
          <pc:sldMk cId="2853944298" sldId="268"/>
        </pc:sldMkLst>
        <pc:spChg chg="del mod">
          <ac:chgData name="Clément HOEDENAEKEN" userId="29da3fa7-8443-4b76-b1a3-42a9b10c1888" providerId="ADAL" clId="{6290B701-4A70-40F9-9D23-EA6A03C75E13}" dt="2021-11-03T09:13:01.754" v="946" actId="478"/>
          <ac:spMkLst>
            <pc:docMk/>
            <pc:sldMk cId="2853944298" sldId="268"/>
            <ac:spMk id="6" creationId="{FC02F9B0-D16A-49FD-974C-671679ECCDDD}"/>
          </ac:spMkLst>
        </pc:spChg>
        <pc:spChg chg="del">
          <ac:chgData name="Clément HOEDENAEKEN" userId="29da3fa7-8443-4b76-b1a3-42a9b10c1888" providerId="ADAL" clId="{6290B701-4A70-40F9-9D23-EA6A03C75E13}" dt="2021-11-03T08:55:57.826" v="764" actId="478"/>
          <ac:spMkLst>
            <pc:docMk/>
            <pc:sldMk cId="2853944298" sldId="268"/>
            <ac:spMk id="11" creationId="{2F22D7AF-BC98-434B-A83E-640C9B917D48}"/>
          </ac:spMkLst>
        </pc:spChg>
        <pc:spChg chg="add mod">
          <ac:chgData name="Clément HOEDENAEKEN" userId="29da3fa7-8443-4b76-b1a3-42a9b10c1888" providerId="ADAL" clId="{6290B701-4A70-40F9-9D23-EA6A03C75E13}" dt="2021-11-03T09:12:55.262" v="944" actId="1076"/>
          <ac:spMkLst>
            <pc:docMk/>
            <pc:sldMk cId="2853944298" sldId="268"/>
            <ac:spMk id="14" creationId="{FB2A3FC4-BCA4-4C5E-A669-157A559F56A3}"/>
          </ac:spMkLst>
        </pc:spChg>
        <pc:spChg chg="del mod">
          <ac:chgData name="Clément HOEDENAEKEN" userId="29da3fa7-8443-4b76-b1a3-42a9b10c1888" providerId="ADAL" clId="{6290B701-4A70-40F9-9D23-EA6A03C75E13}" dt="2021-11-03T08:55:56.808" v="763" actId="478"/>
          <ac:spMkLst>
            <pc:docMk/>
            <pc:sldMk cId="2853944298" sldId="268"/>
            <ac:spMk id="18" creationId="{302425C4-4589-4594-AEF2-B53D6CD74FF7}"/>
          </ac:spMkLst>
        </pc:spChg>
        <pc:picChg chg="add mod">
          <ac:chgData name="Clément HOEDENAEKEN" userId="29da3fa7-8443-4b76-b1a3-42a9b10c1888" providerId="ADAL" clId="{6290B701-4A70-40F9-9D23-EA6A03C75E13}" dt="2021-11-03T09:12:43.529" v="940" actId="1076"/>
          <ac:picMkLst>
            <pc:docMk/>
            <pc:sldMk cId="2853944298" sldId="268"/>
            <ac:picMk id="9" creationId="{F7E3305B-E4CE-4ADD-804A-C77F269AEDA2}"/>
          </ac:picMkLst>
        </pc:picChg>
        <pc:picChg chg="del">
          <ac:chgData name="Clément HOEDENAEKEN" userId="29da3fa7-8443-4b76-b1a3-42a9b10c1888" providerId="ADAL" clId="{6290B701-4A70-40F9-9D23-EA6A03C75E13}" dt="2021-11-03T08:55:58.413" v="765" actId="478"/>
          <ac:picMkLst>
            <pc:docMk/>
            <pc:sldMk cId="2853944298" sldId="268"/>
            <ac:picMk id="10" creationId="{1E147EFB-4E01-433C-8513-5C096C70BDB2}"/>
          </ac:picMkLst>
        </pc:picChg>
        <pc:picChg chg="add mod">
          <ac:chgData name="Clément HOEDENAEKEN" userId="29da3fa7-8443-4b76-b1a3-42a9b10c1888" providerId="ADAL" clId="{6290B701-4A70-40F9-9D23-EA6A03C75E13}" dt="2021-11-03T09:12:42.875" v="939" actId="1076"/>
          <ac:picMkLst>
            <pc:docMk/>
            <pc:sldMk cId="2853944298" sldId="268"/>
            <ac:picMk id="12" creationId="{86752279-57BB-4CAF-8D7C-2C42257D0284}"/>
          </ac:picMkLst>
        </pc:picChg>
        <pc:picChg chg="del">
          <ac:chgData name="Clément HOEDENAEKEN" userId="29da3fa7-8443-4b76-b1a3-42a9b10c1888" providerId="ADAL" clId="{6290B701-4A70-40F9-9D23-EA6A03C75E13}" dt="2021-11-03T08:55:53.900" v="759" actId="478"/>
          <ac:picMkLst>
            <pc:docMk/>
            <pc:sldMk cId="2853944298" sldId="268"/>
            <ac:picMk id="13" creationId="{F5F78D98-1BB0-4501-BEAD-24DDFAFD90B4}"/>
          </ac:picMkLst>
        </pc:picChg>
        <pc:picChg chg="del">
          <ac:chgData name="Clément HOEDENAEKEN" userId="29da3fa7-8443-4b76-b1a3-42a9b10c1888" providerId="ADAL" clId="{6290B701-4A70-40F9-9D23-EA6A03C75E13}" dt="2021-11-03T08:55:54.387" v="760" actId="478"/>
          <ac:picMkLst>
            <pc:docMk/>
            <pc:sldMk cId="2853944298" sldId="268"/>
            <ac:picMk id="17" creationId="{CDFCB30A-5DB2-4362-9987-FC8BE701AF6F}"/>
          </ac:picMkLst>
        </pc:picChg>
      </pc:sldChg>
      <pc:sldChg chg="addSp delSp modSp add mod modAnim">
        <pc:chgData name="Clément HOEDENAEKEN" userId="29da3fa7-8443-4b76-b1a3-42a9b10c1888" providerId="ADAL" clId="{6290B701-4A70-40F9-9D23-EA6A03C75E13}" dt="2021-11-03T09:10:26.548" v="812"/>
        <pc:sldMkLst>
          <pc:docMk/>
          <pc:sldMk cId="600546527" sldId="269"/>
        </pc:sldMkLst>
        <pc:spChg chg="del">
          <ac:chgData name="Clément HOEDENAEKEN" userId="29da3fa7-8443-4b76-b1a3-42a9b10c1888" providerId="ADAL" clId="{6290B701-4A70-40F9-9D23-EA6A03C75E13}" dt="2021-11-03T09:01:58.536" v="772" actId="478"/>
          <ac:spMkLst>
            <pc:docMk/>
            <pc:sldMk cId="600546527" sldId="269"/>
            <ac:spMk id="6" creationId="{FC02F9B0-D16A-49FD-974C-671679ECCDDD}"/>
          </ac:spMkLst>
        </pc:spChg>
        <pc:picChg chg="add mod">
          <ac:chgData name="Clément HOEDENAEKEN" userId="29da3fa7-8443-4b76-b1a3-42a9b10c1888" providerId="ADAL" clId="{6290B701-4A70-40F9-9D23-EA6A03C75E13}" dt="2021-11-03T09:02:56.890" v="780" actId="1076"/>
          <ac:picMkLst>
            <pc:docMk/>
            <pc:sldMk cId="600546527" sldId="269"/>
            <ac:picMk id="4" creationId="{D0CA8A0E-7419-4950-8720-BF8A28CB3A25}"/>
          </ac:picMkLst>
        </pc:picChg>
        <pc:picChg chg="add del mod">
          <ac:chgData name="Clément HOEDENAEKEN" userId="29da3fa7-8443-4b76-b1a3-42a9b10c1888" providerId="ADAL" clId="{6290B701-4A70-40F9-9D23-EA6A03C75E13}" dt="2021-11-03T09:08:15.837" v="799" actId="478"/>
          <ac:picMkLst>
            <pc:docMk/>
            <pc:sldMk cId="600546527" sldId="269"/>
            <ac:picMk id="7" creationId="{8911FD85-0AF9-4568-A95A-A4C419744CD2}"/>
          </ac:picMkLst>
        </pc:picChg>
        <pc:picChg chg="mod">
          <ac:chgData name="Clément HOEDENAEKEN" userId="29da3fa7-8443-4b76-b1a3-42a9b10c1888" providerId="ADAL" clId="{6290B701-4A70-40F9-9D23-EA6A03C75E13}" dt="2021-11-03T09:02:11.829" v="778" actId="1076"/>
          <ac:picMkLst>
            <pc:docMk/>
            <pc:sldMk cId="600546527" sldId="269"/>
            <ac:picMk id="9" creationId="{F7E3305B-E4CE-4ADD-804A-C77F269AEDA2}"/>
          </ac:picMkLst>
        </pc:picChg>
        <pc:picChg chg="add del mod">
          <ac:chgData name="Clément HOEDENAEKEN" userId="29da3fa7-8443-4b76-b1a3-42a9b10c1888" providerId="ADAL" clId="{6290B701-4A70-40F9-9D23-EA6A03C75E13}" dt="2021-11-03T09:08:14.637" v="798" actId="478"/>
          <ac:picMkLst>
            <pc:docMk/>
            <pc:sldMk cId="600546527" sldId="269"/>
            <ac:picMk id="10" creationId="{C69560E3-653B-4AFB-BB04-44382B191027}"/>
          </ac:picMkLst>
        </pc:picChg>
        <pc:picChg chg="del">
          <ac:chgData name="Clément HOEDENAEKEN" userId="29da3fa7-8443-4b76-b1a3-42a9b10c1888" providerId="ADAL" clId="{6290B701-4A70-40F9-9D23-EA6A03C75E13}" dt="2021-11-03T09:02:00.514" v="773" actId="478"/>
          <ac:picMkLst>
            <pc:docMk/>
            <pc:sldMk cId="600546527" sldId="269"/>
            <ac:picMk id="12" creationId="{86752279-57BB-4CAF-8D7C-2C42257D0284}"/>
          </ac:picMkLst>
        </pc:picChg>
        <pc:picChg chg="add mod">
          <ac:chgData name="Clément HOEDENAEKEN" userId="29da3fa7-8443-4b76-b1a3-42a9b10c1888" providerId="ADAL" clId="{6290B701-4A70-40F9-9D23-EA6A03C75E13}" dt="2021-11-03T09:08:20.375" v="801" actId="1076"/>
          <ac:picMkLst>
            <pc:docMk/>
            <pc:sldMk cId="600546527" sldId="269"/>
            <ac:picMk id="13" creationId="{76028C88-5523-4608-B814-CDA1BC4443CD}"/>
          </ac:picMkLst>
        </pc:picChg>
        <pc:picChg chg="add mod">
          <ac:chgData name="Clément HOEDENAEKEN" userId="29da3fa7-8443-4b76-b1a3-42a9b10c1888" providerId="ADAL" clId="{6290B701-4A70-40F9-9D23-EA6A03C75E13}" dt="2021-11-03T09:08:09.793" v="796" actId="571"/>
          <ac:picMkLst>
            <pc:docMk/>
            <pc:sldMk cId="600546527" sldId="269"/>
            <ac:picMk id="18" creationId="{9EF12256-513F-4500-9D16-BE5058F27C87}"/>
          </ac:picMkLst>
        </pc:picChg>
        <pc:picChg chg="add mod">
          <ac:chgData name="Clément HOEDENAEKEN" userId="29da3fa7-8443-4b76-b1a3-42a9b10c1888" providerId="ADAL" clId="{6290B701-4A70-40F9-9D23-EA6A03C75E13}" dt="2021-11-03T09:08:09.793" v="796" actId="571"/>
          <ac:picMkLst>
            <pc:docMk/>
            <pc:sldMk cId="600546527" sldId="269"/>
            <ac:picMk id="19" creationId="{D1B005E6-71F9-49F0-B0A6-5B84C64BB766}"/>
          </ac:picMkLst>
        </pc:picChg>
        <pc:picChg chg="add mod">
          <ac:chgData name="Clément HOEDENAEKEN" userId="29da3fa7-8443-4b76-b1a3-42a9b10c1888" providerId="ADAL" clId="{6290B701-4A70-40F9-9D23-EA6A03C75E13}" dt="2021-11-03T09:09:36.848" v="807" actId="208"/>
          <ac:picMkLst>
            <pc:docMk/>
            <pc:sldMk cId="600546527" sldId="269"/>
            <ac:picMk id="27" creationId="{0881D09D-64EC-4B79-B0B0-07084E5E488C}"/>
          </ac:picMkLst>
        </pc:picChg>
        <pc:cxnChg chg="add mod">
          <ac:chgData name="Clément HOEDENAEKEN" userId="29da3fa7-8443-4b76-b1a3-42a9b10c1888" providerId="ADAL" clId="{6290B701-4A70-40F9-9D23-EA6A03C75E13}" dt="2021-11-03T09:08:18.434" v="800" actId="14100"/>
          <ac:cxnSpMkLst>
            <pc:docMk/>
            <pc:sldMk cId="600546527" sldId="269"/>
            <ac:cxnSpMk id="15" creationId="{3C6F49CB-E8C2-4569-B3EC-1A76D7021B4F}"/>
          </ac:cxnSpMkLst>
        </pc:cxnChg>
        <pc:cxnChg chg="add del">
          <ac:chgData name="Clément HOEDENAEKEN" userId="29da3fa7-8443-4b76-b1a3-42a9b10c1888" providerId="ADAL" clId="{6290B701-4A70-40F9-9D23-EA6A03C75E13}" dt="2021-11-03T09:08:12.364" v="797" actId="478"/>
          <ac:cxnSpMkLst>
            <pc:docMk/>
            <pc:sldMk cId="600546527" sldId="269"/>
            <ac:cxnSpMk id="17" creationId="{D0D3C089-8E1E-4193-A1DB-616135697C1E}"/>
          </ac:cxnSpMkLst>
        </pc:cxnChg>
        <pc:cxnChg chg="add mod">
          <ac:chgData name="Clément HOEDENAEKEN" userId="29da3fa7-8443-4b76-b1a3-42a9b10c1888" providerId="ADAL" clId="{6290B701-4A70-40F9-9D23-EA6A03C75E13}" dt="2021-11-03T09:08:28.173" v="803" actId="14100"/>
          <ac:cxnSpMkLst>
            <pc:docMk/>
            <pc:sldMk cId="600546527" sldId="269"/>
            <ac:cxnSpMk id="20" creationId="{CED4A46E-5CE5-477A-851F-5D573AB8CD2B}"/>
          </ac:cxnSpMkLst>
        </pc:cxnChg>
        <pc:cxnChg chg="add">
          <ac:chgData name="Clément HOEDENAEKEN" userId="29da3fa7-8443-4b76-b1a3-42a9b10c1888" providerId="ADAL" clId="{6290B701-4A70-40F9-9D23-EA6A03C75E13}" dt="2021-11-03T09:08:39.009" v="804" actId="11529"/>
          <ac:cxnSpMkLst>
            <pc:docMk/>
            <pc:sldMk cId="600546527" sldId="269"/>
            <ac:cxnSpMk id="25" creationId="{DD8C8FB0-DDCE-48A5-94FB-EF797E052BC1}"/>
          </ac:cxnSpMkLst>
        </pc:cxnChg>
      </pc:sldChg>
      <pc:sldChg chg="addSp delSp modSp add mod delAnim">
        <pc:chgData name="Clément HOEDENAEKEN" userId="29da3fa7-8443-4b76-b1a3-42a9b10c1888" providerId="ADAL" clId="{6290B701-4A70-40F9-9D23-EA6A03C75E13}" dt="2021-11-10T08:33:49.483" v="2726" actId="208"/>
        <pc:sldMkLst>
          <pc:docMk/>
          <pc:sldMk cId="271216612" sldId="270"/>
        </pc:sldMkLst>
        <pc:picChg chg="add del mod">
          <ac:chgData name="Clément HOEDENAEKEN" userId="29da3fa7-8443-4b76-b1a3-42a9b10c1888" providerId="ADAL" clId="{6290B701-4A70-40F9-9D23-EA6A03C75E13}" dt="2021-11-10T08:33:33.484" v="2718" actId="478"/>
          <ac:picMkLst>
            <pc:docMk/>
            <pc:sldMk cId="271216612" sldId="270"/>
            <ac:picMk id="4" creationId="{BF1FF51D-E73C-4179-AB67-8CB77A3A87AB}"/>
          </ac:picMkLst>
        </pc:picChg>
        <pc:picChg chg="del">
          <ac:chgData name="Clément HOEDENAEKEN" userId="29da3fa7-8443-4b76-b1a3-42a9b10c1888" providerId="ADAL" clId="{6290B701-4A70-40F9-9D23-EA6A03C75E13}" dt="2021-11-03T09:13:47.176" v="956" actId="478"/>
          <ac:picMkLst>
            <pc:docMk/>
            <pc:sldMk cId="271216612" sldId="270"/>
            <ac:picMk id="4" creationId="{D0CA8A0E-7419-4950-8720-BF8A28CB3A25}"/>
          </ac:picMkLst>
        </pc:picChg>
        <pc:picChg chg="add del mod">
          <ac:chgData name="Clément HOEDENAEKEN" userId="29da3fa7-8443-4b76-b1a3-42a9b10c1888" providerId="ADAL" clId="{6290B701-4A70-40F9-9D23-EA6A03C75E13}" dt="2021-11-10T08:29:24.686" v="2695" actId="478"/>
          <ac:picMkLst>
            <pc:docMk/>
            <pc:sldMk cId="271216612" sldId="270"/>
            <ac:picMk id="5" creationId="{14B1C8FE-CC5A-49BB-B743-2B72736C698E}"/>
          </ac:picMkLst>
        </pc:picChg>
        <pc:picChg chg="add mod">
          <ac:chgData name="Clément HOEDENAEKEN" userId="29da3fa7-8443-4b76-b1a3-42a9b10c1888" providerId="ADAL" clId="{6290B701-4A70-40F9-9D23-EA6A03C75E13}" dt="2021-11-10T08:33:47.687" v="2725" actId="208"/>
          <ac:picMkLst>
            <pc:docMk/>
            <pc:sldMk cId="271216612" sldId="270"/>
            <ac:picMk id="7" creationId="{2AF0C69D-2786-4078-92A3-76389FACFD66}"/>
          </ac:picMkLst>
        </pc:picChg>
        <pc:picChg chg="add mod">
          <ac:chgData name="Clément HOEDENAEKEN" userId="29da3fa7-8443-4b76-b1a3-42a9b10c1888" providerId="ADAL" clId="{6290B701-4A70-40F9-9D23-EA6A03C75E13}" dt="2021-11-10T08:33:36.349" v="2720" actId="1076"/>
          <ac:picMkLst>
            <pc:docMk/>
            <pc:sldMk cId="271216612" sldId="270"/>
            <ac:picMk id="10" creationId="{48D0DDDD-75A1-4A6A-802C-FFA7C49FF781}"/>
          </ac:picMkLst>
        </pc:picChg>
        <pc:picChg chg="add mod">
          <ac:chgData name="Clément HOEDENAEKEN" userId="29da3fa7-8443-4b76-b1a3-42a9b10c1888" providerId="ADAL" clId="{6290B701-4A70-40F9-9D23-EA6A03C75E13}" dt="2021-11-10T08:33:49.483" v="2726" actId="208"/>
          <ac:picMkLst>
            <pc:docMk/>
            <pc:sldMk cId="271216612" sldId="270"/>
            <ac:picMk id="11" creationId="{004C1A88-9282-448B-AE30-57B6A725BB9B}"/>
          </ac:picMkLst>
        </pc:picChg>
        <pc:picChg chg="del mod">
          <ac:chgData name="Clément HOEDENAEKEN" userId="29da3fa7-8443-4b76-b1a3-42a9b10c1888" providerId="ADAL" clId="{6290B701-4A70-40F9-9D23-EA6A03C75E13}" dt="2021-11-03T09:13:45.320" v="954" actId="478"/>
          <ac:picMkLst>
            <pc:docMk/>
            <pc:sldMk cId="271216612" sldId="270"/>
            <ac:picMk id="13" creationId="{76028C88-5523-4608-B814-CDA1BC4443CD}"/>
          </ac:picMkLst>
        </pc:picChg>
        <pc:picChg chg="del">
          <ac:chgData name="Clément HOEDENAEKEN" userId="29da3fa7-8443-4b76-b1a3-42a9b10c1888" providerId="ADAL" clId="{6290B701-4A70-40F9-9D23-EA6A03C75E13}" dt="2021-11-03T09:13:43.953" v="951" actId="478"/>
          <ac:picMkLst>
            <pc:docMk/>
            <pc:sldMk cId="271216612" sldId="270"/>
            <ac:picMk id="18" creationId="{9EF12256-513F-4500-9D16-BE5058F27C87}"/>
          </ac:picMkLst>
        </pc:picChg>
        <pc:picChg chg="del">
          <ac:chgData name="Clément HOEDENAEKEN" userId="29da3fa7-8443-4b76-b1a3-42a9b10c1888" providerId="ADAL" clId="{6290B701-4A70-40F9-9D23-EA6A03C75E13}" dt="2021-11-03T09:13:43.311" v="950" actId="478"/>
          <ac:picMkLst>
            <pc:docMk/>
            <pc:sldMk cId="271216612" sldId="270"/>
            <ac:picMk id="19" creationId="{D1B005E6-71F9-49F0-B0A6-5B84C64BB766}"/>
          </ac:picMkLst>
        </pc:picChg>
        <pc:picChg chg="del">
          <ac:chgData name="Clément HOEDENAEKEN" userId="29da3fa7-8443-4b76-b1a3-42a9b10c1888" providerId="ADAL" clId="{6290B701-4A70-40F9-9D23-EA6A03C75E13}" dt="2021-11-03T09:13:44.734" v="952" actId="478"/>
          <ac:picMkLst>
            <pc:docMk/>
            <pc:sldMk cId="271216612" sldId="270"/>
            <ac:picMk id="27" creationId="{0881D09D-64EC-4B79-B0B0-07084E5E488C}"/>
          </ac:picMkLst>
        </pc:picChg>
        <pc:cxnChg chg="add del">
          <ac:chgData name="Clément HOEDENAEKEN" userId="29da3fa7-8443-4b76-b1a3-42a9b10c1888" providerId="ADAL" clId="{6290B701-4A70-40F9-9D23-EA6A03C75E13}" dt="2021-11-03T09:14:29.441" v="963" actId="11529"/>
          <ac:cxnSpMkLst>
            <pc:docMk/>
            <pc:sldMk cId="271216612" sldId="270"/>
            <ac:cxnSpMk id="7" creationId="{0394978D-4743-4664-8A4D-22CBB2188824}"/>
          </ac:cxnSpMkLst>
        </pc:cxnChg>
        <pc:cxnChg chg="del">
          <ac:chgData name="Clément HOEDENAEKEN" userId="29da3fa7-8443-4b76-b1a3-42a9b10c1888" providerId="ADAL" clId="{6290B701-4A70-40F9-9D23-EA6A03C75E13}" dt="2021-11-03T09:13:42.747" v="949" actId="478"/>
          <ac:cxnSpMkLst>
            <pc:docMk/>
            <pc:sldMk cId="271216612" sldId="270"/>
            <ac:cxnSpMk id="15" creationId="{3C6F49CB-E8C2-4569-B3EC-1A76D7021B4F}"/>
          </ac:cxnSpMkLst>
        </pc:cxnChg>
        <pc:cxnChg chg="del">
          <ac:chgData name="Clément HOEDENAEKEN" userId="29da3fa7-8443-4b76-b1a3-42a9b10c1888" providerId="ADAL" clId="{6290B701-4A70-40F9-9D23-EA6A03C75E13}" dt="2021-11-03T09:13:41.908" v="948" actId="478"/>
          <ac:cxnSpMkLst>
            <pc:docMk/>
            <pc:sldMk cId="271216612" sldId="270"/>
            <ac:cxnSpMk id="20" creationId="{CED4A46E-5CE5-477A-851F-5D573AB8CD2B}"/>
          </ac:cxnSpMkLst>
        </pc:cxnChg>
        <pc:cxnChg chg="del">
          <ac:chgData name="Clément HOEDENAEKEN" userId="29da3fa7-8443-4b76-b1a3-42a9b10c1888" providerId="ADAL" clId="{6290B701-4A70-40F9-9D23-EA6A03C75E13}" dt="2021-11-03T09:13:46.075" v="955" actId="478"/>
          <ac:cxnSpMkLst>
            <pc:docMk/>
            <pc:sldMk cId="271216612" sldId="270"/>
            <ac:cxnSpMk id="25" creationId="{DD8C8FB0-DDCE-48A5-94FB-EF797E052BC1}"/>
          </ac:cxnSpMkLst>
        </pc:cxnChg>
      </pc:sldChg>
      <pc:sldChg chg="modSp new mod">
        <pc:chgData name="Clément HOEDENAEKEN" userId="29da3fa7-8443-4b76-b1a3-42a9b10c1888" providerId="ADAL" clId="{6290B701-4A70-40F9-9D23-EA6A03C75E13}" dt="2021-11-10T09:01:50.723" v="2779" actId="20577"/>
        <pc:sldMkLst>
          <pc:docMk/>
          <pc:sldMk cId="744667885" sldId="271"/>
        </pc:sldMkLst>
        <pc:spChg chg="mod">
          <ac:chgData name="Clément HOEDENAEKEN" userId="29da3fa7-8443-4b76-b1a3-42a9b10c1888" providerId="ADAL" clId="{6290B701-4A70-40F9-9D23-EA6A03C75E13}" dt="2021-11-03T13:48:36.098" v="1072" actId="20577"/>
          <ac:spMkLst>
            <pc:docMk/>
            <pc:sldMk cId="744667885" sldId="271"/>
            <ac:spMk id="2" creationId="{755CD940-D6E9-4AA2-8ECB-B1FF310888FF}"/>
          </ac:spMkLst>
        </pc:spChg>
        <pc:spChg chg="mod">
          <ac:chgData name="Clément HOEDENAEKEN" userId="29da3fa7-8443-4b76-b1a3-42a9b10c1888" providerId="ADAL" clId="{6290B701-4A70-40F9-9D23-EA6A03C75E13}" dt="2021-11-10T09:01:50.723" v="2779" actId="20577"/>
          <ac:spMkLst>
            <pc:docMk/>
            <pc:sldMk cId="744667885" sldId="271"/>
            <ac:spMk id="3" creationId="{127DC430-7434-43F5-A3A7-2F272EB1DE49}"/>
          </ac:spMkLst>
        </pc:spChg>
      </pc:sldChg>
      <pc:sldChg chg="modSp new mod">
        <pc:chgData name="Clément HOEDENAEKEN" userId="29da3fa7-8443-4b76-b1a3-42a9b10c1888" providerId="ADAL" clId="{6290B701-4A70-40F9-9D23-EA6A03C75E13}" dt="2021-11-03T14:08:07.523" v="1475" actId="20577"/>
        <pc:sldMkLst>
          <pc:docMk/>
          <pc:sldMk cId="3262047904" sldId="272"/>
        </pc:sldMkLst>
        <pc:spChg chg="mod">
          <ac:chgData name="Clément HOEDENAEKEN" userId="29da3fa7-8443-4b76-b1a3-42a9b10c1888" providerId="ADAL" clId="{6290B701-4A70-40F9-9D23-EA6A03C75E13}" dt="2021-11-03T13:54:38.238" v="1280" actId="20577"/>
          <ac:spMkLst>
            <pc:docMk/>
            <pc:sldMk cId="3262047904" sldId="272"/>
            <ac:spMk id="2" creationId="{A408DC92-18DA-49A9-89EB-C31793C72333}"/>
          </ac:spMkLst>
        </pc:spChg>
        <pc:spChg chg="mod">
          <ac:chgData name="Clément HOEDENAEKEN" userId="29da3fa7-8443-4b76-b1a3-42a9b10c1888" providerId="ADAL" clId="{6290B701-4A70-40F9-9D23-EA6A03C75E13}" dt="2021-11-03T14:08:07.523" v="1475" actId="20577"/>
          <ac:spMkLst>
            <pc:docMk/>
            <pc:sldMk cId="3262047904" sldId="272"/>
            <ac:spMk id="3" creationId="{88D203B2-0E48-43E3-851F-AAFBCC93B2A1}"/>
          </ac:spMkLst>
        </pc:spChg>
      </pc:sldChg>
      <pc:sldChg chg="modSp new mod">
        <pc:chgData name="Clément HOEDENAEKEN" userId="29da3fa7-8443-4b76-b1a3-42a9b10c1888" providerId="ADAL" clId="{6290B701-4A70-40F9-9D23-EA6A03C75E13}" dt="2021-11-03T14:13:03.507" v="1603" actId="20577"/>
        <pc:sldMkLst>
          <pc:docMk/>
          <pc:sldMk cId="1635090962" sldId="273"/>
        </pc:sldMkLst>
        <pc:spChg chg="mod">
          <ac:chgData name="Clément HOEDENAEKEN" userId="29da3fa7-8443-4b76-b1a3-42a9b10c1888" providerId="ADAL" clId="{6290B701-4A70-40F9-9D23-EA6A03C75E13}" dt="2021-11-03T14:11:11.648" v="1515" actId="20577"/>
          <ac:spMkLst>
            <pc:docMk/>
            <pc:sldMk cId="1635090962" sldId="273"/>
            <ac:spMk id="2" creationId="{CBE14E07-B9A6-4610-8313-5B22E6CB250C}"/>
          </ac:spMkLst>
        </pc:spChg>
        <pc:spChg chg="mod">
          <ac:chgData name="Clément HOEDENAEKEN" userId="29da3fa7-8443-4b76-b1a3-42a9b10c1888" providerId="ADAL" clId="{6290B701-4A70-40F9-9D23-EA6A03C75E13}" dt="2021-11-03T14:13:03.507" v="1603" actId="20577"/>
          <ac:spMkLst>
            <pc:docMk/>
            <pc:sldMk cId="1635090962" sldId="273"/>
            <ac:spMk id="3" creationId="{43C0F39F-284C-463D-9F96-459BCD907BFD}"/>
          </ac:spMkLst>
        </pc:spChg>
      </pc:sldChg>
      <pc:sldChg chg="addSp delSp modSp new mod">
        <pc:chgData name="Clément HOEDENAEKEN" userId="29da3fa7-8443-4b76-b1a3-42a9b10c1888" providerId="ADAL" clId="{6290B701-4A70-40F9-9D23-EA6A03C75E13}" dt="2021-11-09T20:40:56.423" v="2434" actId="1076"/>
        <pc:sldMkLst>
          <pc:docMk/>
          <pc:sldMk cId="786857583" sldId="274"/>
        </pc:sldMkLst>
        <pc:spChg chg="mod">
          <ac:chgData name="Clément HOEDENAEKEN" userId="29da3fa7-8443-4b76-b1a3-42a9b10c1888" providerId="ADAL" clId="{6290B701-4A70-40F9-9D23-EA6A03C75E13}" dt="2021-11-03T14:19:17.687" v="1613" actId="20577"/>
          <ac:spMkLst>
            <pc:docMk/>
            <pc:sldMk cId="786857583" sldId="274"/>
            <ac:spMk id="2" creationId="{059209ED-D709-4EC5-95CC-9E754B45A7AB}"/>
          </ac:spMkLst>
        </pc:spChg>
        <pc:spChg chg="del">
          <ac:chgData name="Clément HOEDENAEKEN" userId="29da3fa7-8443-4b76-b1a3-42a9b10c1888" providerId="ADAL" clId="{6290B701-4A70-40F9-9D23-EA6A03C75E13}" dt="2021-11-09T20:30:19.584" v="2193" actId="478"/>
          <ac:spMkLst>
            <pc:docMk/>
            <pc:sldMk cId="786857583" sldId="274"/>
            <ac:spMk id="3" creationId="{0FF421DD-1150-4C44-BCD5-AA009AC3788E}"/>
          </ac:spMkLst>
        </pc:spChg>
        <pc:spChg chg="add del mod">
          <ac:chgData name="Clément HOEDENAEKEN" userId="29da3fa7-8443-4b76-b1a3-42a9b10c1888" providerId="ADAL" clId="{6290B701-4A70-40F9-9D23-EA6A03C75E13}" dt="2021-11-09T20:30:33.680" v="2200"/>
          <ac:spMkLst>
            <pc:docMk/>
            <pc:sldMk cId="786857583" sldId="274"/>
            <ac:spMk id="6" creationId="{A0CD1690-FC36-42C3-8630-3D2A13165D0A}"/>
          </ac:spMkLst>
        </pc:spChg>
        <pc:spChg chg="add mod">
          <ac:chgData name="Clément HOEDENAEKEN" userId="29da3fa7-8443-4b76-b1a3-42a9b10c1888" providerId="ADAL" clId="{6290B701-4A70-40F9-9D23-EA6A03C75E13}" dt="2021-11-09T20:35:41.378" v="2424" actId="20577"/>
          <ac:spMkLst>
            <pc:docMk/>
            <pc:sldMk cId="786857583" sldId="274"/>
            <ac:spMk id="7" creationId="{7B044AB0-E551-4555-93A1-83A1C5BAE564}"/>
          </ac:spMkLst>
        </pc:spChg>
        <pc:picChg chg="add del mod">
          <ac:chgData name="Clément HOEDENAEKEN" userId="29da3fa7-8443-4b76-b1a3-42a9b10c1888" providerId="ADAL" clId="{6290B701-4A70-40F9-9D23-EA6A03C75E13}" dt="2021-11-09T20:30:33.671" v="2198" actId="478"/>
          <ac:picMkLst>
            <pc:docMk/>
            <pc:sldMk cId="786857583" sldId="274"/>
            <ac:picMk id="5" creationId="{4023F0B1-4AE6-4544-8130-F561B118B359}"/>
          </ac:picMkLst>
        </pc:picChg>
        <pc:picChg chg="add mod">
          <ac:chgData name="Clément HOEDENAEKEN" userId="29da3fa7-8443-4b76-b1a3-42a9b10c1888" providerId="ADAL" clId="{6290B701-4A70-40F9-9D23-EA6A03C75E13}" dt="2021-11-09T20:40:56.423" v="2434" actId="1076"/>
          <ac:picMkLst>
            <pc:docMk/>
            <pc:sldMk cId="786857583" sldId="274"/>
            <ac:picMk id="9" creationId="{D79A6333-5209-4374-8B45-0725800C1633}"/>
          </ac:picMkLst>
        </pc:picChg>
        <pc:picChg chg="add mod">
          <ac:chgData name="Clément HOEDENAEKEN" userId="29da3fa7-8443-4b76-b1a3-42a9b10c1888" providerId="ADAL" clId="{6290B701-4A70-40F9-9D23-EA6A03C75E13}" dt="2021-11-09T20:40:52.777" v="2431" actId="1076"/>
          <ac:picMkLst>
            <pc:docMk/>
            <pc:sldMk cId="786857583" sldId="274"/>
            <ac:picMk id="11" creationId="{6B22C37B-836D-4F64-BA5D-5411209E7B99}"/>
          </ac:picMkLst>
        </pc:picChg>
      </pc:sldChg>
      <pc:sldChg chg="addSp modSp new mod">
        <pc:chgData name="Clément HOEDENAEKEN" userId="29da3fa7-8443-4b76-b1a3-42a9b10c1888" providerId="ADAL" clId="{6290B701-4A70-40F9-9D23-EA6A03C75E13}" dt="2021-11-03T16:40:49.015" v="1803" actId="1076"/>
        <pc:sldMkLst>
          <pc:docMk/>
          <pc:sldMk cId="3976640744" sldId="275"/>
        </pc:sldMkLst>
        <pc:spChg chg="mod">
          <ac:chgData name="Clément HOEDENAEKEN" userId="29da3fa7-8443-4b76-b1a3-42a9b10c1888" providerId="ADAL" clId="{6290B701-4A70-40F9-9D23-EA6A03C75E13}" dt="2021-11-03T16:28:19.084" v="1749" actId="20577"/>
          <ac:spMkLst>
            <pc:docMk/>
            <pc:sldMk cId="3976640744" sldId="275"/>
            <ac:spMk id="2" creationId="{CE1FAB2B-8B45-4E6D-8B0F-033DAFB7F8FA}"/>
          </ac:spMkLst>
        </pc:spChg>
        <pc:spChg chg="mod">
          <ac:chgData name="Clément HOEDENAEKEN" userId="29da3fa7-8443-4b76-b1a3-42a9b10c1888" providerId="ADAL" clId="{6290B701-4A70-40F9-9D23-EA6A03C75E13}" dt="2021-11-03T16:35:58.764" v="1801" actId="1076"/>
          <ac:spMkLst>
            <pc:docMk/>
            <pc:sldMk cId="3976640744" sldId="275"/>
            <ac:spMk id="3" creationId="{9C550A40-3CF7-4C1A-B851-A9A0585BDBFF}"/>
          </ac:spMkLst>
        </pc:spChg>
        <pc:picChg chg="add mod">
          <ac:chgData name="Clément HOEDENAEKEN" userId="29da3fa7-8443-4b76-b1a3-42a9b10c1888" providerId="ADAL" clId="{6290B701-4A70-40F9-9D23-EA6A03C75E13}" dt="2021-11-03T16:40:49.015" v="1803" actId="1076"/>
          <ac:picMkLst>
            <pc:docMk/>
            <pc:sldMk cId="3976640744" sldId="275"/>
            <ac:picMk id="5" creationId="{62B576B2-D418-48A3-B0AD-03712179E3C5}"/>
          </ac:picMkLst>
        </pc:picChg>
        <pc:picChg chg="add mod">
          <ac:chgData name="Clément HOEDENAEKEN" userId="29da3fa7-8443-4b76-b1a3-42a9b10c1888" providerId="ADAL" clId="{6290B701-4A70-40F9-9D23-EA6A03C75E13}" dt="2021-11-03T16:28:09.990" v="1743" actId="1076"/>
          <ac:picMkLst>
            <pc:docMk/>
            <pc:sldMk cId="3976640744" sldId="275"/>
            <ac:picMk id="6" creationId="{E379D17A-B2EB-4F15-B62F-A313C49B7EB3}"/>
          </ac:picMkLst>
        </pc:picChg>
      </pc:sldChg>
      <pc:sldChg chg="addSp delSp modSp add mod">
        <pc:chgData name="Clément HOEDENAEKEN" userId="29da3fa7-8443-4b76-b1a3-42a9b10c1888" providerId="ADAL" clId="{6290B701-4A70-40F9-9D23-EA6A03C75E13}" dt="2021-11-03T16:56:54.404" v="1950" actId="1076"/>
        <pc:sldMkLst>
          <pc:docMk/>
          <pc:sldMk cId="4153097192" sldId="276"/>
        </pc:sldMkLst>
        <pc:spChg chg="mod">
          <ac:chgData name="Clément HOEDENAEKEN" userId="29da3fa7-8443-4b76-b1a3-42a9b10c1888" providerId="ADAL" clId="{6290B701-4A70-40F9-9D23-EA6A03C75E13}" dt="2021-11-03T16:54:54.920" v="1939" actId="14100"/>
          <ac:spMkLst>
            <pc:docMk/>
            <pc:sldMk cId="4153097192" sldId="276"/>
            <ac:spMk id="3" creationId="{9C550A40-3CF7-4C1A-B851-A9A0585BDBFF}"/>
          </ac:spMkLst>
        </pc:spChg>
        <pc:graphicFrameChg chg="add mod modGraphic">
          <ac:chgData name="Clément HOEDENAEKEN" userId="29da3fa7-8443-4b76-b1a3-42a9b10c1888" providerId="ADAL" clId="{6290B701-4A70-40F9-9D23-EA6A03C75E13}" dt="2021-11-03T16:54:42.284" v="1927" actId="1076"/>
          <ac:graphicFrameMkLst>
            <pc:docMk/>
            <pc:sldMk cId="4153097192" sldId="276"/>
            <ac:graphicFrameMk id="10" creationId="{118C68F2-7D54-4435-A420-7489190E6015}"/>
          </ac:graphicFrameMkLst>
        </pc:graphicFrameChg>
        <pc:picChg chg="del">
          <ac:chgData name="Clément HOEDENAEKEN" userId="29da3fa7-8443-4b76-b1a3-42a9b10c1888" providerId="ADAL" clId="{6290B701-4A70-40F9-9D23-EA6A03C75E13}" dt="2021-11-03T16:41:02.388" v="1806" actId="478"/>
          <ac:picMkLst>
            <pc:docMk/>
            <pc:sldMk cId="4153097192" sldId="276"/>
            <ac:picMk id="5" creationId="{62B576B2-D418-48A3-B0AD-03712179E3C5}"/>
          </ac:picMkLst>
        </pc:picChg>
        <pc:picChg chg="del">
          <ac:chgData name="Clément HOEDENAEKEN" userId="29da3fa7-8443-4b76-b1a3-42a9b10c1888" providerId="ADAL" clId="{6290B701-4A70-40F9-9D23-EA6A03C75E13}" dt="2021-11-03T16:40:55.099" v="1805" actId="478"/>
          <ac:picMkLst>
            <pc:docMk/>
            <pc:sldMk cId="4153097192" sldId="276"/>
            <ac:picMk id="6" creationId="{E379D17A-B2EB-4F15-B62F-A313C49B7EB3}"/>
          </ac:picMkLst>
        </pc:picChg>
        <pc:picChg chg="add mod">
          <ac:chgData name="Clément HOEDENAEKEN" userId="29da3fa7-8443-4b76-b1a3-42a9b10c1888" providerId="ADAL" clId="{6290B701-4A70-40F9-9D23-EA6A03C75E13}" dt="2021-11-03T16:54:42.284" v="1927" actId="1076"/>
          <ac:picMkLst>
            <pc:docMk/>
            <pc:sldMk cId="4153097192" sldId="276"/>
            <ac:picMk id="7" creationId="{A7A1C827-96EC-46F7-9D8E-D18A4BE16459}"/>
          </ac:picMkLst>
        </pc:picChg>
        <pc:picChg chg="add mod">
          <ac:chgData name="Clément HOEDENAEKEN" userId="29da3fa7-8443-4b76-b1a3-42a9b10c1888" providerId="ADAL" clId="{6290B701-4A70-40F9-9D23-EA6A03C75E13}" dt="2021-11-03T16:54:42.284" v="1927" actId="1076"/>
          <ac:picMkLst>
            <pc:docMk/>
            <pc:sldMk cId="4153097192" sldId="276"/>
            <ac:picMk id="9" creationId="{DAA43E7D-6719-486C-8F83-C957B18A3BD9}"/>
          </ac:picMkLst>
        </pc:picChg>
        <pc:picChg chg="add mod modCrop">
          <ac:chgData name="Clément HOEDENAEKEN" userId="29da3fa7-8443-4b76-b1a3-42a9b10c1888" providerId="ADAL" clId="{6290B701-4A70-40F9-9D23-EA6A03C75E13}" dt="2021-11-03T16:55:39.397" v="1945" actId="1076"/>
          <ac:picMkLst>
            <pc:docMk/>
            <pc:sldMk cId="4153097192" sldId="276"/>
            <ac:picMk id="12" creationId="{B86064D2-7636-49E5-8C47-75A795B1721F}"/>
          </ac:picMkLst>
        </pc:picChg>
        <pc:picChg chg="add mod modCrop">
          <ac:chgData name="Clément HOEDENAEKEN" userId="29da3fa7-8443-4b76-b1a3-42a9b10c1888" providerId="ADAL" clId="{6290B701-4A70-40F9-9D23-EA6A03C75E13}" dt="2021-11-03T16:56:15.276" v="1948" actId="732"/>
          <ac:picMkLst>
            <pc:docMk/>
            <pc:sldMk cId="4153097192" sldId="276"/>
            <ac:picMk id="14" creationId="{4458FE64-1129-4A45-A999-B384F6AAA340}"/>
          </ac:picMkLst>
        </pc:picChg>
        <pc:picChg chg="add mod">
          <ac:chgData name="Clément HOEDENAEKEN" userId="29da3fa7-8443-4b76-b1a3-42a9b10c1888" providerId="ADAL" clId="{6290B701-4A70-40F9-9D23-EA6A03C75E13}" dt="2021-11-03T16:56:54.404" v="1950" actId="1076"/>
          <ac:picMkLst>
            <pc:docMk/>
            <pc:sldMk cId="4153097192" sldId="276"/>
            <ac:picMk id="16" creationId="{4F3B1566-7BC6-46D3-A3E8-230EB460193A}"/>
          </ac:picMkLst>
        </pc:picChg>
      </pc:sldChg>
      <pc:sldChg chg="addSp delSp modSp new mod">
        <pc:chgData name="Clément HOEDENAEKEN" userId="29da3fa7-8443-4b76-b1a3-42a9b10c1888" providerId="ADAL" clId="{6290B701-4A70-40F9-9D23-EA6A03C75E13}" dt="2021-11-09T21:53:51.323" v="2657" actId="962"/>
        <pc:sldMkLst>
          <pc:docMk/>
          <pc:sldMk cId="1929982703" sldId="277"/>
        </pc:sldMkLst>
        <pc:spChg chg="mod">
          <ac:chgData name="Clément HOEDENAEKEN" userId="29da3fa7-8443-4b76-b1a3-42a9b10c1888" providerId="ADAL" clId="{6290B701-4A70-40F9-9D23-EA6A03C75E13}" dt="2021-11-03T17:15:27.290" v="1962" actId="27636"/>
          <ac:spMkLst>
            <pc:docMk/>
            <pc:sldMk cId="1929982703" sldId="277"/>
            <ac:spMk id="2" creationId="{77E1FCE1-5D4A-476D-8661-9C63B99C3A81}"/>
          </ac:spMkLst>
        </pc:spChg>
        <pc:spChg chg="del">
          <ac:chgData name="Clément HOEDENAEKEN" userId="29da3fa7-8443-4b76-b1a3-42a9b10c1888" providerId="ADAL" clId="{6290B701-4A70-40F9-9D23-EA6A03C75E13}" dt="2021-11-03T17:15:20.265" v="1953" actId="478"/>
          <ac:spMkLst>
            <pc:docMk/>
            <pc:sldMk cId="1929982703" sldId="277"/>
            <ac:spMk id="3" creationId="{C00C89C3-2B1E-48B8-9DF3-11185359E25D}"/>
          </ac:spMkLst>
        </pc:spChg>
        <pc:spChg chg="add del">
          <ac:chgData name="Clément HOEDENAEKEN" userId="29da3fa7-8443-4b76-b1a3-42a9b10c1888" providerId="ADAL" clId="{6290B701-4A70-40F9-9D23-EA6A03C75E13}" dt="2021-11-03T17:15:37.443" v="1965"/>
          <ac:spMkLst>
            <pc:docMk/>
            <pc:sldMk cId="1929982703" sldId="277"/>
            <ac:spMk id="6" creationId="{BC30CC41-FCA8-46D1-AD2D-C5F65993931B}"/>
          </ac:spMkLst>
        </pc:spChg>
        <pc:spChg chg="add del">
          <ac:chgData name="Clément HOEDENAEKEN" userId="29da3fa7-8443-4b76-b1a3-42a9b10c1888" providerId="ADAL" clId="{6290B701-4A70-40F9-9D23-EA6A03C75E13}" dt="2021-11-09T21:52:21.008" v="2614"/>
          <ac:spMkLst>
            <pc:docMk/>
            <pc:sldMk cId="1929982703" sldId="277"/>
            <ac:spMk id="6" creationId="{F9E148C6-211B-4400-A1A7-A8969460D3C6}"/>
          </ac:spMkLst>
        </pc:spChg>
        <pc:spChg chg="add del">
          <ac:chgData name="Clément HOEDENAEKEN" userId="29da3fa7-8443-4b76-b1a3-42a9b10c1888" providerId="ADAL" clId="{6290B701-4A70-40F9-9D23-EA6A03C75E13}" dt="2021-11-09T21:52:22.518" v="2616"/>
          <ac:spMkLst>
            <pc:docMk/>
            <pc:sldMk cId="1929982703" sldId="277"/>
            <ac:spMk id="8" creationId="{2D6F3801-048C-439A-9E5F-D460992F604B}"/>
          </ac:spMkLst>
        </pc:spChg>
        <pc:spChg chg="add del">
          <ac:chgData name="Clément HOEDENAEKEN" userId="29da3fa7-8443-4b76-b1a3-42a9b10c1888" providerId="ADAL" clId="{6290B701-4A70-40F9-9D23-EA6A03C75E13}" dt="2021-11-09T21:52:37.494" v="2621"/>
          <ac:spMkLst>
            <pc:docMk/>
            <pc:sldMk cId="1929982703" sldId="277"/>
            <ac:spMk id="10" creationId="{1C1DEFA8-9241-4AB2-82E3-D7DA19B52F6F}"/>
          </ac:spMkLst>
        </pc:spChg>
        <pc:picChg chg="add mod">
          <ac:chgData name="Clément HOEDENAEKEN" userId="29da3fa7-8443-4b76-b1a3-42a9b10c1888" providerId="ADAL" clId="{6290B701-4A70-40F9-9D23-EA6A03C75E13}" dt="2021-11-09T21:52:12.919" v="2610" actId="1076"/>
          <ac:picMkLst>
            <pc:docMk/>
            <pc:sldMk cId="1929982703" sldId="277"/>
            <ac:picMk id="4" creationId="{020AAD4B-D97F-41A4-92C8-EA552193BC7A}"/>
          </ac:picMkLst>
        </pc:picChg>
        <pc:picChg chg="add del mod">
          <ac:chgData name="Clément HOEDENAEKEN" userId="29da3fa7-8443-4b76-b1a3-42a9b10c1888" providerId="ADAL" clId="{6290B701-4A70-40F9-9D23-EA6A03C75E13}" dt="2021-11-09T21:52:08.859" v="2608" actId="478"/>
          <ac:picMkLst>
            <pc:docMk/>
            <pc:sldMk cId="1929982703" sldId="277"/>
            <ac:picMk id="5" creationId="{485A73E8-2EE4-4B4E-80F0-6E699CD85243}"/>
          </ac:picMkLst>
        </pc:picChg>
        <pc:picChg chg="add del mod">
          <ac:chgData name="Clément HOEDENAEKEN" userId="29da3fa7-8443-4b76-b1a3-42a9b10c1888" providerId="ADAL" clId="{6290B701-4A70-40F9-9D23-EA6A03C75E13}" dt="2021-11-09T21:52:08.029" v="2607" actId="478"/>
          <ac:picMkLst>
            <pc:docMk/>
            <pc:sldMk cId="1929982703" sldId="277"/>
            <ac:picMk id="7" creationId="{7D04639F-51CC-4E1E-8026-7F49C16AE156}"/>
          </ac:picMkLst>
        </pc:picChg>
        <pc:picChg chg="add mod">
          <ac:chgData name="Clément HOEDENAEKEN" userId="29da3fa7-8443-4b76-b1a3-42a9b10c1888" providerId="ADAL" clId="{6290B701-4A70-40F9-9D23-EA6A03C75E13}" dt="2021-11-09T21:53:04.279" v="2631" actId="1076"/>
          <ac:picMkLst>
            <pc:docMk/>
            <pc:sldMk cId="1929982703" sldId="277"/>
            <ac:picMk id="9" creationId="{F17698F5-61E1-4CD0-8FF8-CB69FF309FDB}"/>
          </ac:picMkLst>
        </pc:picChg>
        <pc:picChg chg="add mod">
          <ac:chgData name="Clément HOEDENAEKEN" userId="29da3fa7-8443-4b76-b1a3-42a9b10c1888" providerId="ADAL" clId="{6290B701-4A70-40F9-9D23-EA6A03C75E13}" dt="2021-11-09T21:53:02.038" v="2630" actId="1076"/>
          <ac:picMkLst>
            <pc:docMk/>
            <pc:sldMk cId="1929982703" sldId="277"/>
            <ac:picMk id="11" creationId="{280B4CB3-9D12-4852-863A-12A279E5D8AB}"/>
          </ac:picMkLst>
        </pc:picChg>
        <pc:picChg chg="add mod">
          <ac:chgData name="Clément HOEDENAEKEN" userId="29da3fa7-8443-4b76-b1a3-42a9b10c1888" providerId="ADAL" clId="{6290B701-4A70-40F9-9D23-EA6A03C75E13}" dt="2021-11-09T21:53:51.323" v="2657" actId="962"/>
          <ac:picMkLst>
            <pc:docMk/>
            <pc:sldMk cId="1929982703" sldId="277"/>
            <ac:picMk id="13" creationId="{0BB5985D-52F4-4978-8C61-E181305C4C0D}"/>
          </ac:picMkLst>
        </pc:picChg>
      </pc:sldChg>
      <pc:sldChg chg="addSp delSp modSp new mod">
        <pc:chgData name="Clément HOEDENAEKEN" userId="29da3fa7-8443-4b76-b1a3-42a9b10c1888" providerId="ADAL" clId="{6290B701-4A70-40F9-9D23-EA6A03C75E13}" dt="2021-11-05T11:10:14.683" v="2192" actId="1076"/>
        <pc:sldMkLst>
          <pc:docMk/>
          <pc:sldMk cId="2461732285" sldId="278"/>
        </pc:sldMkLst>
        <pc:spChg chg="mod">
          <ac:chgData name="Clément HOEDENAEKEN" userId="29da3fa7-8443-4b76-b1a3-42a9b10c1888" providerId="ADAL" clId="{6290B701-4A70-40F9-9D23-EA6A03C75E13}" dt="2021-11-05T10:46:58.076" v="1983" actId="14100"/>
          <ac:spMkLst>
            <pc:docMk/>
            <pc:sldMk cId="2461732285" sldId="278"/>
            <ac:spMk id="2" creationId="{FAB2B0CF-7A83-4EAF-97A9-3CA61A263A46}"/>
          </ac:spMkLst>
        </pc:spChg>
        <pc:spChg chg="del">
          <ac:chgData name="Clément HOEDENAEKEN" userId="29da3fa7-8443-4b76-b1a3-42a9b10c1888" providerId="ADAL" clId="{6290B701-4A70-40F9-9D23-EA6A03C75E13}" dt="2021-11-05T10:46:44.592" v="1971" actId="478"/>
          <ac:spMkLst>
            <pc:docMk/>
            <pc:sldMk cId="2461732285" sldId="278"/>
            <ac:spMk id="3" creationId="{A8A6D86B-C549-4AA7-8F7D-6DDF126C9A13}"/>
          </ac:spMkLst>
        </pc:spChg>
        <pc:spChg chg="add mod">
          <ac:chgData name="Clément HOEDENAEKEN" userId="29da3fa7-8443-4b76-b1a3-42a9b10c1888" providerId="ADAL" clId="{6290B701-4A70-40F9-9D23-EA6A03C75E13}" dt="2021-11-05T11:10:13.042" v="2191" actId="1076"/>
          <ac:spMkLst>
            <pc:docMk/>
            <pc:sldMk cId="2461732285" sldId="278"/>
            <ac:spMk id="6" creationId="{F7EE9CDB-EE41-4694-BACC-BF40B0692437}"/>
          </ac:spMkLst>
        </pc:spChg>
        <pc:picChg chg="add mod">
          <ac:chgData name="Clément HOEDENAEKEN" userId="29da3fa7-8443-4b76-b1a3-42a9b10c1888" providerId="ADAL" clId="{6290B701-4A70-40F9-9D23-EA6A03C75E13}" dt="2021-11-05T10:47:45.381" v="1986"/>
          <ac:picMkLst>
            <pc:docMk/>
            <pc:sldMk cId="2461732285" sldId="278"/>
            <ac:picMk id="5" creationId="{E2C1EB77-F2C3-4CE2-9196-8827E01829AC}"/>
          </ac:picMkLst>
        </pc:picChg>
        <pc:picChg chg="add mod">
          <ac:chgData name="Clément HOEDENAEKEN" userId="29da3fa7-8443-4b76-b1a3-42a9b10c1888" providerId="ADAL" clId="{6290B701-4A70-40F9-9D23-EA6A03C75E13}" dt="2021-11-05T11:10:14.683" v="2192" actId="1076"/>
          <ac:picMkLst>
            <pc:docMk/>
            <pc:sldMk cId="2461732285" sldId="278"/>
            <ac:picMk id="8" creationId="{E4D165A6-49BF-4791-A277-C3CE9AC2A640}"/>
          </ac:picMkLst>
        </pc:picChg>
      </pc:sldChg>
      <pc:sldChg chg="addSp modSp add mod">
        <pc:chgData name="Clément HOEDENAEKEN" userId="29da3fa7-8443-4b76-b1a3-42a9b10c1888" providerId="ADAL" clId="{6290B701-4A70-40F9-9D23-EA6A03C75E13}" dt="2021-11-09T20:46:44.138" v="2552" actId="1076"/>
        <pc:sldMkLst>
          <pc:docMk/>
          <pc:sldMk cId="58559071" sldId="279"/>
        </pc:sldMkLst>
        <pc:picChg chg="add mod">
          <ac:chgData name="Clément HOEDENAEKEN" userId="29da3fa7-8443-4b76-b1a3-42a9b10c1888" providerId="ADAL" clId="{6290B701-4A70-40F9-9D23-EA6A03C75E13}" dt="2021-11-09T20:46:36.795" v="2547" actId="1076"/>
          <ac:picMkLst>
            <pc:docMk/>
            <pc:sldMk cId="58559071" sldId="279"/>
            <ac:picMk id="4" creationId="{04224D4E-99D1-49AF-A85D-88F425D7A639}"/>
          </ac:picMkLst>
        </pc:picChg>
        <pc:picChg chg="add mod">
          <ac:chgData name="Clément HOEDENAEKEN" userId="29da3fa7-8443-4b76-b1a3-42a9b10c1888" providerId="ADAL" clId="{6290B701-4A70-40F9-9D23-EA6A03C75E13}" dt="2021-11-09T20:46:44.138" v="2552" actId="1076"/>
          <ac:picMkLst>
            <pc:docMk/>
            <pc:sldMk cId="58559071" sldId="279"/>
            <ac:picMk id="7" creationId="{D47226A0-DDCB-4FA2-BECA-F0AB6F47E2F5}"/>
          </ac:picMkLst>
        </pc:picChg>
      </pc:sldChg>
      <pc:sldChg chg="addSp delSp modSp add mod">
        <pc:chgData name="Clément HOEDENAEKEN" userId="29da3fa7-8443-4b76-b1a3-42a9b10c1888" providerId="ADAL" clId="{6290B701-4A70-40F9-9D23-EA6A03C75E13}" dt="2021-11-09T20:41:42.958" v="2444" actId="1076"/>
        <pc:sldMkLst>
          <pc:docMk/>
          <pc:sldMk cId="3023520210" sldId="280"/>
        </pc:sldMkLst>
        <pc:spChg chg="mod">
          <ac:chgData name="Clément HOEDENAEKEN" userId="29da3fa7-8443-4b76-b1a3-42a9b10c1888" providerId="ADAL" clId="{6290B701-4A70-40F9-9D23-EA6A03C75E13}" dt="2021-11-09T20:41:13.147" v="2441" actId="14100"/>
          <ac:spMkLst>
            <pc:docMk/>
            <pc:sldMk cId="3023520210" sldId="280"/>
            <ac:spMk id="7" creationId="{7B044AB0-E551-4555-93A1-83A1C5BAE564}"/>
          </ac:spMkLst>
        </pc:spChg>
        <pc:picChg chg="add mod">
          <ac:chgData name="Clément HOEDENAEKEN" userId="29da3fa7-8443-4b76-b1a3-42a9b10c1888" providerId="ADAL" clId="{6290B701-4A70-40F9-9D23-EA6A03C75E13}" dt="2021-11-09T20:41:42.958" v="2444" actId="1076"/>
          <ac:picMkLst>
            <pc:docMk/>
            <pc:sldMk cId="3023520210" sldId="280"/>
            <ac:picMk id="4" creationId="{45B0893A-DDE8-4D1F-8A16-504187F224AC}"/>
          </ac:picMkLst>
        </pc:picChg>
        <pc:picChg chg="mod">
          <ac:chgData name="Clément HOEDENAEKEN" userId="29da3fa7-8443-4b76-b1a3-42a9b10c1888" providerId="ADAL" clId="{6290B701-4A70-40F9-9D23-EA6A03C75E13}" dt="2021-11-09T20:41:16.028" v="2443" actId="1076"/>
          <ac:picMkLst>
            <pc:docMk/>
            <pc:sldMk cId="3023520210" sldId="280"/>
            <ac:picMk id="9" creationId="{D79A6333-5209-4374-8B45-0725800C1633}"/>
          </ac:picMkLst>
        </pc:picChg>
        <pc:picChg chg="del">
          <ac:chgData name="Clément HOEDENAEKEN" userId="29da3fa7-8443-4b76-b1a3-42a9b10c1888" providerId="ADAL" clId="{6290B701-4A70-40F9-9D23-EA6A03C75E13}" dt="2021-11-09T20:41:00.013" v="2436" actId="478"/>
          <ac:picMkLst>
            <pc:docMk/>
            <pc:sldMk cId="3023520210" sldId="280"/>
            <ac:picMk id="11" creationId="{6B22C37B-836D-4F64-BA5D-5411209E7B99}"/>
          </ac:picMkLst>
        </pc:picChg>
      </pc:sldChg>
      <pc:sldChg chg="addSp delSp modSp add mod">
        <pc:chgData name="Clément HOEDENAEKEN" userId="29da3fa7-8443-4b76-b1a3-42a9b10c1888" providerId="ADAL" clId="{6290B701-4A70-40F9-9D23-EA6A03C75E13}" dt="2021-11-09T20:43:06.507" v="2540" actId="1582"/>
        <pc:sldMkLst>
          <pc:docMk/>
          <pc:sldMk cId="1118253152" sldId="281"/>
        </pc:sldMkLst>
        <pc:spChg chg="mod">
          <ac:chgData name="Clément HOEDENAEKEN" userId="29da3fa7-8443-4b76-b1a3-42a9b10c1888" providerId="ADAL" clId="{6290B701-4A70-40F9-9D23-EA6A03C75E13}" dt="2021-11-09T20:42:26.188" v="2531" actId="20577"/>
          <ac:spMkLst>
            <pc:docMk/>
            <pc:sldMk cId="1118253152" sldId="281"/>
            <ac:spMk id="7" creationId="{7B044AB0-E551-4555-93A1-83A1C5BAE564}"/>
          </ac:spMkLst>
        </pc:spChg>
        <pc:picChg chg="del">
          <ac:chgData name="Clément HOEDENAEKEN" userId="29da3fa7-8443-4b76-b1a3-42a9b10c1888" providerId="ADAL" clId="{6290B701-4A70-40F9-9D23-EA6A03C75E13}" dt="2021-11-09T20:41:51.708" v="2446" actId="478"/>
          <ac:picMkLst>
            <pc:docMk/>
            <pc:sldMk cId="1118253152" sldId="281"/>
            <ac:picMk id="4" creationId="{45B0893A-DDE8-4D1F-8A16-504187F224AC}"/>
          </ac:picMkLst>
        </pc:picChg>
        <pc:picChg chg="add mod">
          <ac:chgData name="Clément HOEDENAEKEN" userId="29da3fa7-8443-4b76-b1a3-42a9b10c1888" providerId="ADAL" clId="{6290B701-4A70-40F9-9D23-EA6A03C75E13}" dt="2021-11-09T20:42:39.897" v="2534" actId="1076"/>
          <ac:picMkLst>
            <pc:docMk/>
            <pc:sldMk cId="1118253152" sldId="281"/>
            <ac:picMk id="5" creationId="{1E5E614F-CF44-4846-8B50-B4F4B0618464}"/>
          </ac:picMkLst>
        </pc:picChg>
        <pc:picChg chg="add mod">
          <ac:chgData name="Clément HOEDENAEKEN" userId="29da3fa7-8443-4b76-b1a3-42a9b10c1888" providerId="ADAL" clId="{6290B701-4A70-40F9-9D23-EA6A03C75E13}" dt="2021-11-09T20:42:53.907" v="2538" actId="1076"/>
          <ac:picMkLst>
            <pc:docMk/>
            <pc:sldMk cId="1118253152" sldId="281"/>
            <ac:picMk id="8" creationId="{E8D8E56F-3E11-42EA-A6A0-8AC53DF770EE}"/>
          </ac:picMkLst>
        </pc:picChg>
        <pc:picChg chg="del">
          <ac:chgData name="Clément HOEDENAEKEN" userId="29da3fa7-8443-4b76-b1a3-42a9b10c1888" providerId="ADAL" clId="{6290B701-4A70-40F9-9D23-EA6A03C75E13}" dt="2021-11-09T20:41:52.277" v="2447" actId="478"/>
          <ac:picMkLst>
            <pc:docMk/>
            <pc:sldMk cId="1118253152" sldId="281"/>
            <ac:picMk id="9" creationId="{D79A6333-5209-4374-8B45-0725800C1633}"/>
          </ac:picMkLst>
        </pc:picChg>
        <pc:cxnChg chg="add mod">
          <ac:chgData name="Clément HOEDENAEKEN" userId="29da3fa7-8443-4b76-b1a3-42a9b10c1888" providerId="ADAL" clId="{6290B701-4A70-40F9-9D23-EA6A03C75E13}" dt="2021-11-09T20:43:06.507" v="2540" actId="1582"/>
          <ac:cxnSpMkLst>
            <pc:docMk/>
            <pc:sldMk cId="1118253152" sldId="281"/>
            <ac:cxnSpMk id="11" creationId="{4E44F5A5-6256-43FB-8126-948541DA1D87}"/>
          </ac:cxnSpMkLst>
        </pc:cxnChg>
      </pc:sldChg>
      <pc:sldChg chg="addSp delSp modSp new mod">
        <pc:chgData name="Clément HOEDENAEKEN" userId="29da3fa7-8443-4b76-b1a3-42a9b10c1888" providerId="ADAL" clId="{6290B701-4A70-40F9-9D23-EA6A03C75E13}" dt="2021-11-09T20:50:06.864" v="2606" actId="478"/>
        <pc:sldMkLst>
          <pc:docMk/>
          <pc:sldMk cId="2890189399" sldId="282"/>
        </pc:sldMkLst>
        <pc:spChg chg="mod">
          <ac:chgData name="Clément HOEDENAEKEN" userId="29da3fa7-8443-4b76-b1a3-42a9b10c1888" providerId="ADAL" clId="{6290B701-4A70-40F9-9D23-EA6A03C75E13}" dt="2021-11-09T20:47:38.164" v="2596" actId="20577"/>
          <ac:spMkLst>
            <pc:docMk/>
            <pc:sldMk cId="2890189399" sldId="282"/>
            <ac:spMk id="2" creationId="{40470F77-61CC-441D-944C-28FCD3152C1E}"/>
          </ac:spMkLst>
        </pc:spChg>
        <pc:spChg chg="del">
          <ac:chgData name="Clément HOEDENAEKEN" userId="29da3fa7-8443-4b76-b1a3-42a9b10c1888" providerId="ADAL" clId="{6290B701-4A70-40F9-9D23-EA6A03C75E13}" dt="2021-11-09T20:47:43.050" v="2599" actId="478"/>
          <ac:spMkLst>
            <pc:docMk/>
            <pc:sldMk cId="2890189399" sldId="282"/>
            <ac:spMk id="3" creationId="{ACF813DA-7067-4AE9-9527-7875E9336D5E}"/>
          </ac:spMkLst>
        </pc:spChg>
        <pc:picChg chg="add mod">
          <ac:chgData name="Clément HOEDENAEKEN" userId="29da3fa7-8443-4b76-b1a3-42a9b10c1888" providerId="ADAL" clId="{6290B701-4A70-40F9-9D23-EA6A03C75E13}" dt="2021-11-09T20:47:48.150" v="2602" actId="1076"/>
          <ac:picMkLst>
            <pc:docMk/>
            <pc:sldMk cId="2890189399" sldId="282"/>
            <ac:picMk id="5" creationId="{560D1B73-6663-4E34-8D5D-5A1DBACE23AE}"/>
          </ac:picMkLst>
        </pc:picChg>
        <pc:picChg chg="add mod">
          <ac:chgData name="Clément HOEDENAEKEN" userId="29da3fa7-8443-4b76-b1a3-42a9b10c1888" providerId="ADAL" clId="{6290B701-4A70-40F9-9D23-EA6A03C75E13}" dt="2021-11-09T20:49:59.233" v="2604" actId="1076"/>
          <ac:picMkLst>
            <pc:docMk/>
            <pc:sldMk cId="2890189399" sldId="282"/>
            <ac:picMk id="1026" creationId="{02557DD5-CC36-4D65-BB81-0AB7ED48D732}"/>
          </ac:picMkLst>
        </pc:picChg>
        <pc:cxnChg chg="add del mod">
          <ac:chgData name="Clément HOEDENAEKEN" userId="29da3fa7-8443-4b76-b1a3-42a9b10c1888" providerId="ADAL" clId="{6290B701-4A70-40F9-9D23-EA6A03C75E13}" dt="2021-11-09T20:50:06.864" v="2606" actId="478"/>
          <ac:cxnSpMkLst>
            <pc:docMk/>
            <pc:sldMk cId="2890189399" sldId="282"/>
            <ac:cxnSpMk id="7" creationId="{5B96AFCB-4529-4E08-8F1E-2429AC680B79}"/>
          </ac:cxnSpMkLst>
        </pc:cxnChg>
      </pc:sldChg>
      <pc:sldChg chg="addSp delSp modSp add mod">
        <pc:chgData name="Clément HOEDENAEKEN" userId="29da3fa7-8443-4b76-b1a3-42a9b10c1888" providerId="ADAL" clId="{6290B701-4A70-40F9-9D23-EA6A03C75E13}" dt="2021-11-09T21:56:56.895" v="2681" actId="1076"/>
        <pc:sldMkLst>
          <pc:docMk/>
          <pc:sldMk cId="1016220868" sldId="283"/>
        </pc:sldMkLst>
        <pc:spChg chg="add del">
          <ac:chgData name="Clément HOEDENAEKEN" userId="29da3fa7-8443-4b76-b1a3-42a9b10c1888" providerId="ADAL" clId="{6290B701-4A70-40F9-9D23-EA6A03C75E13}" dt="2021-11-09T21:56:11.773" v="2666"/>
          <ac:spMkLst>
            <pc:docMk/>
            <pc:sldMk cId="1016220868" sldId="283"/>
            <ac:spMk id="6" creationId="{243E28DB-3A9A-454E-8752-3022EFDD1C98}"/>
          </ac:spMkLst>
        </pc:spChg>
        <pc:spChg chg="add del">
          <ac:chgData name="Clément HOEDENAEKEN" userId="29da3fa7-8443-4b76-b1a3-42a9b10c1888" providerId="ADAL" clId="{6290B701-4A70-40F9-9D23-EA6A03C75E13}" dt="2021-11-09T21:56:44.379" v="2674"/>
          <ac:spMkLst>
            <pc:docMk/>
            <pc:sldMk cId="1016220868" sldId="283"/>
            <ac:spMk id="12" creationId="{9C975F66-B86B-40D9-8194-61C3154C7B01}"/>
          </ac:spMkLst>
        </pc:spChg>
        <pc:picChg chg="del">
          <ac:chgData name="Clément HOEDENAEKEN" userId="29da3fa7-8443-4b76-b1a3-42a9b10c1888" providerId="ADAL" clId="{6290B701-4A70-40F9-9D23-EA6A03C75E13}" dt="2021-11-09T21:56:01.364" v="2662" actId="478"/>
          <ac:picMkLst>
            <pc:docMk/>
            <pc:sldMk cId="1016220868" sldId="283"/>
            <ac:picMk id="4" creationId="{020AAD4B-D97F-41A4-92C8-EA552193BC7A}"/>
          </ac:picMkLst>
        </pc:picChg>
        <pc:picChg chg="add mod">
          <ac:chgData name="Clément HOEDENAEKEN" userId="29da3fa7-8443-4b76-b1a3-42a9b10c1888" providerId="ADAL" clId="{6290B701-4A70-40F9-9D23-EA6A03C75E13}" dt="2021-11-09T21:56:04.997" v="2664" actId="1076"/>
          <ac:picMkLst>
            <pc:docMk/>
            <pc:sldMk cId="1016220868" sldId="283"/>
            <ac:picMk id="5" creationId="{828AA36B-0FE2-407E-A9CA-0B77C4C3AF7F}"/>
          </ac:picMkLst>
        </pc:picChg>
        <pc:picChg chg="add mod">
          <ac:chgData name="Clément HOEDENAEKEN" userId="29da3fa7-8443-4b76-b1a3-42a9b10c1888" providerId="ADAL" clId="{6290B701-4A70-40F9-9D23-EA6A03C75E13}" dt="2021-11-09T21:56:48.288" v="2677" actId="1076"/>
          <ac:picMkLst>
            <pc:docMk/>
            <pc:sldMk cId="1016220868" sldId="283"/>
            <ac:picMk id="7" creationId="{FAD3F525-AF62-40D4-A9F6-1539B5EB28A1}"/>
          </ac:picMkLst>
        </pc:picChg>
        <pc:picChg chg="del">
          <ac:chgData name="Clément HOEDENAEKEN" userId="29da3fa7-8443-4b76-b1a3-42a9b10c1888" providerId="ADAL" clId="{6290B701-4A70-40F9-9D23-EA6A03C75E13}" dt="2021-11-09T21:55:59.385" v="2660" actId="478"/>
          <ac:picMkLst>
            <pc:docMk/>
            <pc:sldMk cId="1016220868" sldId="283"/>
            <ac:picMk id="9" creationId="{F17698F5-61E1-4CD0-8FF8-CB69FF309FDB}"/>
          </ac:picMkLst>
        </pc:picChg>
        <pc:picChg chg="add mod">
          <ac:chgData name="Clément HOEDENAEKEN" userId="29da3fa7-8443-4b76-b1a3-42a9b10c1888" providerId="ADAL" clId="{6290B701-4A70-40F9-9D23-EA6A03C75E13}" dt="2021-11-09T21:56:37.157" v="2671" actId="1076"/>
          <ac:picMkLst>
            <pc:docMk/>
            <pc:sldMk cId="1016220868" sldId="283"/>
            <ac:picMk id="10" creationId="{67B71915-F1B6-4FA8-891B-2EA7F24902D7}"/>
          </ac:picMkLst>
        </pc:picChg>
        <pc:picChg chg="del">
          <ac:chgData name="Clément HOEDENAEKEN" userId="29da3fa7-8443-4b76-b1a3-42a9b10c1888" providerId="ADAL" clId="{6290B701-4A70-40F9-9D23-EA6A03C75E13}" dt="2021-11-09T21:55:58.952" v="2659" actId="478"/>
          <ac:picMkLst>
            <pc:docMk/>
            <pc:sldMk cId="1016220868" sldId="283"/>
            <ac:picMk id="11" creationId="{280B4CB3-9D12-4852-863A-12A279E5D8AB}"/>
          </ac:picMkLst>
        </pc:picChg>
        <pc:picChg chg="del">
          <ac:chgData name="Clément HOEDENAEKEN" userId="29da3fa7-8443-4b76-b1a3-42a9b10c1888" providerId="ADAL" clId="{6290B701-4A70-40F9-9D23-EA6A03C75E13}" dt="2021-11-09T21:56:00.521" v="2661" actId="478"/>
          <ac:picMkLst>
            <pc:docMk/>
            <pc:sldMk cId="1016220868" sldId="283"/>
            <ac:picMk id="13" creationId="{0BB5985D-52F4-4978-8C61-E181305C4C0D}"/>
          </ac:picMkLst>
        </pc:picChg>
        <pc:picChg chg="add mod">
          <ac:chgData name="Clément HOEDENAEKEN" userId="29da3fa7-8443-4b76-b1a3-42a9b10c1888" providerId="ADAL" clId="{6290B701-4A70-40F9-9D23-EA6A03C75E13}" dt="2021-11-09T21:56:56.895" v="2681" actId="1076"/>
          <ac:picMkLst>
            <pc:docMk/>
            <pc:sldMk cId="1016220868" sldId="283"/>
            <ac:picMk id="14" creationId="{5AE46FA2-43EA-4565-BAF1-5447FD7E993F}"/>
          </ac:picMkLst>
        </pc:picChg>
      </pc:sldChg>
      <pc:sldChg chg="addSp delSp modSp add mod">
        <pc:chgData name="Clément HOEDENAEKEN" userId="29da3fa7-8443-4b76-b1a3-42a9b10c1888" providerId="ADAL" clId="{6290B701-4A70-40F9-9D23-EA6A03C75E13}" dt="2021-11-09T21:57:34.568" v="2693" actId="1076"/>
        <pc:sldMkLst>
          <pc:docMk/>
          <pc:sldMk cId="1226047893" sldId="284"/>
        </pc:sldMkLst>
        <pc:spChg chg="add del">
          <ac:chgData name="Clément HOEDENAEKEN" userId="29da3fa7-8443-4b76-b1a3-42a9b10c1888" providerId="ADAL" clId="{6290B701-4A70-40F9-9D23-EA6A03C75E13}" dt="2021-11-09T21:57:30.604" v="2691"/>
          <ac:spMkLst>
            <pc:docMk/>
            <pc:sldMk cId="1226047893" sldId="284"/>
            <ac:spMk id="6" creationId="{194CE971-9263-4C23-8525-5D17763ECE75}"/>
          </ac:spMkLst>
        </pc:spChg>
        <pc:picChg chg="add mod">
          <ac:chgData name="Clément HOEDENAEKEN" userId="29da3fa7-8443-4b76-b1a3-42a9b10c1888" providerId="ADAL" clId="{6290B701-4A70-40F9-9D23-EA6A03C75E13}" dt="2021-11-09T21:57:25.825" v="2689" actId="1076"/>
          <ac:picMkLst>
            <pc:docMk/>
            <pc:sldMk cId="1226047893" sldId="284"/>
            <ac:picMk id="4" creationId="{FB0E646D-0499-4360-A17F-0AC94148B081}"/>
          </ac:picMkLst>
        </pc:picChg>
        <pc:picChg chg="del">
          <ac:chgData name="Clément HOEDENAEKEN" userId="29da3fa7-8443-4b76-b1a3-42a9b10c1888" providerId="ADAL" clId="{6290B701-4A70-40F9-9D23-EA6A03C75E13}" dt="2021-11-09T21:57:21.807" v="2685" actId="478"/>
          <ac:picMkLst>
            <pc:docMk/>
            <pc:sldMk cId="1226047893" sldId="284"/>
            <ac:picMk id="5" creationId="{828AA36B-0FE2-407E-A9CA-0B77C4C3AF7F}"/>
          </ac:picMkLst>
        </pc:picChg>
        <pc:picChg chg="del">
          <ac:chgData name="Clément HOEDENAEKEN" userId="29da3fa7-8443-4b76-b1a3-42a9b10c1888" providerId="ADAL" clId="{6290B701-4A70-40F9-9D23-EA6A03C75E13}" dt="2021-11-09T21:57:20.791" v="2683" actId="478"/>
          <ac:picMkLst>
            <pc:docMk/>
            <pc:sldMk cId="1226047893" sldId="284"/>
            <ac:picMk id="7" creationId="{FAD3F525-AF62-40D4-A9F6-1539B5EB28A1}"/>
          </ac:picMkLst>
        </pc:picChg>
        <pc:picChg chg="add mod">
          <ac:chgData name="Clément HOEDENAEKEN" userId="29da3fa7-8443-4b76-b1a3-42a9b10c1888" providerId="ADAL" clId="{6290B701-4A70-40F9-9D23-EA6A03C75E13}" dt="2021-11-09T21:57:34.568" v="2693" actId="1076"/>
          <ac:picMkLst>
            <pc:docMk/>
            <pc:sldMk cId="1226047893" sldId="284"/>
            <ac:picMk id="8" creationId="{6A8FC51C-0179-4EAC-A015-E3BDF4961FAF}"/>
          </ac:picMkLst>
        </pc:picChg>
        <pc:picChg chg="del">
          <ac:chgData name="Clément HOEDENAEKEN" userId="29da3fa7-8443-4b76-b1a3-42a9b10c1888" providerId="ADAL" clId="{6290B701-4A70-40F9-9D23-EA6A03C75E13}" dt="2021-11-09T21:57:22.176" v="2686" actId="478"/>
          <ac:picMkLst>
            <pc:docMk/>
            <pc:sldMk cId="1226047893" sldId="284"/>
            <ac:picMk id="10" creationId="{67B71915-F1B6-4FA8-891B-2EA7F24902D7}"/>
          </ac:picMkLst>
        </pc:picChg>
        <pc:picChg chg="del">
          <ac:chgData name="Clément HOEDENAEKEN" userId="29da3fa7-8443-4b76-b1a3-42a9b10c1888" providerId="ADAL" clId="{6290B701-4A70-40F9-9D23-EA6A03C75E13}" dt="2021-11-09T21:57:21.160" v="2684" actId="478"/>
          <ac:picMkLst>
            <pc:docMk/>
            <pc:sldMk cId="1226047893" sldId="284"/>
            <ac:picMk id="14" creationId="{5AE46FA2-43EA-4565-BAF1-5447FD7E993F}"/>
          </ac:picMkLst>
        </pc:picChg>
      </pc:sldChg>
      <pc:sldChg chg="addSp delSp modSp add mod">
        <pc:chgData name="Clément HOEDENAEKEN" userId="29da3fa7-8443-4b76-b1a3-42a9b10c1888" providerId="ADAL" clId="{6290B701-4A70-40F9-9D23-EA6A03C75E13}" dt="2021-11-10T08:35:34.289" v="2728" actId="1076"/>
        <pc:sldMkLst>
          <pc:docMk/>
          <pc:sldMk cId="107504772" sldId="285"/>
        </pc:sldMkLst>
        <pc:picChg chg="del">
          <ac:chgData name="Clément HOEDENAEKEN" userId="29da3fa7-8443-4b76-b1a3-42a9b10c1888" providerId="ADAL" clId="{6290B701-4A70-40F9-9D23-EA6A03C75E13}" dt="2021-11-10T08:33:26.736" v="2714" actId="478"/>
          <ac:picMkLst>
            <pc:docMk/>
            <pc:sldMk cId="107504772" sldId="285"/>
            <ac:picMk id="4" creationId="{BF1FF51D-E73C-4179-AB67-8CB77A3A87AB}"/>
          </ac:picMkLst>
        </pc:picChg>
        <pc:picChg chg="add del mod">
          <ac:chgData name="Clément HOEDENAEKEN" userId="29da3fa7-8443-4b76-b1a3-42a9b10c1888" providerId="ADAL" clId="{6290B701-4A70-40F9-9D23-EA6A03C75E13}" dt="2021-11-10T08:33:41.630" v="2722" actId="21"/>
          <ac:picMkLst>
            <pc:docMk/>
            <pc:sldMk cId="107504772" sldId="285"/>
            <ac:picMk id="5" creationId="{58FC1DEF-7417-44D7-B810-3A31245BFBCF}"/>
          </ac:picMkLst>
        </pc:picChg>
        <pc:picChg chg="del">
          <ac:chgData name="Clément HOEDENAEKEN" userId="29da3fa7-8443-4b76-b1a3-42a9b10c1888" providerId="ADAL" clId="{6290B701-4A70-40F9-9D23-EA6A03C75E13}" dt="2021-11-10T08:31:48.506" v="2703" actId="478"/>
          <ac:picMkLst>
            <pc:docMk/>
            <pc:sldMk cId="107504772" sldId="285"/>
            <ac:picMk id="7" creationId="{2AF0C69D-2786-4078-92A3-76389FACFD66}"/>
          </ac:picMkLst>
        </pc:picChg>
        <pc:picChg chg="add del mod">
          <ac:chgData name="Clément HOEDENAEKEN" userId="29da3fa7-8443-4b76-b1a3-42a9b10c1888" providerId="ADAL" clId="{6290B701-4A70-40F9-9D23-EA6A03C75E13}" dt="2021-11-10T08:32:50.271" v="2713" actId="478"/>
          <ac:picMkLst>
            <pc:docMk/>
            <pc:sldMk cId="107504772" sldId="285"/>
            <ac:picMk id="8" creationId="{EE6E2A0F-EE61-464B-806A-5D9DA59F8D2F}"/>
          </ac:picMkLst>
        </pc:picChg>
        <pc:picChg chg="add mod">
          <ac:chgData name="Clément HOEDENAEKEN" userId="29da3fa7-8443-4b76-b1a3-42a9b10c1888" providerId="ADAL" clId="{6290B701-4A70-40F9-9D23-EA6A03C75E13}" dt="2021-11-10T08:33:30.234" v="2717" actId="1076"/>
          <ac:picMkLst>
            <pc:docMk/>
            <pc:sldMk cId="107504772" sldId="285"/>
            <ac:picMk id="11" creationId="{4EB3AC41-7FD7-4BE6-A55B-473237C940B1}"/>
          </ac:picMkLst>
        </pc:picChg>
        <pc:picChg chg="add mod">
          <ac:chgData name="Clément HOEDENAEKEN" userId="29da3fa7-8443-4b76-b1a3-42a9b10c1888" providerId="ADAL" clId="{6290B701-4A70-40F9-9D23-EA6A03C75E13}" dt="2021-11-10T08:35:34.289" v="2728" actId="1076"/>
          <ac:picMkLst>
            <pc:docMk/>
            <pc:sldMk cId="107504772" sldId="285"/>
            <ac:picMk id="13" creationId="{F1D6C39F-8CD8-4629-8746-64BAF84114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568D-5282-48D8-A92F-DE62533C11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D320-EF23-4A22-9403-4E92C403044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896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 parfois préféré à Python pour certaines tâches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D320-EF23-4A22-9403-4E92C403044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025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A9A6-B9A4-4B79-BC60-910A03C7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410D2-2A9E-4842-A26E-BA53FBF5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F749-DFBC-4199-890A-21ABACE8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4131-4C32-4DD8-9054-E681287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1826-5764-4CA2-83B3-7CCBB6AC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69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5E6E-E260-42EB-9A74-CBA33D0E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5D712-D5D4-49FA-A607-CA0D9A6C4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7458-1B96-499C-9D28-A7A7233C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C42D-C47F-4499-9532-05DEFDD6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2B5C-76EA-4E40-80E2-35C8E44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46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9E67E-AFC8-423A-8107-B419642B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2071-DEA0-483A-8C74-75B883405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A7E-A5CF-445B-A2D0-D06FB4A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08E9-3106-4590-BDD8-B0A24376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53A-2044-47F2-9933-A33F06C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21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BA19-1151-4181-81B2-46896868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5070-5BE7-4DD5-B781-D0E254FA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48BEA-5EC9-42B0-AC01-C8E42EB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B20D-06F6-47DA-876E-C3E8527F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9BFF-DA29-4CCE-AC59-A552D46E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090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BFFA-20E2-4A2B-8405-EF1FE444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CBD55-F2C5-4DF9-9F32-8A2A8616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C7F4-A431-4A28-9064-D638B379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62FF-2172-41AB-B66C-C5441757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6F45-3F08-4822-A3C9-60884879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50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51F-4DE1-41EC-A52E-ABC800AC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E36A-B397-49AA-A3F0-838D4DC63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E310-EBDD-4933-893A-E032854D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E650-298E-4D2E-97E9-DA8BB93C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C637-CE7D-4314-A5E3-FCA2A279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73241-1C40-4388-A322-1408DC05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86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682-6901-46E7-87BD-8574B713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F6EB-F019-4C4D-A19A-5FE0AAB0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10969-41B3-49DB-AEC3-7A865BAF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58A20-E559-4572-B5C9-1E22AB2C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5C1F8-99AC-4975-A48B-74F91CE94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7DB6-77F0-4768-80FB-A11CC392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09E2B-11CF-43FA-AD2D-081922B2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63C4A-1407-4FEE-AF2B-3B5C998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39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1DE-5D32-4FF0-891A-C392C65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F546A-ED9E-476C-978D-327BA938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631A9-AC02-45F2-8517-E179CE9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A9F59-3520-416B-94C6-FBFDF2D7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00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D02D-2D4A-4E0F-8C02-1AC82DF2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B0651-3BAB-41A0-8ACB-8B552970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D1E0-621F-44ED-BDB7-AC95734D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549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891-9266-48AD-99F2-769F0D80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2AFE-2563-41DF-8626-75D9048D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33E3E-5A66-490D-BF6D-635A1E40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B066-DA21-40C8-A540-968601CF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EF9C-5167-48AD-AB8C-F6F0C492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D46A-8335-4DCD-9000-FED02AA3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5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00B0-F24E-4276-91E4-97A04AD2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D310C-BECB-4FB3-8F9E-85D14E471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39E6-6EC9-4C0B-8E8F-AE526239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3AB4-8218-472F-A2C7-23C9F394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5805-6C8B-4BB2-8B61-2C78CA28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5A8F5-D039-4DF7-BC34-F3727A43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10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2F791-AE58-4543-B5D3-70C5880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D78F-F714-41B4-A16F-491EE1E6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09DA-4C17-463A-9D47-CF18F604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D22E-1F03-4DBD-BE53-375D08CC48E2}" type="datetimeFigureOut">
              <a:rPr lang="fr-BE" smtClean="0"/>
              <a:t>10-11-21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B6DC-D904-46F6-B2F7-961347C1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ACC14-BB1B-4895-8F29-B232B868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4A02-5D78-401E-A455-2DBA9CF75C0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55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kmeans-example.html" TargetMode="External"/><Relationship Id="rId2" Type="http://schemas.openxmlformats.org/officeDocument/2006/relationships/hyperlink" Target="https://vac-lshtm.shinyapps.io/ncov_track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file:///C:\Users\Clement\OneDrive%20-%20UMONS\GDSC\shiny_app_tr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pwP6ppUAhAt4fUGa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E739-BA39-4DEF-801E-821B2C9A2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R &amp; RStudio</a:t>
            </a:r>
            <a:endParaRPr lang="fr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0810D-117D-4E98-8672-E2FE7417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10/11/2021 – Formation théorique – Clément Hoedenaeken</a:t>
            </a:r>
            <a:endParaRPr lang="fr-BE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D82CE29-E9C7-4F32-A181-0865E81A4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63" y="5336211"/>
            <a:ext cx="1186640" cy="91964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23AB98-CC9B-4372-9136-2C557FBB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5322547"/>
            <a:ext cx="2697932" cy="9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A93-9EB0-47E1-B79B-5FBB338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46356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Data.table</a:t>
            </a:r>
            <a:endParaRPr lang="fr-B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7E3305B-E4CE-4ADD-804A-C77F269A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871" y="298497"/>
            <a:ext cx="4037303" cy="22715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A8A0E-7419-4950-8720-BF8A28CB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4" y="3204311"/>
            <a:ext cx="6536035" cy="2167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028C88-5523-4608-B814-CDA1BC44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034" y="3756156"/>
            <a:ext cx="1962424" cy="2772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6F49CB-E8C2-4569-B3EC-1A76D7021B4F}"/>
              </a:ext>
            </a:extLst>
          </p:cNvPr>
          <p:cNvCxnSpPr>
            <a:cxnSpLocks/>
          </p:cNvCxnSpPr>
          <p:nvPr/>
        </p:nvCxnSpPr>
        <p:spPr>
          <a:xfrm flipV="1">
            <a:off x="4943061" y="2943520"/>
            <a:ext cx="3130454" cy="10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EF12256-513F-4500-9D16-BE5058F27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769" y="3479892"/>
            <a:ext cx="1105054" cy="276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B005E6-71F9-49F0-B0A6-5B84C64B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769" y="2346259"/>
            <a:ext cx="4086795" cy="1133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D4A46E-5CE5-477A-851F-5D573AB8CD2B}"/>
              </a:ext>
            </a:extLst>
          </p:cNvPr>
          <p:cNvCxnSpPr>
            <a:cxnSpLocks/>
          </p:cNvCxnSpPr>
          <p:nvPr/>
        </p:nvCxnSpPr>
        <p:spPr>
          <a:xfrm flipV="1">
            <a:off x="3642391" y="3756157"/>
            <a:ext cx="4499486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8C8FB0-DDCE-48A5-94FB-EF797E052BC1}"/>
              </a:ext>
            </a:extLst>
          </p:cNvPr>
          <p:cNvCxnSpPr/>
          <p:nvPr/>
        </p:nvCxnSpPr>
        <p:spPr>
          <a:xfrm flipV="1">
            <a:off x="5261028" y="4585421"/>
            <a:ext cx="4187687" cy="10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881D09D-64EC-4B79-B0B0-07084E5E4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108" y="3870988"/>
            <a:ext cx="2143424" cy="27531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05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A93-9EB0-47E1-B79B-5FBB338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46356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Data.table</a:t>
            </a:r>
            <a:endParaRPr lang="fr-B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7E3305B-E4CE-4ADD-804A-C77F269A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871" y="298497"/>
            <a:ext cx="4037303" cy="22715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0C69D-2786-4078-92A3-76389FAC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612" y="598117"/>
            <a:ext cx="2057687" cy="2553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0DDDD-75A1-4A6A-802C-FFA7C49F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1" y="2851112"/>
            <a:ext cx="7611537" cy="2534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C1A88-9282-448B-AE30-57B6A725B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612" y="3502934"/>
            <a:ext cx="2312699" cy="2377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21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A93-9EB0-47E1-B79B-5FBB338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46356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Data.table</a:t>
            </a:r>
            <a:endParaRPr lang="fr-B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7E3305B-E4CE-4ADD-804A-C77F269A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871" y="298497"/>
            <a:ext cx="4037303" cy="22715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3AC41-7FD7-4BE6-A55B-473237C9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6" y="2754717"/>
            <a:ext cx="7611537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D6C39F-8CD8-4629-8746-64BAF841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30" y="5473384"/>
            <a:ext cx="804974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07C5-F98F-4677-BB26-CBFA1F8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bibliothèques de traitement de données : The </a:t>
            </a:r>
            <a:r>
              <a:rPr lang="fr-FR" dirty="0" err="1"/>
              <a:t>Tidyverse</a:t>
            </a:r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EA3AC-6652-46CB-BA67-624E8D9F94CC}"/>
              </a:ext>
            </a:extLst>
          </p:cNvPr>
          <p:cNvSpPr txBox="1"/>
          <p:nvPr/>
        </p:nvSpPr>
        <p:spPr>
          <a:xfrm>
            <a:off x="838200" y="4001294"/>
            <a:ext cx="98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Légères différences avec </a:t>
            </a:r>
            <a:r>
              <a:rPr lang="fr-FR" dirty="0" err="1"/>
              <a:t>data.table</a:t>
            </a:r>
            <a:r>
              <a:rPr lang="fr-FR" dirty="0"/>
              <a:t> mais permettent globalement de faire les mêmes choses</a:t>
            </a:r>
            <a:endParaRPr lang="fr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86627A-C3B3-44AA-9D29-AB4F2A8B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Tydyr</a:t>
            </a:r>
            <a:endParaRPr lang="fr-FR" dirty="0"/>
          </a:p>
          <a:p>
            <a:r>
              <a:rPr lang="fr-FR" dirty="0" err="1"/>
              <a:t>Dplyr</a:t>
            </a:r>
            <a:endParaRPr lang="fr-FR" dirty="0"/>
          </a:p>
          <a:p>
            <a:r>
              <a:rPr lang="fr-FR" dirty="0">
                <a:hlinkClick r:id="rId2"/>
              </a:rPr>
              <a:t>https://www.tidyverse.org/</a:t>
            </a:r>
            <a:r>
              <a:rPr lang="fr-FR" dirty="0"/>
              <a:t>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237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DC92-18DA-49A9-89EB-C31793C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Shiny</a:t>
            </a:r>
            <a:r>
              <a:rPr lang="fr-FR" dirty="0"/>
              <a:t> app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3B2-0E48-43E3-851F-AAFBCC93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données via une app</a:t>
            </a:r>
          </a:p>
          <a:p>
            <a:r>
              <a:rPr lang="fr-FR" dirty="0"/>
              <a:t>Publiable sur le web</a:t>
            </a:r>
          </a:p>
          <a:p>
            <a:r>
              <a:rPr lang="fr-FR" dirty="0"/>
              <a:t>+ simple que HTML/CSS/JS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lvl="1"/>
            <a:r>
              <a:rPr lang="fr-BE" dirty="0">
                <a:hlinkClick r:id="rId2"/>
              </a:rPr>
              <a:t>https://vac-lshtm.shinyapps.io/ncov_tracker/</a:t>
            </a:r>
            <a:endParaRPr lang="fr-BE" dirty="0"/>
          </a:p>
          <a:p>
            <a:pPr lvl="1"/>
            <a:r>
              <a:rPr lang="fr-FR" dirty="0">
                <a:hlinkClick r:id="rId3"/>
              </a:rPr>
              <a:t>https://shiny.rstudio.com/gallery/kmeans-example.html</a:t>
            </a:r>
            <a:r>
              <a:rPr lang="fr-FR" dirty="0"/>
              <a:t> 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204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B0CF-7A83-4EAF-97A9-3CA61A26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fr-FR" dirty="0" err="1"/>
              <a:t>Shiny</a:t>
            </a:r>
            <a:r>
              <a:rPr lang="fr-FR" dirty="0"/>
              <a:t> app</a:t>
            </a:r>
            <a:endParaRPr lang="fr-BE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2C1EB77-F2C3-4CE2-9196-8827E018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22" y="1682934"/>
            <a:ext cx="6048350" cy="432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E9CDB-EE41-4694-BACC-BF40B0692437}"/>
              </a:ext>
            </a:extLst>
          </p:cNvPr>
          <p:cNvSpPr txBox="1"/>
          <p:nvPr/>
        </p:nvSpPr>
        <p:spPr>
          <a:xfrm>
            <a:off x="8269356" y="1682934"/>
            <a:ext cx="3538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pages web interactives de façon accélérée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Langage haut niveau traduit par un interpréteur en HTML,CSS et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Backend et frontend séparés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8" name="Picture 7" descr="A yellow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E4D165A6-49BF-4791-A277-C3CE9AC2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87" y="3669039"/>
            <a:ext cx="2832652" cy="30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4E07-B9A6-4610-8313-5B22E6CB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Ggplot2 ou la grammaire des graphiques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F39F-284C-463D-9F96-459BCD90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graphique devient un « type ». On peut ajouter des composantes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3509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FCE1-5D4A-476D-8661-9C63B99C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ggplot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AAD4B-D97F-41A4-92C8-EA552193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3" y="1101374"/>
            <a:ext cx="5877745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698F5-61E1-4CD0-8FF8-CB69FF30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90" y="3238943"/>
            <a:ext cx="5761905" cy="34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B4CB3-9D12-4852-863A-12A279E5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95" y="3238943"/>
            <a:ext cx="5761905" cy="3457143"/>
          </a:xfrm>
          <a:prstGeom prst="rect">
            <a:avLst/>
          </a:prstGeom>
        </p:spPr>
      </p:pic>
      <p:pic>
        <p:nvPicPr>
          <p:cNvPr id="13" name="Picture 12" descr="Iris dataset">
            <a:extLst>
              <a:ext uri="{FF2B5EF4-FFF2-40B4-BE49-F238E27FC236}">
                <a16:creationId xmlns:a16="http://schemas.microsoft.com/office/drawing/2014/main" id="{0BB5985D-52F4-4978-8C61-E181305C4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879" y="592126"/>
            <a:ext cx="425826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FCE1-5D4A-476D-8661-9C63B99C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ggplot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AA36B-0FE2-407E-A9CA-0B77C4C3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791"/>
            <a:ext cx="4172532" cy="10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3F525-AF62-40D4-A9F6-1539B5EB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61" y="0"/>
            <a:ext cx="5761905" cy="34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B71915-F1B6-4FA8-891B-2EA7F2490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6" y="2675804"/>
            <a:ext cx="4601217" cy="58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46FA2-43EA-4565-BAF1-5447FD7E9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160" y="3400857"/>
            <a:ext cx="576190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2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FCE1-5D4A-476D-8661-9C63B99C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ggplot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E646D-0499-4360-A17F-0AC94148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159"/>
            <a:ext cx="6001588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FC51C-0179-4EAC-A015-E3BDF496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32" y="1845570"/>
            <a:ext cx="576190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E0C-5727-43FB-9FE0-CFB93298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64C-5E8C-41E5-BF85-649B9BC8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Formation théorique : 10/11/2021</a:t>
            </a:r>
          </a:p>
          <a:p>
            <a:r>
              <a:rPr lang="fr-FR" dirty="0"/>
              <a:t>Formation pratique </a:t>
            </a:r>
            <a:r>
              <a:rPr lang="fr-FR" dirty="0">
                <a:solidFill>
                  <a:srgbClr val="FF0000"/>
                </a:solidFill>
              </a:rPr>
              <a:t>à la carte</a:t>
            </a:r>
            <a:r>
              <a:rPr lang="fr-FR" dirty="0"/>
              <a:t> : 17/11/2021</a:t>
            </a:r>
          </a:p>
        </p:txBody>
      </p:sp>
    </p:spTree>
    <p:extLst>
      <p:ext uri="{BB962C8B-B14F-4D97-AF65-F5344CB8AC3E}">
        <p14:creationId xmlns:p14="http://schemas.microsoft.com/office/powerpoint/2010/main" val="303655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9ED-D709-4EC5-95CC-9E754B45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Rmarkdown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44AB0-E551-4555-93A1-83A1C5BAE564}"/>
              </a:ext>
            </a:extLst>
          </p:cNvPr>
          <p:cNvSpPr txBox="1"/>
          <p:nvPr/>
        </p:nvSpPr>
        <p:spPr>
          <a:xfrm>
            <a:off x="980661" y="1590261"/>
            <a:ext cx="1037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rapports en texte formaté mais en utilisant un éditeur de 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Documents PDF, HTML et Word</a:t>
            </a:r>
            <a:endParaRPr lang="fr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A6333-5209-4374-8B45-0725800C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812"/>
            <a:ext cx="6173061" cy="321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22C37B-836D-4F64-BA5D-5411209E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79" y="2519676"/>
            <a:ext cx="6079808" cy="289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9ED-D709-4EC5-95CC-9E754B45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Rmarkdown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44AB0-E551-4555-93A1-83A1C5BAE564}"/>
              </a:ext>
            </a:extLst>
          </p:cNvPr>
          <p:cNvSpPr txBox="1"/>
          <p:nvPr/>
        </p:nvSpPr>
        <p:spPr>
          <a:xfrm>
            <a:off x="980661" y="1590261"/>
            <a:ext cx="708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rapports en texte formaté mais en utilisant un éditeur de 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Documents PDF, HTML et Word</a:t>
            </a:r>
            <a:endParaRPr lang="fr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A6333-5209-4374-8B45-0725800C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2734460"/>
            <a:ext cx="6173061" cy="3219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B0893A-DDE8-4D1F-8A16-504187F2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35" y="1590261"/>
            <a:ext cx="3911807" cy="5052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352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9ED-D709-4EC5-95CC-9E754B45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Rmarkdown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44AB0-E551-4555-93A1-83A1C5BAE564}"/>
              </a:ext>
            </a:extLst>
          </p:cNvPr>
          <p:cNvSpPr txBox="1"/>
          <p:nvPr/>
        </p:nvSpPr>
        <p:spPr>
          <a:xfrm>
            <a:off x="980661" y="1590261"/>
            <a:ext cx="7089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rapports en texte formaté mais en utilisant un éditeur de 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Documents PDF, HTML et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de cacher le code et de ne montrer que le résultat (</a:t>
            </a:r>
            <a:r>
              <a:rPr lang="fr-FR" dirty="0" err="1"/>
              <a:t>echo</a:t>
            </a:r>
            <a:r>
              <a:rPr lang="fr-FR" dirty="0"/>
              <a:t>=FALSE)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E614F-CF44-4846-8B50-B4F4B061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412"/>
            <a:ext cx="6315956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8E56F-3E11-42EA-A6A0-8AC53DF7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272" y="2762904"/>
            <a:ext cx="4981932" cy="40950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4F5A5-6256-43FB-8126-948541DA1D87}"/>
              </a:ext>
            </a:extLst>
          </p:cNvPr>
          <p:cNvCxnSpPr>
            <a:stCxn id="5" idx="3"/>
          </p:cNvCxnSpPr>
          <p:nvPr/>
        </p:nvCxnSpPr>
        <p:spPr>
          <a:xfrm flipV="1">
            <a:off x="6315956" y="4066675"/>
            <a:ext cx="7325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5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9ED-D709-4EC5-95CC-9E754B45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Rmarkdown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F0B1-4AE6-4544-8130-F561B118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43" y="881867"/>
            <a:ext cx="4496427" cy="5611008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224D4E-99D1-49AF-A85D-88F425D7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88" y="1508126"/>
            <a:ext cx="3651485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226A0-DDCB-4FA2-BECA-F0AB6F47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0391"/>
            <a:ext cx="3369040" cy="25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F77-61CC-441D-944C-28FCD315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 d’ajouter des </a:t>
            </a:r>
            <a:r>
              <a:rPr lang="fr-FR" dirty="0" err="1"/>
              <a:t>chunks</a:t>
            </a:r>
            <a:r>
              <a:rPr lang="fr-FR" dirty="0"/>
              <a:t> de python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D1B73-6663-4E34-8D5D-5A1DBACE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53781" cy="4155086"/>
          </a:xfrm>
          <a:prstGeom prst="rect">
            <a:avLst/>
          </a:prstGeom>
        </p:spPr>
      </p:pic>
      <p:pic>
        <p:nvPicPr>
          <p:cNvPr id="1026" name="Picture 2" descr="Jupyter — Wikipédia">
            <a:extLst>
              <a:ext uri="{FF2B5EF4-FFF2-40B4-BE49-F238E27FC236}">
                <a16:creationId xmlns:a16="http://schemas.microsoft.com/office/drawing/2014/main" id="{02557DD5-CC36-4D65-BB81-0AB7ED48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0" y="2571750"/>
            <a:ext cx="1485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8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B2B-8B45-4E6D-8B0F-033DAFB7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469"/>
          </a:xfrm>
        </p:spPr>
        <p:txBody>
          <a:bodyPr>
            <a:normAutofit fontScale="90000"/>
          </a:bodyPr>
          <a:lstStyle/>
          <a:p>
            <a:r>
              <a:rPr lang="fr-FR" dirty="0"/>
              <a:t>Intégration de Python dans </a:t>
            </a:r>
            <a:r>
              <a:rPr lang="fr-FR" dirty="0" err="1"/>
              <a:t>Rstudio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0A40-3CF7-4C1A-B851-A9A0585B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229070"/>
            <a:ext cx="10515600" cy="82481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Nécessite le package </a:t>
            </a:r>
            <a:r>
              <a:rPr lang="fr-FR" sz="2400" dirty="0" err="1"/>
              <a:t>reticulate</a:t>
            </a:r>
            <a:endParaRPr lang="fr-FR" sz="2400" dirty="0"/>
          </a:p>
          <a:p>
            <a:r>
              <a:rPr lang="fr-FR" sz="2400" dirty="0"/>
              <a:t>L’inverse est possible aussi (notamment avec </a:t>
            </a:r>
            <a:r>
              <a:rPr lang="fr-FR" sz="2400" dirty="0" err="1"/>
              <a:t>Jupyter</a:t>
            </a:r>
            <a:r>
              <a:rPr lang="fr-FR" sz="2400" dirty="0"/>
              <a:t>)</a:t>
            </a:r>
            <a:endParaRPr lang="fr-B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576B2-D418-48A3-B0AD-03712179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2" y="2257356"/>
            <a:ext cx="6306430" cy="3991532"/>
          </a:xfrm>
          <a:prstGeom prst="rect">
            <a:avLst/>
          </a:prstGeom>
          <a:ln>
            <a:solidFill>
              <a:srgbClr val="2268BB"/>
            </a:solidFill>
          </a:ln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79D17A-B2EB-4F15-B62F-A313C49B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61" y="981006"/>
            <a:ext cx="2966839" cy="4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40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B2B-8B45-4E6D-8B0F-033DAFB7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469"/>
          </a:xfrm>
        </p:spPr>
        <p:txBody>
          <a:bodyPr>
            <a:normAutofit fontScale="90000"/>
          </a:bodyPr>
          <a:lstStyle/>
          <a:p>
            <a:r>
              <a:rPr lang="fr-FR" dirty="0"/>
              <a:t>Intégration de Python dans </a:t>
            </a:r>
            <a:r>
              <a:rPr lang="fr-FR" dirty="0" err="1"/>
              <a:t>Rstudio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0A40-3CF7-4C1A-B851-A9A0585B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229069"/>
            <a:ext cx="10515600" cy="4827174"/>
          </a:xfrm>
        </p:spPr>
        <p:txBody>
          <a:bodyPr>
            <a:normAutofit/>
          </a:bodyPr>
          <a:lstStyle/>
          <a:p>
            <a:r>
              <a:rPr lang="fr-FR" sz="2400" dirty="0"/>
              <a:t>Nécessite le package </a:t>
            </a:r>
            <a:r>
              <a:rPr lang="fr-FR" sz="2400" dirty="0" err="1"/>
              <a:t>reticulate</a:t>
            </a:r>
            <a:endParaRPr lang="fr-FR" sz="2400" dirty="0"/>
          </a:p>
          <a:p>
            <a:r>
              <a:rPr lang="fr-FR" sz="2400" dirty="0"/>
              <a:t>L’inverse est possible aussi (notamment avec </a:t>
            </a:r>
            <a:r>
              <a:rPr lang="fr-FR" sz="2400" dirty="0" err="1"/>
              <a:t>Jupyter</a:t>
            </a:r>
            <a:r>
              <a:rPr lang="fr-FR" sz="2400" dirty="0"/>
              <a:t>)</a:t>
            </a:r>
          </a:p>
          <a:p>
            <a:r>
              <a:rPr lang="fr-FR" sz="2400" dirty="0"/>
              <a:t>Syntaxe python transposée en R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Récupération de variables</a:t>
            </a:r>
          </a:p>
          <a:p>
            <a:endParaRPr lang="fr-B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1C827-96EC-46F7-9D8E-D18A4BE1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20" y="3284177"/>
            <a:ext cx="2948013" cy="901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43E7D-6719-486C-8F83-C957B18A3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05" y="3284177"/>
            <a:ext cx="3184580" cy="759957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18C68F2-7D54-4435-A420-7489190E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62080"/>
              </p:ext>
            </p:extLst>
          </p:nvPr>
        </p:nvGraphicFramePr>
        <p:xfrm>
          <a:off x="2572920" y="2854132"/>
          <a:ext cx="630666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3333">
                  <a:extLst>
                    <a:ext uri="{9D8B030D-6E8A-4147-A177-3AD203B41FA5}">
                      <a16:colId xmlns:a16="http://schemas.microsoft.com/office/drawing/2014/main" val="3331861475"/>
                    </a:ext>
                  </a:extLst>
                </a:gridCol>
                <a:gridCol w="3153333">
                  <a:extLst>
                    <a:ext uri="{9D8B030D-6E8A-4147-A177-3AD203B41FA5}">
                      <a16:colId xmlns:a16="http://schemas.microsoft.com/office/drawing/2014/main" val="154951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Python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3344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86064D2-7636-49E5-8C47-75A795B17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55"/>
          <a:stretch/>
        </p:blipFill>
        <p:spPr>
          <a:xfrm>
            <a:off x="2572920" y="4947953"/>
            <a:ext cx="3642350" cy="927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58FE64-1129-4A45-A999-B384F6AAA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06"/>
          <a:stretch/>
        </p:blipFill>
        <p:spPr>
          <a:xfrm>
            <a:off x="6228522" y="4902915"/>
            <a:ext cx="4426778" cy="1343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B1566-7BC6-46D3-A3E8-230EB4601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270" y="6402303"/>
            <a:ext cx="341995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D940-D6E9-4AA2-8ECB-B1FF310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 séance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C430-7434-43F5-A3A7-2F272EB1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Date : 17/11/2021</a:t>
            </a:r>
          </a:p>
          <a:p>
            <a:r>
              <a:rPr lang="fr-FR" dirty="0"/>
              <a:t>Lieu : Rue de Houdain. Auditoire 05</a:t>
            </a:r>
          </a:p>
          <a:p>
            <a:r>
              <a:rPr lang="fr-FR" dirty="0"/>
              <a:t>Menu : </a:t>
            </a:r>
            <a:r>
              <a:rPr lang="fr-FR" dirty="0">
                <a:hlinkClick r:id="rId2"/>
              </a:rPr>
              <a:t>https://forms.gle/pwP6ppUAhAt4fUGa8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66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C1F0-9067-49DD-AB32-014ACF93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AD11-B2A0-450A-AFF1-840D7C45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Présentateur</a:t>
            </a:r>
          </a:p>
          <a:p>
            <a:r>
              <a:rPr lang="fr-FR" dirty="0"/>
              <a:t>R?</a:t>
            </a:r>
          </a:p>
          <a:p>
            <a:r>
              <a:rPr lang="fr-FR" dirty="0" err="1"/>
              <a:t>Rstudio</a:t>
            </a:r>
            <a:r>
              <a:rPr lang="fr-FR" dirty="0"/>
              <a:t>?</a:t>
            </a:r>
          </a:p>
          <a:p>
            <a:r>
              <a:rPr lang="fr-FR" dirty="0"/>
              <a:t>Comparaison par rapport à Python</a:t>
            </a:r>
          </a:p>
          <a:p>
            <a:r>
              <a:rPr lang="fr-FR" dirty="0" err="1"/>
              <a:t>Data.table</a:t>
            </a:r>
            <a:endParaRPr lang="fr-FR" dirty="0"/>
          </a:p>
          <a:p>
            <a:r>
              <a:rPr lang="fr-FR" dirty="0" err="1"/>
              <a:t>Shiny</a:t>
            </a:r>
            <a:r>
              <a:rPr lang="fr-FR" dirty="0"/>
              <a:t> app</a:t>
            </a:r>
          </a:p>
          <a:p>
            <a:r>
              <a:rPr lang="fr-FR" dirty="0"/>
              <a:t>GGplot2</a:t>
            </a:r>
          </a:p>
          <a:p>
            <a:r>
              <a:rPr lang="fr-FR" dirty="0" err="1"/>
              <a:t>Rmarkdown</a:t>
            </a:r>
            <a:endParaRPr lang="fr-FR" dirty="0"/>
          </a:p>
          <a:p>
            <a:r>
              <a:rPr lang="fr-FR" dirty="0"/>
              <a:t>Intégration de python dans </a:t>
            </a:r>
            <a:r>
              <a:rPr lang="fr-FR" dirty="0" err="1"/>
              <a:t>Rstudio</a:t>
            </a:r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86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6E54-62E7-4BFB-A687-BA5FC660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Présentateur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10F3-8AAE-49AD-B434-F72C3D5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 de R durant mon stage</a:t>
            </a:r>
          </a:p>
          <a:p>
            <a:r>
              <a:rPr lang="fr-FR" dirty="0"/>
              <a:t>Apprentissage guidé par certains packages clés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53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5D8-FBB1-45C7-A289-F51E5ADA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R?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3B4D-DBC0-48A7-9A9F-F23CDA5B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Utilisé dans les domaines : statistiques, analyse de données, séries temporelles, data </a:t>
            </a:r>
            <a:r>
              <a:rPr lang="fr-FR" sz="2400" dirty="0" err="1"/>
              <a:t>mining</a:t>
            </a:r>
            <a:r>
              <a:rPr lang="fr-FR" sz="2400" dirty="0"/>
              <a:t>, </a:t>
            </a:r>
            <a:r>
              <a:rPr lang="fr-FR" sz="2400" dirty="0" err="1"/>
              <a:t>bioanalyse</a:t>
            </a:r>
            <a:endParaRPr lang="fr-FR" sz="2400" dirty="0"/>
          </a:p>
          <a:p>
            <a:r>
              <a:rPr lang="fr-FR" sz="2400" dirty="0"/>
              <a:t>Langage de programmation libre</a:t>
            </a:r>
          </a:p>
          <a:p>
            <a:r>
              <a:rPr lang="fr-FR" sz="2400" dirty="0"/>
              <a:t>Interprété + autorise code C</a:t>
            </a:r>
          </a:p>
          <a:p>
            <a:r>
              <a:rPr lang="fr-FR" sz="2400" dirty="0"/>
              <a:t>Possède des packages (librairies) très puissants</a:t>
            </a:r>
          </a:p>
          <a:p>
            <a:endParaRPr lang="fr-BE" sz="24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F1842E-36F7-43A1-A283-7EABBE70A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28" y="568083"/>
            <a:ext cx="1186640" cy="919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7E68A-4345-4D4C-BE91-BB55D2CF8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82" y="2894627"/>
            <a:ext cx="4076018" cy="1677374"/>
          </a:xfrm>
          <a:prstGeom prst="rect">
            <a:avLst/>
          </a:prstGeom>
          <a:ln>
            <a:solidFill>
              <a:srgbClr val="2268BB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D59B3-01B3-4E99-815C-9587B1E6E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782" y="4696272"/>
            <a:ext cx="4076018" cy="2100717"/>
          </a:xfrm>
          <a:prstGeom prst="rect">
            <a:avLst/>
          </a:prstGeom>
          <a:ln>
            <a:solidFill>
              <a:srgbClr val="2268BB"/>
            </a:solidFill>
          </a:ln>
        </p:spPr>
      </p:pic>
      <p:pic>
        <p:nvPicPr>
          <p:cNvPr id="10" name="Picture 9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4130FF5-6C62-41AC-9C24-C7347B864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54" y="4168996"/>
            <a:ext cx="2497364" cy="2497364"/>
          </a:xfrm>
          <a:prstGeom prst="rect">
            <a:avLst/>
          </a:prstGeom>
          <a:ln>
            <a:solidFill>
              <a:srgbClr val="D5B301"/>
            </a:solidFill>
          </a:ln>
        </p:spPr>
      </p:pic>
    </p:spTree>
    <p:extLst>
      <p:ext uri="{BB962C8B-B14F-4D97-AF65-F5344CB8AC3E}">
        <p14:creationId xmlns:p14="http://schemas.microsoft.com/office/powerpoint/2010/main" val="31435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9ED5-38CB-453C-BD41-D927090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Rstudio</a:t>
            </a:r>
            <a:r>
              <a:rPr lang="fr-FR" dirty="0"/>
              <a:t>?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1758-2B52-4240-9300-2EF27F01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fr-FR" dirty="0"/>
              <a:t>IDE R le plus utilisé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A68EA-94E2-40CE-8736-7F0E07B0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8" y="1964459"/>
            <a:ext cx="8882743" cy="4714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C2973-CF8F-4424-8E52-1E562B439117}"/>
              </a:ext>
            </a:extLst>
          </p:cNvPr>
          <p:cNvSpPr/>
          <p:nvPr/>
        </p:nvSpPr>
        <p:spPr>
          <a:xfrm>
            <a:off x="1654628" y="2423886"/>
            <a:ext cx="5021943" cy="2380343"/>
          </a:xfrm>
          <a:prstGeom prst="rect">
            <a:avLst/>
          </a:prstGeom>
          <a:solidFill>
            <a:srgbClr val="4472C4">
              <a:alpha val="27843"/>
            </a:srgbClr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EFBC-E150-4EFF-BC1B-0A59A6310E4F}"/>
              </a:ext>
            </a:extLst>
          </p:cNvPr>
          <p:cNvSpPr/>
          <p:nvPr/>
        </p:nvSpPr>
        <p:spPr>
          <a:xfrm>
            <a:off x="6740072" y="2423887"/>
            <a:ext cx="3797300" cy="1959428"/>
          </a:xfrm>
          <a:prstGeom prst="rect">
            <a:avLst/>
          </a:prstGeom>
          <a:solidFill>
            <a:schemeClr val="accent6">
              <a:alpha val="27843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B94F0-5BDF-4600-B8B1-CB7E539B94C8}"/>
              </a:ext>
            </a:extLst>
          </p:cNvPr>
          <p:cNvSpPr/>
          <p:nvPr/>
        </p:nvSpPr>
        <p:spPr>
          <a:xfrm>
            <a:off x="6740071" y="4440686"/>
            <a:ext cx="3797300" cy="2238260"/>
          </a:xfrm>
          <a:prstGeom prst="rect">
            <a:avLst/>
          </a:prstGeom>
          <a:solidFill>
            <a:srgbClr val="FF0000">
              <a:alpha val="27843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EA749-9596-40F2-8D61-20E3B603F77E}"/>
              </a:ext>
            </a:extLst>
          </p:cNvPr>
          <p:cNvSpPr/>
          <p:nvPr/>
        </p:nvSpPr>
        <p:spPr>
          <a:xfrm>
            <a:off x="1654627" y="4894265"/>
            <a:ext cx="5021941" cy="1784681"/>
          </a:xfrm>
          <a:prstGeom prst="rect">
            <a:avLst/>
          </a:prstGeom>
          <a:solidFill>
            <a:schemeClr val="accent2">
              <a:lumMod val="75000"/>
              <a:alpha val="27843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A5477-1BD2-4E38-8521-533F83CC9085}"/>
              </a:ext>
            </a:extLst>
          </p:cNvPr>
          <p:cNvSpPr/>
          <p:nvPr/>
        </p:nvSpPr>
        <p:spPr>
          <a:xfrm>
            <a:off x="3222171" y="3429000"/>
            <a:ext cx="2046515" cy="57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472C4"/>
                </a:solidFill>
              </a:rPr>
              <a:t>Fichiers source</a:t>
            </a:r>
            <a:endParaRPr lang="fr-BE" dirty="0">
              <a:solidFill>
                <a:srgbClr val="4472C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455AE-BCEB-4B0D-84C6-5BE978A8A7D6}"/>
              </a:ext>
            </a:extLst>
          </p:cNvPr>
          <p:cNvSpPr/>
          <p:nvPr/>
        </p:nvSpPr>
        <p:spPr>
          <a:xfrm>
            <a:off x="7499349" y="3323710"/>
            <a:ext cx="2046515" cy="57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Explorateur de variables</a:t>
            </a:r>
            <a:endParaRPr lang="fr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9CA68-BBF2-4A78-B202-39F4049E6CB3}"/>
              </a:ext>
            </a:extLst>
          </p:cNvPr>
          <p:cNvSpPr/>
          <p:nvPr/>
        </p:nvSpPr>
        <p:spPr>
          <a:xfrm>
            <a:off x="3242581" y="5704105"/>
            <a:ext cx="2046515" cy="57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Console</a:t>
            </a:r>
            <a:endParaRPr lang="fr-B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B6AD8-8B5C-4ABC-8E1A-4F69CBFF01AB}"/>
              </a:ext>
            </a:extLst>
          </p:cNvPr>
          <p:cNvSpPr/>
          <p:nvPr/>
        </p:nvSpPr>
        <p:spPr>
          <a:xfrm>
            <a:off x="7304309" y="5179107"/>
            <a:ext cx="2808972" cy="87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Explorateur de fichiers, liste de packages, graphiques</a:t>
            </a: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0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A3A3-B907-4F37-AFED-E6984DF1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01"/>
            <a:ext cx="10515600" cy="1325563"/>
          </a:xfrm>
        </p:spPr>
        <p:txBody>
          <a:bodyPr/>
          <a:lstStyle/>
          <a:p>
            <a:r>
              <a:rPr lang="fr-FR" dirty="0"/>
              <a:t>Comparaison par rapport à Python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8ECF-E44B-49B4-9CDE-A5788B0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126745"/>
          </a:xfrm>
        </p:spPr>
        <p:txBody>
          <a:bodyPr>
            <a:normAutofit/>
          </a:bodyPr>
          <a:lstStyle/>
          <a:p>
            <a:r>
              <a:rPr lang="fr-FR" sz="2400" dirty="0"/>
              <a:t>R est bien moins populaire (bien que R soit préféré pour certaines tâches) </a:t>
            </a:r>
          </a:p>
          <a:p>
            <a:r>
              <a:rPr lang="fr-FR" sz="2400" dirty="0"/>
              <a:t>R et Python offrent aux développeurs des salaires similaires</a:t>
            </a:r>
            <a:endParaRPr lang="fr-B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379B5-3F9F-4E4B-B099-D3F5E1A1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63" y="2758695"/>
            <a:ext cx="4981575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5EF60-B7B9-4BA2-A11C-960552001AEF}"/>
              </a:ext>
            </a:extLst>
          </p:cNvPr>
          <p:cNvSpPr txBox="1"/>
          <p:nvPr/>
        </p:nvSpPr>
        <p:spPr>
          <a:xfrm>
            <a:off x="1456063" y="2380076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D142D"/>
                </a:solidFill>
              </a:rPr>
              <a:t>Most </a:t>
            </a:r>
            <a:r>
              <a:rPr lang="fr-FR" dirty="0" err="1">
                <a:solidFill>
                  <a:srgbClr val="0D142D"/>
                </a:solidFill>
              </a:rPr>
              <a:t>popular</a:t>
            </a:r>
            <a:r>
              <a:rPr lang="fr-FR" dirty="0">
                <a:solidFill>
                  <a:srgbClr val="0D142D"/>
                </a:solidFill>
              </a:rPr>
              <a:t> </a:t>
            </a:r>
            <a:r>
              <a:rPr lang="fr-FR" dirty="0" err="1">
                <a:solidFill>
                  <a:srgbClr val="0D142D"/>
                </a:solidFill>
              </a:rPr>
              <a:t>languages</a:t>
            </a:r>
            <a:r>
              <a:rPr lang="fr-FR" dirty="0">
                <a:solidFill>
                  <a:srgbClr val="0D142D"/>
                </a:solidFill>
              </a:rPr>
              <a:t> 2021 </a:t>
            </a:r>
            <a:endParaRPr lang="fr-BE" dirty="0">
              <a:solidFill>
                <a:srgbClr val="0D142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488003-9A06-4AD9-8C12-5725C144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63" y="4695723"/>
            <a:ext cx="4981575" cy="2030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AB579F-05F8-499C-B019-1B64A1A12DCA}"/>
              </a:ext>
            </a:extLst>
          </p:cNvPr>
          <p:cNvSpPr txBox="1"/>
          <p:nvPr/>
        </p:nvSpPr>
        <p:spPr>
          <a:xfrm>
            <a:off x="2818928" y="40628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rgbClr val="FF5C1E"/>
                </a:solidFill>
              </a:rPr>
              <a:t>…</a:t>
            </a:r>
            <a:endParaRPr lang="fr-BE" sz="4400" dirty="0">
              <a:solidFill>
                <a:srgbClr val="FF5C1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041D7-4AD3-4D28-8639-F165FD3E1629}"/>
              </a:ext>
            </a:extLst>
          </p:cNvPr>
          <p:cNvSpPr txBox="1"/>
          <p:nvPr/>
        </p:nvSpPr>
        <p:spPr>
          <a:xfrm>
            <a:off x="8036159" y="6354375"/>
            <a:ext cx="3716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D142D"/>
                </a:solidFill>
              </a:rPr>
              <a:t>Source : https://insights.stackoverflow.com/survey/2021</a:t>
            </a:r>
            <a:endParaRPr lang="fr-BE" sz="1200" dirty="0">
              <a:solidFill>
                <a:srgbClr val="0D142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DA619A-09A6-4A4C-AC2F-C3A92D21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5" y="3129756"/>
            <a:ext cx="4714875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30B13-6CFF-4EFF-A142-BF73CEB571C9}"/>
              </a:ext>
            </a:extLst>
          </p:cNvPr>
          <p:cNvSpPr txBox="1"/>
          <p:nvPr/>
        </p:nvSpPr>
        <p:spPr>
          <a:xfrm>
            <a:off x="7477125" y="2731207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D142D"/>
                </a:solidFill>
              </a:rPr>
              <a:t>Top </a:t>
            </a:r>
            <a:r>
              <a:rPr lang="fr-FR" dirty="0" err="1">
                <a:solidFill>
                  <a:srgbClr val="0D142D"/>
                </a:solidFill>
              </a:rPr>
              <a:t>paying</a:t>
            </a:r>
            <a:r>
              <a:rPr lang="fr-FR" dirty="0">
                <a:solidFill>
                  <a:srgbClr val="0D142D"/>
                </a:solidFill>
              </a:rPr>
              <a:t> technologies 2021</a:t>
            </a:r>
            <a:endParaRPr lang="fr-BE" dirty="0">
              <a:solidFill>
                <a:srgbClr val="0D1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A93-9EB0-47E1-B79B-5FBB338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46356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Data.table</a:t>
            </a:r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2F9B0-D16A-49FD-974C-671679ECCDDD}"/>
              </a:ext>
            </a:extLst>
          </p:cNvPr>
          <p:cNvSpPr txBox="1"/>
          <p:nvPr/>
        </p:nvSpPr>
        <p:spPr>
          <a:xfrm>
            <a:off x="0" y="1102188"/>
            <a:ext cx="6096000" cy="26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Package qui améliore le type </a:t>
            </a:r>
            <a:r>
              <a:rPr lang="fr-FR" dirty="0" err="1"/>
              <a:t>data.frame</a:t>
            </a:r>
            <a:r>
              <a:rPr lang="fr-FR" dirty="0"/>
              <a:t> (de base dans 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Permet de manipuler de grandes quantités de données (opérations, tri, groupement, combinaison de tableaux)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Très rapide (ex : lecture de fichier en parallèle)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Offre une syntaxe très rapide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47EFB-4E01-433C-8513-5C096C70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149" y="971029"/>
            <a:ext cx="6439799" cy="2514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22D7AF-BC98-434B-A83E-640C9B917D48}"/>
              </a:ext>
            </a:extLst>
          </p:cNvPr>
          <p:cNvSpPr txBox="1"/>
          <p:nvPr/>
        </p:nvSpPr>
        <p:spPr>
          <a:xfrm>
            <a:off x="6399402" y="3435153"/>
            <a:ext cx="4741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Un </a:t>
            </a:r>
            <a:r>
              <a:rPr lang="fr-FR" sz="1400" dirty="0" err="1"/>
              <a:t>data.table</a:t>
            </a:r>
            <a:r>
              <a:rPr lang="fr-FR" sz="1400" dirty="0"/>
              <a:t> et un </a:t>
            </a:r>
            <a:r>
              <a:rPr lang="fr-FR" sz="1400" dirty="0" err="1"/>
              <a:t>data.frame</a:t>
            </a:r>
            <a:r>
              <a:rPr lang="fr-FR" sz="1400" dirty="0"/>
              <a:t> sont des tableaux de </a:t>
            </a:r>
            <a:r>
              <a:rPr lang="fr-FR" sz="1400" dirty="0" err="1"/>
              <a:t>donnnées</a:t>
            </a:r>
            <a:endParaRPr lang="fr-BE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78D98-1BB0-4501-BEAD-24DDFAFD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58" y="4356963"/>
            <a:ext cx="6653857" cy="1081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CB30A-5DB2-4362-9987-FC8BE701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958" y="5438577"/>
            <a:ext cx="7001852" cy="1419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2425C4-4589-4594-AEF2-B53D6CD74FF7}"/>
              </a:ext>
            </a:extLst>
          </p:cNvPr>
          <p:cNvSpPr txBox="1"/>
          <p:nvPr/>
        </p:nvSpPr>
        <p:spPr>
          <a:xfrm>
            <a:off x="5509927" y="4100013"/>
            <a:ext cx="652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Import d’un fichier selon 2 méthodes différentes – Comparaison des temps d’exécution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79680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A93-9EB0-47E1-B79B-5FBB338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246356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Data.table</a:t>
            </a:r>
            <a:endParaRPr lang="fr-BE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7E3305B-E4CE-4ADD-804A-C77F269A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4" y="4306429"/>
            <a:ext cx="4182059" cy="2353003"/>
          </a:xfr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86752279-57BB-4CAF-8D7C-2C42257D0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99" y="4354219"/>
            <a:ext cx="6667500" cy="2257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2A3FC4-BCA4-4C5E-A669-157A559F56A3}"/>
              </a:ext>
            </a:extLst>
          </p:cNvPr>
          <p:cNvSpPr txBox="1"/>
          <p:nvPr/>
        </p:nvSpPr>
        <p:spPr>
          <a:xfrm>
            <a:off x="0" y="1102188"/>
            <a:ext cx="6096000" cy="26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Package qui améliore le type </a:t>
            </a:r>
            <a:r>
              <a:rPr lang="fr-FR" dirty="0" err="1"/>
              <a:t>data.frame</a:t>
            </a:r>
            <a:r>
              <a:rPr lang="fr-FR" dirty="0"/>
              <a:t> (de base dans 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Permet de manipuler de grandes quantités de données (opérations, tri, groupement, combinaison de tableaux)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Très rapide (ex : lecture de fichier en parallèle)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Offre une syntaxe très rapide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394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599</Words>
  <Application>Microsoft Office PowerPoint</Application>
  <PresentationFormat>Widescreen</PresentationFormat>
  <Paragraphs>105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Formation R &amp; RStudio</vt:lpstr>
      <vt:lpstr>Agenda</vt:lpstr>
      <vt:lpstr>Ordre du jour</vt:lpstr>
      <vt:lpstr>Présentateur</vt:lpstr>
      <vt:lpstr>R?</vt:lpstr>
      <vt:lpstr>Rstudio?</vt:lpstr>
      <vt:lpstr>Comparaison par rapport à Python</vt:lpstr>
      <vt:lpstr>Data.table</vt:lpstr>
      <vt:lpstr>Data.table</vt:lpstr>
      <vt:lpstr>Data.table</vt:lpstr>
      <vt:lpstr>Data.table</vt:lpstr>
      <vt:lpstr>Data.table</vt:lpstr>
      <vt:lpstr>Autres bibliothèques de traitement de données : The Tidyverse</vt:lpstr>
      <vt:lpstr>Shiny app</vt:lpstr>
      <vt:lpstr>Shiny app</vt:lpstr>
      <vt:lpstr>Ggplot2 ou la grammaire des graphiques</vt:lpstr>
      <vt:lpstr>ggplot</vt:lpstr>
      <vt:lpstr>ggplot</vt:lpstr>
      <vt:lpstr>ggplot</vt:lpstr>
      <vt:lpstr>Rmarkdown</vt:lpstr>
      <vt:lpstr>Rmarkdown</vt:lpstr>
      <vt:lpstr>Rmarkdown</vt:lpstr>
      <vt:lpstr>Rmarkdown</vt:lpstr>
      <vt:lpstr>Possibilité d’ajouter des chunks de python</vt:lpstr>
      <vt:lpstr>Intégration de Python dans Rstudio</vt:lpstr>
      <vt:lpstr>Intégration de Python dans Rstudio</vt:lpstr>
      <vt:lpstr>Prochaine séance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&amp; RStudio</dc:title>
  <dc:creator>Clément HOEDENAEKEN</dc:creator>
  <cp:lastModifiedBy>Clément HOEDENAEKEN</cp:lastModifiedBy>
  <cp:revision>1</cp:revision>
  <dcterms:created xsi:type="dcterms:W3CDTF">2021-10-28T08:27:57Z</dcterms:created>
  <dcterms:modified xsi:type="dcterms:W3CDTF">2021-11-10T09:01:58Z</dcterms:modified>
</cp:coreProperties>
</file>