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8000000" cy="18000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5669"/>
        <p:guide pos="5669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7637673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80584146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143939362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466639643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95590419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21658531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4302192" name="Espace réservé pour l'image de la diapositiv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49056775" name="Remarques Espace réservé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736489008" name="Espace réservé pour le numéro de diapositive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fr-FR"/>
              <a:t>1</a:t>
            </a:fld>
            <a:endParaRPr lang="fr-FR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5284093" name="Titre 1"/>
          <p:cNvSpPr>
            <a:spLocks noGrp="1"/>
          </p:cNvSpPr>
          <p:nvPr>
            <p:ph type="ctrTitle"/>
          </p:nvPr>
        </p:nvSpPr>
        <p:spPr bwMode="auto">
          <a:xfrm>
            <a:off x="2249999" y="2945834"/>
            <a:ext cx="13499999" cy="6266666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49042700" name="Sous-titre 2"/>
          <p:cNvSpPr>
            <a:spLocks noGrp="1"/>
          </p:cNvSpPr>
          <p:nvPr>
            <p:ph type="subTitle" idx="1"/>
          </p:nvPr>
        </p:nvSpPr>
        <p:spPr bwMode="auto">
          <a:xfrm>
            <a:off x="2249999" y="9454167"/>
            <a:ext cx="13499999" cy="43458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374505902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51863915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88084814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0168011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268459289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2001522451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0652159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09968099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2971295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12881249" y="958333"/>
            <a:ext cx="3881250" cy="15254167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49769496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1237500" y="958333"/>
            <a:ext cx="11418750" cy="15254167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2914270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216912778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23453213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2911435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783275283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747030181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922836722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57256532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324026" name="Titre 1"/>
          <p:cNvSpPr>
            <a:spLocks noGrp="1"/>
          </p:cNvSpPr>
          <p:nvPr>
            <p:ph type="title"/>
          </p:nvPr>
        </p:nvSpPr>
        <p:spPr bwMode="auto">
          <a:xfrm>
            <a:off x="1228124" y="4487501"/>
            <a:ext cx="15525000" cy="7487498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869817998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228124" y="12045834"/>
            <a:ext cx="15525000" cy="393749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1679072587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56755754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425675434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9465130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53069405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1237500" y="4791666"/>
            <a:ext cx="7650000" cy="11420834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699159849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9112499" y="4791666"/>
            <a:ext cx="7650000" cy="11420834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20732316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2041113389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06185151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1519689" name="Titre 1"/>
          <p:cNvSpPr>
            <a:spLocks noGrp="1"/>
          </p:cNvSpPr>
          <p:nvPr>
            <p:ph type="title"/>
          </p:nvPr>
        </p:nvSpPr>
        <p:spPr bwMode="auto">
          <a:xfrm>
            <a:off x="1239844" y="958333"/>
            <a:ext cx="15525000" cy="3479167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335357331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239844" y="4412501"/>
            <a:ext cx="7614843" cy="21624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1142835503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1239844" y="6574999"/>
            <a:ext cx="7614843" cy="9670834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202209590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9112499" y="4412501"/>
            <a:ext cx="7652344" cy="21624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617564859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9112499" y="6574999"/>
            <a:ext cx="7652344" cy="9670834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762710786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705208210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91633115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5827535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657478805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465249800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57909348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6614014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938228446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853016840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9632023" name="Titre 1"/>
          <p:cNvSpPr>
            <a:spLocks noGrp="1"/>
          </p:cNvSpPr>
          <p:nvPr>
            <p:ph type="title"/>
          </p:nvPr>
        </p:nvSpPr>
        <p:spPr bwMode="auto">
          <a:xfrm>
            <a:off x="1239844" y="1199999"/>
            <a:ext cx="5805468" cy="420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387604280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7652344" y="2591666"/>
            <a:ext cx="9112499" cy="12791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455409910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1239844" y="5400000"/>
            <a:ext cx="5805468" cy="10004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1640231094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788663605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861629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8394984" name="Titre 1"/>
          <p:cNvSpPr>
            <a:spLocks noGrp="1"/>
          </p:cNvSpPr>
          <p:nvPr>
            <p:ph type="title"/>
          </p:nvPr>
        </p:nvSpPr>
        <p:spPr bwMode="auto">
          <a:xfrm>
            <a:off x="1239844" y="1199999"/>
            <a:ext cx="5805468" cy="420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527287880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7652344" y="2591666"/>
            <a:ext cx="9112499" cy="127916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880681716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1239844" y="5400000"/>
            <a:ext cx="5805468" cy="10004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160389480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762174315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005752505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948970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1237500" y="958333"/>
            <a:ext cx="15525000" cy="347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58825134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1237500" y="4791666"/>
            <a:ext cx="15525000" cy="114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306298603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1237500" y="16683333"/>
            <a:ext cx="4049999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584525740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5962499" y="16683333"/>
            <a:ext cx="6074999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303796089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12712500" y="16683333"/>
            <a:ext cx="4049999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1483403" name=""/>
          <p:cNvSpPr/>
          <p:nvPr/>
        </p:nvSpPr>
        <p:spPr bwMode="auto">
          <a:xfrm rot="0" flipH="0" flipV="0">
            <a:off x="3181923" y="2770588"/>
            <a:ext cx="2611230" cy="1297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0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36268879" name=""/>
          <p:cNvSpPr/>
          <p:nvPr/>
        </p:nvSpPr>
        <p:spPr bwMode="auto">
          <a:xfrm rot="5399978" flipH="0" flipV="0">
            <a:off x="12280441" y="2853529"/>
            <a:ext cx="932657" cy="1130075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32869862" name=""/>
          <p:cNvSpPr/>
          <p:nvPr/>
        </p:nvSpPr>
        <p:spPr bwMode="auto">
          <a:xfrm rot="0" flipH="0" flipV="0">
            <a:off x="8173166" y="2770588"/>
            <a:ext cx="2611229" cy="1297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0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9803548" name=""/>
          <p:cNvSpPr/>
          <p:nvPr/>
        </p:nvSpPr>
        <p:spPr bwMode="auto">
          <a:xfrm rot="5399978" flipH="0" flipV="0">
            <a:off x="6665326" y="2674474"/>
            <a:ext cx="635667" cy="1658057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45526458" name=""/>
          <p:cNvSpPr/>
          <p:nvPr/>
        </p:nvSpPr>
        <p:spPr bwMode="auto">
          <a:xfrm rot="0" flipH="0" flipV="0">
            <a:off x="6517040" y="5059316"/>
            <a:ext cx="932656" cy="1130075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90712617" name=""/>
          <p:cNvSpPr/>
          <p:nvPr/>
        </p:nvSpPr>
        <p:spPr bwMode="auto">
          <a:xfrm rot="0" flipH="0" flipV="0">
            <a:off x="5549531" y="6268049"/>
            <a:ext cx="2859095" cy="18401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8099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1985947" name=""/>
          <p:cNvGrpSpPr/>
          <p:nvPr/>
        </p:nvGrpSpPr>
        <p:grpSpPr bwMode="auto">
          <a:xfrm rot="0" flipH="0" flipV="0">
            <a:off x="2292136" y="9001418"/>
            <a:ext cx="938884" cy="809684"/>
            <a:chOff x="0" y="0"/>
            <a:chExt cx="938884" cy="809684"/>
          </a:xfrm>
        </p:grpSpPr>
        <p:sp>
          <p:nvSpPr>
            <p:cNvPr id="256536471" name=""/>
            <p:cNvSpPr/>
            <p:nvPr/>
          </p:nvSpPr>
          <p:spPr bwMode="auto">
            <a:xfrm flipH="0" flipV="0">
              <a:off x="0" y="0"/>
              <a:ext cx="938884" cy="809684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4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2138630586" name=""/>
            <p:cNvGrpSpPr/>
            <p:nvPr/>
          </p:nvGrpSpPr>
          <p:grpSpPr bwMode="auto">
            <a:xfrm flipH="0" flipV="0">
              <a:off x="234721" y="67908"/>
              <a:ext cx="469442" cy="619887"/>
              <a:chOff x="0" y="0"/>
              <a:chExt cx="469442" cy="619887"/>
            </a:xfrm>
          </p:grpSpPr>
          <p:sp>
            <p:nvSpPr>
              <p:cNvPr id="419786366" name=""/>
              <p:cNvSpPr/>
              <p:nvPr/>
            </p:nvSpPr>
            <p:spPr bwMode="auto">
              <a:xfrm flipH="0" flipV="0">
                <a:off x="43111" y="271635"/>
                <a:ext cx="383217" cy="348251"/>
              </a:xfrm>
              <a:prstGeom prst="trapezoid">
                <a:avLst>
                  <a:gd name="adj" fmla="val 25000"/>
                </a:avLst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992314202" name=""/>
              <p:cNvSpPr/>
              <p:nvPr/>
            </p:nvSpPr>
            <p:spPr bwMode="auto">
              <a:xfrm flipH="0" flipV="0">
                <a:off x="0" y="0"/>
                <a:ext cx="469442" cy="429293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52712580" name=""/>
          <p:cNvGrpSpPr/>
          <p:nvPr/>
        </p:nvGrpSpPr>
        <p:grpSpPr bwMode="auto">
          <a:xfrm rot="0" flipH="0" flipV="0">
            <a:off x="3762736" y="9001418"/>
            <a:ext cx="938883" cy="809683"/>
            <a:chOff x="0" y="0"/>
            <a:chExt cx="938883" cy="809683"/>
          </a:xfrm>
        </p:grpSpPr>
        <p:sp>
          <p:nvSpPr>
            <p:cNvPr id="180268198" name=""/>
            <p:cNvSpPr/>
            <p:nvPr/>
          </p:nvSpPr>
          <p:spPr bwMode="auto">
            <a:xfrm flipH="0" flipV="0">
              <a:off x="0" y="0"/>
              <a:ext cx="938883" cy="8096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4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566265136" name=""/>
            <p:cNvGrpSpPr/>
            <p:nvPr/>
          </p:nvGrpSpPr>
          <p:grpSpPr bwMode="auto">
            <a:xfrm flipH="0" flipV="0">
              <a:off x="234719" y="67907"/>
              <a:ext cx="469441" cy="619886"/>
              <a:chOff x="0" y="0"/>
              <a:chExt cx="469441" cy="619886"/>
            </a:xfrm>
          </p:grpSpPr>
          <p:sp>
            <p:nvSpPr>
              <p:cNvPr id="1129210680" name=""/>
              <p:cNvSpPr/>
              <p:nvPr/>
            </p:nvSpPr>
            <p:spPr bwMode="auto">
              <a:xfrm flipH="0" flipV="0">
                <a:off x="43110" y="271635"/>
                <a:ext cx="383217" cy="348250"/>
              </a:xfrm>
              <a:prstGeom prst="trapezoid">
                <a:avLst>
                  <a:gd name="adj" fmla="val 25000"/>
                </a:avLst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411049592" name=""/>
              <p:cNvSpPr/>
              <p:nvPr/>
            </p:nvSpPr>
            <p:spPr bwMode="auto">
              <a:xfrm flipH="0" flipV="0">
                <a:off x="0" y="0"/>
                <a:ext cx="469441" cy="42929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584920863" name=""/>
          <p:cNvGrpSpPr/>
          <p:nvPr/>
        </p:nvGrpSpPr>
        <p:grpSpPr bwMode="auto">
          <a:xfrm rot="0" flipH="0" flipV="0">
            <a:off x="8951510" y="9001418"/>
            <a:ext cx="938883" cy="809683"/>
            <a:chOff x="0" y="0"/>
            <a:chExt cx="938883" cy="809683"/>
          </a:xfrm>
        </p:grpSpPr>
        <p:sp>
          <p:nvSpPr>
            <p:cNvPr id="1206517264" name=""/>
            <p:cNvSpPr/>
            <p:nvPr/>
          </p:nvSpPr>
          <p:spPr bwMode="auto">
            <a:xfrm flipH="0" flipV="0">
              <a:off x="0" y="0"/>
              <a:ext cx="938883" cy="8096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4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1791030230" name=""/>
            <p:cNvGrpSpPr/>
            <p:nvPr/>
          </p:nvGrpSpPr>
          <p:grpSpPr bwMode="auto">
            <a:xfrm flipH="0" flipV="0">
              <a:off x="234719" y="67907"/>
              <a:ext cx="469441" cy="619886"/>
              <a:chOff x="0" y="0"/>
              <a:chExt cx="469441" cy="619886"/>
            </a:xfrm>
          </p:grpSpPr>
          <p:sp>
            <p:nvSpPr>
              <p:cNvPr id="1681192099" name=""/>
              <p:cNvSpPr/>
              <p:nvPr/>
            </p:nvSpPr>
            <p:spPr bwMode="auto">
              <a:xfrm flipH="0" flipV="0">
                <a:off x="43110" y="271635"/>
                <a:ext cx="383217" cy="348250"/>
              </a:xfrm>
              <a:prstGeom prst="trapezoid">
                <a:avLst>
                  <a:gd name="adj" fmla="val 25000"/>
                </a:avLst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932658314" name=""/>
              <p:cNvSpPr/>
              <p:nvPr/>
            </p:nvSpPr>
            <p:spPr bwMode="auto">
              <a:xfrm flipH="0" flipV="0">
                <a:off x="0" y="0"/>
                <a:ext cx="469441" cy="42929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grpSp>
        <p:nvGrpSpPr>
          <p:cNvPr id="1300378038" name=""/>
          <p:cNvGrpSpPr/>
          <p:nvPr/>
        </p:nvGrpSpPr>
        <p:grpSpPr bwMode="auto">
          <a:xfrm rot="0" flipH="0" flipV="0">
            <a:off x="13496443" y="3013398"/>
            <a:ext cx="938883" cy="809683"/>
            <a:chOff x="0" y="0"/>
            <a:chExt cx="938883" cy="809683"/>
          </a:xfrm>
        </p:grpSpPr>
        <p:sp>
          <p:nvSpPr>
            <p:cNvPr id="757919660" name=""/>
            <p:cNvSpPr/>
            <p:nvPr/>
          </p:nvSpPr>
          <p:spPr bwMode="auto">
            <a:xfrm flipH="0" flipV="0">
              <a:off x="0" y="0"/>
              <a:ext cx="938883" cy="8096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4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948847686" name=""/>
            <p:cNvGrpSpPr/>
            <p:nvPr/>
          </p:nvGrpSpPr>
          <p:grpSpPr bwMode="auto">
            <a:xfrm flipH="0" flipV="0">
              <a:off x="234719" y="67907"/>
              <a:ext cx="469441" cy="619886"/>
              <a:chOff x="0" y="0"/>
              <a:chExt cx="469441" cy="619886"/>
            </a:xfrm>
          </p:grpSpPr>
          <p:sp>
            <p:nvSpPr>
              <p:cNvPr id="1597373338" name=""/>
              <p:cNvSpPr/>
              <p:nvPr/>
            </p:nvSpPr>
            <p:spPr bwMode="auto">
              <a:xfrm flipH="0" flipV="0">
                <a:off x="43110" y="271635"/>
                <a:ext cx="383217" cy="348250"/>
              </a:xfrm>
              <a:prstGeom prst="trapezoid">
                <a:avLst>
                  <a:gd name="adj" fmla="val 25000"/>
                </a:avLst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1821283083" name=""/>
              <p:cNvSpPr/>
              <p:nvPr/>
            </p:nvSpPr>
            <p:spPr bwMode="auto">
              <a:xfrm flipH="0" flipV="0">
                <a:off x="0" y="0"/>
                <a:ext cx="469441" cy="42929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cxnSp>
        <p:nvCxnSpPr>
          <p:cNvPr id="1415305501" name=""/>
          <p:cNvCxnSpPr/>
          <p:nvPr/>
        </p:nvCxnSpPr>
        <p:spPr bwMode="auto">
          <a:xfrm rot="0" flipH="0" flipV="1">
            <a:off x="2778894" y="8260680"/>
            <a:ext cx="2821074" cy="677750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574671" name=""/>
          <p:cNvCxnSpPr/>
          <p:nvPr/>
        </p:nvCxnSpPr>
        <p:spPr bwMode="auto">
          <a:xfrm rot="0" flipH="0" flipV="1">
            <a:off x="4831831" y="8413911"/>
            <a:ext cx="1181571" cy="677749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488296" name=""/>
          <p:cNvCxnSpPr/>
          <p:nvPr/>
        </p:nvCxnSpPr>
        <p:spPr bwMode="auto">
          <a:xfrm rot="0" flipH="1" flipV="1">
            <a:off x="7817840" y="8413911"/>
            <a:ext cx="1181571" cy="677749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2203733" name=""/>
          <p:cNvCxnSpPr/>
          <p:nvPr/>
        </p:nvCxnSpPr>
        <p:spPr bwMode="auto">
          <a:xfrm rot="0" flipH="1" flipV="1">
            <a:off x="8339348" y="8260681"/>
            <a:ext cx="2821074" cy="677749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766981" name=""/>
          <p:cNvSpPr txBox="1"/>
          <p:nvPr/>
        </p:nvSpPr>
        <p:spPr bwMode="auto">
          <a:xfrm rot="0" flipH="0" flipV="0">
            <a:off x="6387378" y="6268049"/>
            <a:ext cx="134620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Hamachi</a:t>
            </a:r>
            <a:endParaRPr b="1"/>
          </a:p>
        </p:txBody>
      </p:sp>
      <p:sp>
        <p:nvSpPr>
          <p:cNvPr id="1606658475" name=""/>
          <p:cNvSpPr txBox="1"/>
          <p:nvPr/>
        </p:nvSpPr>
        <p:spPr bwMode="auto">
          <a:xfrm rot="0" flipH="0" flipV="0">
            <a:off x="3796213" y="3235507"/>
            <a:ext cx="143872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Beam_MP</a:t>
            </a:r>
            <a:endParaRPr b="1"/>
          </a:p>
        </p:txBody>
      </p:sp>
      <p:sp>
        <p:nvSpPr>
          <p:cNvPr id="1573243069" name=""/>
          <p:cNvSpPr txBox="1"/>
          <p:nvPr/>
        </p:nvSpPr>
        <p:spPr bwMode="auto">
          <a:xfrm rot="0" flipH="0" flipV="0">
            <a:off x="8290709" y="3235507"/>
            <a:ext cx="240277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b="1"/>
              <a:t>Beam_MP</a:t>
            </a:r>
            <a:r>
              <a:rPr b="1"/>
              <a:t>_Server</a:t>
            </a:r>
            <a:endParaRPr b="1"/>
          </a:p>
        </p:txBody>
      </p:sp>
      <p:sp>
        <p:nvSpPr>
          <p:cNvPr id="1348225532" name=""/>
          <p:cNvSpPr txBox="1"/>
          <p:nvPr/>
        </p:nvSpPr>
        <p:spPr bwMode="auto">
          <a:xfrm rot="0" flipH="0" flipV="0">
            <a:off x="6254138" y="2307843"/>
            <a:ext cx="1449879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b="1">
                <a:solidFill>
                  <a:srgbClr val="FF0000"/>
                </a:solidFill>
              </a:rPr>
              <a:t>Serveur de jeux</a:t>
            </a:r>
            <a:endParaRPr b="1"/>
          </a:p>
        </p:txBody>
      </p:sp>
      <p:cxnSp>
        <p:nvCxnSpPr>
          <p:cNvPr id="1835319457" name=""/>
          <p:cNvCxnSpPr/>
          <p:nvPr/>
        </p:nvCxnSpPr>
        <p:spPr bwMode="auto">
          <a:xfrm rot="0" flipH="0" flipV="1">
            <a:off x="8731920" y="4267579"/>
            <a:ext cx="5180699" cy="2330307"/>
          </a:xfrm>
          <a:prstGeom prst="line">
            <a:avLst/>
          </a:prstGeom>
          <a:ln w="38099" cap="flat" cmpd="sng" algn="ctr">
            <a:solidFill>
              <a:schemeClr val="tx1"/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0887944" name=""/>
          <p:cNvSpPr txBox="1"/>
          <p:nvPr/>
        </p:nvSpPr>
        <p:spPr bwMode="auto">
          <a:xfrm rot="0" flipH="0" flipV="0">
            <a:off x="11574273" y="8896274"/>
            <a:ext cx="2615636" cy="10062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i="1"/>
              <a:t>Les utilisateurs ce connectent à Hamachi qui crée un même réseaux privé, ou tout les utilisateurs ont la même en tête d’adresse IP</a:t>
            </a:r>
            <a:endParaRPr i="1"/>
          </a:p>
        </p:txBody>
      </p:sp>
      <p:sp>
        <p:nvSpPr>
          <p:cNvPr id="1597546681" name=""/>
          <p:cNvSpPr txBox="1"/>
          <p:nvPr/>
        </p:nvSpPr>
        <p:spPr bwMode="auto">
          <a:xfrm rot="0" flipH="0" flipV="0">
            <a:off x="5549531" y="6597887"/>
            <a:ext cx="2861255" cy="15548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i="1"/>
              <a:t>Hamachi fait l’interface Avec le server « Beam » et les joueurs.</a:t>
            </a:r>
            <a:endParaRPr sz="1200" i="1"/>
          </a:p>
          <a:p>
            <a:pPr algn="ctr">
              <a:defRPr/>
            </a:pPr>
            <a:r>
              <a:rPr sz="1200" i="1"/>
              <a:t>Pour que les joueurs puissent voir l’adresse du serveur maglrés une non presence du serveur sur leurs reseaux personnels</a:t>
            </a:r>
            <a:endParaRPr sz="1200" i="1"/>
          </a:p>
          <a:p>
            <a:pPr algn="ctr">
              <a:defRPr/>
            </a:pPr>
            <a:r>
              <a:rPr sz="1200" i="1"/>
              <a:t>Hamachi est un outils de tunnel de connexion.</a:t>
            </a:r>
            <a:endParaRPr/>
          </a:p>
        </p:txBody>
      </p:sp>
      <p:sp>
        <p:nvSpPr>
          <p:cNvPr id="2072080341" name=""/>
          <p:cNvSpPr txBox="1"/>
          <p:nvPr/>
        </p:nvSpPr>
        <p:spPr bwMode="auto">
          <a:xfrm rot="0" flipH="0" flipV="0">
            <a:off x="3543345" y="9724039"/>
            <a:ext cx="1752854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/>
              <a:t>Utilisateurs</a:t>
            </a:r>
            <a:endParaRPr sz="1600" b="1"/>
          </a:p>
        </p:txBody>
      </p:sp>
      <p:sp>
        <p:nvSpPr>
          <p:cNvPr id="1801479670" name=""/>
          <p:cNvSpPr txBox="1"/>
          <p:nvPr/>
        </p:nvSpPr>
        <p:spPr bwMode="auto">
          <a:xfrm rot="0" flipH="0" flipV="0">
            <a:off x="8731920" y="9724039"/>
            <a:ext cx="175325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/>
              <a:t>Utilisateurs</a:t>
            </a:r>
            <a:endParaRPr sz="1600" b="1"/>
          </a:p>
        </p:txBody>
      </p:sp>
      <p:sp>
        <p:nvSpPr>
          <p:cNvPr id="112279401" name=""/>
          <p:cNvSpPr txBox="1"/>
          <p:nvPr/>
        </p:nvSpPr>
        <p:spPr bwMode="auto">
          <a:xfrm rot="0" flipH="0" flipV="0">
            <a:off x="13731707" y="3884895"/>
            <a:ext cx="1755090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/>
              <a:t>Hôte</a:t>
            </a:r>
            <a:endParaRPr sz="1600" b="1"/>
          </a:p>
        </p:txBody>
      </p:sp>
      <p:sp>
        <p:nvSpPr>
          <p:cNvPr id="832061201" name=""/>
          <p:cNvSpPr txBox="1"/>
          <p:nvPr/>
        </p:nvSpPr>
        <p:spPr bwMode="auto">
          <a:xfrm rot="0" flipH="0" flipV="0">
            <a:off x="2055934" y="9734654"/>
            <a:ext cx="1754048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/>
              <a:t>Utilisateurs</a:t>
            </a:r>
            <a:endParaRPr sz="1600" b="1"/>
          </a:p>
        </p:txBody>
      </p:sp>
      <p:sp>
        <p:nvSpPr>
          <p:cNvPr id="1846042534" name=""/>
          <p:cNvSpPr txBox="1"/>
          <p:nvPr/>
        </p:nvSpPr>
        <p:spPr bwMode="auto">
          <a:xfrm rot="0" flipH="0" flipV="0">
            <a:off x="12576753" y="2659942"/>
            <a:ext cx="347510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604745316" name=""/>
          <p:cNvSpPr txBox="1"/>
          <p:nvPr/>
        </p:nvSpPr>
        <p:spPr bwMode="auto">
          <a:xfrm rot="0" flipH="0" flipV="0">
            <a:off x="5455223" y="4220535"/>
            <a:ext cx="3091448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i="1"/>
              <a:t>Les outils Beam_MP et Beam_MP</a:t>
            </a:r>
            <a:r>
              <a:rPr sz="1200" i="1"/>
              <a:t> Permettent de crée et configurée le serveur</a:t>
            </a:r>
            <a:endParaRPr sz="1200" i="1"/>
          </a:p>
        </p:txBody>
      </p:sp>
      <p:grpSp>
        <p:nvGrpSpPr>
          <p:cNvPr id="1580309871" name=""/>
          <p:cNvGrpSpPr/>
          <p:nvPr/>
        </p:nvGrpSpPr>
        <p:grpSpPr bwMode="auto">
          <a:xfrm rot="0" flipH="0" flipV="0">
            <a:off x="2121674" y="10886139"/>
            <a:ext cx="1561928" cy="863693"/>
            <a:chOff x="0" y="0"/>
            <a:chExt cx="1561928" cy="863693"/>
          </a:xfrm>
        </p:grpSpPr>
        <p:sp>
          <p:nvSpPr>
            <p:cNvPr id="1572318411" name=""/>
            <p:cNvSpPr/>
            <p:nvPr/>
          </p:nvSpPr>
          <p:spPr bwMode="auto">
            <a:xfrm flipH="0" flipV="0">
              <a:off x="0" y="0"/>
              <a:ext cx="1166061" cy="863693"/>
            </a:xfrm>
            <a:prstGeom prst="rect">
              <a:avLst/>
            </a:prstGeom>
            <a:solidFill>
              <a:schemeClr val="accent2"/>
            </a:solidFill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550767737" name=""/>
            <p:cNvSpPr txBox="1"/>
            <p:nvPr/>
          </p:nvSpPr>
          <p:spPr bwMode="auto">
            <a:xfrm flipH="0" flipV="0">
              <a:off x="24008" y="220193"/>
              <a:ext cx="153792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b="1"/>
                <a:t>Beamng</a:t>
              </a:r>
              <a:endParaRPr b="1"/>
            </a:p>
          </p:txBody>
        </p:sp>
      </p:grpSp>
      <p:grpSp>
        <p:nvGrpSpPr>
          <p:cNvPr id="1434968659" name=""/>
          <p:cNvGrpSpPr/>
          <p:nvPr/>
        </p:nvGrpSpPr>
        <p:grpSpPr bwMode="auto">
          <a:xfrm rot="0" flipH="0" flipV="0">
            <a:off x="3626805" y="10886501"/>
            <a:ext cx="1562325" cy="863692"/>
            <a:chOff x="0" y="0"/>
            <a:chExt cx="1562325" cy="863692"/>
          </a:xfrm>
        </p:grpSpPr>
        <p:sp>
          <p:nvSpPr>
            <p:cNvPr id="1594116213" name=""/>
            <p:cNvSpPr/>
            <p:nvPr/>
          </p:nvSpPr>
          <p:spPr bwMode="auto">
            <a:xfrm flipH="0" flipV="0">
              <a:off x="0" y="0"/>
              <a:ext cx="1166061" cy="863692"/>
            </a:xfrm>
            <a:prstGeom prst="rect">
              <a:avLst/>
            </a:prstGeom>
            <a:solidFill>
              <a:schemeClr val="accent2"/>
            </a:solidFill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46933451" name=""/>
            <p:cNvSpPr txBox="1"/>
            <p:nvPr/>
          </p:nvSpPr>
          <p:spPr bwMode="auto">
            <a:xfrm flipH="0" flipV="0">
              <a:off x="24007" y="220192"/>
              <a:ext cx="1538317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b="1"/>
                <a:t>Beamng</a:t>
              </a:r>
              <a:endParaRPr b="1"/>
            </a:p>
          </p:txBody>
        </p:sp>
      </p:grpSp>
      <p:grpSp>
        <p:nvGrpSpPr>
          <p:cNvPr id="1866099994" name=""/>
          <p:cNvGrpSpPr/>
          <p:nvPr/>
        </p:nvGrpSpPr>
        <p:grpSpPr bwMode="auto">
          <a:xfrm rot="0" flipH="0" flipV="0">
            <a:off x="8911185" y="10822408"/>
            <a:ext cx="1562722" cy="863692"/>
            <a:chOff x="0" y="0"/>
            <a:chExt cx="1562722" cy="863692"/>
          </a:xfrm>
        </p:grpSpPr>
        <p:sp>
          <p:nvSpPr>
            <p:cNvPr id="94256109" name=""/>
            <p:cNvSpPr/>
            <p:nvPr/>
          </p:nvSpPr>
          <p:spPr bwMode="auto">
            <a:xfrm flipH="0" flipV="0">
              <a:off x="0" y="0"/>
              <a:ext cx="1166061" cy="863692"/>
            </a:xfrm>
            <a:prstGeom prst="rect">
              <a:avLst/>
            </a:prstGeom>
            <a:solidFill>
              <a:schemeClr val="accent2"/>
            </a:solidFill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820134" name=""/>
            <p:cNvSpPr txBox="1"/>
            <p:nvPr/>
          </p:nvSpPr>
          <p:spPr bwMode="auto">
            <a:xfrm flipH="0" flipV="0">
              <a:off x="24007" y="220192"/>
              <a:ext cx="153871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b="1"/>
                <a:t>Beamng</a:t>
              </a:r>
              <a:endParaRPr b="1"/>
            </a:p>
          </p:txBody>
        </p:sp>
      </p:grpSp>
      <p:grpSp>
        <p:nvGrpSpPr>
          <p:cNvPr id="1338778011" name=""/>
          <p:cNvGrpSpPr/>
          <p:nvPr/>
        </p:nvGrpSpPr>
        <p:grpSpPr bwMode="auto">
          <a:xfrm rot="0" flipH="0" flipV="0">
            <a:off x="10583733" y="10822408"/>
            <a:ext cx="1563121" cy="863692"/>
            <a:chOff x="0" y="0"/>
            <a:chExt cx="1563121" cy="863692"/>
          </a:xfrm>
        </p:grpSpPr>
        <p:sp>
          <p:nvSpPr>
            <p:cNvPr id="1420155051" name=""/>
            <p:cNvSpPr/>
            <p:nvPr/>
          </p:nvSpPr>
          <p:spPr bwMode="auto">
            <a:xfrm flipH="0" flipV="0">
              <a:off x="0" y="0"/>
              <a:ext cx="1166061" cy="863692"/>
            </a:xfrm>
            <a:prstGeom prst="rect">
              <a:avLst/>
            </a:prstGeom>
            <a:solidFill>
              <a:schemeClr val="accent2"/>
            </a:solidFill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29128736" name=""/>
            <p:cNvSpPr txBox="1"/>
            <p:nvPr/>
          </p:nvSpPr>
          <p:spPr bwMode="auto">
            <a:xfrm flipH="0" flipV="0">
              <a:off x="24007" y="220192"/>
              <a:ext cx="1539113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b="1"/>
                <a:t>Beamng</a:t>
              </a:r>
              <a:endParaRPr b="1"/>
            </a:p>
          </p:txBody>
        </p:sp>
      </p:grpSp>
      <p:grpSp>
        <p:nvGrpSpPr>
          <p:cNvPr id="1140794023" name=""/>
          <p:cNvGrpSpPr/>
          <p:nvPr/>
        </p:nvGrpSpPr>
        <p:grpSpPr bwMode="auto">
          <a:xfrm rot="0" flipH="0" flipV="0">
            <a:off x="10621478" y="8970799"/>
            <a:ext cx="938882" cy="809683"/>
            <a:chOff x="0" y="0"/>
            <a:chExt cx="938882" cy="809683"/>
          </a:xfrm>
        </p:grpSpPr>
        <p:sp>
          <p:nvSpPr>
            <p:cNvPr id="1356930018" name=""/>
            <p:cNvSpPr/>
            <p:nvPr/>
          </p:nvSpPr>
          <p:spPr bwMode="auto">
            <a:xfrm flipH="0" flipV="0">
              <a:off x="0" y="0"/>
              <a:ext cx="938882" cy="809683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4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grpSp>
          <p:nvGrpSpPr>
            <p:cNvPr id="967218678" name=""/>
            <p:cNvGrpSpPr/>
            <p:nvPr/>
          </p:nvGrpSpPr>
          <p:grpSpPr bwMode="auto">
            <a:xfrm flipH="0" flipV="0">
              <a:off x="234719" y="67907"/>
              <a:ext cx="469440" cy="619885"/>
              <a:chOff x="0" y="0"/>
              <a:chExt cx="469440" cy="619885"/>
            </a:xfrm>
          </p:grpSpPr>
          <p:sp>
            <p:nvSpPr>
              <p:cNvPr id="2014834845" name=""/>
              <p:cNvSpPr/>
              <p:nvPr/>
            </p:nvSpPr>
            <p:spPr bwMode="auto">
              <a:xfrm flipH="0" flipV="0">
                <a:off x="43110" y="271634"/>
                <a:ext cx="383216" cy="348249"/>
              </a:xfrm>
              <a:prstGeom prst="trapezoid">
                <a:avLst>
                  <a:gd name="adj" fmla="val 25000"/>
                </a:avLst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  <p:sp>
            <p:nvSpPr>
              <p:cNvPr id="74543815" name=""/>
              <p:cNvSpPr/>
              <p:nvPr/>
            </p:nvSpPr>
            <p:spPr bwMode="auto">
              <a:xfrm flipH="0" flipV="0">
                <a:off x="0" y="0"/>
                <a:ext cx="469440" cy="429292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sp>
        </p:grpSp>
      </p:grpSp>
      <p:sp>
        <p:nvSpPr>
          <p:cNvPr id="1017332754" name=""/>
          <p:cNvSpPr txBox="1"/>
          <p:nvPr/>
        </p:nvSpPr>
        <p:spPr bwMode="auto">
          <a:xfrm rot="0" flipH="0" flipV="0">
            <a:off x="10428120" y="9734654"/>
            <a:ext cx="1753611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600" b="1"/>
              <a:t>Utilisateurs</a:t>
            </a:r>
            <a:endParaRPr sz="1600" b="1"/>
          </a:p>
        </p:txBody>
      </p:sp>
      <p:sp>
        <p:nvSpPr>
          <p:cNvPr id="1998812516" name=""/>
          <p:cNvSpPr/>
          <p:nvPr/>
        </p:nvSpPr>
        <p:spPr bwMode="auto">
          <a:xfrm rot="0" flipH="0" flipV="0">
            <a:off x="10929014" y="10096641"/>
            <a:ext cx="450957" cy="54289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04765200" name=""/>
          <p:cNvSpPr/>
          <p:nvPr/>
        </p:nvSpPr>
        <p:spPr bwMode="auto">
          <a:xfrm rot="0" flipH="0" flipV="0">
            <a:off x="9253303" y="10096641"/>
            <a:ext cx="450956" cy="54289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72848012" name=""/>
          <p:cNvSpPr/>
          <p:nvPr/>
        </p:nvSpPr>
        <p:spPr bwMode="auto">
          <a:xfrm rot="0" flipH="0" flipV="0">
            <a:off x="3968816" y="10182202"/>
            <a:ext cx="450956" cy="54289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02237576" name=""/>
          <p:cNvSpPr/>
          <p:nvPr/>
        </p:nvSpPr>
        <p:spPr bwMode="auto">
          <a:xfrm rot="0" flipH="0" flipV="0">
            <a:off x="2482002" y="10182202"/>
            <a:ext cx="450956" cy="54289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955648586" name=""/>
          <p:cNvGrpSpPr/>
          <p:nvPr/>
        </p:nvGrpSpPr>
        <p:grpSpPr bwMode="auto">
          <a:xfrm rot="0" flipH="0" flipV="0">
            <a:off x="15170549" y="3006015"/>
            <a:ext cx="1563480" cy="863691"/>
            <a:chOff x="0" y="0"/>
            <a:chExt cx="1563480" cy="863691"/>
          </a:xfrm>
        </p:grpSpPr>
        <p:sp>
          <p:nvSpPr>
            <p:cNvPr id="2106830070" name=""/>
            <p:cNvSpPr/>
            <p:nvPr/>
          </p:nvSpPr>
          <p:spPr bwMode="auto">
            <a:xfrm flipH="0" flipV="0">
              <a:off x="0" y="0"/>
              <a:ext cx="1166060" cy="863691"/>
            </a:xfrm>
            <a:prstGeom prst="rect">
              <a:avLst/>
            </a:prstGeom>
            <a:solidFill>
              <a:schemeClr val="accent2"/>
            </a:solidFill>
            <a:ln w="38099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34291025" name=""/>
            <p:cNvSpPr txBox="1"/>
            <p:nvPr/>
          </p:nvSpPr>
          <p:spPr bwMode="auto">
            <a:xfrm flipH="0" flipV="0">
              <a:off x="24006" y="220191"/>
              <a:ext cx="153947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 b="1"/>
                <a:t>Beamng</a:t>
              </a:r>
              <a:endParaRPr b="1"/>
            </a:p>
          </p:txBody>
        </p:sp>
      </p:grpSp>
      <p:sp>
        <p:nvSpPr>
          <p:cNvPr id="1852494955" name=""/>
          <p:cNvSpPr/>
          <p:nvPr/>
        </p:nvSpPr>
        <p:spPr bwMode="auto">
          <a:xfrm rot="16199969" flipH="0" flipV="0">
            <a:off x="14566139" y="3147117"/>
            <a:ext cx="450956" cy="542898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2">
              <a:lumMod val="90000"/>
            </a:schemeClr>
          </a:solidFill>
          <a:ln w="5715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85470468" name=""/>
          <p:cNvSpPr txBox="1"/>
          <p:nvPr/>
        </p:nvSpPr>
        <p:spPr bwMode="auto">
          <a:xfrm rot="0" flipH="0" flipV="0">
            <a:off x="14374530" y="3997207"/>
            <a:ext cx="2648035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i="1"/>
              <a:t>L’hote héberge le serveur et héberge le réseaux Hamachie</a:t>
            </a:r>
            <a:endParaRPr i="1"/>
          </a:p>
        </p:txBody>
      </p:sp>
      <p:sp>
        <p:nvSpPr>
          <p:cNvPr id="1268871029" name=""/>
          <p:cNvSpPr txBox="1"/>
          <p:nvPr/>
        </p:nvSpPr>
        <p:spPr bwMode="auto">
          <a:xfrm rot="0" flipH="0" flipV="0">
            <a:off x="11693242" y="11046801"/>
            <a:ext cx="1932028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i="1"/>
              <a:t>Tout le monde à une copie exacte du jeux</a:t>
            </a:r>
            <a:endParaRPr i="1"/>
          </a:p>
        </p:txBody>
      </p:sp>
      <p:sp>
        <p:nvSpPr>
          <p:cNvPr id="157564731" name=""/>
          <p:cNvSpPr txBox="1"/>
          <p:nvPr/>
        </p:nvSpPr>
        <p:spPr bwMode="auto">
          <a:xfrm rot="20143614" flipH="0" flipV="0">
            <a:off x="9643355" y="5295393"/>
            <a:ext cx="265523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 i="1"/>
              <a:t>Tunnel de connexion</a:t>
            </a:r>
            <a:endParaRPr i="1"/>
          </a:p>
        </p:txBody>
      </p:sp>
      <p:sp>
        <p:nvSpPr>
          <p:cNvPr id="995224129" name=""/>
          <p:cNvSpPr/>
          <p:nvPr/>
        </p:nvSpPr>
        <p:spPr bwMode="auto">
          <a:xfrm flipH="0" flipV="0">
            <a:off x="2620593" y="1881187"/>
            <a:ext cx="14656593" cy="297656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dash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created xsi:type="dcterms:W3CDTF">2012-12-03T06:56:55Z</dcterms:created>
  <dcterms:modified xsi:type="dcterms:W3CDTF">2025-06-01T13:01:50Z</dcterms:modified>
</cp:coreProperties>
</file>