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6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9" r:id="rId19"/>
    <p:sldId id="277" r:id="rId20"/>
    <p:sldId id="27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5EEC3C"/>
    <a:srgbClr val="990099"/>
    <a:srgbClr val="FF4370"/>
    <a:srgbClr val="FE9202"/>
    <a:srgbClr val="FFF3E7"/>
    <a:srgbClr val="CCCC00"/>
    <a:srgbClr val="FFCC66"/>
    <a:srgbClr val="007033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FF19D-CAD1-272C-4AFB-C5DB4A5C21FD}" v="21" dt="2024-04-25T12:36:40.803"/>
    <p1510:client id="{683E2FDE-1C53-4B9E-CD15-75703AFA541A}" v="79" dt="2024-04-25T11:41:23.071"/>
    <p1510:client id="{A540D65E-BB50-5DC4-921C-AAD5876CC497}" v="59" dt="2024-04-25T11:35:11.575"/>
    <p1510:client id="{F85BE63A-6602-4504-EBA5-EC4750B80BF5}" v="186" dt="2024-04-25T12:31:48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h-Tam LAM" userId="S::sanh-tam.lam@labom2iformation.fr::093e0736-80b4-447c-adb0-59791219f44f" providerId="AD" clId="Web-{683E2FDE-1C53-4B9E-CD15-75703AFA541A}"/>
    <pc:docChg chg="addSld modSld sldOrd">
      <pc:chgData name="Sanh-Tam LAM" userId="S::sanh-tam.lam@labom2iformation.fr::093e0736-80b4-447c-adb0-59791219f44f" providerId="AD" clId="Web-{683E2FDE-1C53-4B9E-CD15-75703AFA541A}" dt="2024-04-25T11:41:23.071" v="80" actId="20577"/>
      <pc:docMkLst>
        <pc:docMk/>
      </pc:docMkLst>
      <pc:sldChg chg="modSp">
        <pc:chgData name="Sanh-Tam LAM" userId="S::sanh-tam.lam@labom2iformation.fr::093e0736-80b4-447c-adb0-59791219f44f" providerId="AD" clId="Web-{683E2FDE-1C53-4B9E-CD15-75703AFA541A}" dt="2024-04-25T11:38:47.534" v="43" actId="1076"/>
        <pc:sldMkLst>
          <pc:docMk/>
          <pc:sldMk cId="3448567898" sldId="263"/>
        </pc:sldMkLst>
        <pc:spChg chg="mod">
          <ac:chgData name="Sanh-Tam LAM" userId="S::sanh-tam.lam@labom2iformation.fr::093e0736-80b4-447c-adb0-59791219f44f" providerId="AD" clId="Web-{683E2FDE-1C53-4B9E-CD15-75703AFA541A}" dt="2024-04-25T11:38:47.534" v="43" actId="1076"/>
          <ac:spMkLst>
            <pc:docMk/>
            <pc:sldMk cId="3448567898" sldId="263"/>
            <ac:spMk id="2" creationId="{B57C289B-162D-C808-7408-6552A8B9DAFF}"/>
          </ac:spMkLst>
        </pc:spChg>
      </pc:sldChg>
      <pc:sldChg chg="addSp delSp modSp">
        <pc:chgData name="Sanh-Tam LAM" userId="S::sanh-tam.lam@labom2iformation.fr::093e0736-80b4-447c-adb0-59791219f44f" providerId="AD" clId="Web-{683E2FDE-1C53-4B9E-CD15-75703AFA541A}" dt="2024-04-25T11:38:30.846" v="26" actId="20577"/>
        <pc:sldMkLst>
          <pc:docMk/>
          <pc:sldMk cId="836847058" sldId="264"/>
        </pc:sldMkLst>
        <pc:spChg chg="mod">
          <ac:chgData name="Sanh-Tam LAM" userId="S::sanh-tam.lam@labom2iformation.fr::093e0736-80b4-447c-adb0-59791219f44f" providerId="AD" clId="Web-{683E2FDE-1C53-4B9E-CD15-75703AFA541A}" dt="2024-04-25T11:38:30.846" v="26" actId="20577"/>
          <ac:spMkLst>
            <pc:docMk/>
            <pc:sldMk cId="836847058" sldId="264"/>
            <ac:spMk id="2" creationId="{1C09E43B-3D5E-6023-B0EA-AEFD386113E6}"/>
          </ac:spMkLst>
        </pc:spChg>
        <pc:spChg chg="del">
          <ac:chgData name="Sanh-Tam LAM" userId="S::sanh-tam.lam@labom2iformation.fr::093e0736-80b4-447c-adb0-59791219f44f" providerId="AD" clId="Web-{683E2FDE-1C53-4B9E-CD15-75703AFA541A}" dt="2024-04-25T11:37:22.171" v="0"/>
          <ac:spMkLst>
            <pc:docMk/>
            <pc:sldMk cId="836847058" sldId="264"/>
            <ac:spMk id="3" creationId="{4567D164-DC42-6515-7887-EA8CCD2F789B}"/>
          </ac:spMkLst>
        </pc:spChg>
        <pc:picChg chg="add mod ord">
          <ac:chgData name="Sanh-Tam LAM" userId="S::sanh-tam.lam@labom2iformation.fr::093e0736-80b4-447c-adb0-59791219f44f" providerId="AD" clId="Web-{683E2FDE-1C53-4B9E-CD15-75703AFA541A}" dt="2024-04-25T11:37:34.328" v="3" actId="14100"/>
          <ac:picMkLst>
            <pc:docMk/>
            <pc:sldMk cId="836847058" sldId="264"/>
            <ac:picMk id="4" creationId="{495D03A8-854C-1EEF-F21F-C7C1287C81C4}"/>
          </ac:picMkLst>
        </pc:picChg>
      </pc:sldChg>
      <pc:sldChg chg="addSp delSp modSp new">
        <pc:chgData name="Sanh-Tam LAM" userId="S::sanh-tam.lam@labom2iformation.fr::093e0736-80b4-447c-adb0-59791219f44f" providerId="AD" clId="Web-{683E2FDE-1C53-4B9E-CD15-75703AFA541A}" dt="2024-04-25T11:39:40.192" v="54" actId="1076"/>
        <pc:sldMkLst>
          <pc:docMk/>
          <pc:sldMk cId="4285897563" sldId="265"/>
        </pc:sldMkLst>
        <pc:spChg chg="mod">
          <ac:chgData name="Sanh-Tam LAM" userId="S::sanh-tam.lam@labom2iformation.fr::093e0736-80b4-447c-adb0-59791219f44f" providerId="AD" clId="Web-{683E2FDE-1C53-4B9E-CD15-75703AFA541A}" dt="2024-04-25T11:39:02.097" v="47" actId="1076"/>
          <ac:spMkLst>
            <pc:docMk/>
            <pc:sldMk cId="4285897563" sldId="265"/>
            <ac:spMk id="2" creationId="{7FE4B014-0666-9E01-3289-D83D1F562C5A}"/>
          </ac:spMkLst>
        </pc:spChg>
        <pc:spChg chg="del">
          <ac:chgData name="Sanh-Tam LAM" userId="S::sanh-tam.lam@labom2iformation.fr::093e0736-80b4-447c-adb0-59791219f44f" providerId="AD" clId="Web-{683E2FDE-1C53-4B9E-CD15-75703AFA541A}" dt="2024-04-25T11:39:11.675" v="48"/>
          <ac:spMkLst>
            <pc:docMk/>
            <pc:sldMk cId="4285897563" sldId="265"/>
            <ac:spMk id="3" creationId="{893D7A59-E6BA-C0BC-F1E0-8CCAF3A8C43C}"/>
          </ac:spMkLst>
        </pc:spChg>
        <pc:picChg chg="add mod ord">
          <ac:chgData name="Sanh-Tam LAM" userId="S::sanh-tam.lam@labom2iformation.fr::093e0736-80b4-447c-adb0-59791219f44f" providerId="AD" clId="Web-{683E2FDE-1C53-4B9E-CD15-75703AFA541A}" dt="2024-04-25T11:39:40.192" v="54" actId="1076"/>
          <ac:picMkLst>
            <pc:docMk/>
            <pc:sldMk cId="4285897563" sldId="265"/>
            <ac:picMk id="4" creationId="{8EC1C65A-E974-E048-DD98-E57C1FE0C81B}"/>
          </ac:picMkLst>
        </pc:picChg>
      </pc:sldChg>
      <pc:sldChg chg="modSp new ord">
        <pc:chgData name="Sanh-Tam LAM" userId="S::sanh-tam.lam@labom2iformation.fr::093e0736-80b4-447c-adb0-59791219f44f" providerId="AD" clId="Web-{683E2FDE-1C53-4B9E-CD15-75703AFA541A}" dt="2024-04-25T11:40:28.678" v="66"/>
        <pc:sldMkLst>
          <pc:docMk/>
          <pc:sldMk cId="1091537018" sldId="266"/>
        </pc:sldMkLst>
        <pc:spChg chg="mod">
          <ac:chgData name="Sanh-Tam LAM" userId="S::sanh-tam.lam@labom2iformation.fr::093e0736-80b4-447c-adb0-59791219f44f" providerId="AD" clId="Web-{683E2FDE-1C53-4B9E-CD15-75703AFA541A}" dt="2024-04-25T11:40:12.240" v="65" actId="20577"/>
          <ac:spMkLst>
            <pc:docMk/>
            <pc:sldMk cId="1091537018" sldId="266"/>
            <ac:spMk id="2" creationId="{CA0E7B81-2D02-7F84-FD06-712E11912CE4}"/>
          </ac:spMkLst>
        </pc:spChg>
      </pc:sldChg>
      <pc:sldChg chg="modSp new">
        <pc:chgData name="Sanh-Tam LAM" userId="S::sanh-tam.lam@labom2iformation.fr::093e0736-80b4-447c-adb0-59791219f44f" providerId="AD" clId="Web-{683E2FDE-1C53-4B9E-CD15-75703AFA541A}" dt="2024-04-25T11:41:23.071" v="80" actId="20577"/>
        <pc:sldMkLst>
          <pc:docMk/>
          <pc:sldMk cId="916040160" sldId="267"/>
        </pc:sldMkLst>
        <pc:spChg chg="mod">
          <ac:chgData name="Sanh-Tam LAM" userId="S::sanh-tam.lam@labom2iformation.fr::093e0736-80b4-447c-adb0-59791219f44f" providerId="AD" clId="Web-{683E2FDE-1C53-4B9E-CD15-75703AFA541A}" dt="2024-04-25T11:41:23.071" v="80" actId="20577"/>
          <ac:spMkLst>
            <pc:docMk/>
            <pc:sldMk cId="916040160" sldId="267"/>
            <ac:spMk id="2" creationId="{EE8C0E17-9848-B6F9-44B0-0F4A1F6A7BEB}"/>
          </ac:spMkLst>
        </pc:spChg>
      </pc:sldChg>
    </pc:docChg>
  </pc:docChgLst>
  <pc:docChgLst>
    <pc:chgData name="Sanh-Tam LAM" userId="S::sanh-tam.lam@labom2iformation.fr::093e0736-80b4-447c-adb0-59791219f44f" providerId="AD" clId="Web-{A540D65E-BB50-5DC4-921C-AAD5876CC497}"/>
    <pc:docChg chg="addSld delSld modSld">
      <pc:chgData name="Sanh-Tam LAM" userId="S::sanh-tam.lam@labom2iformation.fr::093e0736-80b4-447c-adb0-59791219f44f" providerId="AD" clId="Web-{A540D65E-BB50-5DC4-921C-AAD5876CC497}" dt="2024-04-25T11:35:11.575" v="57" actId="1076"/>
      <pc:docMkLst>
        <pc:docMk/>
      </pc:docMkLst>
      <pc:sldChg chg="modSp">
        <pc:chgData name="Sanh-Tam LAM" userId="S::sanh-tam.lam@labom2iformation.fr::093e0736-80b4-447c-adb0-59791219f44f" providerId="AD" clId="Web-{A540D65E-BB50-5DC4-921C-AAD5876CC497}" dt="2024-04-25T11:26:42.907" v="0" actId="20577"/>
        <pc:sldMkLst>
          <pc:docMk/>
          <pc:sldMk cId="4170783713" sldId="258"/>
        </pc:sldMkLst>
        <pc:spChg chg="mod">
          <ac:chgData name="Sanh-Tam LAM" userId="S::sanh-tam.lam@labom2iformation.fr::093e0736-80b4-447c-adb0-59791219f44f" providerId="AD" clId="Web-{A540D65E-BB50-5DC4-921C-AAD5876CC497}" dt="2024-04-25T11:26:42.907" v="0" actId="20577"/>
          <ac:spMkLst>
            <pc:docMk/>
            <pc:sldMk cId="4170783713" sldId="258"/>
            <ac:spMk id="7" creationId="{00000000-0000-0000-0000-000000000000}"/>
          </ac:spMkLst>
        </pc:spChg>
      </pc:sldChg>
      <pc:sldChg chg="addSp delSp modSp">
        <pc:chgData name="Sanh-Tam LAM" userId="S::sanh-tam.lam@labom2iformation.fr::093e0736-80b4-447c-adb0-59791219f44f" providerId="AD" clId="Web-{A540D65E-BB50-5DC4-921C-AAD5876CC497}" dt="2024-04-25T11:29:00.942" v="13" actId="1076"/>
        <pc:sldMkLst>
          <pc:docMk/>
          <pc:sldMk cId="3043409682" sldId="261"/>
        </pc:sldMkLst>
        <pc:spChg chg="mod">
          <ac:chgData name="Sanh-Tam LAM" userId="S::sanh-tam.lam@labom2iformation.fr::093e0736-80b4-447c-adb0-59791219f44f" providerId="AD" clId="Web-{A540D65E-BB50-5DC4-921C-AAD5876CC497}" dt="2024-04-25T11:28:46.019" v="10" actId="1076"/>
          <ac:spMkLst>
            <pc:docMk/>
            <pc:sldMk cId="3043409682" sldId="261"/>
            <ac:spMk id="2" creationId="{C340D154-4969-D37D-CB8F-68C49D0528B4}"/>
          </ac:spMkLst>
        </pc:spChg>
        <pc:spChg chg="mod">
          <ac:chgData name="Sanh-Tam LAM" userId="S::sanh-tam.lam@labom2iformation.fr::093e0736-80b4-447c-adb0-59791219f44f" providerId="AD" clId="Web-{A540D65E-BB50-5DC4-921C-AAD5876CC497}" dt="2024-04-25T11:29:00.942" v="13" actId="1076"/>
          <ac:spMkLst>
            <pc:docMk/>
            <pc:sldMk cId="3043409682" sldId="261"/>
            <ac:spMk id="3" creationId="{B807674E-6416-9EF9-CFA4-F10B67F66EB5}"/>
          </ac:spMkLst>
        </pc:spChg>
        <pc:spChg chg="del">
          <ac:chgData name="Sanh-Tam LAM" userId="S::sanh-tam.lam@labom2iformation.fr::093e0736-80b4-447c-adb0-59791219f44f" providerId="AD" clId="Web-{A540D65E-BB50-5DC4-921C-AAD5876CC497}" dt="2024-04-25T11:27:56.393" v="1"/>
          <ac:spMkLst>
            <pc:docMk/>
            <pc:sldMk cId="3043409682" sldId="261"/>
            <ac:spMk id="4" creationId="{27C79E17-A992-5FA2-6B81-49403367AEDD}"/>
          </ac:spMkLst>
        </pc:spChg>
        <pc:spChg chg="del">
          <ac:chgData name="Sanh-Tam LAM" userId="S::sanh-tam.lam@labom2iformation.fr::093e0736-80b4-447c-adb0-59791219f44f" providerId="AD" clId="Web-{A540D65E-BB50-5DC4-921C-AAD5876CC497}" dt="2024-04-25T11:28:09.941" v="4"/>
          <ac:spMkLst>
            <pc:docMk/>
            <pc:sldMk cId="3043409682" sldId="261"/>
            <ac:spMk id="5" creationId="{7F20E063-44AD-9F78-8F5F-FE3DB1A4B53B}"/>
          </ac:spMkLst>
        </pc:spChg>
        <pc:spChg chg="del">
          <ac:chgData name="Sanh-Tam LAM" userId="S::sanh-tam.lam@labom2iformation.fr::093e0736-80b4-447c-adb0-59791219f44f" providerId="AD" clId="Web-{A540D65E-BB50-5DC4-921C-AAD5876CC497}" dt="2024-04-25T11:28:05.815" v="3"/>
          <ac:spMkLst>
            <pc:docMk/>
            <pc:sldMk cId="3043409682" sldId="261"/>
            <ac:spMk id="6" creationId="{7005493E-6170-F558-0112-05A162757A52}"/>
          </ac:spMkLst>
        </pc:spChg>
        <pc:picChg chg="add mod ord">
          <ac:chgData name="Sanh-Tam LAM" userId="S::sanh-tam.lam@labom2iformation.fr::093e0736-80b4-447c-adb0-59791219f44f" providerId="AD" clId="Web-{A540D65E-BB50-5DC4-921C-AAD5876CC497}" dt="2024-04-25T11:28:55.770" v="12" actId="1076"/>
          <ac:picMkLst>
            <pc:docMk/>
            <pc:sldMk cId="3043409682" sldId="261"/>
            <ac:picMk id="7" creationId="{53AAE101-3949-F017-2AA5-7725C32297A5}"/>
          </ac:picMkLst>
        </pc:picChg>
      </pc:sldChg>
      <pc:sldChg chg="addSp delSp modSp new del">
        <pc:chgData name="Sanh-Tam LAM" userId="S::sanh-tam.lam@labom2iformation.fr::093e0736-80b4-447c-adb0-59791219f44f" providerId="AD" clId="Web-{A540D65E-BB50-5DC4-921C-AAD5876CC497}" dt="2024-04-25T11:34:47.184" v="50"/>
        <pc:sldMkLst>
          <pc:docMk/>
          <pc:sldMk cId="2784442225" sldId="262"/>
        </pc:sldMkLst>
        <pc:spChg chg="mod">
          <ac:chgData name="Sanh-Tam LAM" userId="S::sanh-tam.lam@labom2iformation.fr::093e0736-80b4-447c-adb0-59791219f44f" providerId="AD" clId="Web-{A540D65E-BB50-5DC4-921C-AAD5876CC497}" dt="2024-04-25T11:33:54.573" v="43" actId="20577"/>
          <ac:spMkLst>
            <pc:docMk/>
            <pc:sldMk cId="2784442225" sldId="262"/>
            <ac:spMk id="2" creationId="{BD5847B9-AFE3-0AE9-95D9-F38CFF1DFB1A}"/>
          </ac:spMkLst>
        </pc:spChg>
        <pc:spChg chg="del mod">
          <ac:chgData name="Sanh-Tam LAM" userId="S::sanh-tam.lam@labom2iformation.fr::093e0736-80b4-447c-adb0-59791219f44f" providerId="AD" clId="Web-{A540D65E-BB50-5DC4-921C-AAD5876CC497}" dt="2024-04-25T11:33:31.166" v="38"/>
          <ac:spMkLst>
            <pc:docMk/>
            <pc:sldMk cId="2784442225" sldId="262"/>
            <ac:spMk id="3" creationId="{4F194211-5C6E-F7C3-F3FD-2CF075F88EF1}"/>
          </ac:spMkLst>
        </pc:spChg>
        <pc:spChg chg="del">
          <ac:chgData name="Sanh-Tam LAM" userId="S::sanh-tam.lam@labom2iformation.fr::093e0736-80b4-447c-adb0-59791219f44f" providerId="AD" clId="Web-{A540D65E-BB50-5DC4-921C-AAD5876CC497}" dt="2024-04-25T11:32:04.711" v="27"/>
          <ac:spMkLst>
            <pc:docMk/>
            <pc:sldMk cId="2784442225" sldId="262"/>
            <ac:spMk id="4" creationId="{9F11CC17-5D85-430E-9C10-70AC9F655ED4}"/>
          </ac:spMkLst>
        </pc:spChg>
        <pc:spChg chg="del">
          <ac:chgData name="Sanh-Tam LAM" userId="S::sanh-tam.lam@labom2iformation.fr::093e0736-80b4-447c-adb0-59791219f44f" providerId="AD" clId="Web-{A540D65E-BB50-5DC4-921C-AAD5876CC497}" dt="2024-04-25T11:30:03.490" v="26"/>
          <ac:spMkLst>
            <pc:docMk/>
            <pc:sldMk cId="2784442225" sldId="262"/>
            <ac:spMk id="5" creationId="{C6141C0D-05E4-EABB-3440-BB6D97AF454F}"/>
          </ac:spMkLst>
        </pc:spChg>
        <pc:spChg chg="del">
          <ac:chgData name="Sanh-Tam LAM" userId="S::sanh-tam.lam@labom2iformation.fr::093e0736-80b4-447c-adb0-59791219f44f" providerId="AD" clId="Web-{A540D65E-BB50-5DC4-921C-AAD5876CC497}" dt="2024-04-25T11:32:12.040" v="28"/>
          <ac:spMkLst>
            <pc:docMk/>
            <pc:sldMk cId="2784442225" sldId="262"/>
            <ac:spMk id="6" creationId="{AC6A48AD-7666-763A-5CC4-8EC9D7A3B932}"/>
          </ac:spMkLst>
        </pc:spChg>
        <pc:spChg chg="add mod">
          <ac:chgData name="Sanh-Tam LAM" userId="S::sanh-tam.lam@labom2iformation.fr::093e0736-80b4-447c-adb0-59791219f44f" providerId="AD" clId="Web-{A540D65E-BB50-5DC4-921C-AAD5876CC497}" dt="2024-04-25T11:34:32.215" v="48"/>
          <ac:spMkLst>
            <pc:docMk/>
            <pc:sldMk cId="2784442225" sldId="262"/>
            <ac:spMk id="9" creationId="{0A027E89-B384-3665-8F18-A8D828E04863}"/>
          </ac:spMkLst>
        </pc:spChg>
        <pc:picChg chg="add del mod ord">
          <ac:chgData name="Sanh-Tam LAM" userId="S::sanh-tam.lam@labom2iformation.fr::093e0736-80b4-447c-adb0-59791219f44f" providerId="AD" clId="Web-{A540D65E-BB50-5DC4-921C-AAD5876CC497}" dt="2024-04-25T11:34:32.215" v="48"/>
          <ac:picMkLst>
            <pc:docMk/>
            <pc:sldMk cId="2784442225" sldId="262"/>
            <ac:picMk id="7" creationId="{C37019DA-8F38-EC42-C904-D1073B48687B}"/>
          </ac:picMkLst>
        </pc:picChg>
      </pc:sldChg>
      <pc:sldChg chg="addSp delSp modSp new">
        <pc:chgData name="Sanh-Tam LAM" userId="S::sanh-tam.lam@labom2iformation.fr::093e0736-80b4-447c-adb0-59791219f44f" providerId="AD" clId="Web-{A540D65E-BB50-5DC4-921C-AAD5876CC497}" dt="2024-04-25T11:34:36.949" v="49"/>
        <pc:sldMkLst>
          <pc:docMk/>
          <pc:sldMk cId="3448567898" sldId="263"/>
        </pc:sldMkLst>
        <pc:spChg chg="mod">
          <ac:chgData name="Sanh-Tam LAM" userId="S::sanh-tam.lam@labom2iformation.fr::093e0736-80b4-447c-adb0-59791219f44f" providerId="AD" clId="Web-{A540D65E-BB50-5DC4-921C-AAD5876CC497}" dt="2024-04-25T11:34:26.824" v="47" actId="1076"/>
          <ac:spMkLst>
            <pc:docMk/>
            <pc:sldMk cId="3448567898" sldId="263"/>
            <ac:spMk id="2" creationId="{B57C289B-162D-C808-7408-6552A8B9DAFF}"/>
          </ac:spMkLst>
        </pc:spChg>
        <pc:spChg chg="del">
          <ac:chgData name="Sanh-Tam LAM" userId="S::sanh-tam.lam@labom2iformation.fr::093e0736-80b4-447c-adb0-59791219f44f" providerId="AD" clId="Web-{A540D65E-BB50-5DC4-921C-AAD5876CC497}" dt="2024-04-25T11:34:36.949" v="49"/>
          <ac:spMkLst>
            <pc:docMk/>
            <pc:sldMk cId="3448567898" sldId="263"/>
            <ac:spMk id="3" creationId="{AF61E375-A4D0-4F8A-AEF2-103752F3E5FD}"/>
          </ac:spMkLst>
        </pc:spChg>
        <pc:picChg chg="add mod ord">
          <ac:chgData name="Sanh-Tam LAM" userId="S::sanh-tam.lam@labom2iformation.fr::093e0736-80b4-447c-adb0-59791219f44f" providerId="AD" clId="Web-{A540D65E-BB50-5DC4-921C-AAD5876CC497}" dt="2024-04-25T11:34:36.949" v="49"/>
          <ac:picMkLst>
            <pc:docMk/>
            <pc:sldMk cId="3448567898" sldId="263"/>
            <ac:picMk id="4" creationId="{0454BC54-3DAE-1EA7-0FD7-2E81BEB939DB}"/>
          </ac:picMkLst>
        </pc:picChg>
      </pc:sldChg>
      <pc:sldChg chg="addSp delSp modSp new">
        <pc:chgData name="Sanh-Tam LAM" userId="S::sanh-tam.lam@labom2iformation.fr::093e0736-80b4-447c-adb0-59791219f44f" providerId="AD" clId="Web-{A540D65E-BB50-5DC4-921C-AAD5876CC497}" dt="2024-04-25T11:35:11.575" v="57" actId="1076"/>
        <pc:sldMkLst>
          <pc:docMk/>
          <pc:sldMk cId="836847058" sldId="264"/>
        </pc:sldMkLst>
        <pc:spChg chg="mod">
          <ac:chgData name="Sanh-Tam LAM" userId="S::sanh-tam.lam@labom2iformation.fr::093e0736-80b4-447c-adb0-59791219f44f" providerId="AD" clId="Web-{A540D65E-BB50-5DC4-921C-AAD5876CC497}" dt="2024-04-25T11:35:11.575" v="57" actId="1076"/>
          <ac:spMkLst>
            <pc:docMk/>
            <pc:sldMk cId="836847058" sldId="264"/>
            <ac:spMk id="2" creationId="{1C09E43B-3D5E-6023-B0EA-AEFD386113E6}"/>
          </ac:spMkLst>
        </pc:spChg>
        <pc:spChg chg="add del">
          <ac:chgData name="Sanh-Tam LAM" userId="S::sanh-tam.lam@labom2iformation.fr::093e0736-80b4-447c-adb0-59791219f44f" providerId="AD" clId="Web-{A540D65E-BB50-5DC4-921C-AAD5876CC497}" dt="2024-04-25T11:34:58.434" v="53"/>
          <ac:spMkLst>
            <pc:docMk/>
            <pc:sldMk cId="836847058" sldId="264"/>
            <ac:spMk id="3" creationId="{4567D164-DC42-6515-7887-EA8CCD2F789B}"/>
          </ac:spMkLst>
        </pc:spChg>
        <pc:picChg chg="add del mod ord">
          <ac:chgData name="Sanh-Tam LAM" userId="S::sanh-tam.lam@labom2iformation.fr::093e0736-80b4-447c-adb0-59791219f44f" providerId="AD" clId="Web-{A540D65E-BB50-5DC4-921C-AAD5876CC497}" dt="2024-04-25T11:34:58.434" v="53"/>
          <ac:picMkLst>
            <pc:docMk/>
            <pc:sldMk cId="836847058" sldId="264"/>
            <ac:picMk id="4" creationId="{D92DD37D-8826-46C5-365D-2E09B9A86585}"/>
          </ac:picMkLst>
        </pc:picChg>
      </pc:sldChg>
    </pc:docChg>
  </pc:docChgLst>
  <pc:docChgLst>
    <pc:chgData name="Sanh-Tam LAM" userId="S::sanh-tam.lam@labom2iformation.fr::093e0736-80b4-447c-adb0-59791219f44f" providerId="AD" clId="Web-{2F8FF19D-CAD1-272C-4AFB-C5DB4A5C21FD}"/>
    <pc:docChg chg="sldOrd">
      <pc:chgData name="Sanh-Tam LAM" userId="S::sanh-tam.lam@labom2iformation.fr::093e0736-80b4-447c-adb0-59791219f44f" providerId="AD" clId="Web-{2F8FF19D-CAD1-272C-4AFB-C5DB4A5C21FD}" dt="2024-04-25T12:36:40.803" v="20"/>
      <pc:docMkLst>
        <pc:docMk/>
      </pc:docMkLst>
      <pc:sldChg chg="ord">
        <pc:chgData name="Sanh-Tam LAM" userId="S::sanh-tam.lam@labom2iformation.fr::093e0736-80b4-447c-adb0-59791219f44f" providerId="AD" clId="Web-{2F8FF19D-CAD1-272C-4AFB-C5DB4A5C21FD}" dt="2024-04-25T12:36:40.803" v="20"/>
        <pc:sldMkLst>
          <pc:docMk/>
          <pc:sldMk cId="1568293520" sldId="279"/>
        </pc:sldMkLst>
      </pc:sldChg>
    </pc:docChg>
  </pc:docChgLst>
  <pc:docChgLst>
    <pc:chgData name="Sanh-Tam LAM" userId="S::sanh-tam.lam@labom2iformation.fr::093e0736-80b4-447c-adb0-59791219f44f" providerId="AD" clId="Web-{F85BE63A-6602-4504-EBA5-EC4750B80BF5}"/>
    <pc:docChg chg="addSld delSld modSld sldOrd">
      <pc:chgData name="Sanh-Tam LAM" userId="S::sanh-tam.lam@labom2iformation.fr::093e0736-80b4-447c-adb0-59791219f44f" providerId="AD" clId="Web-{F85BE63A-6602-4504-EBA5-EC4750B80BF5}" dt="2024-04-25T12:31:48.423" v="184" actId="1076"/>
      <pc:docMkLst>
        <pc:docMk/>
      </pc:docMkLst>
      <pc:sldChg chg="addSp delSp modSp">
        <pc:chgData name="Sanh-Tam LAM" userId="S::sanh-tam.lam@labom2iformation.fr::093e0736-80b4-447c-adb0-59791219f44f" providerId="AD" clId="Web-{F85BE63A-6602-4504-EBA5-EC4750B80BF5}" dt="2024-04-25T12:29:28.949" v="177" actId="1076"/>
        <pc:sldMkLst>
          <pc:docMk/>
          <pc:sldMk cId="1091537018" sldId="266"/>
        </pc:sldMkLst>
        <pc:spChg chg="del">
          <ac:chgData name="Sanh-Tam LAM" userId="S::sanh-tam.lam@labom2iformation.fr::093e0736-80b4-447c-adb0-59791219f44f" providerId="AD" clId="Web-{F85BE63A-6602-4504-EBA5-EC4750B80BF5}" dt="2024-04-25T12:29:23.121" v="175"/>
          <ac:spMkLst>
            <pc:docMk/>
            <pc:sldMk cId="1091537018" sldId="266"/>
            <ac:spMk id="3" creationId="{BA4491E7-9A16-DA8A-585A-DEE679F8834A}"/>
          </ac:spMkLst>
        </pc:spChg>
        <pc:picChg chg="add mod ord">
          <ac:chgData name="Sanh-Tam LAM" userId="S::sanh-tam.lam@labom2iformation.fr::093e0736-80b4-447c-adb0-59791219f44f" providerId="AD" clId="Web-{F85BE63A-6602-4504-EBA5-EC4750B80BF5}" dt="2024-04-25T12:29:28.949" v="177" actId="1076"/>
          <ac:picMkLst>
            <pc:docMk/>
            <pc:sldMk cId="1091537018" sldId="266"/>
            <ac:picMk id="4" creationId="{5B851A93-657E-48B8-92C2-888B30726685}"/>
          </ac:picMkLst>
        </pc:picChg>
      </pc:sldChg>
      <pc:sldChg chg="addSp delSp modSp del ord">
        <pc:chgData name="Sanh-Tam LAM" userId="S::sanh-tam.lam@labom2iformation.fr::093e0736-80b4-447c-adb0-59791219f44f" providerId="AD" clId="Web-{F85BE63A-6602-4504-EBA5-EC4750B80BF5}" dt="2024-04-25T12:03:50.787" v="36"/>
        <pc:sldMkLst>
          <pc:docMk/>
          <pc:sldMk cId="916040160" sldId="267"/>
        </pc:sldMkLst>
        <pc:spChg chg="mod">
          <ac:chgData name="Sanh-Tam LAM" userId="S::sanh-tam.lam@labom2iformation.fr::093e0736-80b4-447c-adb0-59791219f44f" providerId="AD" clId="Web-{F85BE63A-6602-4504-EBA5-EC4750B80BF5}" dt="2024-04-25T12:01:24" v="9" actId="20577"/>
          <ac:spMkLst>
            <pc:docMk/>
            <pc:sldMk cId="916040160" sldId="267"/>
            <ac:spMk id="2" creationId="{EE8C0E17-9848-B6F9-44B0-0F4A1F6A7BEB}"/>
          </ac:spMkLst>
        </pc:spChg>
        <pc:spChg chg="del">
          <ac:chgData name="Sanh-Tam LAM" userId="S::sanh-tam.lam@labom2iformation.fr::093e0736-80b4-447c-adb0-59791219f44f" providerId="AD" clId="Web-{F85BE63A-6602-4504-EBA5-EC4750B80BF5}" dt="2024-04-25T12:00:41.686" v="2"/>
          <ac:spMkLst>
            <pc:docMk/>
            <pc:sldMk cId="916040160" sldId="267"/>
            <ac:spMk id="3" creationId="{5884AFF8-1396-3060-11DB-AEA4002FA7F4}"/>
          </ac:spMkLst>
        </pc:spChg>
        <pc:spChg chg="add mod">
          <ac:chgData name="Sanh-Tam LAM" userId="S::sanh-tam.lam@labom2iformation.fr::093e0736-80b4-447c-adb0-59791219f44f" providerId="AD" clId="Web-{F85BE63A-6602-4504-EBA5-EC4750B80BF5}" dt="2024-04-25T12:01:54.064" v="12"/>
          <ac:spMkLst>
            <pc:docMk/>
            <pc:sldMk cId="916040160" sldId="267"/>
            <ac:spMk id="6" creationId="{460427B9-B86A-6B8F-8F44-E6443A076466}"/>
          </ac:spMkLst>
        </pc:spChg>
        <pc:picChg chg="add del mod ord">
          <ac:chgData name="Sanh-Tam LAM" userId="S::sanh-tam.lam@labom2iformation.fr::093e0736-80b4-447c-adb0-59791219f44f" providerId="AD" clId="Web-{F85BE63A-6602-4504-EBA5-EC4750B80BF5}" dt="2024-04-25T12:01:54.064" v="12"/>
          <ac:picMkLst>
            <pc:docMk/>
            <pc:sldMk cId="916040160" sldId="267"/>
            <ac:picMk id="4" creationId="{EFB2211B-1BE9-BCDF-DDE1-C2A3BC22D54D}"/>
          </ac:picMkLst>
        </pc:picChg>
      </pc:sldChg>
      <pc:sldChg chg="addSp delSp modSp new del">
        <pc:chgData name="Sanh-Tam LAM" userId="S::sanh-tam.lam@labom2iformation.fr::093e0736-80b4-447c-adb0-59791219f44f" providerId="AD" clId="Web-{F85BE63A-6602-4504-EBA5-EC4750B80BF5}" dt="2024-04-25T12:03:47.099" v="35"/>
        <pc:sldMkLst>
          <pc:docMk/>
          <pc:sldMk cId="2617722377" sldId="268"/>
        </pc:sldMkLst>
        <pc:picChg chg="add del mod">
          <ac:chgData name="Sanh-Tam LAM" userId="S::sanh-tam.lam@labom2iformation.fr::093e0736-80b4-447c-adb0-59791219f44f" providerId="AD" clId="Web-{F85BE63A-6602-4504-EBA5-EC4750B80BF5}" dt="2024-04-25T12:03:19.520" v="31"/>
          <ac:picMkLst>
            <pc:docMk/>
            <pc:sldMk cId="2617722377" sldId="268"/>
            <ac:picMk id="2" creationId="{B3022EC8-A16B-7DC6-E7B2-6A5B2FF9932B}"/>
          </ac:picMkLst>
        </pc:picChg>
      </pc:sldChg>
      <pc:sldChg chg="addSp modSp new">
        <pc:chgData name="Sanh-Tam LAM" userId="S::sanh-tam.lam@labom2iformation.fr::093e0736-80b4-447c-adb0-59791219f44f" providerId="AD" clId="Web-{F85BE63A-6602-4504-EBA5-EC4750B80BF5}" dt="2024-04-25T12:03:41.146" v="34" actId="1076"/>
        <pc:sldMkLst>
          <pc:docMk/>
          <pc:sldMk cId="3140628201" sldId="269"/>
        </pc:sldMkLst>
        <pc:spChg chg="mod">
          <ac:chgData name="Sanh-Tam LAM" userId="S::sanh-tam.lam@labom2iformation.fr::093e0736-80b4-447c-adb0-59791219f44f" providerId="AD" clId="Web-{F85BE63A-6602-4504-EBA5-EC4750B80BF5}" dt="2024-04-25T12:03:11.473" v="30" actId="1076"/>
          <ac:spMkLst>
            <pc:docMk/>
            <pc:sldMk cId="3140628201" sldId="269"/>
            <ac:spMk id="2" creationId="{A4155386-A3E7-C2AB-3978-5991E433135C}"/>
          </ac:spMkLst>
        </pc:spChg>
        <pc:picChg chg="add mod">
          <ac:chgData name="Sanh-Tam LAM" userId="S::sanh-tam.lam@labom2iformation.fr::093e0736-80b4-447c-adb0-59791219f44f" providerId="AD" clId="Web-{F85BE63A-6602-4504-EBA5-EC4750B80BF5}" dt="2024-04-25T12:03:41.146" v="34" actId="1076"/>
          <ac:picMkLst>
            <pc:docMk/>
            <pc:sldMk cId="3140628201" sldId="269"/>
            <ac:picMk id="3" creationId="{438A7981-A6BB-3321-773D-7FAD2CAF944C}"/>
          </ac:picMkLst>
        </pc:picChg>
      </pc:sldChg>
      <pc:sldChg chg="addSp modSp new del">
        <pc:chgData name="Sanh-Tam LAM" userId="S::sanh-tam.lam@labom2iformation.fr::093e0736-80b4-447c-adb0-59791219f44f" providerId="AD" clId="Web-{F85BE63A-6602-4504-EBA5-EC4750B80BF5}" dt="2024-04-25T12:13:45.635" v="97" actId="1076"/>
        <pc:sldMkLst>
          <pc:docMk/>
          <pc:sldMk cId="4139002602" sldId="270"/>
        </pc:sldMkLst>
        <pc:spChg chg="mod">
          <ac:chgData name="Sanh-Tam LAM" userId="S::sanh-tam.lam@labom2iformation.fr::093e0736-80b4-447c-adb0-59791219f44f" providerId="AD" clId="Web-{F85BE63A-6602-4504-EBA5-EC4750B80BF5}" dt="2024-04-25T12:06:14.370" v="86" actId="1076"/>
          <ac:spMkLst>
            <pc:docMk/>
            <pc:sldMk cId="4139002602" sldId="270"/>
            <ac:spMk id="2" creationId="{E26719FE-332C-3A5B-757D-8A25DF09245E}"/>
          </ac:spMkLst>
        </pc:spChg>
        <pc:picChg chg="add mod">
          <ac:chgData name="Sanh-Tam LAM" userId="S::sanh-tam.lam@labom2iformation.fr::093e0736-80b4-447c-adb0-59791219f44f" providerId="AD" clId="Web-{F85BE63A-6602-4504-EBA5-EC4750B80BF5}" dt="2024-04-25T12:13:45.635" v="97" actId="1076"/>
          <ac:picMkLst>
            <pc:docMk/>
            <pc:sldMk cId="4139002602" sldId="270"/>
            <ac:picMk id="3" creationId="{EB6A5B52-96A3-1F85-7C5C-417F835FD17D}"/>
          </ac:picMkLst>
        </pc:picChg>
      </pc:sldChg>
      <pc:sldChg chg="addSp modSp new ord">
        <pc:chgData name="Sanh-Tam LAM" userId="S::sanh-tam.lam@labom2iformation.fr::093e0736-80b4-447c-adb0-59791219f44f" providerId="AD" clId="Web-{F85BE63A-6602-4504-EBA5-EC4750B80BF5}" dt="2024-04-25T12:15:14.154" v="109"/>
        <pc:sldMkLst>
          <pc:docMk/>
          <pc:sldMk cId="468564955" sldId="271"/>
        </pc:sldMkLst>
        <pc:spChg chg="mod">
          <ac:chgData name="Sanh-Tam LAM" userId="S::sanh-tam.lam@labom2iformation.fr::093e0736-80b4-447c-adb0-59791219f44f" providerId="AD" clId="Web-{F85BE63A-6602-4504-EBA5-EC4750B80BF5}" dt="2024-04-25T12:14:15.277" v="100" actId="1076"/>
          <ac:spMkLst>
            <pc:docMk/>
            <pc:sldMk cId="468564955" sldId="271"/>
            <ac:spMk id="2" creationId="{18C4E8C6-BC6B-C686-A46E-8A09D87FB02B}"/>
          </ac:spMkLst>
        </pc:spChg>
        <pc:picChg chg="add mod">
          <ac:chgData name="Sanh-Tam LAM" userId="S::sanh-tam.lam@labom2iformation.fr::093e0736-80b4-447c-adb0-59791219f44f" providerId="AD" clId="Web-{F85BE63A-6602-4504-EBA5-EC4750B80BF5}" dt="2024-04-25T12:14:45.981" v="108" actId="14100"/>
          <ac:picMkLst>
            <pc:docMk/>
            <pc:sldMk cId="468564955" sldId="271"/>
            <ac:picMk id="3" creationId="{A1EBC82D-D1A7-D281-F11E-9CBD79A0924B}"/>
          </ac:picMkLst>
        </pc:picChg>
      </pc:sldChg>
      <pc:sldChg chg="addSp delSp modSp new">
        <pc:chgData name="Sanh-Tam LAM" userId="S::sanh-tam.lam@labom2iformation.fr::093e0736-80b4-447c-adb0-59791219f44f" providerId="AD" clId="Web-{F85BE63A-6602-4504-EBA5-EC4750B80BF5}" dt="2024-04-25T12:18:54.927" v="122" actId="1076"/>
        <pc:sldMkLst>
          <pc:docMk/>
          <pc:sldMk cId="2343666045" sldId="272"/>
        </pc:sldMkLst>
        <pc:spChg chg="mod">
          <ac:chgData name="Sanh-Tam LAM" userId="S::sanh-tam.lam@labom2iformation.fr::093e0736-80b4-447c-adb0-59791219f44f" providerId="AD" clId="Web-{F85BE63A-6602-4504-EBA5-EC4750B80BF5}" dt="2024-04-25T12:16:21.110" v="112" actId="1076"/>
          <ac:spMkLst>
            <pc:docMk/>
            <pc:sldMk cId="2343666045" sldId="272"/>
            <ac:spMk id="2" creationId="{2DCD94E6-5F2A-1E5E-8E7B-840DF3D6F55D}"/>
          </ac:spMkLst>
        </pc:spChg>
        <pc:spChg chg="del">
          <ac:chgData name="Sanh-Tam LAM" userId="S::sanh-tam.lam@labom2iformation.fr::093e0736-80b4-447c-adb0-59791219f44f" providerId="AD" clId="Web-{F85BE63A-6602-4504-EBA5-EC4750B80BF5}" dt="2024-04-25T12:13:12.119" v="89"/>
          <ac:spMkLst>
            <pc:docMk/>
            <pc:sldMk cId="2343666045" sldId="272"/>
            <ac:spMk id="3" creationId="{0BFBE922-3D84-C8A1-C529-97BD3325F0E9}"/>
          </ac:spMkLst>
        </pc:spChg>
        <pc:spChg chg="add del mod">
          <ac:chgData name="Sanh-Tam LAM" userId="S::sanh-tam.lam@labom2iformation.fr::093e0736-80b4-447c-adb0-59791219f44f" providerId="AD" clId="Web-{F85BE63A-6602-4504-EBA5-EC4750B80BF5}" dt="2024-04-25T12:14:21.949" v="101"/>
          <ac:spMkLst>
            <pc:docMk/>
            <pc:sldMk cId="2343666045" sldId="272"/>
            <ac:spMk id="6" creationId="{D1A774D9-CEB0-E96D-3B68-C2DE5BE38BBA}"/>
          </ac:spMkLst>
        </pc:spChg>
        <pc:spChg chg="add del mod">
          <ac:chgData name="Sanh-Tam LAM" userId="S::sanh-tam.lam@labom2iformation.fr::093e0736-80b4-447c-adb0-59791219f44f" providerId="AD" clId="Web-{F85BE63A-6602-4504-EBA5-EC4750B80BF5}" dt="2024-04-25T12:18:25.208" v="113"/>
          <ac:spMkLst>
            <pc:docMk/>
            <pc:sldMk cId="2343666045" sldId="272"/>
            <ac:spMk id="9" creationId="{AF6A4C5D-DF66-92AE-D9BC-CDE944063082}"/>
          </ac:spMkLst>
        </pc:spChg>
        <pc:picChg chg="add del mod ord">
          <ac:chgData name="Sanh-Tam LAM" userId="S::sanh-tam.lam@labom2iformation.fr::093e0736-80b4-447c-adb0-59791219f44f" providerId="AD" clId="Web-{F85BE63A-6602-4504-EBA5-EC4750B80BF5}" dt="2024-04-25T12:13:14.494" v="90"/>
          <ac:picMkLst>
            <pc:docMk/>
            <pc:sldMk cId="2343666045" sldId="272"/>
            <ac:picMk id="4" creationId="{619976EE-B526-6CEC-8F87-FA1C8C89300D}"/>
          </ac:picMkLst>
        </pc:picChg>
        <pc:picChg chg="add del mod ord">
          <ac:chgData name="Sanh-Tam LAM" userId="S::sanh-tam.lam@labom2iformation.fr::093e0736-80b4-447c-adb0-59791219f44f" providerId="AD" clId="Web-{F85BE63A-6602-4504-EBA5-EC4750B80BF5}" dt="2024-04-25T12:14:26.746" v="102"/>
          <ac:picMkLst>
            <pc:docMk/>
            <pc:sldMk cId="2343666045" sldId="272"/>
            <ac:picMk id="7" creationId="{39898E0D-3508-3AB0-48A5-EAF512DFD37D}"/>
          </ac:picMkLst>
        </pc:picChg>
        <pc:picChg chg="add mod ord">
          <ac:chgData name="Sanh-Tam LAM" userId="S::sanh-tam.lam@labom2iformation.fr::093e0736-80b4-447c-adb0-59791219f44f" providerId="AD" clId="Web-{F85BE63A-6602-4504-EBA5-EC4750B80BF5}" dt="2024-04-25T12:18:54.927" v="122" actId="1076"/>
          <ac:picMkLst>
            <pc:docMk/>
            <pc:sldMk cId="2343666045" sldId="272"/>
            <ac:picMk id="10" creationId="{DE52FC42-DA2D-5009-0292-631701ED7C3B}"/>
          </ac:picMkLst>
        </pc:picChg>
      </pc:sldChg>
      <pc:sldChg chg="addSp modSp new">
        <pc:chgData name="Sanh-Tam LAM" userId="S::sanh-tam.lam@labom2iformation.fr::093e0736-80b4-447c-adb0-59791219f44f" providerId="AD" clId="Web-{F85BE63A-6602-4504-EBA5-EC4750B80BF5}" dt="2024-04-25T12:21:08.338" v="135" actId="1076"/>
        <pc:sldMkLst>
          <pc:docMk/>
          <pc:sldMk cId="1493654731" sldId="273"/>
        </pc:sldMkLst>
        <pc:spChg chg="mod">
          <ac:chgData name="Sanh-Tam LAM" userId="S::sanh-tam.lam@labom2iformation.fr::093e0736-80b4-447c-adb0-59791219f44f" providerId="AD" clId="Web-{F85BE63A-6602-4504-EBA5-EC4750B80BF5}" dt="2024-04-25T12:20:26.274" v="127" actId="1076"/>
          <ac:spMkLst>
            <pc:docMk/>
            <pc:sldMk cId="1493654731" sldId="273"/>
            <ac:spMk id="2" creationId="{995BF4CE-4591-7E11-0885-DA7C991776C3}"/>
          </ac:spMkLst>
        </pc:spChg>
        <pc:picChg chg="add mod">
          <ac:chgData name="Sanh-Tam LAM" userId="S::sanh-tam.lam@labom2iformation.fr::093e0736-80b4-447c-adb0-59791219f44f" providerId="AD" clId="Web-{F85BE63A-6602-4504-EBA5-EC4750B80BF5}" dt="2024-04-25T12:21:08.338" v="135" actId="1076"/>
          <ac:picMkLst>
            <pc:docMk/>
            <pc:sldMk cId="1493654731" sldId="273"/>
            <ac:picMk id="3" creationId="{7C70B626-C26C-C7B9-214E-624F4F805205}"/>
          </ac:picMkLst>
        </pc:picChg>
      </pc:sldChg>
      <pc:sldChg chg="addSp delSp modSp new">
        <pc:chgData name="Sanh-Tam LAM" userId="S::sanh-tam.lam@labom2iformation.fr::093e0736-80b4-447c-adb0-59791219f44f" providerId="AD" clId="Web-{F85BE63A-6602-4504-EBA5-EC4750B80BF5}" dt="2024-04-25T12:22:03.403" v="142" actId="14100"/>
        <pc:sldMkLst>
          <pc:docMk/>
          <pc:sldMk cId="3524283659" sldId="274"/>
        </pc:sldMkLst>
        <pc:spChg chg="mod">
          <ac:chgData name="Sanh-Tam LAM" userId="S::sanh-tam.lam@labom2iformation.fr::093e0736-80b4-447c-adb0-59791219f44f" providerId="AD" clId="Web-{F85BE63A-6602-4504-EBA5-EC4750B80BF5}" dt="2024-04-25T12:21:34.777" v="138" actId="1076"/>
          <ac:spMkLst>
            <pc:docMk/>
            <pc:sldMk cId="3524283659" sldId="274"/>
            <ac:spMk id="2" creationId="{AC6FF968-CDF7-3A21-722B-FE8833EA74C3}"/>
          </ac:spMkLst>
        </pc:spChg>
        <pc:spChg chg="del">
          <ac:chgData name="Sanh-Tam LAM" userId="S::sanh-tam.lam@labom2iformation.fr::093e0736-80b4-447c-adb0-59791219f44f" providerId="AD" clId="Web-{F85BE63A-6602-4504-EBA5-EC4750B80BF5}" dt="2024-04-25T12:20:37.775" v="128"/>
          <ac:spMkLst>
            <pc:docMk/>
            <pc:sldMk cId="3524283659" sldId="274"/>
            <ac:spMk id="3" creationId="{F016BA20-C533-82BA-2023-B0419974A281}"/>
          </ac:spMkLst>
        </pc:spChg>
        <pc:spChg chg="add del mod">
          <ac:chgData name="Sanh-Tam LAM" userId="S::sanh-tam.lam@labom2iformation.fr::093e0736-80b4-447c-adb0-59791219f44f" providerId="AD" clId="Web-{F85BE63A-6602-4504-EBA5-EC4750B80BF5}" dt="2024-04-25T12:21:53.340" v="139"/>
          <ac:spMkLst>
            <pc:docMk/>
            <pc:sldMk cId="3524283659" sldId="274"/>
            <ac:spMk id="6" creationId="{E440EBAE-CFD8-C23F-8E26-10206FA2F439}"/>
          </ac:spMkLst>
        </pc:spChg>
        <pc:picChg chg="add del mod ord">
          <ac:chgData name="Sanh-Tam LAM" userId="S::sanh-tam.lam@labom2iformation.fr::093e0736-80b4-447c-adb0-59791219f44f" providerId="AD" clId="Web-{F85BE63A-6602-4504-EBA5-EC4750B80BF5}" dt="2024-04-25T12:20:40.431" v="129"/>
          <ac:picMkLst>
            <pc:docMk/>
            <pc:sldMk cId="3524283659" sldId="274"/>
            <ac:picMk id="4" creationId="{8BFBBAA2-6B78-70F0-FDDD-9449FDE03230}"/>
          </ac:picMkLst>
        </pc:picChg>
        <pc:picChg chg="add mod ord">
          <ac:chgData name="Sanh-Tam LAM" userId="S::sanh-tam.lam@labom2iformation.fr::093e0736-80b4-447c-adb0-59791219f44f" providerId="AD" clId="Web-{F85BE63A-6602-4504-EBA5-EC4750B80BF5}" dt="2024-04-25T12:22:03.403" v="142" actId="14100"/>
          <ac:picMkLst>
            <pc:docMk/>
            <pc:sldMk cId="3524283659" sldId="274"/>
            <ac:picMk id="7" creationId="{FCC5C414-D373-24F5-741D-506FC42B47FD}"/>
          </ac:picMkLst>
        </pc:picChg>
      </pc:sldChg>
      <pc:sldChg chg="addSp delSp modSp new del">
        <pc:chgData name="Sanh-Tam LAM" userId="S::sanh-tam.lam@labom2iformation.fr::093e0736-80b4-447c-adb0-59791219f44f" providerId="AD" clId="Web-{F85BE63A-6602-4504-EBA5-EC4750B80BF5}" dt="2024-04-25T12:26:50.725" v="159"/>
        <pc:sldMkLst>
          <pc:docMk/>
          <pc:sldMk cId="1434424861" sldId="275"/>
        </pc:sldMkLst>
        <pc:spChg chg="del">
          <ac:chgData name="Sanh-Tam LAM" userId="S::sanh-tam.lam@labom2iformation.fr::093e0736-80b4-447c-adb0-59791219f44f" providerId="AD" clId="Web-{F85BE63A-6602-4504-EBA5-EC4750B80BF5}" dt="2024-04-25T12:25:20.081" v="144"/>
          <ac:spMkLst>
            <pc:docMk/>
            <pc:sldMk cId="1434424861" sldId="275"/>
            <ac:spMk id="3" creationId="{3863DE6F-C6FD-7CC3-A89C-63955CD464A6}"/>
          </ac:spMkLst>
        </pc:spChg>
        <pc:spChg chg="add mod">
          <ac:chgData name="Sanh-Tam LAM" userId="S::sanh-tam.lam@labom2iformation.fr::093e0736-80b4-447c-adb0-59791219f44f" providerId="AD" clId="Web-{F85BE63A-6602-4504-EBA5-EC4750B80BF5}" dt="2024-04-25T12:25:49.879" v="148"/>
          <ac:spMkLst>
            <pc:docMk/>
            <pc:sldMk cId="1434424861" sldId="275"/>
            <ac:spMk id="6" creationId="{DB9BD119-6F68-A602-928F-F1E290C50607}"/>
          </ac:spMkLst>
        </pc:spChg>
        <pc:picChg chg="add del mod ord">
          <ac:chgData name="Sanh-Tam LAM" userId="S::sanh-tam.lam@labom2iformation.fr::093e0736-80b4-447c-adb0-59791219f44f" providerId="AD" clId="Web-{F85BE63A-6602-4504-EBA5-EC4750B80BF5}" dt="2024-04-25T12:25:49.879" v="148"/>
          <ac:picMkLst>
            <pc:docMk/>
            <pc:sldMk cId="1434424861" sldId="275"/>
            <ac:picMk id="4" creationId="{EB7C0E2A-E17F-C945-BCF1-D56C89C71CF0}"/>
          </ac:picMkLst>
        </pc:picChg>
      </pc:sldChg>
      <pc:sldChg chg="addSp delSp modSp new">
        <pc:chgData name="Sanh-Tam LAM" userId="S::sanh-tam.lam@labom2iformation.fr::093e0736-80b4-447c-adb0-59791219f44f" providerId="AD" clId="Web-{F85BE63A-6602-4504-EBA5-EC4750B80BF5}" dt="2024-04-25T12:26:46.522" v="158"/>
        <pc:sldMkLst>
          <pc:docMk/>
          <pc:sldMk cId="1694602352" sldId="276"/>
        </pc:sldMkLst>
        <pc:spChg chg="del">
          <ac:chgData name="Sanh-Tam LAM" userId="S::sanh-tam.lam@labom2iformation.fr::093e0736-80b4-447c-adb0-59791219f44f" providerId="AD" clId="Web-{F85BE63A-6602-4504-EBA5-EC4750B80BF5}" dt="2024-04-25T12:26:46.522" v="158"/>
          <ac:spMkLst>
            <pc:docMk/>
            <pc:sldMk cId="1694602352" sldId="276"/>
            <ac:spMk id="2" creationId="{E320AE49-F0E8-49FD-EC8E-BFEE30610542}"/>
          </ac:spMkLst>
        </pc:spChg>
        <pc:spChg chg="del">
          <ac:chgData name="Sanh-Tam LAM" userId="S::sanh-tam.lam@labom2iformation.fr::093e0736-80b4-447c-adb0-59791219f44f" providerId="AD" clId="Web-{F85BE63A-6602-4504-EBA5-EC4750B80BF5}" dt="2024-04-25T12:25:56.458" v="149"/>
          <ac:spMkLst>
            <pc:docMk/>
            <pc:sldMk cId="1694602352" sldId="276"/>
            <ac:spMk id="3" creationId="{E46CB38E-327B-851C-D9F4-2461D53224D6}"/>
          </ac:spMkLst>
        </pc:spChg>
        <pc:spChg chg="del">
          <ac:chgData name="Sanh-Tam LAM" userId="S::sanh-tam.lam@labom2iformation.fr::093e0736-80b4-447c-adb0-59791219f44f" providerId="AD" clId="Web-{F85BE63A-6602-4504-EBA5-EC4750B80BF5}" dt="2024-04-25T12:26:12.146" v="151"/>
          <ac:spMkLst>
            <pc:docMk/>
            <pc:sldMk cId="1694602352" sldId="276"/>
            <ac:spMk id="4" creationId="{8C63F327-8F2D-EA04-7938-221B706FA0C4}"/>
          </ac:spMkLst>
        </pc:spChg>
        <pc:picChg chg="add mod ord">
          <ac:chgData name="Sanh-Tam LAM" userId="S::sanh-tam.lam@labom2iformation.fr::093e0736-80b4-447c-adb0-59791219f44f" providerId="AD" clId="Web-{F85BE63A-6602-4504-EBA5-EC4750B80BF5}" dt="2024-04-25T12:26:32.099" v="156" actId="1076"/>
          <ac:picMkLst>
            <pc:docMk/>
            <pc:sldMk cId="1694602352" sldId="276"/>
            <ac:picMk id="5" creationId="{8A26FB96-8B65-4CF4-A39D-B7C92E80C0D9}"/>
          </ac:picMkLst>
        </pc:picChg>
        <pc:picChg chg="add mod ord">
          <ac:chgData name="Sanh-Tam LAM" userId="S::sanh-tam.lam@labom2iformation.fr::093e0736-80b4-447c-adb0-59791219f44f" providerId="AD" clId="Web-{F85BE63A-6602-4504-EBA5-EC4750B80BF5}" dt="2024-04-25T12:26:33.990" v="157" actId="1076"/>
          <ac:picMkLst>
            <pc:docMk/>
            <pc:sldMk cId="1694602352" sldId="276"/>
            <ac:picMk id="6" creationId="{0679F2D7-666B-8194-4672-1ED6FA19F7BB}"/>
          </ac:picMkLst>
        </pc:picChg>
      </pc:sldChg>
      <pc:sldChg chg="addSp delSp modSp new">
        <pc:chgData name="Sanh-Tam LAM" userId="S::sanh-tam.lam@labom2iformation.fr::093e0736-80b4-447c-adb0-59791219f44f" providerId="AD" clId="Web-{F85BE63A-6602-4504-EBA5-EC4750B80BF5}" dt="2024-04-25T12:27:50.352" v="168" actId="14100"/>
        <pc:sldMkLst>
          <pc:docMk/>
          <pc:sldMk cId="306144231" sldId="277"/>
        </pc:sldMkLst>
        <pc:spChg chg="del">
          <ac:chgData name="Sanh-Tam LAM" userId="S::sanh-tam.lam@labom2iformation.fr::093e0736-80b4-447c-adb0-59791219f44f" providerId="AD" clId="Web-{F85BE63A-6602-4504-EBA5-EC4750B80BF5}" dt="2024-04-25T12:27:01.710" v="161"/>
          <ac:spMkLst>
            <pc:docMk/>
            <pc:sldMk cId="306144231" sldId="277"/>
            <ac:spMk id="2" creationId="{5C525BA8-5AD8-B68F-A2A2-FCEA2EEBD1B4}"/>
          </ac:spMkLst>
        </pc:spChg>
        <pc:spChg chg="del">
          <ac:chgData name="Sanh-Tam LAM" userId="S::sanh-tam.lam@labom2iformation.fr::093e0736-80b4-447c-adb0-59791219f44f" providerId="AD" clId="Web-{F85BE63A-6602-4504-EBA5-EC4750B80BF5}" dt="2024-04-25T12:27:08.679" v="162"/>
          <ac:spMkLst>
            <pc:docMk/>
            <pc:sldMk cId="306144231" sldId="277"/>
            <ac:spMk id="3" creationId="{91400C9B-B6D0-2C3E-4504-5FA3E608C137}"/>
          </ac:spMkLst>
        </pc:spChg>
        <pc:spChg chg="del">
          <ac:chgData name="Sanh-Tam LAM" userId="S::sanh-tam.lam@labom2iformation.fr::093e0736-80b4-447c-adb0-59791219f44f" providerId="AD" clId="Web-{F85BE63A-6602-4504-EBA5-EC4750B80BF5}" dt="2024-04-25T12:27:33.102" v="164"/>
          <ac:spMkLst>
            <pc:docMk/>
            <pc:sldMk cId="306144231" sldId="277"/>
            <ac:spMk id="4" creationId="{9B82B403-076A-C9F3-5A27-76C8ABF34012}"/>
          </ac:spMkLst>
        </pc:spChg>
        <pc:picChg chg="add mod ord">
          <ac:chgData name="Sanh-Tam LAM" userId="S::sanh-tam.lam@labom2iformation.fr::093e0736-80b4-447c-adb0-59791219f44f" providerId="AD" clId="Web-{F85BE63A-6602-4504-EBA5-EC4750B80BF5}" dt="2024-04-25T12:27:14.163" v="163" actId="1076"/>
          <ac:picMkLst>
            <pc:docMk/>
            <pc:sldMk cId="306144231" sldId="277"/>
            <ac:picMk id="5" creationId="{B4260103-E4A2-5376-B80D-EFAF4CC84667}"/>
          </ac:picMkLst>
        </pc:picChg>
        <pc:picChg chg="add mod ord">
          <ac:chgData name="Sanh-Tam LAM" userId="S::sanh-tam.lam@labom2iformation.fr::093e0736-80b4-447c-adb0-59791219f44f" providerId="AD" clId="Web-{F85BE63A-6602-4504-EBA5-EC4750B80BF5}" dt="2024-04-25T12:27:50.352" v="168" actId="14100"/>
          <ac:picMkLst>
            <pc:docMk/>
            <pc:sldMk cId="306144231" sldId="277"/>
            <ac:picMk id="6" creationId="{93D982AF-5CB9-8F28-1F92-E7487240D642}"/>
          </ac:picMkLst>
        </pc:picChg>
      </pc:sldChg>
      <pc:sldChg chg="addSp delSp modSp new">
        <pc:chgData name="Sanh-Tam LAM" userId="S::sanh-tam.lam@labom2iformation.fr::093e0736-80b4-447c-adb0-59791219f44f" providerId="AD" clId="Web-{F85BE63A-6602-4504-EBA5-EC4750B80BF5}" dt="2024-04-25T12:28:31.650" v="174" actId="14100"/>
        <pc:sldMkLst>
          <pc:docMk/>
          <pc:sldMk cId="2385472851" sldId="278"/>
        </pc:sldMkLst>
        <pc:spChg chg="del">
          <ac:chgData name="Sanh-Tam LAM" userId="S::sanh-tam.lam@labom2iformation.fr::093e0736-80b4-447c-adb0-59791219f44f" providerId="AD" clId="Web-{F85BE63A-6602-4504-EBA5-EC4750B80BF5}" dt="2024-04-25T12:28:03.228" v="170"/>
          <ac:spMkLst>
            <pc:docMk/>
            <pc:sldMk cId="2385472851" sldId="278"/>
            <ac:spMk id="2" creationId="{74428701-9313-4436-4F2C-00F31BBC3A66}"/>
          </ac:spMkLst>
        </pc:spChg>
        <pc:spChg chg="del">
          <ac:chgData name="Sanh-Tam LAM" userId="S::sanh-tam.lam@labom2iformation.fr::093e0736-80b4-447c-adb0-59791219f44f" providerId="AD" clId="Web-{F85BE63A-6602-4504-EBA5-EC4750B80BF5}" dt="2024-04-25T12:28:20.744" v="171"/>
          <ac:spMkLst>
            <pc:docMk/>
            <pc:sldMk cId="2385472851" sldId="278"/>
            <ac:spMk id="3" creationId="{1EF53212-0309-64BF-8AF5-0E6A9CCFC491}"/>
          </ac:spMkLst>
        </pc:spChg>
        <pc:picChg chg="add mod ord">
          <ac:chgData name="Sanh-Tam LAM" userId="S::sanh-tam.lam@labom2iformation.fr::093e0736-80b4-447c-adb0-59791219f44f" providerId="AD" clId="Web-{F85BE63A-6602-4504-EBA5-EC4750B80BF5}" dt="2024-04-25T12:28:31.650" v="174" actId="14100"/>
          <ac:picMkLst>
            <pc:docMk/>
            <pc:sldMk cId="2385472851" sldId="278"/>
            <ac:picMk id="4" creationId="{BF83B2EC-6F76-1164-F8C6-DC1496937A64}"/>
          </ac:picMkLst>
        </pc:picChg>
      </pc:sldChg>
      <pc:sldChg chg="addSp delSp modSp new">
        <pc:chgData name="Sanh-Tam LAM" userId="S::sanh-tam.lam@labom2iformation.fr::093e0736-80b4-447c-adb0-59791219f44f" providerId="AD" clId="Web-{F85BE63A-6602-4504-EBA5-EC4750B80BF5}" dt="2024-04-25T12:31:48.423" v="184" actId="1076"/>
        <pc:sldMkLst>
          <pc:docMk/>
          <pc:sldMk cId="1568293520" sldId="279"/>
        </pc:sldMkLst>
        <pc:spChg chg="del">
          <ac:chgData name="Sanh-Tam LAM" userId="S::sanh-tam.lam@labom2iformation.fr::093e0736-80b4-447c-adb0-59791219f44f" providerId="AD" clId="Web-{F85BE63A-6602-4504-EBA5-EC4750B80BF5}" dt="2024-04-25T12:31:32.985" v="181"/>
          <ac:spMkLst>
            <pc:docMk/>
            <pc:sldMk cId="1568293520" sldId="279"/>
            <ac:spMk id="2" creationId="{5274E270-2FA3-C5C9-ED3C-BE532CB707CA}"/>
          </ac:spMkLst>
        </pc:spChg>
        <pc:spChg chg="del">
          <ac:chgData name="Sanh-Tam LAM" userId="S::sanh-tam.lam@labom2iformation.fr::093e0736-80b4-447c-adb0-59791219f44f" providerId="AD" clId="Web-{F85BE63A-6602-4504-EBA5-EC4750B80BF5}" dt="2024-04-25T12:31:25.328" v="179"/>
          <ac:spMkLst>
            <pc:docMk/>
            <pc:sldMk cId="1568293520" sldId="279"/>
            <ac:spMk id="3" creationId="{20F2DC8C-4B3A-3532-9989-A26CD3F99BFD}"/>
          </ac:spMkLst>
        </pc:spChg>
        <pc:picChg chg="add mod ord">
          <ac:chgData name="Sanh-Tam LAM" userId="S::sanh-tam.lam@labom2iformation.fr::093e0736-80b4-447c-adb0-59791219f44f" providerId="AD" clId="Web-{F85BE63A-6602-4504-EBA5-EC4750B80BF5}" dt="2024-04-25T12:31:48.423" v="184" actId="1076"/>
          <ac:picMkLst>
            <pc:docMk/>
            <pc:sldMk cId="1568293520" sldId="279"/>
            <ac:picMk id="4" creationId="{2186FB1C-6964-5345-7CA7-6FE9D30BA0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68590B17-2423-4E19-8A7C-17586BF463C2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87F7A750-CE8C-4F23-A28C-0A8413F49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0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7A750-CE8C-4F23-A28C-0A8413F499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676" y="3946096"/>
            <a:ext cx="8258423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C000"/>
                </a:solidFill>
                <a:latin typeface="Dubai" panose="020B0503030403030204" pitchFamily="34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Dubai" panose="020B0503030403030204" pitchFamily="34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D4DB3588-85A9-418E-BC89-D869453938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697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69" cy="3054094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Dubai" panose="020B0503030403030204" pitchFamily="34" charset="-78"/>
              </a:defRPr>
            </a:lvl1pPr>
            <a:lvl2pPr>
              <a:defRPr sz="2800">
                <a:latin typeface="Dubai" panose="020B0503030403030204" pitchFamily="34" charset="-78"/>
              </a:defRPr>
            </a:lvl2pPr>
            <a:lvl3pPr>
              <a:defRPr sz="2400">
                <a:latin typeface="Dubai" panose="020B0503030403030204" pitchFamily="34" charset="-78"/>
              </a:defRPr>
            </a:lvl3pPr>
            <a:lvl4pPr>
              <a:defRPr sz="2000">
                <a:latin typeface="Dubai" panose="020B0503030403030204" pitchFamily="34" charset="-78"/>
              </a:defRPr>
            </a:lvl4pPr>
            <a:lvl5pPr>
              <a:defRPr sz="2000">
                <a:latin typeface="Dubai" panose="020B0503030403030204" pitchFamily="34" charset="-7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5C643-EEBD-402F-BC34-A7927CA82180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HAPPY IN – HAPPY OUT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CLEMENT- ROMAIN- TAM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B014-0666-9E01-3289-D83D1F56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693" y="1195880"/>
            <a:ext cx="6260905" cy="572644"/>
          </a:xfrm>
        </p:spPr>
        <p:txBody>
          <a:bodyPr>
            <a:normAutofit fontScale="90000"/>
          </a:bodyPr>
          <a:lstStyle/>
          <a:p>
            <a:pPr algn="ctr">
              <a:spcBef>
                <a:spcPct val="20000"/>
              </a:spcBef>
            </a:pPr>
            <a:r>
              <a:rPr lang="en-US" sz="4000">
                <a:latin typeface="Dubai"/>
                <a:cs typeface="Dubai"/>
              </a:rPr>
              <a:t>UML  Sequence Diagram</a:t>
            </a:r>
          </a:p>
          <a:p>
            <a:pPr algn="ctr"/>
            <a:endParaRPr lang="en-US" sz="4000">
              <a:cs typeface="Dubai"/>
            </a:endParaRPr>
          </a:p>
          <a:p>
            <a:endParaRPr lang="en-US">
              <a:cs typeface="Dubai"/>
            </a:endParaRPr>
          </a:p>
          <a:p>
            <a:endParaRPr lang="en-US">
              <a:cs typeface="Dubai"/>
            </a:endParaRPr>
          </a:p>
          <a:p>
            <a:endParaRPr lang="en-US">
              <a:cs typeface="Duba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C1C65A-E974-E048-DD98-E57C1FE0C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082" y="960473"/>
            <a:ext cx="5932251" cy="3935411"/>
          </a:xfrm>
        </p:spPr>
      </p:pic>
    </p:spTree>
    <p:extLst>
      <p:ext uri="{BB962C8B-B14F-4D97-AF65-F5344CB8AC3E}">
        <p14:creationId xmlns:p14="http://schemas.microsoft.com/office/powerpoint/2010/main" val="428589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5386-A3E7-C2AB-3978-5991E433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393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2400" err="1">
                <a:latin typeface="Dubai"/>
                <a:cs typeface="Dubai"/>
              </a:rPr>
              <a:t>WireFrame</a:t>
            </a:r>
            <a:br>
              <a:rPr lang="en-US">
                <a:latin typeface="Dubai"/>
                <a:cs typeface="Dubai"/>
              </a:rPr>
            </a:br>
            <a:r>
              <a:rPr lang="en-US">
                <a:latin typeface="Dubai"/>
                <a:cs typeface="Dubai"/>
              </a:rPr>
              <a:t>Mobile</a:t>
            </a:r>
            <a:endParaRPr lang="en-US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A7981-A6BB-3321-773D-7FAD2CAF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866900"/>
            <a:ext cx="71247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2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19FE-332C-3A5B-757D-8A25DF09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029"/>
            <a:ext cx="8229600" cy="857250"/>
          </a:xfrm>
        </p:spPr>
        <p:txBody>
          <a:bodyPr/>
          <a:lstStyle/>
          <a:p>
            <a:r>
              <a:rPr lang="en-US" sz="2400" err="1">
                <a:latin typeface="Dubai"/>
                <a:cs typeface="Dubai"/>
              </a:rPr>
              <a:t>WireFrame</a:t>
            </a:r>
            <a:r>
              <a:rPr lang="en-US" sz="2400">
                <a:latin typeface="Dubai"/>
                <a:cs typeface="Dubai"/>
              </a:rPr>
              <a:t> Desktop</a:t>
            </a:r>
            <a:endParaRPr lang="en-US" sz="2400">
              <a:cs typeface="Duba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A5B52-96A3-1F85-7C5C-417F835F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285875"/>
            <a:ext cx="5734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0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E8C6-BC6B-C686-A46E-8A09D87F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967979"/>
            <a:ext cx="8229600" cy="857250"/>
          </a:xfrm>
        </p:spPr>
        <p:txBody>
          <a:bodyPr/>
          <a:lstStyle/>
          <a:p>
            <a:r>
              <a:rPr lang="en-US" sz="2400" err="1">
                <a:latin typeface="Dubai"/>
                <a:cs typeface="Dubai"/>
              </a:rPr>
              <a:t>WireFrame</a:t>
            </a:r>
            <a:r>
              <a:rPr lang="en-US" sz="2400">
                <a:latin typeface="Dubai"/>
                <a:cs typeface="Dubai"/>
              </a:rPr>
              <a:t> Desktop</a:t>
            </a:r>
          </a:p>
          <a:p>
            <a:endParaRPr lang="en-US">
              <a:cs typeface="Duba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BC82D-D1A7-D281-F11E-9CBD79A0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257300"/>
            <a:ext cx="5648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6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94E6-5F2A-1E5E-8E7B-840DF3D6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480126"/>
            <a:ext cx="8246070" cy="610820"/>
          </a:xfrm>
        </p:spPr>
        <p:txBody>
          <a:bodyPr/>
          <a:lstStyle/>
          <a:p>
            <a:r>
              <a:rPr lang="en-US" sz="2700" err="1">
                <a:solidFill>
                  <a:srgbClr val="000000"/>
                </a:solidFill>
                <a:latin typeface="Dubai"/>
                <a:cs typeface="Dubai"/>
              </a:rPr>
              <a:t>WireFrame</a:t>
            </a:r>
            <a:r>
              <a:rPr lang="en-US" sz="2700">
                <a:solidFill>
                  <a:srgbClr val="000000"/>
                </a:solidFill>
                <a:latin typeface="Dubai"/>
                <a:cs typeface="Dubai"/>
              </a:rPr>
              <a:t> Desktop</a:t>
            </a:r>
            <a:endParaRPr lang="en-US" sz="2700">
              <a:latin typeface="Dubai"/>
              <a:cs typeface="Dubai"/>
            </a:endParaRPr>
          </a:p>
          <a:p>
            <a:endParaRPr lang="en-US" sz="4900">
              <a:cs typeface="Dubai"/>
            </a:endParaRPr>
          </a:p>
          <a:p>
            <a:endParaRPr lang="en-US">
              <a:cs typeface="Dubai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52FC42-DA2D-5009-0292-631701ED7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315" y="1287092"/>
            <a:ext cx="5718094" cy="3848100"/>
          </a:xfrm>
        </p:spPr>
      </p:pic>
    </p:spTree>
    <p:extLst>
      <p:ext uri="{BB962C8B-B14F-4D97-AF65-F5344CB8AC3E}">
        <p14:creationId xmlns:p14="http://schemas.microsoft.com/office/powerpoint/2010/main" val="234366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F4CE-4591-7E11-0885-DA7C9917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3908"/>
            <a:ext cx="8229600" cy="857250"/>
          </a:xfrm>
        </p:spPr>
        <p:txBody>
          <a:bodyPr/>
          <a:lstStyle/>
          <a:p>
            <a:r>
              <a:rPr lang="en-US" sz="2700" err="1">
                <a:latin typeface="Dubai"/>
                <a:cs typeface="Dubai"/>
              </a:rPr>
              <a:t>WireFrame</a:t>
            </a:r>
            <a:r>
              <a:rPr lang="en-US" sz="2700">
                <a:latin typeface="Dubai"/>
                <a:cs typeface="Dubai"/>
              </a:rPr>
              <a:t> Desktop</a:t>
            </a:r>
          </a:p>
          <a:p>
            <a:endParaRPr lang="en-US" sz="4900">
              <a:cs typeface="Dubai"/>
            </a:endParaRPr>
          </a:p>
          <a:p>
            <a:endParaRPr lang="en-US" sz="3600">
              <a:cs typeface="Dubai"/>
            </a:endParaRPr>
          </a:p>
          <a:p>
            <a:endParaRPr lang="en-US">
              <a:cs typeface="Duba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0B626-C26C-C7B9-214E-624F4F80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285875"/>
            <a:ext cx="5153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5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F968-CDF7-3A21-722B-FE8833EA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130547"/>
            <a:ext cx="8246070" cy="610820"/>
          </a:xfrm>
        </p:spPr>
        <p:txBody>
          <a:bodyPr/>
          <a:lstStyle/>
          <a:p>
            <a:r>
              <a:rPr lang="en-US" sz="3000" err="1">
                <a:solidFill>
                  <a:srgbClr val="000000"/>
                </a:solidFill>
                <a:latin typeface="Dubai"/>
                <a:cs typeface="Dubai"/>
              </a:rPr>
              <a:t>WireFrame</a:t>
            </a:r>
            <a:r>
              <a:rPr lang="en-US" sz="3000">
                <a:solidFill>
                  <a:srgbClr val="000000"/>
                </a:solidFill>
                <a:latin typeface="Dubai"/>
                <a:cs typeface="Dubai"/>
              </a:rPr>
              <a:t> Desktop</a:t>
            </a:r>
            <a:endParaRPr lang="en-US" sz="3000">
              <a:latin typeface="Dubai"/>
              <a:cs typeface="Dubai"/>
            </a:endParaRPr>
          </a:p>
          <a:p>
            <a:endParaRPr lang="en-US" sz="5400">
              <a:cs typeface="Dubai"/>
            </a:endParaRPr>
          </a:p>
          <a:p>
            <a:endParaRPr lang="en-US" sz="4000">
              <a:cs typeface="Dubai"/>
            </a:endParaRPr>
          </a:p>
          <a:p>
            <a:endParaRPr lang="en-US" sz="4900">
              <a:cs typeface="Dubai"/>
            </a:endParaRPr>
          </a:p>
          <a:p>
            <a:endParaRPr lang="en-US">
              <a:cs typeface="Dubai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C5C414-D373-24F5-741D-506FC42B4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428" y="1277567"/>
            <a:ext cx="5190392" cy="3638550"/>
          </a:xfrm>
        </p:spPr>
      </p:pic>
    </p:spTree>
    <p:extLst>
      <p:ext uri="{BB962C8B-B14F-4D97-AF65-F5344CB8AC3E}">
        <p14:creationId xmlns:p14="http://schemas.microsoft.com/office/powerpoint/2010/main" val="352428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6FB96-8B65-4CF4-A39D-B7C92E80C0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6700" y="1709859"/>
            <a:ext cx="4038600" cy="288940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79F2D7-666B-8194-4672-1ED6FA19F7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61752" y="1716287"/>
            <a:ext cx="4087646" cy="2876550"/>
          </a:xfrm>
        </p:spPr>
      </p:pic>
    </p:spTree>
    <p:extLst>
      <p:ext uri="{BB962C8B-B14F-4D97-AF65-F5344CB8AC3E}">
        <p14:creationId xmlns:p14="http://schemas.microsoft.com/office/powerpoint/2010/main" val="169460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FB1C-6964-5345-7CA7-6FE9D30BA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4" y="1284711"/>
            <a:ext cx="7258050" cy="3643313"/>
          </a:xfrm>
        </p:spPr>
      </p:pic>
    </p:spTree>
    <p:extLst>
      <p:ext uri="{BB962C8B-B14F-4D97-AF65-F5344CB8AC3E}">
        <p14:creationId xmlns:p14="http://schemas.microsoft.com/office/powerpoint/2010/main" val="156829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60103-E4A2-5376-B80D-EFAF4CC84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394" y="1630562"/>
            <a:ext cx="4318863" cy="30861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D982AF-5CB9-8F28-1F92-E7487240D6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4975" y="1630562"/>
            <a:ext cx="4318400" cy="3086100"/>
          </a:xfrm>
        </p:spPr>
      </p:pic>
    </p:spTree>
    <p:extLst>
      <p:ext uri="{BB962C8B-B14F-4D97-AF65-F5344CB8AC3E}">
        <p14:creationId xmlns:p14="http://schemas.microsoft.com/office/powerpoint/2010/main" val="3061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Objective</a:t>
            </a:r>
          </a:p>
          <a:p>
            <a:r>
              <a:rPr lang="en-US"/>
              <a:t>Conception</a:t>
            </a:r>
          </a:p>
          <a:p>
            <a:r>
              <a:rPr lang="en-US"/>
              <a:t>Development</a:t>
            </a:r>
          </a:p>
          <a:p>
            <a:r>
              <a:rPr lang="en-US"/>
              <a:t>Unit Test </a:t>
            </a:r>
          </a:p>
          <a:p>
            <a:r>
              <a:rPr lang="en-US"/>
              <a:t>Deployment 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83B2EC-6F76-1164-F8C6-DC1496937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104" y="1268042"/>
            <a:ext cx="5044440" cy="3562350"/>
          </a:xfrm>
        </p:spPr>
      </p:pic>
    </p:spTree>
    <p:extLst>
      <p:ext uri="{BB962C8B-B14F-4D97-AF65-F5344CB8AC3E}">
        <p14:creationId xmlns:p14="http://schemas.microsoft.com/office/powerpoint/2010/main" val="238547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Objetive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Creation of a time management system for a company, allowing employees to clock in and out, and administrators to track hours worked, overtime, and perform reports.</a:t>
            </a:r>
          </a:p>
          <a:p>
            <a:pPr marL="0" indent="0">
              <a:buNone/>
            </a:pPr>
            <a:r>
              <a:rPr lang="fr-FR">
                <a:solidFill>
                  <a:schemeClr val="bg1">
                    <a:lumMod val="65000"/>
                  </a:schemeClr>
                </a:solidFill>
              </a:rPr>
              <a:t>Création d'un système de gestion de temps pour une entreprise, permettant aux employés de pointer à l'arrivée et au départ, et aux administrateurs de suivre les heures travaillées, les heures supplémentaires, et d'effectuer des rapports.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A2250B-49EA-9CCA-70B9-304AA4211EA7}"/>
              </a:ext>
            </a:extLst>
          </p:cNvPr>
          <p:cNvSpPr txBox="1"/>
          <p:nvPr/>
        </p:nvSpPr>
        <p:spPr>
          <a:xfrm>
            <a:off x="1517900" y="1350110"/>
            <a:ext cx="58175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>
                <a:solidFill>
                  <a:srgbClr val="FFDC47"/>
                </a:solidFill>
              </a:rPr>
              <a:t>Fonctionnalités clés :</a:t>
            </a:r>
            <a:endParaRPr lang="fr-FR" sz="2400">
              <a:solidFill>
                <a:srgbClr val="FFDC47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Suivi des heures travaillées et des heures supplémentaires.</a:t>
            </a:r>
          </a:p>
          <a:p>
            <a:endParaRPr lang="fr-FR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Génération de rapports intégrée pour une prise de décision éclairée.</a:t>
            </a:r>
          </a:p>
          <a:p>
            <a:endParaRPr lang="fr-FR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Gestion des employés : ajout, mise à jour, suppression d'informations.</a:t>
            </a:r>
          </a:p>
          <a:p>
            <a:endParaRPr lang="fr-FR" sz="2400" b="1">
              <a:solidFill>
                <a:schemeClr val="bg1"/>
              </a:solidFill>
            </a:endParaRPr>
          </a:p>
          <a:p>
            <a:r>
              <a:rPr lang="fr-FR" sz="2400" b="1">
                <a:solidFill>
                  <a:srgbClr val="FFDC47"/>
                </a:solidFill>
              </a:rPr>
              <a:t>Sécurité et fiabilité </a:t>
            </a:r>
            <a:r>
              <a:rPr lang="fr-FR" sz="2400" b="1">
                <a:solidFill>
                  <a:schemeClr val="bg1"/>
                </a:solidFill>
              </a:rPr>
              <a:t>:</a:t>
            </a:r>
            <a:r>
              <a:rPr lang="fr-FR" sz="2400">
                <a:solidFill>
                  <a:schemeClr val="bg1"/>
                </a:solidFill>
              </a:rPr>
              <a:t> </a:t>
            </a:r>
            <a:r>
              <a:rPr lang="fr-FR">
                <a:solidFill>
                  <a:schemeClr val="bg1"/>
                </a:solidFill>
              </a:rPr>
              <a:t>Priorité accordée à la confidentialité des données et à la stabilité de l'application.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Conception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atin typeface="Dubai"/>
                <a:cs typeface="Dubai"/>
              </a:rPr>
              <a:t>Maquette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Use Case</a:t>
            </a:r>
          </a:p>
          <a:p>
            <a:r>
              <a:rPr lang="en-US"/>
              <a:t>Sequence Diagrams </a:t>
            </a:r>
          </a:p>
          <a:p>
            <a:r>
              <a:rPr lang="en-US"/>
              <a:t>Class Diagram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err="1"/>
              <a:t>WireFrame</a:t>
            </a:r>
            <a:r>
              <a:rPr lang="en-US"/>
              <a:t> Mobile</a:t>
            </a:r>
          </a:p>
          <a:p>
            <a:r>
              <a:rPr lang="en-US" err="1"/>
              <a:t>WireFrame</a:t>
            </a:r>
            <a:r>
              <a:rPr lang="en-US"/>
              <a:t> Desktop</a:t>
            </a:r>
          </a:p>
          <a:p>
            <a:r>
              <a:rPr lang="en-US"/>
              <a:t>Maquette Mobile</a:t>
            </a:r>
          </a:p>
          <a:p>
            <a:r>
              <a:rPr lang="en-US"/>
              <a:t>Maquette </a:t>
            </a:r>
            <a:r>
              <a:rPr lang="en-US" err="1"/>
              <a:t>Destop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D154-4969-D37D-CB8F-68C49D05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64" y="863725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/>
              <a:t>UML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7674E-6416-9EF9-CFA4-F10B67F6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1688" y="2941700"/>
            <a:ext cx="4040188" cy="479822"/>
          </a:xfrm>
        </p:spPr>
        <p:txBody>
          <a:bodyPr/>
          <a:lstStyle/>
          <a:p>
            <a:r>
              <a:rPr lang="en-US"/>
              <a:t>Use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AAE101-3949-F017-2AA5-7725C32297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83443" y="1468681"/>
            <a:ext cx="5090485" cy="3429000"/>
          </a:xfrm>
        </p:spPr>
      </p:pic>
    </p:spTree>
    <p:extLst>
      <p:ext uri="{BB962C8B-B14F-4D97-AF65-F5344CB8AC3E}">
        <p14:creationId xmlns:p14="http://schemas.microsoft.com/office/powerpoint/2010/main" val="304340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289B-162D-C808-7408-6552A8B9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330" y="1281605"/>
            <a:ext cx="6260905" cy="572644"/>
          </a:xfrm>
        </p:spPr>
        <p:txBody>
          <a:bodyPr>
            <a:normAutofit fontScale="90000"/>
          </a:bodyPr>
          <a:lstStyle/>
          <a:p>
            <a:pPr algn="ctr">
              <a:spcBef>
                <a:spcPct val="20000"/>
              </a:spcBef>
            </a:pPr>
            <a:r>
              <a:rPr lang="en-US" sz="4000">
                <a:latin typeface="Dubai"/>
                <a:cs typeface="Dubai"/>
              </a:rPr>
              <a:t>UML  Sequence Diagram</a:t>
            </a:r>
          </a:p>
          <a:p>
            <a:pPr algn="ctr"/>
            <a:endParaRPr lang="en-US" sz="4000">
              <a:latin typeface="Dubai"/>
              <a:cs typeface="Dubai"/>
            </a:endParaRPr>
          </a:p>
          <a:p>
            <a:endParaRPr lang="en-US">
              <a:latin typeface="Dubai"/>
              <a:cs typeface="Dubai"/>
            </a:endParaRPr>
          </a:p>
          <a:p>
            <a:endParaRPr lang="en-US">
              <a:latin typeface="Dubai"/>
              <a:cs typeface="Dubai"/>
            </a:endParaRPr>
          </a:p>
          <a:p>
            <a:pPr algn="ctr">
              <a:spcBef>
                <a:spcPct val="20000"/>
              </a:spcBef>
            </a:pPr>
            <a:endParaRPr lang="en-US" sz="4000">
              <a:latin typeface="Dubai"/>
              <a:cs typeface="Duba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54BC54-3DAE-1EA7-0FD7-2E81BEB93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057" y="1200184"/>
            <a:ext cx="6115050" cy="3352800"/>
          </a:xfrm>
        </p:spPr>
      </p:pic>
    </p:spTree>
    <p:extLst>
      <p:ext uri="{BB962C8B-B14F-4D97-AF65-F5344CB8AC3E}">
        <p14:creationId xmlns:p14="http://schemas.microsoft.com/office/powerpoint/2010/main" val="344856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7B81-2D02-7F84-FD06-712E1191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693" y="1283193"/>
            <a:ext cx="6260905" cy="572644"/>
          </a:xfrm>
        </p:spPr>
        <p:txBody>
          <a:bodyPr>
            <a:normAutofit fontScale="90000"/>
          </a:bodyPr>
          <a:lstStyle/>
          <a:p>
            <a:pPr algn="ctr">
              <a:spcBef>
                <a:spcPct val="20000"/>
              </a:spcBef>
            </a:pPr>
            <a:r>
              <a:rPr lang="en-US" sz="4000">
                <a:latin typeface="Dubai"/>
                <a:cs typeface="Dubai"/>
              </a:rPr>
              <a:t>UML  Class Diagram</a:t>
            </a:r>
          </a:p>
          <a:p>
            <a:pPr algn="ctr"/>
            <a:endParaRPr lang="en-US" sz="4000">
              <a:cs typeface="Dubai"/>
            </a:endParaRPr>
          </a:p>
          <a:p>
            <a:endParaRPr lang="en-US">
              <a:cs typeface="Dubai"/>
            </a:endParaRPr>
          </a:p>
          <a:p>
            <a:endParaRPr lang="en-US">
              <a:cs typeface="Dubai"/>
            </a:endParaRPr>
          </a:p>
          <a:p>
            <a:endParaRPr lang="en-US">
              <a:cs typeface="Duba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851A93-657E-48B8-92C2-888B30726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358" y="1156991"/>
            <a:ext cx="5781675" cy="3477285"/>
          </a:xfrm>
        </p:spPr>
      </p:pic>
    </p:spTree>
    <p:extLst>
      <p:ext uri="{BB962C8B-B14F-4D97-AF65-F5344CB8AC3E}">
        <p14:creationId xmlns:p14="http://schemas.microsoft.com/office/powerpoint/2010/main" val="109153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E43B-3D5E-6023-B0EA-AEFD3861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30" y="910130"/>
            <a:ext cx="6260905" cy="572644"/>
          </a:xfrm>
        </p:spPr>
        <p:txBody>
          <a:bodyPr>
            <a:normAutofit fontScale="90000"/>
          </a:bodyPr>
          <a:lstStyle/>
          <a:p>
            <a:pPr algn="ctr">
              <a:spcBef>
                <a:spcPct val="20000"/>
              </a:spcBef>
            </a:pPr>
            <a:r>
              <a:rPr lang="en-US" sz="4000">
                <a:latin typeface="Dubai"/>
                <a:cs typeface="Dubai"/>
              </a:rPr>
              <a:t>UML  Sequence Diagram</a:t>
            </a:r>
            <a:endParaRPr lang="en-US" sz="2700" b="1">
              <a:solidFill>
                <a:srgbClr val="FFFFFF"/>
              </a:solidFill>
              <a:latin typeface="Dubai"/>
              <a:cs typeface="Dubai"/>
            </a:endParaRPr>
          </a:p>
          <a:p>
            <a:pPr algn="ctr"/>
            <a:endParaRPr lang="en-US" sz="4000">
              <a:cs typeface="Dubai"/>
            </a:endParaRPr>
          </a:p>
          <a:p>
            <a:endParaRPr lang="en-US">
              <a:cs typeface="Dubai"/>
            </a:endParaRPr>
          </a:p>
          <a:p>
            <a:endParaRPr lang="en-US">
              <a:cs typeface="Duba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5D03A8-854C-1EEF-F21F-C7C1287C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637" y="914434"/>
            <a:ext cx="5662591" cy="4000500"/>
          </a:xfrm>
        </p:spPr>
      </p:pic>
    </p:spTree>
    <p:extLst>
      <p:ext uri="{BB962C8B-B14F-4D97-AF65-F5344CB8AC3E}">
        <p14:creationId xmlns:p14="http://schemas.microsoft.com/office/powerpoint/2010/main" val="83684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HAPPY IN – HAPPY OUT APP</vt:lpstr>
      <vt:lpstr>SUMARY</vt:lpstr>
      <vt:lpstr>Objetive</vt:lpstr>
      <vt:lpstr>PowerPoint Presentation</vt:lpstr>
      <vt:lpstr>Conception</vt:lpstr>
      <vt:lpstr>UML</vt:lpstr>
      <vt:lpstr>UML  Sequence Diagram    </vt:lpstr>
      <vt:lpstr>UML  Class Diagram    </vt:lpstr>
      <vt:lpstr>UML  Sequence Diagram   </vt:lpstr>
      <vt:lpstr>UML  Sequence Diagram    </vt:lpstr>
      <vt:lpstr>WireFrame Mobile</vt:lpstr>
      <vt:lpstr>WireFrame Desktop</vt:lpstr>
      <vt:lpstr>WireFrame Desktop </vt:lpstr>
      <vt:lpstr>WireFrame Desktop  </vt:lpstr>
      <vt:lpstr>WireFrame Desktop   </vt:lpstr>
      <vt:lpstr>WireFrame Desktop    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revision>1</cp:revision>
  <dcterms:created xsi:type="dcterms:W3CDTF">2013-08-21T19:17:07Z</dcterms:created>
  <dcterms:modified xsi:type="dcterms:W3CDTF">2024-04-25T12:37:12Z</dcterms:modified>
</cp:coreProperties>
</file>