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uli"/>
      <p:regular r:id="rId17"/>
      <p:italic r:id="rId18"/>
    </p:embeddedFont>
    <p:embeddedFont>
      <p:font typeface="Nixie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uli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ixieOne-regular.fntdata"/><Relationship Id="rId6" Type="http://schemas.openxmlformats.org/officeDocument/2006/relationships/slide" Target="slides/slide2.xml"/><Relationship Id="rId18" Type="http://schemas.openxmlformats.org/officeDocument/2006/relationships/font" Target="fonts/Muli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400175" y="1991825"/>
            <a:ext cx="63435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flipH="1" rot="10800000">
            <a:off x="3692749" y="38248"/>
            <a:ext cx="1758132" cy="1523094"/>
            <a:chOff x="4088875" y="1431100"/>
            <a:chExt cx="3293000" cy="2852775"/>
          </a:xfrm>
        </p:grpSpPr>
        <p:sp>
          <p:nvSpPr>
            <p:cNvPr id="12" name="Shape 12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697075" y="3907525"/>
              <a:ext cx="389798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169525" y="2990200"/>
              <a:ext cx="1307148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088875" y="2822200"/>
              <a:ext cx="1481873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421550" y="2207275"/>
              <a:ext cx="2120298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562675" y="1962000"/>
              <a:ext cx="2133723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4928925" y="1431100"/>
              <a:ext cx="2120298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383900" y="1431100"/>
              <a:ext cx="389798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flipH="1" rot="10800000">
            <a:off x="3602723" y="1360108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 flipH="1" rot="10800000">
            <a:off x="5278914" y="855276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 flipH="1" rot="10800000">
            <a:off x="5365798" y="352323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Shape 63"/>
          <p:cNvGrpSpPr/>
          <p:nvPr/>
        </p:nvGrpSpPr>
        <p:grpSpPr>
          <a:xfrm>
            <a:off x="5549152" y="1029779"/>
            <a:ext cx="404639" cy="374057"/>
            <a:chOff x="5975075" y="2327500"/>
            <a:chExt cx="420099" cy="388348"/>
          </a:xfrm>
        </p:grpSpPr>
        <p:sp>
          <p:nvSpPr>
            <p:cNvPr id="64" name="Shape 64"/>
            <p:cNvSpPr/>
            <p:nvPr/>
          </p:nvSpPr>
          <p:spPr>
            <a:xfrm>
              <a:off x="5975075" y="2474650"/>
              <a:ext cx="98324" cy="220448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6088025" y="2327500"/>
              <a:ext cx="307149" cy="388348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/>
          <p:nvPr/>
        </p:nvSpPr>
        <p:spPr>
          <a:xfrm>
            <a:off x="3253021" y="113271"/>
            <a:ext cx="225084" cy="389963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Shape 67"/>
          <p:cNvGrpSpPr/>
          <p:nvPr/>
        </p:nvGrpSpPr>
        <p:grpSpPr>
          <a:xfrm>
            <a:off x="4380523" y="515192"/>
            <a:ext cx="382957" cy="607110"/>
            <a:chOff x="6718575" y="2318625"/>
            <a:chExt cx="256949" cy="407375"/>
          </a:xfrm>
        </p:grpSpPr>
        <p:sp>
          <p:nvSpPr>
            <p:cNvPr id="68" name="Shape 68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Shape 76"/>
          <p:cNvGrpSpPr/>
          <p:nvPr/>
        </p:nvGrpSpPr>
        <p:grpSpPr>
          <a:xfrm>
            <a:off x="3199463" y="902957"/>
            <a:ext cx="395017" cy="403296"/>
            <a:chOff x="3951850" y="2985350"/>
            <a:chExt cx="407950" cy="416500"/>
          </a:xfrm>
        </p:grpSpPr>
        <p:sp>
          <p:nvSpPr>
            <p:cNvPr id="77" name="Shape 77"/>
            <p:cNvSpPr/>
            <p:nvPr/>
          </p:nvSpPr>
          <p:spPr>
            <a:xfrm>
              <a:off x="3951850" y="2985350"/>
              <a:ext cx="314800" cy="314823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Shape 81"/>
          <p:cNvGrpSpPr/>
          <p:nvPr/>
        </p:nvGrpSpPr>
        <p:grpSpPr>
          <a:xfrm flipH="1" rot="10800000">
            <a:off x="3920309" y="3981674"/>
            <a:ext cx="1303374" cy="1127987"/>
            <a:chOff x="238125" y="1431100"/>
            <a:chExt cx="3296350" cy="2852775"/>
          </a:xfrm>
        </p:grpSpPr>
        <p:sp>
          <p:nvSpPr>
            <p:cNvPr id="82" name="Shape 82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318750" y="2990200"/>
              <a:ext cx="1307148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51550" y="2761700"/>
              <a:ext cx="779598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244150" y="1431100"/>
              <a:ext cx="1075273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533125" y="1431100"/>
              <a:ext cx="389798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Shape 164"/>
          <p:cNvSpPr/>
          <p:nvPr/>
        </p:nvSpPr>
        <p:spPr>
          <a:xfrm flipH="1" rot="10800000">
            <a:off x="5010532" y="4576646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flipH="1" rot="10800000">
            <a:off x="5133678" y="4056449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flipH="1" rot="10800000">
            <a:off x="3101708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flipH="1" rot="10800000">
            <a:off x="3530382" y="4576660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370703" y="4867760"/>
            <a:ext cx="312502" cy="312484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Shape 169"/>
          <p:cNvGrpSpPr/>
          <p:nvPr/>
        </p:nvGrpSpPr>
        <p:grpSpPr>
          <a:xfrm>
            <a:off x="5772007" y="4056438"/>
            <a:ext cx="573941" cy="550548"/>
            <a:chOff x="5241175" y="4959100"/>
            <a:chExt cx="539775" cy="517775"/>
          </a:xfrm>
        </p:grpSpPr>
        <p:sp>
          <p:nvSpPr>
            <p:cNvPr id="170" name="Shape 17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619100" y="5194175"/>
              <a:ext cx="161850" cy="89773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Shape 176"/>
          <p:cNvSpPr/>
          <p:nvPr/>
        </p:nvSpPr>
        <p:spPr>
          <a:xfrm>
            <a:off x="3429207" y="3904791"/>
            <a:ext cx="377838" cy="343684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1778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1778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1778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1778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82" name="Shape 182"/>
          <p:cNvGrpSpPr/>
          <p:nvPr/>
        </p:nvGrpSpPr>
        <p:grpSpPr>
          <a:xfrm flipH="1" rot="10800000">
            <a:off x="411205" y="245766"/>
            <a:ext cx="1322796" cy="1145959"/>
            <a:chOff x="4088875" y="1431100"/>
            <a:chExt cx="3293000" cy="2852775"/>
          </a:xfrm>
        </p:grpSpPr>
        <p:sp>
          <p:nvSpPr>
            <p:cNvPr id="183" name="Shape 183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697075" y="3907525"/>
              <a:ext cx="389798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169525" y="2990200"/>
              <a:ext cx="1307148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088875" y="2822200"/>
              <a:ext cx="1481873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21550" y="2207275"/>
              <a:ext cx="2120298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562675" y="1962000"/>
              <a:ext cx="2133723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928925" y="1431100"/>
              <a:ext cx="2120298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383900" y="1431100"/>
              <a:ext cx="389798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Shape 230"/>
          <p:cNvSpPr/>
          <p:nvPr/>
        </p:nvSpPr>
        <p:spPr>
          <a:xfrm flipH="1" rot="10800000">
            <a:off x="-123825" y="1058975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 flipH="1" rot="10800000">
            <a:off x="1495424" y="-131649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 flipH="1" rot="10800000">
            <a:off x="327797" y="88922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Shape 234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8"/>
          </a:xfrm>
        </p:grpSpPr>
        <p:sp>
          <p:nvSpPr>
            <p:cNvPr id="235" name="Shape 235"/>
            <p:cNvSpPr/>
            <p:nvPr/>
          </p:nvSpPr>
          <p:spPr>
            <a:xfrm>
              <a:off x="5975075" y="2474650"/>
              <a:ext cx="98324" cy="220448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6088025" y="2327500"/>
              <a:ext cx="307149" cy="388348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Shape 237"/>
          <p:cNvSpPr/>
          <p:nvPr/>
        </p:nvSpPr>
        <p:spPr>
          <a:xfrm>
            <a:off x="203100" y="1270175"/>
            <a:ext cx="166061" cy="287702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Shape 238"/>
          <p:cNvGrpSpPr/>
          <p:nvPr/>
        </p:nvGrpSpPr>
        <p:grpSpPr>
          <a:xfrm>
            <a:off x="904275" y="515192"/>
            <a:ext cx="382957" cy="607110"/>
            <a:chOff x="6718575" y="2318625"/>
            <a:chExt cx="256949" cy="407375"/>
          </a:xfrm>
        </p:grpSpPr>
        <p:sp>
          <p:nvSpPr>
            <p:cNvPr id="239" name="Shape 239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335757" y="1840530"/>
            <a:ext cx="342881" cy="350068"/>
            <a:chOff x="3951850" y="2985350"/>
            <a:chExt cx="407950" cy="416500"/>
          </a:xfrm>
        </p:grpSpPr>
        <p:sp>
          <p:nvSpPr>
            <p:cNvPr id="248" name="Shape 248"/>
            <p:cNvSpPr/>
            <p:nvPr/>
          </p:nvSpPr>
          <p:spPr>
            <a:xfrm>
              <a:off x="3951850" y="2985350"/>
              <a:ext cx="314800" cy="314823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Shape 25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ctrTitle"/>
          </p:nvPr>
        </p:nvSpPr>
        <p:spPr>
          <a:xfrm>
            <a:off x="2743200" y="1735750"/>
            <a:ext cx="56388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55" name="Shape 255"/>
          <p:cNvSpPr txBox="1"/>
          <p:nvPr>
            <p:ph idx="1" type="subTitle"/>
          </p:nvPr>
        </p:nvSpPr>
        <p:spPr>
          <a:xfrm>
            <a:off x="2743200" y="2821002"/>
            <a:ext cx="5696097" cy="7847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256" name="Shape 256"/>
          <p:cNvGrpSpPr/>
          <p:nvPr/>
        </p:nvGrpSpPr>
        <p:grpSpPr>
          <a:xfrm flipH="1" rot="10800000">
            <a:off x="421026" y="1677112"/>
            <a:ext cx="2064708" cy="1788689"/>
            <a:chOff x="4088875" y="1431100"/>
            <a:chExt cx="3293000" cy="2852775"/>
          </a:xfrm>
        </p:grpSpPr>
        <p:sp>
          <p:nvSpPr>
            <p:cNvPr id="257" name="Shape 257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697075" y="3907525"/>
              <a:ext cx="389798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169525" y="2990200"/>
              <a:ext cx="1307148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088875" y="2822200"/>
              <a:ext cx="1481873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421550" y="2207275"/>
              <a:ext cx="2120298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562675" y="1962000"/>
              <a:ext cx="2133723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4928925" y="1431100"/>
              <a:ext cx="2120298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6383900" y="1431100"/>
              <a:ext cx="389798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Shape 304"/>
          <p:cNvSpPr/>
          <p:nvPr/>
        </p:nvSpPr>
        <p:spPr>
          <a:xfrm flipH="1" rot="10800000">
            <a:off x="66672" y="313542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 flipH="1" rot="10800000">
            <a:off x="828674" y="351654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 flipH="1" rot="10800000">
            <a:off x="761999" y="877950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/>
          <p:nvPr/>
        </p:nvSpPr>
        <p:spPr>
          <a:xfrm flipH="1" rot="10800000">
            <a:off x="793850" y="4692800"/>
            <a:ext cx="517499" cy="447898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Shape 308"/>
          <p:cNvGrpSpPr/>
          <p:nvPr/>
        </p:nvGrpSpPr>
        <p:grpSpPr>
          <a:xfrm>
            <a:off x="996357" y="1070667"/>
            <a:ext cx="351203" cy="324659"/>
            <a:chOff x="5975075" y="2327500"/>
            <a:chExt cx="420099" cy="388348"/>
          </a:xfrm>
        </p:grpSpPr>
        <p:sp>
          <p:nvSpPr>
            <p:cNvPr id="309" name="Shape 309"/>
            <p:cNvSpPr/>
            <p:nvPr/>
          </p:nvSpPr>
          <p:spPr>
            <a:xfrm>
              <a:off x="5975075" y="2474650"/>
              <a:ext cx="98324" cy="220448"/>
            </a:xfrm>
            <a:custGeom>
              <a:pathLst>
                <a:path extrusionOk="0" h="120000" w="12000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088025" y="2327500"/>
              <a:ext cx="307149" cy="388348"/>
            </a:xfrm>
            <a:custGeom>
              <a:pathLst>
                <a:path extrusionOk="0" h="120000" w="12000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393600" y="3346626"/>
            <a:ext cx="166061" cy="287702"/>
          </a:xfrm>
          <a:custGeom>
            <a:pathLst>
              <a:path extrusionOk="0" h="120000" w="12000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305253" y="553855"/>
            <a:ext cx="247467" cy="392302"/>
            <a:chOff x="6718575" y="2318625"/>
            <a:chExt cx="256949" cy="407375"/>
          </a:xfrm>
        </p:grpSpPr>
        <p:sp>
          <p:nvSpPr>
            <p:cNvPr id="313" name="Shape 313"/>
            <p:cNvSpPr/>
            <p:nvPr/>
          </p:nvSpPr>
          <p:spPr>
            <a:xfrm>
              <a:off x="6795900" y="2673600"/>
              <a:ext cx="102299" cy="22550"/>
            </a:xfrm>
            <a:custGeom>
              <a:pathLst>
                <a:path extrusionOk="0" fill="none" h="120000" w="12000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795900" y="2650475"/>
              <a:ext cx="102299" cy="22550"/>
            </a:xfrm>
            <a:custGeom>
              <a:pathLst>
                <a:path extrusionOk="0" fill="none" h="120000" w="12000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795900" y="2696125"/>
              <a:ext cx="102299" cy="29875"/>
            </a:xfrm>
            <a:custGeom>
              <a:pathLst>
                <a:path extrusionOk="0" fill="none" h="120000" w="12000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67849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718575" y="2318625"/>
              <a:ext cx="256949" cy="307525"/>
            </a:xfrm>
            <a:custGeom>
              <a:pathLst>
                <a:path extrusionOk="0" fill="none" h="120000" w="12000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873825" y="2459275"/>
              <a:ext cx="35350" cy="166874"/>
            </a:xfrm>
            <a:custGeom>
              <a:pathLst>
                <a:path extrusionOk="0" fill="none" h="120000" w="12000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120000" w="12000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795900" y="2628550"/>
              <a:ext cx="102299" cy="25"/>
            </a:xfrm>
            <a:custGeom>
              <a:pathLst>
                <a:path extrusionOk="0" fill="none" h="120000" w="12000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1419982" y="3634330"/>
            <a:ext cx="342881" cy="350068"/>
            <a:chOff x="3951850" y="2985350"/>
            <a:chExt cx="407950" cy="416500"/>
          </a:xfrm>
        </p:grpSpPr>
        <p:sp>
          <p:nvSpPr>
            <p:cNvPr id="322" name="Shape 322"/>
            <p:cNvSpPr/>
            <p:nvPr/>
          </p:nvSpPr>
          <p:spPr>
            <a:xfrm>
              <a:off x="3951850" y="2985350"/>
              <a:ext cx="314800" cy="314823"/>
            </a:xfrm>
            <a:custGeom>
              <a:pathLst>
                <a:path extrusionOk="0" fill="none" h="120000" w="12000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120000" w="12000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120000" w="12000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120000" w="12000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Shape 326"/>
          <p:cNvGrpSpPr/>
          <p:nvPr/>
        </p:nvGrpSpPr>
        <p:grpSpPr>
          <a:xfrm flipH="1" rot="10800000">
            <a:off x="-88362" y="302260"/>
            <a:ext cx="1034724" cy="895485"/>
            <a:chOff x="238125" y="1431100"/>
            <a:chExt cx="3296350" cy="2852775"/>
          </a:xfrm>
        </p:grpSpPr>
        <p:sp>
          <p:nvSpPr>
            <p:cNvPr id="327" name="Shape 327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318750" y="2990200"/>
              <a:ext cx="1307148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51550" y="2761700"/>
              <a:ext cx="779598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2244150" y="1431100"/>
              <a:ext cx="1075273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533125" y="1431100"/>
              <a:ext cx="389798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Shape 409"/>
          <p:cNvSpPr/>
          <p:nvPr/>
        </p:nvSpPr>
        <p:spPr>
          <a:xfrm flipH="1" rot="10800000">
            <a:off x="733424" y="3936024"/>
            <a:ext cx="819898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Shape 411"/>
          <p:cNvSpPr/>
          <p:nvPr/>
        </p:nvSpPr>
        <p:spPr>
          <a:xfrm flipH="1" rot="10800000">
            <a:off x="-291322" y="4148473"/>
            <a:ext cx="1182300" cy="1023598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1019337" y="4167057"/>
            <a:ext cx="248071" cy="248056"/>
          </a:xfrm>
          <a:custGeom>
            <a:pathLst>
              <a:path extrusionOk="0" h="120000" w="12000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-50283" y="1452792"/>
            <a:ext cx="624842" cy="599375"/>
            <a:chOff x="5241175" y="4959100"/>
            <a:chExt cx="539775" cy="517775"/>
          </a:xfrm>
        </p:grpSpPr>
        <p:sp>
          <p:nvSpPr>
            <p:cNvPr id="415" name="Shape 415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5619100" y="5194175"/>
              <a:ext cx="161850" cy="89773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Shape 421"/>
          <p:cNvSpPr/>
          <p:nvPr/>
        </p:nvSpPr>
        <p:spPr>
          <a:xfrm>
            <a:off x="47198" y="4430469"/>
            <a:ext cx="505230" cy="459561"/>
          </a:xfrm>
          <a:custGeom>
            <a:pathLst>
              <a:path extrusionOk="0" h="120000" w="12000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Shape 424"/>
          <p:cNvGrpSpPr/>
          <p:nvPr/>
        </p:nvGrpSpPr>
        <p:grpSpPr>
          <a:xfrm flipH="1" rot="10800000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425" name="Shape 425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4697075" y="3907525"/>
              <a:ext cx="389798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9525" y="2990200"/>
              <a:ext cx="1307148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4088875" y="2822200"/>
              <a:ext cx="1481873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4421550" y="2207275"/>
              <a:ext cx="2120298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4562675" y="1962000"/>
              <a:ext cx="2133723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928925" y="1431100"/>
              <a:ext cx="2120298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6383900" y="1431100"/>
              <a:ext cx="389798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Shape 472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Shape 473"/>
          <p:cNvSpPr/>
          <p:nvPr/>
        </p:nvSpPr>
        <p:spPr>
          <a:xfrm flipH="1" rot="10800000">
            <a:off x="503114" y="1161449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 flipH="1" rot="10800000">
            <a:off x="247753" y="49690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Shape 476"/>
          <p:cNvGrpSpPr/>
          <p:nvPr/>
        </p:nvGrpSpPr>
        <p:grpSpPr>
          <a:xfrm flipH="1" rot="10800000">
            <a:off x="8218342" y="4123088"/>
            <a:ext cx="685309" cy="593091"/>
            <a:chOff x="238125" y="1431100"/>
            <a:chExt cx="3296350" cy="2852775"/>
          </a:xfrm>
        </p:grpSpPr>
        <p:sp>
          <p:nvSpPr>
            <p:cNvPr id="477" name="Shape 477"/>
            <p:cNvSpPr/>
            <p:nvPr/>
          </p:nvSpPr>
          <p:spPr>
            <a:xfrm>
              <a:off x="980725" y="4136025"/>
              <a:ext cx="157950" cy="147849"/>
            </a:xfrm>
            <a:custGeom>
              <a:pathLst>
                <a:path extrusionOk="0" h="120000" w="12000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20000" w="12000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84200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449800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318750" y="2990200"/>
              <a:ext cx="1307148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28650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38125" y="2822200"/>
              <a:ext cx="924075" cy="1008074"/>
            </a:xfrm>
            <a:custGeom>
              <a:pathLst>
                <a:path extrusionOk="0" h="120000" w="12000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51550" y="2761700"/>
              <a:ext cx="779598" cy="840075"/>
            </a:xfrm>
            <a:custGeom>
              <a:pathLst>
                <a:path extrusionOk="0" h="120000" w="12000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88525" y="2697875"/>
              <a:ext cx="608200" cy="675399"/>
            </a:xfrm>
            <a:custGeom>
              <a:pathLst>
                <a:path extrusionOk="0" h="120000" w="12000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120000" w="12000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359075" y="2576900"/>
              <a:ext cx="275575" cy="336049"/>
            </a:xfrm>
            <a:custGeom>
              <a:pathLst>
                <a:path extrusionOk="0" h="120000" w="12000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392675" y="2513050"/>
              <a:ext cx="275575" cy="309174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429650" y="24525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965250" y="3964650"/>
              <a:ext cx="436849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466600" y="23921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537175" y="22677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570775" y="22072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0000" w="12000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607725" y="214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452475" y="3941125"/>
              <a:ext cx="322600" cy="305799"/>
            </a:xfrm>
            <a:custGeom>
              <a:pathLst>
                <a:path extrusionOk="0" h="120000" w="12000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641325" y="208295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678300" y="20224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533125" y="3877275"/>
              <a:ext cx="275549" cy="309174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570075" y="38168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711900" y="19620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603675" y="37563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0650" y="36924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785825" y="1837675"/>
              <a:ext cx="275549" cy="305799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77600" y="36320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819425" y="177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711200" y="35715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890000" y="1652850"/>
              <a:ext cx="275549" cy="305799"/>
            </a:xfrm>
            <a:custGeom>
              <a:pathLst>
                <a:path extrusionOk="0" h="120000" w="12000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748175" y="351102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781775" y="34471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926950" y="1592375"/>
              <a:ext cx="275549" cy="305799"/>
            </a:xfrm>
            <a:custGeom>
              <a:pathLst>
                <a:path extrusionOk="0" h="120000" w="12000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960550" y="1531900"/>
              <a:ext cx="275549" cy="305799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2818725" y="3386700"/>
              <a:ext cx="275575" cy="305799"/>
            </a:xfrm>
            <a:custGeom>
              <a:pathLst>
                <a:path extrusionOk="0" h="120000" w="12000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997525" y="1468050"/>
              <a:ext cx="322600" cy="305799"/>
            </a:xfrm>
            <a:custGeom>
              <a:pathLst>
                <a:path extrusionOk="0" h="120000" w="12000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2852325" y="3326225"/>
              <a:ext cx="275575" cy="305799"/>
            </a:xfrm>
            <a:custGeom>
              <a:pathLst>
                <a:path extrusionOk="0" h="120000" w="12000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0000" w="12000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2889300" y="3262375"/>
              <a:ext cx="275549" cy="309150"/>
            </a:xfrm>
            <a:custGeom>
              <a:pathLst>
                <a:path extrusionOk="0" h="120000" w="12000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10781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2926250" y="3201900"/>
              <a:ext cx="272200" cy="305799"/>
            </a:xfrm>
            <a:custGeom>
              <a:pathLst>
                <a:path extrusionOk="0" h="120000" w="12000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117560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2959850" y="3141400"/>
              <a:ext cx="275575" cy="305799"/>
            </a:xfrm>
            <a:custGeom>
              <a:pathLst>
                <a:path extrusionOk="0" h="120000" w="12000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996825" y="3077575"/>
              <a:ext cx="275549" cy="309150"/>
            </a:xfrm>
            <a:custGeom>
              <a:pathLst>
                <a:path extrusionOk="0" h="120000" w="12000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3030425" y="3017075"/>
              <a:ext cx="275549" cy="305799"/>
            </a:xfrm>
            <a:custGeom>
              <a:pathLst>
                <a:path extrusionOk="0" h="120000" w="12000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3067375" y="2956600"/>
              <a:ext cx="275575" cy="305799"/>
            </a:xfrm>
            <a:custGeom>
              <a:pathLst>
                <a:path extrusionOk="0" h="120000" w="12000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3101000" y="2896125"/>
              <a:ext cx="275549" cy="305799"/>
            </a:xfrm>
            <a:custGeom>
              <a:pathLst>
                <a:path extrusionOk="0" h="120000" w="12000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3137950" y="2802025"/>
              <a:ext cx="275549" cy="336049"/>
            </a:xfrm>
            <a:custGeom>
              <a:pathLst>
                <a:path extrusionOk="0" h="120000" w="12000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3006900" y="2573550"/>
              <a:ext cx="440199" cy="504050"/>
            </a:xfrm>
            <a:custGeom>
              <a:pathLst>
                <a:path extrusionOk="0" h="120000" w="12000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1854350" y="1431100"/>
              <a:ext cx="436849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2872500" y="2345050"/>
              <a:ext cx="611574" cy="672049"/>
            </a:xfrm>
            <a:custGeom>
              <a:pathLst>
                <a:path extrusionOk="0" h="120000" w="12000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120000" w="12000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0000" w="12000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610400" y="1884700"/>
              <a:ext cx="924075" cy="1008074"/>
            </a:xfrm>
            <a:custGeom>
              <a:pathLst>
                <a:path extrusionOk="0" h="120000" w="12000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146700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244150" y="1431100"/>
              <a:ext cx="1075273" cy="10651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341575" y="1431100"/>
              <a:ext cx="846800" cy="836699"/>
            </a:xfrm>
            <a:custGeom>
              <a:pathLst>
                <a:path extrusionOk="0" h="120000" w="12000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120000" w="12000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2533125" y="1431100"/>
              <a:ext cx="389798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2630575" y="1431100"/>
              <a:ext cx="161300" cy="14784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Shape 559"/>
          <p:cNvSpPr/>
          <p:nvPr/>
        </p:nvSpPr>
        <p:spPr>
          <a:xfrm flipH="1" rot="10800000">
            <a:off x="8763567" y="4485978"/>
            <a:ext cx="542998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/>
          <p:nvPr/>
        </p:nvSpPr>
        <p:spPr>
          <a:xfrm flipH="1" rot="10800000">
            <a:off x="8523810" y="4741098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Shape 561"/>
          <p:cNvSpPr/>
          <p:nvPr/>
        </p:nvSpPr>
        <p:spPr>
          <a:xfrm flipH="1" rot="10800000">
            <a:off x="8322785" y="3628021"/>
            <a:ext cx="542998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 flipH="1" rot="10800000">
            <a:off x="8763567" y="4009880"/>
            <a:ext cx="237598" cy="205798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1778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1778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ctrTitle"/>
          </p:nvPr>
        </p:nvSpPr>
        <p:spPr>
          <a:xfrm>
            <a:off x="1400175" y="1936823"/>
            <a:ext cx="63435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b="0" i="0" lang="en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Projet FitBit</a:t>
            </a:r>
            <a:br>
              <a:rPr b="0" i="0" lang="en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</a:br>
            <a:r>
              <a:rPr b="0" i="0" lang="en" sz="1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LEROY – MASSET – PREVOST – PREZELIN - ROMAC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Shape 682"/>
          <p:cNvGrpSpPr/>
          <p:nvPr/>
        </p:nvGrpSpPr>
        <p:grpSpPr>
          <a:xfrm>
            <a:off x="688456" y="507210"/>
            <a:ext cx="352749" cy="261000"/>
            <a:chOff x="5255200" y="3006475"/>
            <a:chExt cx="511825" cy="378700"/>
          </a:xfrm>
        </p:grpSpPr>
        <p:sp>
          <p:nvSpPr>
            <p:cNvPr id="683" name="Shape 683"/>
            <p:cNvSpPr/>
            <p:nvPr/>
          </p:nvSpPr>
          <p:spPr>
            <a:xfrm>
              <a:off x="5255200" y="3006475"/>
              <a:ext cx="349800" cy="349800"/>
            </a:xfrm>
            <a:custGeom>
              <a:pathLst>
                <a:path extrusionOk="0" h="120000" w="12000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5567825" y="3185975"/>
              <a:ext cx="199200" cy="199200"/>
            </a:xfrm>
            <a:custGeom>
              <a:pathLst>
                <a:path extrusionOk="0" h="120000" w="12000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5" name="Shape 68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686" name="Shape 686"/>
          <p:cNvCxnSpPr/>
          <p:nvPr/>
        </p:nvCxnSpPr>
        <p:spPr>
          <a:xfrm flipH="1">
            <a:off x="8860225" y="436925"/>
            <a:ext cx="5400" cy="2970000"/>
          </a:xfrm>
          <a:prstGeom prst="straightConnector1">
            <a:avLst/>
          </a:prstGeom>
          <a:noFill/>
          <a:ln cap="flat" cmpd="sng" w="28575">
            <a:solidFill>
              <a:srgbClr val="0ECCC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7" name="Shape 687"/>
          <p:cNvSpPr/>
          <p:nvPr/>
        </p:nvSpPr>
        <p:spPr>
          <a:xfrm>
            <a:off x="8730175" y="393900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8730175" y="3145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8730175" y="1292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8730175" y="22194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91" name="Shape 691"/>
          <p:cNvSpPr/>
          <p:nvPr/>
        </p:nvSpPr>
        <p:spPr>
          <a:xfrm>
            <a:off x="2838300" y="601025"/>
            <a:ext cx="4572000" cy="3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514350" rtl="0">
              <a:spcBef>
                <a:spcPts val="600"/>
              </a:spcBef>
              <a:buClr>
                <a:srgbClr val="19BBD5"/>
              </a:buClr>
              <a:buFont typeface="Noto Sans Symbols"/>
              <a:buChar char="◇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Plus d’interactions utilisateur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Noto Sans Symbols"/>
              <a:buChar char="◇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Prédiction pour challenger l’utilisateur</a:t>
            </a:r>
          </a:p>
          <a:p>
            <a:pPr lv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514350" rtl="0">
              <a:spcBef>
                <a:spcPts val="600"/>
              </a:spcBef>
              <a:buClr>
                <a:srgbClr val="19BBD5"/>
              </a:buClr>
              <a:buFont typeface="Noto Sans Symbols"/>
              <a:buChar char="◇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Amélioration de la BDD</a:t>
            </a:r>
          </a:p>
          <a:p>
            <a:pPr indent="-285750" lvl="0" marL="514350" rtl="0">
              <a:spcBef>
                <a:spcPts val="600"/>
              </a:spcBef>
              <a:buClr>
                <a:srgbClr val="19BBD5"/>
              </a:buClr>
              <a:buFont typeface="Noto Sans Symbols"/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514350" rtl="0">
              <a:spcBef>
                <a:spcPts val="600"/>
              </a:spcBef>
              <a:buClr>
                <a:srgbClr val="19BBD5"/>
              </a:buClr>
              <a:buFont typeface="Noto Sans Symbols"/>
              <a:buChar char="◇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Automatisation des scripts PHP</a:t>
            </a:r>
          </a:p>
          <a:p>
            <a:pPr lvl="0" rtl="0">
              <a:lnSpc>
                <a:spcPct val="200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514350" rtl="0">
              <a:spcBef>
                <a:spcPts val="600"/>
              </a:spcBef>
              <a:buClr>
                <a:srgbClr val="19BBD5"/>
              </a:buClr>
              <a:buFont typeface="Muli"/>
              <a:buChar char="◇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Automatisation des données côté App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514350" rtl="0">
              <a:spcBef>
                <a:spcPts val="600"/>
              </a:spcBef>
              <a:buClr>
                <a:srgbClr val="19BBD5"/>
              </a:buClr>
              <a:buFont typeface="Muli"/>
              <a:buChar char="◇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Optimisation du transfert des données</a:t>
            </a:r>
          </a:p>
        </p:txBody>
      </p:sp>
      <p:sp>
        <p:nvSpPr>
          <p:cNvPr id="692" name="Shape 692"/>
          <p:cNvSpPr/>
          <p:nvPr/>
        </p:nvSpPr>
        <p:spPr>
          <a:xfrm>
            <a:off x="2190524" y="654900"/>
            <a:ext cx="710700" cy="720300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2190525" y="1328300"/>
            <a:ext cx="710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Pierre</a:t>
            </a:r>
          </a:p>
        </p:txBody>
      </p:sp>
      <p:sp>
        <p:nvSpPr>
          <p:cNvPr id="694" name="Shape 694"/>
          <p:cNvSpPr/>
          <p:nvPr/>
        </p:nvSpPr>
        <p:spPr>
          <a:xfrm>
            <a:off x="2190524" y="2000150"/>
            <a:ext cx="710700" cy="720300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2190525" y="2673550"/>
            <a:ext cx="710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Cédric</a:t>
            </a:r>
          </a:p>
        </p:txBody>
      </p:sp>
      <p:sp>
        <p:nvSpPr>
          <p:cNvPr id="696" name="Shape 696"/>
          <p:cNvSpPr/>
          <p:nvPr/>
        </p:nvSpPr>
        <p:spPr>
          <a:xfrm>
            <a:off x="2190524" y="3406925"/>
            <a:ext cx="710700" cy="720300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 txBox="1"/>
          <p:nvPr/>
        </p:nvSpPr>
        <p:spPr>
          <a:xfrm>
            <a:off x="2096175" y="4080325"/>
            <a:ext cx="899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Clément</a:t>
            </a:r>
          </a:p>
        </p:txBody>
      </p:sp>
      <p:cxnSp>
        <p:nvCxnSpPr>
          <p:cNvPr id="698" name="Shape 698"/>
          <p:cNvCxnSpPr/>
          <p:nvPr/>
        </p:nvCxnSpPr>
        <p:spPr>
          <a:xfrm flipH="1">
            <a:off x="8860225" y="436925"/>
            <a:ext cx="5400" cy="2970000"/>
          </a:xfrm>
          <a:prstGeom prst="straightConnector1">
            <a:avLst/>
          </a:prstGeom>
          <a:noFill/>
          <a:ln cap="flat" cmpd="sng" w="28575">
            <a:solidFill>
              <a:srgbClr val="0ECCC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99" name="Shape 699"/>
          <p:cNvSpPr/>
          <p:nvPr/>
        </p:nvSpPr>
        <p:spPr>
          <a:xfrm>
            <a:off x="8730175" y="393900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0" name="Shape 700"/>
          <p:cNvSpPr/>
          <p:nvPr/>
        </p:nvSpPr>
        <p:spPr>
          <a:xfrm>
            <a:off x="8730175" y="3145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/>
        </p:nvSpPr>
        <p:spPr>
          <a:xfrm>
            <a:off x="8730175" y="1292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/>
        </p:nvSpPr>
        <p:spPr>
          <a:xfrm>
            <a:off x="8730175" y="22194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Shape 707"/>
          <p:cNvGrpSpPr/>
          <p:nvPr/>
        </p:nvGrpSpPr>
        <p:grpSpPr>
          <a:xfrm>
            <a:off x="688456" y="507210"/>
            <a:ext cx="352749" cy="261000"/>
            <a:chOff x="5255200" y="3006475"/>
            <a:chExt cx="511825" cy="378700"/>
          </a:xfrm>
        </p:grpSpPr>
        <p:sp>
          <p:nvSpPr>
            <p:cNvPr id="708" name="Shape 708"/>
            <p:cNvSpPr/>
            <p:nvPr/>
          </p:nvSpPr>
          <p:spPr>
            <a:xfrm>
              <a:off x="5255200" y="3006475"/>
              <a:ext cx="349800" cy="349800"/>
            </a:xfrm>
            <a:custGeom>
              <a:pathLst>
                <a:path extrusionOk="0" h="120000" w="12000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567825" y="3185975"/>
              <a:ext cx="199200" cy="199200"/>
            </a:xfrm>
            <a:custGeom>
              <a:pathLst>
                <a:path extrusionOk="0" h="120000" w="12000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Shape 710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711" name="Shape 711"/>
          <p:cNvCxnSpPr/>
          <p:nvPr/>
        </p:nvCxnSpPr>
        <p:spPr>
          <a:xfrm flipH="1">
            <a:off x="8860225" y="436925"/>
            <a:ext cx="5400" cy="2970000"/>
          </a:xfrm>
          <a:prstGeom prst="straightConnector1">
            <a:avLst/>
          </a:prstGeom>
          <a:noFill/>
          <a:ln cap="flat" cmpd="sng" w="28575">
            <a:solidFill>
              <a:srgbClr val="0ECCC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12" name="Shape 712"/>
          <p:cNvSpPr/>
          <p:nvPr/>
        </p:nvSpPr>
        <p:spPr>
          <a:xfrm>
            <a:off x="8730175" y="393900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8730175" y="3145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8730175" y="1292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8730175" y="22194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716" name="Shape 716"/>
          <p:cNvSpPr/>
          <p:nvPr/>
        </p:nvSpPr>
        <p:spPr>
          <a:xfrm>
            <a:off x="1987774" y="1213400"/>
            <a:ext cx="710700" cy="720300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Shape 717"/>
          <p:cNvSpPr txBox="1"/>
          <p:nvPr/>
        </p:nvSpPr>
        <p:spPr>
          <a:xfrm>
            <a:off x="2068175" y="1933700"/>
            <a:ext cx="668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Axel</a:t>
            </a:r>
          </a:p>
        </p:txBody>
      </p:sp>
      <p:sp>
        <p:nvSpPr>
          <p:cNvPr id="718" name="Shape 718"/>
          <p:cNvSpPr/>
          <p:nvPr/>
        </p:nvSpPr>
        <p:spPr>
          <a:xfrm>
            <a:off x="1987774" y="2558650"/>
            <a:ext cx="710700" cy="720300"/>
          </a:xfrm>
          <a:custGeom>
            <a:pathLst>
              <a:path extrusionOk="0" h="120000" w="12000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 txBox="1"/>
          <p:nvPr/>
        </p:nvSpPr>
        <p:spPr>
          <a:xfrm>
            <a:off x="1959800" y="3234625"/>
            <a:ext cx="8295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Nathan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2670500" y="995425"/>
            <a:ext cx="45999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96850" lvl="0" marL="514350" rtl="0">
              <a:spcBef>
                <a:spcPts val="600"/>
              </a:spcBef>
              <a:buClr>
                <a:srgbClr val="19BBD5"/>
              </a:buClr>
              <a:buFont typeface="Noto Sans Symbols"/>
              <a:buChar char="◇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Amélioration de l’expérience utilisateur</a:t>
            </a:r>
          </a:p>
          <a:p>
            <a:pPr indent="-196850" lvl="0" marL="514350" rtl="0">
              <a:lnSpc>
                <a:spcPct val="200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196850" lvl="0" marL="514350" rtl="0">
              <a:spcBef>
                <a:spcPts val="600"/>
              </a:spcBef>
              <a:buClr>
                <a:srgbClr val="19BBD5"/>
              </a:buClr>
              <a:buFont typeface="Noto Sans Symbols"/>
              <a:buChar char="◇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Design adaptatif</a:t>
            </a:r>
          </a:p>
          <a:p>
            <a:pPr lvl="0" rtl="0">
              <a:lnSpc>
                <a:spcPct val="200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196850" lvl="0" marL="514350" rtl="0">
              <a:spcBef>
                <a:spcPts val="600"/>
              </a:spcBef>
              <a:buClr>
                <a:srgbClr val="19BBD5"/>
              </a:buClr>
              <a:buFont typeface="Muli"/>
              <a:buChar char="◇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Amélioration de la lisibilité des graphiques</a:t>
            </a:r>
          </a:p>
        </p:txBody>
      </p:sp>
      <p:cxnSp>
        <p:nvCxnSpPr>
          <p:cNvPr id="721" name="Shape 721"/>
          <p:cNvCxnSpPr/>
          <p:nvPr/>
        </p:nvCxnSpPr>
        <p:spPr>
          <a:xfrm flipH="1">
            <a:off x="8860225" y="436925"/>
            <a:ext cx="5400" cy="2970000"/>
          </a:xfrm>
          <a:prstGeom prst="straightConnector1">
            <a:avLst/>
          </a:prstGeom>
          <a:noFill/>
          <a:ln cap="flat" cmpd="sng" w="28575">
            <a:solidFill>
              <a:srgbClr val="0ECCC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2" name="Shape 722"/>
          <p:cNvSpPr/>
          <p:nvPr/>
        </p:nvSpPr>
        <p:spPr>
          <a:xfrm>
            <a:off x="8730175" y="393900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8730175" y="3145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8730175" y="1292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8730175" y="22194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idx="4294967295" type="ctrTitle"/>
          </p:nvPr>
        </p:nvSpPr>
        <p:spPr>
          <a:xfrm>
            <a:off x="3152775" y="1354750"/>
            <a:ext cx="4562098" cy="11597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b="0" i="0" lang="en" sz="8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Thanks!</a:t>
            </a:r>
          </a:p>
        </p:txBody>
      </p:sp>
      <p:sp>
        <p:nvSpPr>
          <p:cNvPr id="731" name="Shape 731"/>
          <p:cNvSpPr txBox="1"/>
          <p:nvPr>
            <p:ph idx="4294967295" type="body"/>
          </p:nvPr>
        </p:nvSpPr>
        <p:spPr>
          <a:xfrm>
            <a:off x="3286467" y="2400250"/>
            <a:ext cx="4562098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b="1" i="0" lang="en" sz="36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</a:p>
        </p:txBody>
      </p:sp>
      <p:grpSp>
        <p:nvGrpSpPr>
          <p:cNvPr id="732" name="Shape 732"/>
          <p:cNvGrpSpPr/>
          <p:nvPr/>
        </p:nvGrpSpPr>
        <p:grpSpPr>
          <a:xfrm flipH="1">
            <a:off x="905355" y="670079"/>
            <a:ext cx="2152302" cy="1864573"/>
            <a:chOff x="4088875" y="1431100"/>
            <a:chExt cx="3293000" cy="2852775"/>
          </a:xfrm>
        </p:grpSpPr>
        <p:sp>
          <p:nvSpPr>
            <p:cNvPr id="733" name="Shape 733"/>
            <p:cNvSpPr/>
            <p:nvPr/>
          </p:nvSpPr>
          <p:spPr>
            <a:xfrm>
              <a:off x="4831475" y="4136025"/>
              <a:ext cx="157950" cy="147849"/>
            </a:xfrm>
            <a:custGeom>
              <a:pathLst>
                <a:path extrusionOk="0" h="120000" w="12000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697075" y="3907525"/>
              <a:ext cx="389798" cy="376350"/>
            </a:xfrm>
            <a:custGeom>
              <a:pathLst>
                <a:path extrusionOk="0" h="120000" w="12000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120000" w="12000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4434975" y="3447175"/>
              <a:ext cx="846800" cy="836699"/>
            </a:xfrm>
            <a:custGeom>
              <a:pathLst>
                <a:path extrusionOk="0" h="120000" w="12000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4300575" y="3218700"/>
              <a:ext cx="1078649" cy="1065175"/>
            </a:xfrm>
            <a:custGeom>
              <a:pathLst>
                <a:path extrusionOk="0" h="120000" w="12000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4169525" y="2990200"/>
              <a:ext cx="1307148" cy="1293675"/>
            </a:xfrm>
            <a:custGeom>
              <a:pathLst>
                <a:path extrusionOk="0" h="120000" w="12000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4088875" y="2822200"/>
              <a:ext cx="1481873" cy="1461674"/>
            </a:xfrm>
            <a:custGeom>
              <a:pathLst>
                <a:path extrusionOk="0" h="120000" w="12000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120000" w="12000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139275" y="2697875"/>
              <a:ext cx="1626374" cy="1586000"/>
            </a:xfrm>
            <a:custGeom>
              <a:pathLst>
                <a:path extrusionOk="0" h="120000" w="12000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4172900" y="2637375"/>
              <a:ext cx="1690175" cy="1646499"/>
            </a:xfrm>
            <a:custGeom>
              <a:pathLst>
                <a:path extrusionOk="0" h="120000" w="12000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209850" y="2576900"/>
              <a:ext cx="1750674" cy="1706974"/>
            </a:xfrm>
            <a:custGeom>
              <a:pathLst>
                <a:path extrusionOk="0" h="120000" w="12000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243450" y="2513050"/>
              <a:ext cx="1814524" cy="1770824"/>
            </a:xfrm>
            <a:custGeom>
              <a:pathLst>
                <a:path extrusionOk="0" h="120000" w="12000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120000" w="12000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120000" w="12000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350975" y="2328250"/>
              <a:ext cx="1995974" cy="1955625"/>
            </a:xfrm>
            <a:custGeom>
              <a:pathLst>
                <a:path extrusionOk="0" h="120000" w="12000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384575" y="2267775"/>
              <a:ext cx="2059824" cy="2016099"/>
            </a:xfrm>
            <a:custGeom>
              <a:pathLst>
                <a:path extrusionOk="0" h="120000" w="12000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421550" y="2207275"/>
              <a:ext cx="2120298" cy="2076600"/>
            </a:xfrm>
            <a:custGeom>
              <a:pathLst>
                <a:path extrusionOk="0" h="120000" w="12000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120000" w="12000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492100" y="2082950"/>
              <a:ext cx="2133750" cy="2163974"/>
            </a:xfrm>
            <a:custGeom>
              <a:pathLst>
                <a:path extrusionOk="0" h="120000" w="12000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29075" y="2022475"/>
              <a:ext cx="2130375" cy="2163974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2675" y="1962000"/>
              <a:ext cx="2133723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599625" y="1898150"/>
              <a:ext cx="2130375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740750" y="1652850"/>
              <a:ext cx="2130399" cy="2163974"/>
            </a:xfrm>
            <a:custGeom>
              <a:pathLst>
                <a:path extrusionOk="0" h="120000" w="12000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120000" w="12000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120000" w="12000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848275" y="1468050"/>
              <a:ext cx="2130399" cy="2163974"/>
            </a:xfrm>
            <a:custGeom>
              <a:pathLst>
                <a:path extrusionOk="0" h="120000" w="12000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881875" y="1431100"/>
              <a:ext cx="2133750" cy="2140424"/>
            </a:xfrm>
            <a:custGeom>
              <a:pathLst>
                <a:path extrusionOk="0" h="120000" w="12000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4928925" y="1431100"/>
              <a:ext cx="2120298" cy="20766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026375" y="1431100"/>
              <a:ext cx="2059824" cy="20160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123825" y="1431100"/>
              <a:ext cx="1995974" cy="195562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416150" y="1431100"/>
              <a:ext cx="1811175" cy="17708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510250" y="1431100"/>
              <a:ext cx="1754025" cy="17069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607675" y="1431100"/>
              <a:ext cx="1690199" cy="1646499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802575" y="1431100"/>
              <a:ext cx="1565875" cy="1525524"/>
            </a:xfrm>
            <a:custGeom>
              <a:pathLst>
                <a:path extrusionOk="0" h="120000" w="12000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00025" y="1431100"/>
              <a:ext cx="1481850" cy="146167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997475" y="1431100"/>
              <a:ext cx="1307125" cy="1297024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120000" w="12000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189000" y="1431100"/>
              <a:ext cx="850150" cy="8366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383900" y="1431100"/>
              <a:ext cx="389798" cy="3763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6481325" y="1431100"/>
              <a:ext cx="157950" cy="147849"/>
            </a:xfrm>
            <a:custGeom>
              <a:pathLst>
                <a:path extrusionOk="0" h="120000" w="12000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0" name="Shape 780"/>
          <p:cNvSpPr/>
          <p:nvPr/>
        </p:nvSpPr>
        <p:spPr>
          <a:xfrm>
            <a:off x="1591716" y="1212579"/>
            <a:ext cx="779559" cy="779559"/>
          </a:xfrm>
          <a:custGeom>
            <a:pathLst>
              <a:path extrusionOk="0" h="120000" w="12000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Shape 78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1732700" y="973600"/>
            <a:ext cx="57920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Projet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1732700" y="1673177"/>
            <a:ext cx="6954000" cy="28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19BBD5"/>
              </a:buClr>
              <a:buSzPct val="25000"/>
              <a:buFont typeface="Arial"/>
              <a:buNone/>
            </a:pPr>
            <a:r>
              <a:rPr b="1" lang="en" sz="1600">
                <a:solidFill>
                  <a:srgbClr val="19BBD5"/>
                </a:solidFill>
              </a:rPr>
              <a:t>Ressources : 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Char char="-"/>
            </a:pPr>
            <a:r>
              <a:rPr b="0" i="0" lang="en" sz="16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1 jeu de données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Char char="-"/>
            </a:pP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6 ans</a:t>
            </a:r>
          </a:p>
          <a:p>
            <a:pPr indent="-285750" lvl="0" marL="285750" rtl="0">
              <a:spcBef>
                <a:spcPts val="0"/>
              </a:spcBef>
              <a:buClr>
                <a:srgbClr val="C6DAEC"/>
              </a:buClr>
              <a:buSzPct val="25000"/>
              <a:buFont typeface="Muli"/>
              <a:buChar char="-"/>
            </a:pP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Fitbit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Arial"/>
              <a:buNone/>
            </a:pPr>
            <a:r>
              <a:rPr b="1" i="0" lang="en" sz="16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Objectif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b="0" i="0" lang="en" sz="16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Créer une web ap</a:t>
            </a:r>
            <a:r>
              <a:rPr lang="en" sz="1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</a:t>
            </a:r>
            <a:r>
              <a:rPr b="0" i="0" lang="en" sz="16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lication pour visualiser ces données.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5355801" y="2242225"/>
            <a:ext cx="33308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1732700" y="3982125"/>
            <a:ext cx="69540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7" name="Shape 577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ctrTitle"/>
          </p:nvPr>
        </p:nvSpPr>
        <p:spPr>
          <a:xfrm>
            <a:off x="2743200" y="1735750"/>
            <a:ext cx="56388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b="0" i="0" lang="en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Structure de l’ap</a:t>
            </a:r>
            <a:r>
              <a:rPr lang="en"/>
              <a:t>p</a:t>
            </a:r>
            <a:r>
              <a:rPr b="0" i="0" lang="en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lication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585" name="Shape 585"/>
          <p:cNvCxnSpPr/>
          <p:nvPr/>
        </p:nvCxnSpPr>
        <p:spPr>
          <a:xfrm flipH="1">
            <a:off x="8860225" y="436925"/>
            <a:ext cx="5400" cy="2970000"/>
          </a:xfrm>
          <a:prstGeom prst="straightConnector1">
            <a:avLst/>
          </a:prstGeom>
          <a:noFill/>
          <a:ln cap="flat" cmpd="sng" w="28575">
            <a:solidFill>
              <a:srgbClr val="0ECCC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6" name="Shape 586"/>
          <p:cNvSpPr/>
          <p:nvPr/>
        </p:nvSpPr>
        <p:spPr>
          <a:xfrm>
            <a:off x="8730175" y="393900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8730175" y="3145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/>
        </p:nvSpPr>
        <p:spPr>
          <a:xfrm>
            <a:off x="8730175" y="1292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8730175" y="22194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4294967295" type="body"/>
          </p:nvPr>
        </p:nvSpPr>
        <p:spPr>
          <a:xfrm>
            <a:off x="429700" y="2108891"/>
            <a:ext cx="4101900" cy="2718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b="1" i="0" lang="en" sz="1400" u="none" cap="none" strike="noStrik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Technologies</a:t>
            </a:r>
          </a:p>
          <a:p>
            <a: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Char char="-"/>
            </a:pPr>
            <a:r>
              <a:rPr b="0" i="0" lang="en" sz="1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</a:t>
            </a:r>
          </a:p>
          <a:p>
            <a: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Char char="-"/>
            </a:pPr>
            <a:r>
              <a:rPr b="0" i="0" lang="en" sz="1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PHP</a:t>
            </a:r>
          </a:p>
          <a:p>
            <a: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Char char="-"/>
            </a:pPr>
            <a:r>
              <a:rPr b="0" i="0" lang="en" sz="1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MySQL</a:t>
            </a:r>
          </a:p>
          <a:p>
            <a: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Char char="-"/>
            </a:pPr>
            <a:r>
              <a:rPr b="0" i="0" lang="en" sz="1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Slim</a:t>
            </a:r>
          </a:p>
          <a:p>
            <a: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Char char="-"/>
            </a:pPr>
            <a:r>
              <a:rPr b="0" i="0" lang="en" sz="1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Zepto/Jquery</a:t>
            </a:r>
          </a:p>
          <a:p>
            <a: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Char char="-"/>
            </a:pPr>
            <a:r>
              <a:rPr b="0" i="0" lang="en" sz="1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LocalStorage</a:t>
            </a:r>
          </a:p>
          <a:p>
            <a: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Char char="-"/>
            </a:pPr>
            <a:r>
              <a:rPr b="0" i="0" lang="en" sz="1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HTML/CSS</a:t>
            </a:r>
          </a:p>
          <a:p>
            <a: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Char char="-"/>
            </a:pPr>
            <a:r>
              <a:rPr b="0" i="0" lang="en" sz="1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HighCharts</a:t>
            </a:r>
          </a:p>
        </p:txBody>
      </p:sp>
      <p:sp>
        <p:nvSpPr>
          <p:cNvPr id="595" name="Shape 595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ct val="25000"/>
              <a:buFont typeface="Muli"/>
              <a:buNone/>
            </a:pPr>
            <a:r>
              <a:rPr b="0" i="0" lang="en" sz="10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</a:p>
        </p:txBody>
      </p:sp>
      <p:grpSp>
        <p:nvGrpSpPr>
          <p:cNvPr id="596" name="Shape 596"/>
          <p:cNvGrpSpPr/>
          <p:nvPr/>
        </p:nvGrpSpPr>
        <p:grpSpPr>
          <a:xfrm>
            <a:off x="687132" y="482151"/>
            <a:ext cx="372010" cy="356849"/>
            <a:chOff x="5241175" y="4959100"/>
            <a:chExt cx="539775" cy="517775"/>
          </a:xfrm>
        </p:grpSpPr>
        <p:sp>
          <p:nvSpPr>
            <p:cNvPr id="597" name="Shape 59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120000" w="12000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330925" y="4985350"/>
              <a:ext cx="128250" cy="148399"/>
            </a:xfrm>
            <a:custGeom>
              <a:pathLst>
                <a:path extrusionOk="0" h="120000" w="12000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241175" y="5241175"/>
              <a:ext cx="180124" cy="109324"/>
            </a:xfrm>
            <a:custGeom>
              <a:pathLst>
                <a:path extrusionOk="0" h="120000" w="12000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120000" w="12000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619100" y="5194175"/>
              <a:ext cx="161850" cy="89774"/>
            </a:xfrm>
            <a:custGeom>
              <a:pathLst>
                <a:path extrusionOk="0" h="120000" w="12000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120000" w="12000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3" name="Shape 6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533" y="234972"/>
            <a:ext cx="5328678" cy="3747837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605" name="Shape 605"/>
          <p:cNvCxnSpPr/>
          <p:nvPr/>
        </p:nvCxnSpPr>
        <p:spPr>
          <a:xfrm flipH="1">
            <a:off x="8860225" y="436925"/>
            <a:ext cx="5400" cy="2970000"/>
          </a:xfrm>
          <a:prstGeom prst="straightConnector1">
            <a:avLst/>
          </a:prstGeom>
          <a:noFill/>
          <a:ln cap="flat" cmpd="sng" w="28575">
            <a:solidFill>
              <a:srgbClr val="0ECCC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6" name="Shape 606"/>
          <p:cNvSpPr/>
          <p:nvPr/>
        </p:nvSpPr>
        <p:spPr>
          <a:xfrm>
            <a:off x="8730175" y="393900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8730175" y="3145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8730175" y="1292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8730175" y="22194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ctrTitle"/>
          </p:nvPr>
        </p:nvSpPr>
        <p:spPr>
          <a:xfrm>
            <a:off x="2743200" y="1735750"/>
            <a:ext cx="56388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b="0" i="0" lang="en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Traitement des données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</a:p>
        </p:txBody>
      </p:sp>
      <p:sp>
        <p:nvSpPr>
          <p:cNvPr id="616" name="Shape 616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617" name="Shape 617"/>
          <p:cNvCxnSpPr/>
          <p:nvPr/>
        </p:nvCxnSpPr>
        <p:spPr>
          <a:xfrm flipH="1">
            <a:off x="8860225" y="436925"/>
            <a:ext cx="5400" cy="2970000"/>
          </a:xfrm>
          <a:prstGeom prst="straightConnector1">
            <a:avLst/>
          </a:prstGeom>
          <a:noFill/>
          <a:ln cap="flat" cmpd="sng" w="28575">
            <a:solidFill>
              <a:srgbClr val="0ECCC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18" name="Shape 618"/>
          <p:cNvSpPr/>
          <p:nvPr/>
        </p:nvSpPr>
        <p:spPr>
          <a:xfrm>
            <a:off x="8730175" y="393900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8730175" y="3145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8730175" y="1292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8730175" y="22194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Shape 626"/>
          <p:cNvGrpSpPr/>
          <p:nvPr/>
        </p:nvGrpSpPr>
        <p:grpSpPr>
          <a:xfrm>
            <a:off x="688459" y="507202"/>
            <a:ext cx="352664" cy="260913"/>
            <a:chOff x="5255200" y="3006475"/>
            <a:chExt cx="511700" cy="378575"/>
          </a:xfrm>
        </p:grpSpPr>
        <p:sp>
          <p:nvSpPr>
            <p:cNvPr id="627" name="Shape 627"/>
            <p:cNvSpPr/>
            <p:nvPr/>
          </p:nvSpPr>
          <p:spPr>
            <a:xfrm>
              <a:off x="5255200" y="3006475"/>
              <a:ext cx="349899" cy="349875"/>
            </a:xfrm>
            <a:custGeom>
              <a:pathLst>
                <a:path extrusionOk="0" h="120000" w="120000">
                  <a:moveTo>
                    <a:pt x="59897" y="40420"/>
                  </a:moveTo>
                  <a:lnTo>
                    <a:pt x="61783" y="40625"/>
                  </a:lnTo>
                  <a:lnTo>
                    <a:pt x="63661" y="40840"/>
                  </a:lnTo>
                  <a:lnTo>
                    <a:pt x="65547" y="41260"/>
                  </a:lnTo>
                  <a:lnTo>
                    <a:pt x="67227" y="41886"/>
                  </a:lnTo>
                  <a:lnTo>
                    <a:pt x="69105" y="42726"/>
                  </a:lnTo>
                  <a:lnTo>
                    <a:pt x="70785" y="43772"/>
                  </a:lnTo>
                  <a:lnTo>
                    <a:pt x="72252" y="44818"/>
                  </a:lnTo>
                  <a:lnTo>
                    <a:pt x="73718" y="46285"/>
                  </a:lnTo>
                  <a:lnTo>
                    <a:pt x="75184" y="47751"/>
                  </a:lnTo>
                  <a:lnTo>
                    <a:pt x="76230" y="49217"/>
                  </a:lnTo>
                  <a:lnTo>
                    <a:pt x="77276" y="50889"/>
                  </a:lnTo>
                  <a:lnTo>
                    <a:pt x="78116" y="52775"/>
                  </a:lnTo>
                  <a:lnTo>
                    <a:pt x="78742" y="54448"/>
                  </a:lnTo>
                  <a:lnTo>
                    <a:pt x="79162" y="56334"/>
                  </a:lnTo>
                  <a:lnTo>
                    <a:pt x="79368" y="58220"/>
                  </a:lnTo>
                  <a:lnTo>
                    <a:pt x="79368" y="60107"/>
                  </a:lnTo>
                  <a:lnTo>
                    <a:pt x="79368" y="61984"/>
                  </a:lnTo>
                  <a:lnTo>
                    <a:pt x="79162" y="63665"/>
                  </a:lnTo>
                  <a:lnTo>
                    <a:pt x="78742" y="65551"/>
                  </a:lnTo>
                  <a:lnTo>
                    <a:pt x="78116" y="67429"/>
                  </a:lnTo>
                  <a:lnTo>
                    <a:pt x="77276" y="69110"/>
                  </a:lnTo>
                  <a:lnTo>
                    <a:pt x="76230" y="70782"/>
                  </a:lnTo>
                  <a:lnTo>
                    <a:pt x="75184" y="72463"/>
                  </a:lnTo>
                  <a:lnTo>
                    <a:pt x="73718" y="73929"/>
                  </a:lnTo>
                  <a:lnTo>
                    <a:pt x="72252" y="75181"/>
                  </a:lnTo>
                  <a:lnTo>
                    <a:pt x="70785" y="76441"/>
                  </a:lnTo>
                  <a:lnTo>
                    <a:pt x="69105" y="77273"/>
                  </a:lnTo>
                  <a:lnTo>
                    <a:pt x="67227" y="78113"/>
                  </a:lnTo>
                  <a:lnTo>
                    <a:pt x="65547" y="78739"/>
                  </a:lnTo>
                  <a:lnTo>
                    <a:pt x="63661" y="79159"/>
                  </a:lnTo>
                  <a:lnTo>
                    <a:pt x="61783" y="79374"/>
                  </a:lnTo>
                  <a:lnTo>
                    <a:pt x="59897" y="79579"/>
                  </a:lnTo>
                  <a:lnTo>
                    <a:pt x="58010" y="79374"/>
                  </a:lnTo>
                  <a:lnTo>
                    <a:pt x="56124" y="79159"/>
                  </a:lnTo>
                  <a:lnTo>
                    <a:pt x="54452" y="78739"/>
                  </a:lnTo>
                  <a:lnTo>
                    <a:pt x="52566" y="78113"/>
                  </a:lnTo>
                  <a:lnTo>
                    <a:pt x="50894" y="77273"/>
                  </a:lnTo>
                  <a:lnTo>
                    <a:pt x="49214" y="76441"/>
                  </a:lnTo>
                  <a:lnTo>
                    <a:pt x="47542" y="75181"/>
                  </a:lnTo>
                  <a:lnTo>
                    <a:pt x="46076" y="73929"/>
                  </a:lnTo>
                  <a:lnTo>
                    <a:pt x="44815" y="72463"/>
                  </a:lnTo>
                  <a:lnTo>
                    <a:pt x="43563" y="70782"/>
                  </a:lnTo>
                  <a:lnTo>
                    <a:pt x="42723" y="69110"/>
                  </a:lnTo>
                  <a:lnTo>
                    <a:pt x="41883" y="67429"/>
                  </a:lnTo>
                  <a:lnTo>
                    <a:pt x="41257" y="65551"/>
                  </a:lnTo>
                  <a:lnTo>
                    <a:pt x="40837" y="63665"/>
                  </a:lnTo>
                  <a:lnTo>
                    <a:pt x="40417" y="61984"/>
                  </a:lnTo>
                  <a:lnTo>
                    <a:pt x="40417" y="60107"/>
                  </a:lnTo>
                  <a:lnTo>
                    <a:pt x="40417" y="58220"/>
                  </a:lnTo>
                  <a:lnTo>
                    <a:pt x="40837" y="56334"/>
                  </a:lnTo>
                  <a:lnTo>
                    <a:pt x="41257" y="54448"/>
                  </a:lnTo>
                  <a:lnTo>
                    <a:pt x="41883" y="52775"/>
                  </a:lnTo>
                  <a:lnTo>
                    <a:pt x="42723" y="50889"/>
                  </a:lnTo>
                  <a:lnTo>
                    <a:pt x="43563" y="49217"/>
                  </a:lnTo>
                  <a:lnTo>
                    <a:pt x="44815" y="47751"/>
                  </a:lnTo>
                  <a:lnTo>
                    <a:pt x="46076" y="46285"/>
                  </a:lnTo>
                  <a:lnTo>
                    <a:pt x="47542" y="44818"/>
                  </a:lnTo>
                  <a:lnTo>
                    <a:pt x="49214" y="43772"/>
                  </a:lnTo>
                  <a:lnTo>
                    <a:pt x="50894" y="42726"/>
                  </a:lnTo>
                  <a:lnTo>
                    <a:pt x="52566" y="41886"/>
                  </a:lnTo>
                  <a:lnTo>
                    <a:pt x="54452" y="41260"/>
                  </a:lnTo>
                  <a:lnTo>
                    <a:pt x="56124" y="40840"/>
                  </a:lnTo>
                  <a:lnTo>
                    <a:pt x="58010" y="40625"/>
                  </a:lnTo>
                  <a:lnTo>
                    <a:pt x="59897" y="40420"/>
                  </a:lnTo>
                  <a:close/>
                  <a:moveTo>
                    <a:pt x="55704" y="0"/>
                  </a:moveTo>
                  <a:lnTo>
                    <a:pt x="54658" y="214"/>
                  </a:lnTo>
                  <a:lnTo>
                    <a:pt x="53612" y="420"/>
                  </a:lnTo>
                  <a:lnTo>
                    <a:pt x="52566" y="1046"/>
                  </a:lnTo>
                  <a:lnTo>
                    <a:pt x="51726" y="1680"/>
                  </a:lnTo>
                  <a:lnTo>
                    <a:pt x="50894" y="2512"/>
                  </a:lnTo>
                  <a:lnTo>
                    <a:pt x="50260" y="3352"/>
                  </a:lnTo>
                  <a:lnTo>
                    <a:pt x="49839" y="4398"/>
                  </a:lnTo>
                  <a:lnTo>
                    <a:pt x="49634" y="5444"/>
                  </a:lnTo>
                  <a:lnTo>
                    <a:pt x="48168" y="17800"/>
                  </a:lnTo>
                  <a:lnTo>
                    <a:pt x="45655" y="18640"/>
                  </a:lnTo>
                  <a:lnTo>
                    <a:pt x="43143" y="19687"/>
                  </a:lnTo>
                  <a:lnTo>
                    <a:pt x="40837" y="20733"/>
                  </a:lnTo>
                  <a:lnTo>
                    <a:pt x="38539" y="21993"/>
                  </a:lnTo>
                  <a:lnTo>
                    <a:pt x="28696" y="14242"/>
                  </a:lnTo>
                  <a:lnTo>
                    <a:pt x="27650" y="13616"/>
                  </a:lnTo>
                  <a:lnTo>
                    <a:pt x="26604" y="13196"/>
                  </a:lnTo>
                  <a:lnTo>
                    <a:pt x="25550" y="12981"/>
                  </a:lnTo>
                  <a:lnTo>
                    <a:pt x="23458" y="12981"/>
                  </a:lnTo>
                  <a:lnTo>
                    <a:pt x="22206" y="13401"/>
                  </a:lnTo>
                  <a:lnTo>
                    <a:pt x="21366" y="14036"/>
                  </a:lnTo>
                  <a:lnTo>
                    <a:pt x="20525" y="14662"/>
                  </a:lnTo>
                  <a:lnTo>
                    <a:pt x="14661" y="20527"/>
                  </a:lnTo>
                  <a:lnTo>
                    <a:pt x="13829" y="21359"/>
                  </a:lnTo>
                  <a:lnTo>
                    <a:pt x="13409" y="22413"/>
                  </a:lnTo>
                  <a:lnTo>
                    <a:pt x="12989" y="23459"/>
                  </a:lnTo>
                  <a:lnTo>
                    <a:pt x="12783" y="24505"/>
                  </a:lnTo>
                  <a:lnTo>
                    <a:pt x="12783" y="25757"/>
                  </a:lnTo>
                  <a:lnTo>
                    <a:pt x="12989" y="26803"/>
                  </a:lnTo>
                  <a:lnTo>
                    <a:pt x="13409" y="27858"/>
                  </a:lnTo>
                  <a:lnTo>
                    <a:pt x="14035" y="28690"/>
                  </a:lnTo>
                  <a:lnTo>
                    <a:pt x="21786" y="38533"/>
                  </a:lnTo>
                  <a:lnTo>
                    <a:pt x="20525" y="40840"/>
                  </a:lnTo>
                  <a:lnTo>
                    <a:pt x="19479" y="43352"/>
                  </a:lnTo>
                  <a:lnTo>
                    <a:pt x="18639" y="45864"/>
                  </a:lnTo>
                  <a:lnTo>
                    <a:pt x="17807" y="48377"/>
                  </a:lnTo>
                  <a:lnTo>
                    <a:pt x="5452" y="49637"/>
                  </a:lnTo>
                  <a:lnTo>
                    <a:pt x="4406" y="50049"/>
                  </a:lnTo>
                  <a:lnTo>
                    <a:pt x="3360" y="50469"/>
                  </a:lnTo>
                  <a:lnTo>
                    <a:pt x="2306" y="51095"/>
                  </a:lnTo>
                  <a:lnTo>
                    <a:pt x="1474" y="51729"/>
                  </a:lnTo>
                  <a:lnTo>
                    <a:pt x="848" y="52775"/>
                  </a:lnTo>
                  <a:lnTo>
                    <a:pt x="428" y="53616"/>
                  </a:lnTo>
                  <a:lnTo>
                    <a:pt x="8" y="54868"/>
                  </a:lnTo>
                  <a:lnTo>
                    <a:pt x="8" y="55914"/>
                  </a:lnTo>
                  <a:lnTo>
                    <a:pt x="8" y="64085"/>
                  </a:lnTo>
                  <a:lnTo>
                    <a:pt x="8" y="65337"/>
                  </a:lnTo>
                  <a:lnTo>
                    <a:pt x="428" y="66383"/>
                  </a:lnTo>
                  <a:lnTo>
                    <a:pt x="848" y="67429"/>
                  </a:lnTo>
                  <a:lnTo>
                    <a:pt x="1474" y="68270"/>
                  </a:lnTo>
                  <a:lnTo>
                    <a:pt x="2306" y="69110"/>
                  </a:lnTo>
                  <a:lnTo>
                    <a:pt x="3360" y="69736"/>
                  </a:lnTo>
                  <a:lnTo>
                    <a:pt x="4406" y="70156"/>
                  </a:lnTo>
                  <a:lnTo>
                    <a:pt x="5452" y="70362"/>
                  </a:lnTo>
                  <a:lnTo>
                    <a:pt x="17807" y="71828"/>
                  </a:lnTo>
                  <a:lnTo>
                    <a:pt x="18639" y="74340"/>
                  </a:lnTo>
                  <a:lnTo>
                    <a:pt x="19479" y="76647"/>
                  </a:lnTo>
                  <a:lnTo>
                    <a:pt x="20525" y="79159"/>
                  </a:lnTo>
                  <a:lnTo>
                    <a:pt x="21786" y="81466"/>
                  </a:lnTo>
                  <a:lnTo>
                    <a:pt x="14035" y="91309"/>
                  </a:lnTo>
                  <a:lnTo>
                    <a:pt x="13409" y="92355"/>
                  </a:lnTo>
                  <a:lnTo>
                    <a:pt x="12989" y="93401"/>
                  </a:lnTo>
                  <a:lnTo>
                    <a:pt x="12783" y="94448"/>
                  </a:lnTo>
                  <a:lnTo>
                    <a:pt x="12783" y="95494"/>
                  </a:lnTo>
                  <a:lnTo>
                    <a:pt x="12989" y="96540"/>
                  </a:lnTo>
                  <a:lnTo>
                    <a:pt x="13409" y="97586"/>
                  </a:lnTo>
                  <a:lnTo>
                    <a:pt x="13829" y="98640"/>
                  </a:lnTo>
                  <a:lnTo>
                    <a:pt x="14661" y="99472"/>
                  </a:lnTo>
                  <a:lnTo>
                    <a:pt x="20525" y="105337"/>
                  </a:lnTo>
                  <a:lnTo>
                    <a:pt x="21366" y="106177"/>
                  </a:lnTo>
                  <a:lnTo>
                    <a:pt x="22206" y="106598"/>
                  </a:lnTo>
                  <a:lnTo>
                    <a:pt x="23458" y="107009"/>
                  </a:lnTo>
                  <a:lnTo>
                    <a:pt x="24504" y="107224"/>
                  </a:lnTo>
                  <a:lnTo>
                    <a:pt x="25550" y="107224"/>
                  </a:lnTo>
                  <a:lnTo>
                    <a:pt x="26604" y="106803"/>
                  </a:lnTo>
                  <a:lnTo>
                    <a:pt x="27650" y="106383"/>
                  </a:lnTo>
                  <a:lnTo>
                    <a:pt x="28696" y="105963"/>
                  </a:lnTo>
                  <a:lnTo>
                    <a:pt x="38539" y="98220"/>
                  </a:lnTo>
                  <a:lnTo>
                    <a:pt x="40837" y="99266"/>
                  </a:lnTo>
                  <a:lnTo>
                    <a:pt x="43143" y="100518"/>
                  </a:lnTo>
                  <a:lnTo>
                    <a:pt x="45655" y="101359"/>
                  </a:lnTo>
                  <a:lnTo>
                    <a:pt x="48168" y="102199"/>
                  </a:lnTo>
                  <a:lnTo>
                    <a:pt x="49634" y="114555"/>
                  </a:lnTo>
                  <a:lnTo>
                    <a:pt x="49839" y="115601"/>
                  </a:lnTo>
                  <a:lnTo>
                    <a:pt x="50260" y="116647"/>
                  </a:lnTo>
                  <a:lnTo>
                    <a:pt x="50894" y="117693"/>
                  </a:lnTo>
                  <a:lnTo>
                    <a:pt x="51726" y="118533"/>
                  </a:lnTo>
                  <a:lnTo>
                    <a:pt x="52566" y="119159"/>
                  </a:lnTo>
                  <a:lnTo>
                    <a:pt x="53612" y="119579"/>
                  </a:lnTo>
                  <a:lnTo>
                    <a:pt x="54658" y="120000"/>
                  </a:lnTo>
                  <a:lnTo>
                    <a:pt x="65127" y="120000"/>
                  </a:lnTo>
                  <a:lnTo>
                    <a:pt x="66387" y="119579"/>
                  </a:lnTo>
                  <a:lnTo>
                    <a:pt x="67227" y="119159"/>
                  </a:lnTo>
                  <a:lnTo>
                    <a:pt x="68273" y="118533"/>
                  </a:lnTo>
                  <a:lnTo>
                    <a:pt x="68899" y="117693"/>
                  </a:lnTo>
                  <a:lnTo>
                    <a:pt x="69525" y="116647"/>
                  </a:lnTo>
                  <a:lnTo>
                    <a:pt x="69945" y="115601"/>
                  </a:lnTo>
                  <a:lnTo>
                    <a:pt x="70160" y="114555"/>
                  </a:lnTo>
                  <a:lnTo>
                    <a:pt x="71617" y="102199"/>
                  </a:lnTo>
                  <a:lnTo>
                    <a:pt x="74138" y="101359"/>
                  </a:lnTo>
                  <a:lnTo>
                    <a:pt x="76650" y="100518"/>
                  </a:lnTo>
                  <a:lnTo>
                    <a:pt x="79162" y="99266"/>
                  </a:lnTo>
                  <a:lnTo>
                    <a:pt x="81460" y="98220"/>
                  </a:lnTo>
                  <a:lnTo>
                    <a:pt x="91303" y="105963"/>
                  </a:lnTo>
                  <a:lnTo>
                    <a:pt x="92143" y="106383"/>
                  </a:lnTo>
                  <a:lnTo>
                    <a:pt x="93189" y="106803"/>
                  </a:lnTo>
                  <a:lnTo>
                    <a:pt x="94235" y="107224"/>
                  </a:lnTo>
                  <a:lnTo>
                    <a:pt x="95495" y="107224"/>
                  </a:lnTo>
                  <a:lnTo>
                    <a:pt x="96541" y="107009"/>
                  </a:lnTo>
                  <a:lnTo>
                    <a:pt x="97587" y="106598"/>
                  </a:lnTo>
                  <a:lnTo>
                    <a:pt x="98633" y="106177"/>
                  </a:lnTo>
                  <a:lnTo>
                    <a:pt x="99474" y="105337"/>
                  </a:lnTo>
                  <a:lnTo>
                    <a:pt x="105338" y="99472"/>
                  </a:lnTo>
                  <a:lnTo>
                    <a:pt x="105964" y="98640"/>
                  </a:lnTo>
                  <a:lnTo>
                    <a:pt x="106590" y="97586"/>
                  </a:lnTo>
                  <a:lnTo>
                    <a:pt x="106804" y="96540"/>
                  </a:lnTo>
                  <a:lnTo>
                    <a:pt x="107010" y="95494"/>
                  </a:lnTo>
                  <a:lnTo>
                    <a:pt x="107010" y="94448"/>
                  </a:lnTo>
                  <a:lnTo>
                    <a:pt x="106804" y="93401"/>
                  </a:lnTo>
                  <a:lnTo>
                    <a:pt x="106384" y="92355"/>
                  </a:lnTo>
                  <a:lnTo>
                    <a:pt x="105750" y="91309"/>
                  </a:lnTo>
                  <a:lnTo>
                    <a:pt x="98008" y="81466"/>
                  </a:lnTo>
                  <a:lnTo>
                    <a:pt x="99259" y="79159"/>
                  </a:lnTo>
                  <a:lnTo>
                    <a:pt x="100305" y="76647"/>
                  </a:lnTo>
                  <a:lnTo>
                    <a:pt x="101360" y="74340"/>
                  </a:lnTo>
                  <a:lnTo>
                    <a:pt x="101986" y="71828"/>
                  </a:lnTo>
                  <a:lnTo>
                    <a:pt x="114547" y="70362"/>
                  </a:lnTo>
                  <a:lnTo>
                    <a:pt x="115593" y="70156"/>
                  </a:lnTo>
                  <a:lnTo>
                    <a:pt x="116639" y="69736"/>
                  </a:lnTo>
                  <a:lnTo>
                    <a:pt x="117479" y="69110"/>
                  </a:lnTo>
                  <a:lnTo>
                    <a:pt x="118319" y="68270"/>
                  </a:lnTo>
                  <a:lnTo>
                    <a:pt x="118945" y="67429"/>
                  </a:lnTo>
                  <a:lnTo>
                    <a:pt x="119571" y="66383"/>
                  </a:lnTo>
                  <a:lnTo>
                    <a:pt x="119785" y="65337"/>
                  </a:lnTo>
                  <a:lnTo>
                    <a:pt x="119991" y="64085"/>
                  </a:lnTo>
                  <a:lnTo>
                    <a:pt x="119991" y="55914"/>
                  </a:lnTo>
                  <a:lnTo>
                    <a:pt x="119785" y="54868"/>
                  </a:lnTo>
                  <a:lnTo>
                    <a:pt x="119571" y="53616"/>
                  </a:lnTo>
                  <a:lnTo>
                    <a:pt x="118945" y="52775"/>
                  </a:lnTo>
                  <a:lnTo>
                    <a:pt x="118319" y="51729"/>
                  </a:lnTo>
                  <a:lnTo>
                    <a:pt x="117479" y="51095"/>
                  </a:lnTo>
                  <a:lnTo>
                    <a:pt x="116639" y="50469"/>
                  </a:lnTo>
                  <a:lnTo>
                    <a:pt x="115593" y="50049"/>
                  </a:lnTo>
                  <a:lnTo>
                    <a:pt x="114547" y="49637"/>
                  </a:lnTo>
                  <a:lnTo>
                    <a:pt x="101986" y="48377"/>
                  </a:lnTo>
                  <a:lnTo>
                    <a:pt x="101360" y="45864"/>
                  </a:lnTo>
                  <a:lnTo>
                    <a:pt x="100305" y="43352"/>
                  </a:lnTo>
                  <a:lnTo>
                    <a:pt x="99259" y="40840"/>
                  </a:lnTo>
                  <a:lnTo>
                    <a:pt x="98008" y="38533"/>
                  </a:lnTo>
                  <a:lnTo>
                    <a:pt x="105750" y="28690"/>
                  </a:lnTo>
                  <a:lnTo>
                    <a:pt x="106384" y="27858"/>
                  </a:lnTo>
                  <a:lnTo>
                    <a:pt x="106804" y="26803"/>
                  </a:lnTo>
                  <a:lnTo>
                    <a:pt x="107010" y="25757"/>
                  </a:lnTo>
                  <a:lnTo>
                    <a:pt x="107010" y="24505"/>
                  </a:lnTo>
                  <a:lnTo>
                    <a:pt x="106804" y="23459"/>
                  </a:lnTo>
                  <a:lnTo>
                    <a:pt x="106590" y="22413"/>
                  </a:lnTo>
                  <a:lnTo>
                    <a:pt x="105964" y="21359"/>
                  </a:lnTo>
                  <a:lnTo>
                    <a:pt x="105338" y="20527"/>
                  </a:lnTo>
                  <a:lnTo>
                    <a:pt x="99474" y="14662"/>
                  </a:lnTo>
                  <a:lnTo>
                    <a:pt x="98633" y="14036"/>
                  </a:lnTo>
                  <a:lnTo>
                    <a:pt x="97587" y="13401"/>
                  </a:lnTo>
                  <a:lnTo>
                    <a:pt x="96541" y="12981"/>
                  </a:lnTo>
                  <a:lnTo>
                    <a:pt x="94235" y="12981"/>
                  </a:lnTo>
                  <a:lnTo>
                    <a:pt x="93189" y="13196"/>
                  </a:lnTo>
                  <a:lnTo>
                    <a:pt x="92143" y="13616"/>
                  </a:lnTo>
                  <a:lnTo>
                    <a:pt x="91303" y="14242"/>
                  </a:lnTo>
                  <a:lnTo>
                    <a:pt x="81460" y="21993"/>
                  </a:lnTo>
                  <a:lnTo>
                    <a:pt x="79162" y="20733"/>
                  </a:lnTo>
                  <a:lnTo>
                    <a:pt x="76650" y="19687"/>
                  </a:lnTo>
                  <a:lnTo>
                    <a:pt x="74138" y="18640"/>
                  </a:lnTo>
                  <a:lnTo>
                    <a:pt x="71617" y="17800"/>
                  </a:lnTo>
                  <a:lnTo>
                    <a:pt x="70160" y="5444"/>
                  </a:lnTo>
                  <a:lnTo>
                    <a:pt x="69945" y="4398"/>
                  </a:lnTo>
                  <a:lnTo>
                    <a:pt x="69525" y="3352"/>
                  </a:lnTo>
                  <a:lnTo>
                    <a:pt x="68899" y="2512"/>
                  </a:lnTo>
                  <a:lnTo>
                    <a:pt x="68273" y="1680"/>
                  </a:lnTo>
                  <a:lnTo>
                    <a:pt x="67227" y="1046"/>
                  </a:lnTo>
                  <a:lnTo>
                    <a:pt x="66387" y="420"/>
                  </a:lnTo>
                  <a:lnTo>
                    <a:pt x="65127" y="214"/>
                  </a:lnTo>
                  <a:lnTo>
                    <a:pt x="64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120000" w="120000">
                  <a:moveTo>
                    <a:pt x="59269" y="34600"/>
                  </a:moveTo>
                  <a:lnTo>
                    <a:pt x="61830" y="34976"/>
                  </a:lnTo>
                  <a:lnTo>
                    <a:pt x="64407" y="34976"/>
                  </a:lnTo>
                  <a:lnTo>
                    <a:pt x="66623" y="35715"/>
                  </a:lnTo>
                  <a:lnTo>
                    <a:pt x="69200" y="36453"/>
                  </a:lnTo>
                  <a:lnTo>
                    <a:pt x="71400" y="37553"/>
                  </a:lnTo>
                  <a:lnTo>
                    <a:pt x="73615" y="38653"/>
                  </a:lnTo>
                  <a:lnTo>
                    <a:pt x="75830" y="40130"/>
                  </a:lnTo>
                  <a:lnTo>
                    <a:pt x="77669" y="41969"/>
                  </a:lnTo>
                  <a:lnTo>
                    <a:pt x="79507" y="43445"/>
                  </a:lnTo>
                  <a:lnTo>
                    <a:pt x="80969" y="45646"/>
                  </a:lnTo>
                  <a:lnTo>
                    <a:pt x="82084" y="47484"/>
                  </a:lnTo>
                  <a:lnTo>
                    <a:pt x="83184" y="49699"/>
                  </a:lnTo>
                  <a:lnTo>
                    <a:pt x="84284" y="51900"/>
                  </a:lnTo>
                  <a:lnTo>
                    <a:pt x="84661" y="54476"/>
                  </a:lnTo>
                  <a:lnTo>
                    <a:pt x="85023" y="56692"/>
                  </a:lnTo>
                  <a:lnTo>
                    <a:pt x="85399" y="59269"/>
                  </a:lnTo>
                  <a:lnTo>
                    <a:pt x="85399" y="61469"/>
                  </a:lnTo>
                  <a:lnTo>
                    <a:pt x="85023" y="64046"/>
                  </a:lnTo>
                  <a:lnTo>
                    <a:pt x="84661" y="66623"/>
                  </a:lnTo>
                  <a:lnTo>
                    <a:pt x="83923" y="68838"/>
                  </a:lnTo>
                  <a:lnTo>
                    <a:pt x="82823" y="71415"/>
                  </a:lnTo>
                  <a:lnTo>
                    <a:pt x="81346" y="73615"/>
                  </a:lnTo>
                  <a:lnTo>
                    <a:pt x="79869" y="75453"/>
                  </a:lnTo>
                  <a:lnTo>
                    <a:pt x="78407" y="77669"/>
                  </a:lnTo>
                  <a:lnTo>
                    <a:pt x="76554" y="79146"/>
                  </a:lnTo>
                  <a:lnTo>
                    <a:pt x="74715" y="80607"/>
                  </a:lnTo>
                  <a:lnTo>
                    <a:pt x="72515" y="82084"/>
                  </a:lnTo>
                  <a:lnTo>
                    <a:pt x="70300" y="83184"/>
                  </a:lnTo>
                  <a:lnTo>
                    <a:pt x="68099" y="83923"/>
                  </a:lnTo>
                  <a:lnTo>
                    <a:pt x="65884" y="84661"/>
                  </a:lnTo>
                  <a:lnTo>
                    <a:pt x="63307" y="85023"/>
                  </a:lnTo>
                  <a:lnTo>
                    <a:pt x="61107" y="85399"/>
                  </a:lnTo>
                  <a:lnTo>
                    <a:pt x="58530" y="85023"/>
                  </a:lnTo>
                  <a:lnTo>
                    <a:pt x="55953" y="85023"/>
                  </a:lnTo>
                  <a:lnTo>
                    <a:pt x="53738" y="84299"/>
                  </a:lnTo>
                  <a:lnTo>
                    <a:pt x="51161" y="83561"/>
                  </a:lnTo>
                  <a:lnTo>
                    <a:pt x="48961" y="82446"/>
                  </a:lnTo>
                  <a:lnTo>
                    <a:pt x="46746" y="81346"/>
                  </a:lnTo>
                  <a:lnTo>
                    <a:pt x="44546" y="79869"/>
                  </a:lnTo>
                  <a:lnTo>
                    <a:pt x="42692" y="78030"/>
                  </a:lnTo>
                  <a:lnTo>
                    <a:pt x="40853" y="76569"/>
                  </a:lnTo>
                  <a:lnTo>
                    <a:pt x="39392" y="74353"/>
                  </a:lnTo>
                  <a:lnTo>
                    <a:pt x="38277" y="72515"/>
                  </a:lnTo>
                  <a:lnTo>
                    <a:pt x="37176" y="70300"/>
                  </a:lnTo>
                  <a:lnTo>
                    <a:pt x="36076" y="68099"/>
                  </a:lnTo>
                  <a:lnTo>
                    <a:pt x="35700" y="65523"/>
                  </a:lnTo>
                  <a:lnTo>
                    <a:pt x="34976" y="63307"/>
                  </a:lnTo>
                  <a:lnTo>
                    <a:pt x="34976" y="60730"/>
                  </a:lnTo>
                  <a:lnTo>
                    <a:pt x="34976" y="58530"/>
                  </a:lnTo>
                  <a:lnTo>
                    <a:pt x="35338" y="55953"/>
                  </a:lnTo>
                  <a:lnTo>
                    <a:pt x="35700" y="53376"/>
                  </a:lnTo>
                  <a:lnTo>
                    <a:pt x="36438" y="51161"/>
                  </a:lnTo>
                  <a:lnTo>
                    <a:pt x="37553" y="48584"/>
                  </a:lnTo>
                  <a:lnTo>
                    <a:pt x="39015" y="46384"/>
                  </a:lnTo>
                  <a:lnTo>
                    <a:pt x="40492" y="44546"/>
                  </a:lnTo>
                  <a:lnTo>
                    <a:pt x="41969" y="42330"/>
                  </a:lnTo>
                  <a:lnTo>
                    <a:pt x="43807" y="40869"/>
                  </a:lnTo>
                  <a:lnTo>
                    <a:pt x="45646" y="39392"/>
                  </a:lnTo>
                  <a:lnTo>
                    <a:pt x="47846" y="37915"/>
                  </a:lnTo>
                  <a:lnTo>
                    <a:pt x="50061" y="36815"/>
                  </a:lnTo>
                  <a:lnTo>
                    <a:pt x="52261" y="36076"/>
                  </a:lnTo>
                  <a:lnTo>
                    <a:pt x="54476" y="35338"/>
                  </a:lnTo>
                  <a:lnTo>
                    <a:pt x="57053" y="34976"/>
                  </a:lnTo>
                  <a:lnTo>
                    <a:pt x="59269" y="34600"/>
                  </a:lnTo>
                  <a:close/>
                  <a:moveTo>
                    <a:pt x="46007" y="15"/>
                  </a:moveTo>
                  <a:lnTo>
                    <a:pt x="44907" y="376"/>
                  </a:lnTo>
                  <a:lnTo>
                    <a:pt x="36815" y="2953"/>
                  </a:lnTo>
                  <a:lnTo>
                    <a:pt x="35700" y="3315"/>
                  </a:lnTo>
                  <a:lnTo>
                    <a:pt x="34600" y="4053"/>
                  </a:lnTo>
                  <a:lnTo>
                    <a:pt x="33123" y="5892"/>
                  </a:lnTo>
                  <a:lnTo>
                    <a:pt x="32399" y="8107"/>
                  </a:lnTo>
                  <a:lnTo>
                    <a:pt x="32399" y="9207"/>
                  </a:lnTo>
                  <a:lnTo>
                    <a:pt x="32399" y="10307"/>
                  </a:lnTo>
                  <a:lnTo>
                    <a:pt x="36076" y="27607"/>
                  </a:lnTo>
                  <a:lnTo>
                    <a:pt x="33499" y="29446"/>
                  </a:lnTo>
                  <a:lnTo>
                    <a:pt x="31284" y="31661"/>
                  </a:lnTo>
                  <a:lnTo>
                    <a:pt x="15099" y="25407"/>
                  </a:lnTo>
                  <a:lnTo>
                    <a:pt x="13984" y="25407"/>
                  </a:lnTo>
                  <a:lnTo>
                    <a:pt x="12522" y="25030"/>
                  </a:lnTo>
                  <a:lnTo>
                    <a:pt x="10307" y="25769"/>
                  </a:lnTo>
                  <a:lnTo>
                    <a:pt x="8469" y="26884"/>
                  </a:lnTo>
                  <a:lnTo>
                    <a:pt x="7730" y="27607"/>
                  </a:lnTo>
                  <a:lnTo>
                    <a:pt x="6992" y="28722"/>
                  </a:lnTo>
                  <a:lnTo>
                    <a:pt x="3315" y="36076"/>
                  </a:lnTo>
                  <a:lnTo>
                    <a:pt x="2953" y="37176"/>
                  </a:lnTo>
                  <a:lnTo>
                    <a:pt x="2576" y="38292"/>
                  </a:lnTo>
                  <a:lnTo>
                    <a:pt x="2953" y="40869"/>
                  </a:lnTo>
                  <a:lnTo>
                    <a:pt x="3692" y="42707"/>
                  </a:lnTo>
                  <a:lnTo>
                    <a:pt x="4415" y="43807"/>
                  </a:lnTo>
                  <a:lnTo>
                    <a:pt x="5530" y="44546"/>
                  </a:lnTo>
                  <a:lnTo>
                    <a:pt x="20253" y="54115"/>
                  </a:lnTo>
                  <a:lnTo>
                    <a:pt x="19876" y="57053"/>
                  </a:lnTo>
                  <a:lnTo>
                    <a:pt x="19515" y="60369"/>
                  </a:lnTo>
                  <a:lnTo>
                    <a:pt x="3692" y="67723"/>
                  </a:lnTo>
                  <a:lnTo>
                    <a:pt x="2953" y="68099"/>
                  </a:lnTo>
                  <a:lnTo>
                    <a:pt x="1853" y="68838"/>
                  </a:lnTo>
                  <a:lnTo>
                    <a:pt x="738" y="71038"/>
                  </a:lnTo>
                  <a:lnTo>
                    <a:pt x="0" y="73253"/>
                  </a:lnTo>
                  <a:lnTo>
                    <a:pt x="376" y="74353"/>
                  </a:lnTo>
                  <a:lnTo>
                    <a:pt x="376" y="75453"/>
                  </a:lnTo>
                  <a:lnTo>
                    <a:pt x="3315" y="83561"/>
                  </a:lnTo>
                  <a:lnTo>
                    <a:pt x="3692" y="84299"/>
                  </a:lnTo>
                  <a:lnTo>
                    <a:pt x="4415" y="85399"/>
                  </a:lnTo>
                  <a:lnTo>
                    <a:pt x="5892" y="86861"/>
                  </a:lnTo>
                  <a:lnTo>
                    <a:pt x="8107" y="87600"/>
                  </a:lnTo>
                  <a:lnTo>
                    <a:pt x="10307" y="87600"/>
                  </a:lnTo>
                  <a:lnTo>
                    <a:pt x="27607" y="83923"/>
                  </a:lnTo>
                  <a:lnTo>
                    <a:pt x="29446" y="86500"/>
                  </a:lnTo>
                  <a:lnTo>
                    <a:pt x="31661" y="88715"/>
                  </a:lnTo>
                  <a:lnTo>
                    <a:pt x="25769" y="105276"/>
                  </a:lnTo>
                  <a:lnTo>
                    <a:pt x="25407" y="106376"/>
                  </a:lnTo>
                  <a:lnTo>
                    <a:pt x="25407" y="107477"/>
                  </a:lnTo>
                  <a:lnTo>
                    <a:pt x="25769" y="109692"/>
                  </a:lnTo>
                  <a:lnTo>
                    <a:pt x="26869" y="111530"/>
                  </a:lnTo>
                  <a:lnTo>
                    <a:pt x="27984" y="112269"/>
                  </a:lnTo>
                  <a:lnTo>
                    <a:pt x="28707" y="113007"/>
                  </a:lnTo>
                  <a:lnTo>
                    <a:pt x="36438" y="116684"/>
                  </a:lnTo>
                  <a:lnTo>
                    <a:pt x="37553" y="117423"/>
                  </a:lnTo>
                  <a:lnTo>
                    <a:pt x="40853" y="117423"/>
                  </a:lnTo>
                  <a:lnTo>
                    <a:pt x="43069" y="116307"/>
                  </a:lnTo>
                  <a:lnTo>
                    <a:pt x="43807" y="115569"/>
                  </a:lnTo>
                  <a:lnTo>
                    <a:pt x="44546" y="114846"/>
                  </a:lnTo>
                  <a:lnTo>
                    <a:pt x="54115" y="100123"/>
                  </a:lnTo>
                  <a:lnTo>
                    <a:pt x="57415" y="100484"/>
                  </a:lnTo>
                  <a:lnTo>
                    <a:pt x="60369" y="100484"/>
                  </a:lnTo>
                  <a:lnTo>
                    <a:pt x="67723" y="116307"/>
                  </a:lnTo>
                  <a:lnTo>
                    <a:pt x="68461" y="117423"/>
                  </a:lnTo>
                  <a:lnTo>
                    <a:pt x="69200" y="118146"/>
                  </a:lnTo>
                  <a:lnTo>
                    <a:pt x="71038" y="119261"/>
                  </a:lnTo>
                  <a:lnTo>
                    <a:pt x="73253" y="120000"/>
                  </a:lnTo>
                  <a:lnTo>
                    <a:pt x="74353" y="120000"/>
                  </a:lnTo>
                  <a:lnTo>
                    <a:pt x="75453" y="119623"/>
                  </a:lnTo>
                  <a:lnTo>
                    <a:pt x="83546" y="117046"/>
                  </a:lnTo>
                  <a:lnTo>
                    <a:pt x="84661" y="116684"/>
                  </a:lnTo>
                  <a:lnTo>
                    <a:pt x="85399" y="115946"/>
                  </a:lnTo>
                  <a:lnTo>
                    <a:pt x="86861" y="114107"/>
                  </a:lnTo>
                  <a:lnTo>
                    <a:pt x="87976" y="111892"/>
                  </a:lnTo>
                  <a:lnTo>
                    <a:pt x="87976" y="110792"/>
                  </a:lnTo>
                  <a:lnTo>
                    <a:pt x="87976" y="109692"/>
                  </a:lnTo>
                  <a:lnTo>
                    <a:pt x="84284" y="92392"/>
                  </a:lnTo>
                  <a:lnTo>
                    <a:pt x="86500" y="90553"/>
                  </a:lnTo>
                  <a:lnTo>
                    <a:pt x="89076" y="88338"/>
                  </a:lnTo>
                  <a:lnTo>
                    <a:pt x="105261" y="94592"/>
                  </a:lnTo>
                  <a:lnTo>
                    <a:pt x="106376" y="94592"/>
                  </a:lnTo>
                  <a:lnTo>
                    <a:pt x="107477" y="94969"/>
                  </a:lnTo>
                  <a:lnTo>
                    <a:pt x="109677" y="94230"/>
                  </a:lnTo>
                  <a:lnTo>
                    <a:pt x="111892" y="93130"/>
                  </a:lnTo>
                  <a:lnTo>
                    <a:pt x="112630" y="92392"/>
                  </a:lnTo>
                  <a:lnTo>
                    <a:pt x="113369" y="91292"/>
                  </a:lnTo>
                  <a:lnTo>
                    <a:pt x="117046" y="83561"/>
                  </a:lnTo>
                  <a:lnTo>
                    <a:pt x="117408" y="82823"/>
                  </a:lnTo>
                  <a:lnTo>
                    <a:pt x="117784" y="81346"/>
                  </a:lnTo>
                  <a:lnTo>
                    <a:pt x="117408" y="79146"/>
                  </a:lnTo>
                  <a:lnTo>
                    <a:pt x="116307" y="77292"/>
                  </a:lnTo>
                  <a:lnTo>
                    <a:pt x="115569" y="76192"/>
                  </a:lnTo>
                  <a:lnTo>
                    <a:pt x="114831" y="75453"/>
                  </a:lnTo>
                  <a:lnTo>
                    <a:pt x="100107" y="65884"/>
                  </a:lnTo>
                  <a:lnTo>
                    <a:pt x="100484" y="62946"/>
                  </a:lnTo>
                  <a:lnTo>
                    <a:pt x="100484" y="59630"/>
                  </a:lnTo>
                  <a:lnTo>
                    <a:pt x="116307" y="52276"/>
                  </a:lnTo>
                  <a:lnTo>
                    <a:pt x="117408" y="51900"/>
                  </a:lnTo>
                  <a:lnTo>
                    <a:pt x="118523" y="51161"/>
                  </a:lnTo>
                  <a:lnTo>
                    <a:pt x="119623" y="48961"/>
                  </a:lnTo>
                  <a:lnTo>
                    <a:pt x="119984" y="46746"/>
                  </a:lnTo>
                  <a:lnTo>
                    <a:pt x="119984" y="45646"/>
                  </a:lnTo>
                  <a:lnTo>
                    <a:pt x="119984" y="44546"/>
                  </a:lnTo>
                  <a:lnTo>
                    <a:pt x="117046" y="36453"/>
                  </a:lnTo>
                  <a:lnTo>
                    <a:pt x="116684" y="35338"/>
                  </a:lnTo>
                  <a:lnTo>
                    <a:pt x="115946" y="34600"/>
                  </a:lnTo>
                  <a:lnTo>
                    <a:pt x="114107" y="33138"/>
                  </a:lnTo>
                  <a:lnTo>
                    <a:pt x="112254" y="32399"/>
                  </a:lnTo>
                  <a:lnTo>
                    <a:pt x="109677" y="32399"/>
                  </a:lnTo>
                  <a:lnTo>
                    <a:pt x="92753" y="36076"/>
                  </a:lnTo>
                  <a:lnTo>
                    <a:pt x="90915" y="33499"/>
                  </a:lnTo>
                  <a:lnTo>
                    <a:pt x="88700" y="31299"/>
                  </a:lnTo>
                  <a:lnTo>
                    <a:pt x="94592" y="14738"/>
                  </a:lnTo>
                  <a:lnTo>
                    <a:pt x="94969" y="13623"/>
                  </a:lnTo>
                  <a:lnTo>
                    <a:pt x="94969" y="12522"/>
                  </a:lnTo>
                  <a:lnTo>
                    <a:pt x="94592" y="10307"/>
                  </a:lnTo>
                  <a:lnTo>
                    <a:pt x="93115" y="8469"/>
                  </a:lnTo>
                  <a:lnTo>
                    <a:pt x="92392" y="7369"/>
                  </a:lnTo>
                  <a:lnTo>
                    <a:pt x="91653" y="7007"/>
                  </a:lnTo>
                  <a:lnTo>
                    <a:pt x="83923" y="2953"/>
                  </a:lnTo>
                  <a:lnTo>
                    <a:pt x="82823" y="2591"/>
                  </a:lnTo>
                  <a:lnTo>
                    <a:pt x="79507" y="2591"/>
                  </a:lnTo>
                  <a:lnTo>
                    <a:pt x="77292" y="3692"/>
                  </a:lnTo>
                  <a:lnTo>
                    <a:pt x="76554" y="4430"/>
                  </a:lnTo>
                  <a:lnTo>
                    <a:pt x="75830" y="5168"/>
                  </a:lnTo>
                  <a:lnTo>
                    <a:pt x="66261" y="19876"/>
                  </a:lnTo>
                  <a:lnTo>
                    <a:pt x="62946" y="19515"/>
                  </a:lnTo>
                  <a:lnTo>
                    <a:pt x="59992" y="19515"/>
                  </a:lnTo>
                  <a:lnTo>
                    <a:pt x="52638" y="3692"/>
                  </a:lnTo>
                  <a:lnTo>
                    <a:pt x="51900" y="2591"/>
                  </a:lnTo>
                  <a:lnTo>
                    <a:pt x="51161" y="1853"/>
                  </a:lnTo>
                  <a:lnTo>
                    <a:pt x="49323" y="738"/>
                  </a:lnTo>
                  <a:lnTo>
                    <a:pt x="47122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851" y="1057123"/>
            <a:ext cx="1856737" cy="229077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/>
          <p:nvPr/>
        </p:nvSpPr>
        <p:spPr>
          <a:xfrm>
            <a:off x="4211051" y="627768"/>
            <a:ext cx="4572000" cy="373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b="1" i="0" lang="en" sz="1400" u="none" cap="none" strike="noStrike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Formatage CSV: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oto Sans Symbols"/>
              <a:buChar char="◇"/>
            </a:pPr>
            <a:r>
              <a:rPr b="0" i="0" lang="en" sz="1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Analyse des données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oto Sans Symbols"/>
              <a:buChar char="◇"/>
            </a:pPr>
            <a:r>
              <a:rPr b="0" i="0" lang="en" sz="1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Récupération brut des valeurs journalières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oto Sans Symbols"/>
              <a:buChar char="◇"/>
            </a:pPr>
            <a:r>
              <a:rPr b="0" i="0" lang="en" sz="1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Récupération moyennée hebdomadaire et mensuelle 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oto Sans Symbols"/>
              <a:buChar char="◇"/>
            </a:pPr>
            <a:r>
              <a:rPr b="0" i="0" lang="en" sz="1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Calcul de qualité de sommeil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oto Sans Symbols"/>
              <a:buChar char="◇"/>
            </a:pPr>
            <a:r>
              <a:rPr b="0" i="0" lang="en" sz="1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Records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oto Sans Symbols"/>
              <a:buChar char="◇"/>
            </a:pPr>
            <a:r>
              <a:rPr b="0" i="0" lang="en" sz="14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Intégration BDD</a:t>
            </a:r>
          </a:p>
        </p:txBody>
      </p:sp>
      <p:sp>
        <p:nvSpPr>
          <p:cNvPr id="631" name="Shape 63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632" name="Shape 632"/>
          <p:cNvCxnSpPr/>
          <p:nvPr/>
        </p:nvCxnSpPr>
        <p:spPr>
          <a:xfrm flipH="1">
            <a:off x="8860225" y="436925"/>
            <a:ext cx="5400" cy="2970000"/>
          </a:xfrm>
          <a:prstGeom prst="straightConnector1">
            <a:avLst/>
          </a:prstGeom>
          <a:noFill/>
          <a:ln cap="flat" cmpd="sng" w="28575">
            <a:solidFill>
              <a:srgbClr val="0ECCC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33" name="Shape 633"/>
          <p:cNvSpPr/>
          <p:nvPr/>
        </p:nvSpPr>
        <p:spPr>
          <a:xfrm>
            <a:off x="8730175" y="393900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8730175" y="3145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8730175" y="1292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8730175" y="22194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>
            <p:ph type="ctrTitle"/>
          </p:nvPr>
        </p:nvSpPr>
        <p:spPr>
          <a:xfrm>
            <a:off x="2743200" y="1735750"/>
            <a:ext cx="56388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b="0" i="0" lang="en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Données côté application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</a:p>
        </p:txBody>
      </p:sp>
      <p:sp>
        <p:nvSpPr>
          <p:cNvPr id="643" name="Shape 64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644" name="Shape 644"/>
          <p:cNvCxnSpPr/>
          <p:nvPr/>
        </p:nvCxnSpPr>
        <p:spPr>
          <a:xfrm flipH="1">
            <a:off x="8860225" y="436925"/>
            <a:ext cx="5400" cy="2970000"/>
          </a:xfrm>
          <a:prstGeom prst="straightConnector1">
            <a:avLst/>
          </a:prstGeom>
          <a:noFill/>
          <a:ln cap="flat" cmpd="sng" w="28575">
            <a:solidFill>
              <a:srgbClr val="0ECCC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45" name="Shape 645"/>
          <p:cNvSpPr/>
          <p:nvPr/>
        </p:nvSpPr>
        <p:spPr>
          <a:xfrm>
            <a:off x="8730175" y="393900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8730175" y="3145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8730175" y="1292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8730175" y="22194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Shape 6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2792" y="154963"/>
            <a:ext cx="4020900" cy="483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4" name="Shape 654"/>
          <p:cNvGrpSpPr/>
          <p:nvPr/>
        </p:nvGrpSpPr>
        <p:grpSpPr>
          <a:xfrm>
            <a:off x="713296" y="437280"/>
            <a:ext cx="286154" cy="346340"/>
            <a:chOff x="584925" y="922575"/>
            <a:chExt cx="415200" cy="502524"/>
          </a:xfrm>
        </p:grpSpPr>
        <p:sp>
          <p:nvSpPr>
            <p:cNvPr id="655" name="Shape 655"/>
            <p:cNvSpPr/>
            <p:nvPr/>
          </p:nvSpPr>
          <p:spPr>
            <a:xfrm>
              <a:off x="584925" y="961025"/>
              <a:ext cx="378574" cy="464074"/>
            </a:xfrm>
            <a:custGeom>
              <a:pathLst>
                <a:path extrusionOk="0" h="120000" w="120000">
                  <a:moveTo>
                    <a:pt x="6196" y="6"/>
                  </a:moveTo>
                  <a:lnTo>
                    <a:pt x="5032" y="161"/>
                  </a:lnTo>
                  <a:lnTo>
                    <a:pt x="3875" y="323"/>
                  </a:lnTo>
                  <a:lnTo>
                    <a:pt x="2710" y="795"/>
                  </a:lnTo>
                  <a:lnTo>
                    <a:pt x="1743" y="1267"/>
                  </a:lnTo>
                  <a:lnTo>
                    <a:pt x="966" y="1900"/>
                  </a:lnTo>
                  <a:lnTo>
                    <a:pt x="578" y="2689"/>
                  </a:lnTo>
                  <a:lnTo>
                    <a:pt x="190" y="3639"/>
                  </a:lnTo>
                  <a:lnTo>
                    <a:pt x="0" y="4583"/>
                  </a:lnTo>
                  <a:lnTo>
                    <a:pt x="0" y="114472"/>
                  </a:lnTo>
                  <a:lnTo>
                    <a:pt x="190" y="115578"/>
                  </a:lnTo>
                  <a:lnTo>
                    <a:pt x="578" y="116522"/>
                  </a:lnTo>
                  <a:lnTo>
                    <a:pt x="966" y="117472"/>
                  </a:lnTo>
                  <a:lnTo>
                    <a:pt x="1743" y="118261"/>
                  </a:lnTo>
                  <a:lnTo>
                    <a:pt x="2710" y="119049"/>
                  </a:lnTo>
                  <a:lnTo>
                    <a:pt x="3875" y="119521"/>
                  </a:lnTo>
                  <a:lnTo>
                    <a:pt x="5032" y="119838"/>
                  </a:lnTo>
                  <a:lnTo>
                    <a:pt x="6196" y="119993"/>
                  </a:lnTo>
                  <a:lnTo>
                    <a:pt x="113803" y="119993"/>
                  </a:lnTo>
                  <a:lnTo>
                    <a:pt x="114960" y="119838"/>
                  </a:lnTo>
                  <a:lnTo>
                    <a:pt x="116124" y="119521"/>
                  </a:lnTo>
                  <a:lnTo>
                    <a:pt x="117281" y="119049"/>
                  </a:lnTo>
                  <a:lnTo>
                    <a:pt x="118256" y="118261"/>
                  </a:lnTo>
                  <a:lnTo>
                    <a:pt x="119025" y="117472"/>
                  </a:lnTo>
                  <a:lnTo>
                    <a:pt x="119413" y="116522"/>
                  </a:lnTo>
                  <a:lnTo>
                    <a:pt x="119801" y="115578"/>
                  </a:lnTo>
                  <a:lnTo>
                    <a:pt x="119992" y="114472"/>
                  </a:lnTo>
                  <a:lnTo>
                    <a:pt x="119992" y="113684"/>
                  </a:lnTo>
                  <a:lnTo>
                    <a:pt x="13939" y="113684"/>
                  </a:lnTo>
                  <a:lnTo>
                    <a:pt x="12774" y="113522"/>
                  </a:lnTo>
                  <a:lnTo>
                    <a:pt x="11609" y="113205"/>
                  </a:lnTo>
                  <a:lnTo>
                    <a:pt x="10452" y="112733"/>
                  </a:lnTo>
                  <a:lnTo>
                    <a:pt x="9485" y="111945"/>
                  </a:lnTo>
                  <a:lnTo>
                    <a:pt x="8708" y="111156"/>
                  </a:lnTo>
                  <a:lnTo>
                    <a:pt x="8320" y="110206"/>
                  </a:lnTo>
                  <a:lnTo>
                    <a:pt x="7932" y="109262"/>
                  </a:lnTo>
                  <a:lnTo>
                    <a:pt x="7742" y="108157"/>
                  </a:lnTo>
                  <a:lnTo>
                    <a:pt x="7742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621550" y="922575"/>
              <a:ext cx="378574" cy="464050"/>
            </a:xfrm>
            <a:custGeom>
              <a:pathLst>
                <a:path extrusionOk="0" h="120000" w="120000">
                  <a:moveTo>
                    <a:pt x="104127" y="41840"/>
                  </a:moveTo>
                  <a:lnTo>
                    <a:pt x="104903" y="42001"/>
                  </a:lnTo>
                  <a:lnTo>
                    <a:pt x="105482" y="42318"/>
                  </a:lnTo>
                  <a:lnTo>
                    <a:pt x="105870" y="42790"/>
                  </a:lnTo>
                  <a:lnTo>
                    <a:pt x="106060" y="43424"/>
                  </a:lnTo>
                  <a:lnTo>
                    <a:pt x="105870" y="44051"/>
                  </a:lnTo>
                  <a:lnTo>
                    <a:pt x="105482" y="44529"/>
                  </a:lnTo>
                  <a:lnTo>
                    <a:pt x="104903" y="44839"/>
                  </a:lnTo>
                  <a:lnTo>
                    <a:pt x="104127" y="45001"/>
                  </a:lnTo>
                  <a:lnTo>
                    <a:pt x="15872" y="45001"/>
                  </a:lnTo>
                  <a:lnTo>
                    <a:pt x="15096" y="44839"/>
                  </a:lnTo>
                  <a:lnTo>
                    <a:pt x="14517" y="44529"/>
                  </a:lnTo>
                  <a:lnTo>
                    <a:pt x="14129" y="44051"/>
                  </a:lnTo>
                  <a:lnTo>
                    <a:pt x="13939" y="43424"/>
                  </a:lnTo>
                  <a:lnTo>
                    <a:pt x="14129" y="42790"/>
                  </a:lnTo>
                  <a:lnTo>
                    <a:pt x="14517" y="42318"/>
                  </a:lnTo>
                  <a:lnTo>
                    <a:pt x="15096" y="42001"/>
                  </a:lnTo>
                  <a:lnTo>
                    <a:pt x="15872" y="41840"/>
                  </a:lnTo>
                  <a:close/>
                  <a:moveTo>
                    <a:pt x="104903" y="56845"/>
                  </a:moveTo>
                  <a:lnTo>
                    <a:pt x="105482" y="57317"/>
                  </a:lnTo>
                  <a:lnTo>
                    <a:pt x="105870" y="57789"/>
                  </a:lnTo>
                  <a:lnTo>
                    <a:pt x="106060" y="58422"/>
                  </a:lnTo>
                  <a:lnTo>
                    <a:pt x="105870" y="59056"/>
                  </a:lnTo>
                  <a:lnTo>
                    <a:pt x="105482" y="59528"/>
                  </a:lnTo>
                  <a:lnTo>
                    <a:pt x="104903" y="59844"/>
                  </a:lnTo>
                  <a:lnTo>
                    <a:pt x="104127" y="60000"/>
                  </a:lnTo>
                  <a:lnTo>
                    <a:pt x="15872" y="60000"/>
                  </a:lnTo>
                  <a:lnTo>
                    <a:pt x="15096" y="59844"/>
                  </a:lnTo>
                  <a:lnTo>
                    <a:pt x="14517" y="59528"/>
                  </a:lnTo>
                  <a:lnTo>
                    <a:pt x="14129" y="59056"/>
                  </a:lnTo>
                  <a:lnTo>
                    <a:pt x="13939" y="58422"/>
                  </a:lnTo>
                  <a:lnTo>
                    <a:pt x="14129" y="57789"/>
                  </a:lnTo>
                  <a:lnTo>
                    <a:pt x="14517" y="57317"/>
                  </a:lnTo>
                  <a:lnTo>
                    <a:pt x="15096" y="56845"/>
                  </a:lnTo>
                  <a:close/>
                  <a:moveTo>
                    <a:pt x="104127" y="71681"/>
                  </a:moveTo>
                  <a:lnTo>
                    <a:pt x="104903" y="71843"/>
                  </a:lnTo>
                  <a:lnTo>
                    <a:pt x="105482" y="72160"/>
                  </a:lnTo>
                  <a:lnTo>
                    <a:pt x="105870" y="72632"/>
                  </a:lnTo>
                  <a:lnTo>
                    <a:pt x="106060" y="73265"/>
                  </a:lnTo>
                  <a:lnTo>
                    <a:pt x="105870" y="73892"/>
                  </a:lnTo>
                  <a:lnTo>
                    <a:pt x="105482" y="74371"/>
                  </a:lnTo>
                  <a:lnTo>
                    <a:pt x="104903" y="74681"/>
                  </a:lnTo>
                  <a:lnTo>
                    <a:pt x="104127" y="74843"/>
                  </a:lnTo>
                  <a:lnTo>
                    <a:pt x="15872" y="74843"/>
                  </a:lnTo>
                  <a:lnTo>
                    <a:pt x="15096" y="74681"/>
                  </a:lnTo>
                  <a:lnTo>
                    <a:pt x="14517" y="74371"/>
                  </a:lnTo>
                  <a:lnTo>
                    <a:pt x="14129" y="73892"/>
                  </a:lnTo>
                  <a:lnTo>
                    <a:pt x="13939" y="73265"/>
                  </a:lnTo>
                  <a:lnTo>
                    <a:pt x="14129" y="72632"/>
                  </a:lnTo>
                  <a:lnTo>
                    <a:pt x="14517" y="72160"/>
                  </a:lnTo>
                  <a:lnTo>
                    <a:pt x="15096" y="71843"/>
                  </a:lnTo>
                  <a:lnTo>
                    <a:pt x="15872" y="71681"/>
                  </a:lnTo>
                  <a:close/>
                  <a:moveTo>
                    <a:pt x="65416" y="86686"/>
                  </a:moveTo>
                  <a:lnTo>
                    <a:pt x="66192" y="86841"/>
                  </a:lnTo>
                  <a:lnTo>
                    <a:pt x="66771" y="87158"/>
                  </a:lnTo>
                  <a:lnTo>
                    <a:pt x="67159" y="87630"/>
                  </a:lnTo>
                  <a:lnTo>
                    <a:pt x="67357" y="88264"/>
                  </a:lnTo>
                  <a:lnTo>
                    <a:pt x="67159" y="88891"/>
                  </a:lnTo>
                  <a:lnTo>
                    <a:pt x="66771" y="89369"/>
                  </a:lnTo>
                  <a:lnTo>
                    <a:pt x="66192" y="89686"/>
                  </a:lnTo>
                  <a:lnTo>
                    <a:pt x="65416" y="89841"/>
                  </a:lnTo>
                  <a:lnTo>
                    <a:pt x="15872" y="89841"/>
                  </a:lnTo>
                  <a:lnTo>
                    <a:pt x="15096" y="89686"/>
                  </a:lnTo>
                  <a:lnTo>
                    <a:pt x="14517" y="89369"/>
                  </a:lnTo>
                  <a:lnTo>
                    <a:pt x="14129" y="88891"/>
                  </a:lnTo>
                  <a:lnTo>
                    <a:pt x="13939" y="88264"/>
                  </a:lnTo>
                  <a:lnTo>
                    <a:pt x="14129" y="87630"/>
                  </a:lnTo>
                  <a:lnTo>
                    <a:pt x="14517" y="87158"/>
                  </a:lnTo>
                  <a:lnTo>
                    <a:pt x="15096" y="86841"/>
                  </a:lnTo>
                  <a:lnTo>
                    <a:pt x="15872" y="86686"/>
                  </a:lnTo>
                  <a:close/>
                  <a:moveTo>
                    <a:pt x="5032" y="0"/>
                  </a:moveTo>
                  <a:lnTo>
                    <a:pt x="3875" y="316"/>
                  </a:lnTo>
                  <a:lnTo>
                    <a:pt x="2710" y="788"/>
                  </a:lnTo>
                  <a:lnTo>
                    <a:pt x="1743" y="1422"/>
                  </a:lnTo>
                  <a:lnTo>
                    <a:pt x="974" y="2210"/>
                  </a:lnTo>
                  <a:lnTo>
                    <a:pt x="586" y="2999"/>
                  </a:lnTo>
                  <a:lnTo>
                    <a:pt x="198" y="3950"/>
                  </a:lnTo>
                  <a:lnTo>
                    <a:pt x="0" y="5055"/>
                  </a:lnTo>
                  <a:lnTo>
                    <a:pt x="0" y="114944"/>
                  </a:lnTo>
                  <a:lnTo>
                    <a:pt x="198" y="115894"/>
                  </a:lnTo>
                  <a:lnTo>
                    <a:pt x="586" y="116838"/>
                  </a:lnTo>
                  <a:lnTo>
                    <a:pt x="974" y="117627"/>
                  </a:lnTo>
                  <a:lnTo>
                    <a:pt x="1743" y="118422"/>
                  </a:lnTo>
                  <a:lnTo>
                    <a:pt x="2710" y="119049"/>
                  </a:lnTo>
                  <a:lnTo>
                    <a:pt x="3875" y="119528"/>
                  </a:lnTo>
                  <a:lnTo>
                    <a:pt x="5032" y="119838"/>
                  </a:lnTo>
                  <a:lnTo>
                    <a:pt x="6196" y="120000"/>
                  </a:lnTo>
                  <a:lnTo>
                    <a:pt x="113803" y="120000"/>
                  </a:lnTo>
                  <a:lnTo>
                    <a:pt x="114967" y="119838"/>
                  </a:lnTo>
                  <a:lnTo>
                    <a:pt x="116124" y="119528"/>
                  </a:lnTo>
                  <a:lnTo>
                    <a:pt x="117289" y="119049"/>
                  </a:lnTo>
                  <a:lnTo>
                    <a:pt x="118256" y="118422"/>
                  </a:lnTo>
                  <a:lnTo>
                    <a:pt x="119033" y="117627"/>
                  </a:lnTo>
                  <a:lnTo>
                    <a:pt x="119413" y="116838"/>
                  </a:lnTo>
                  <a:lnTo>
                    <a:pt x="119801" y="115894"/>
                  </a:lnTo>
                  <a:lnTo>
                    <a:pt x="120000" y="114944"/>
                  </a:lnTo>
                  <a:lnTo>
                    <a:pt x="120000" y="24947"/>
                  </a:lnTo>
                  <a:lnTo>
                    <a:pt x="99483" y="24947"/>
                  </a:lnTo>
                  <a:lnTo>
                    <a:pt x="97351" y="24792"/>
                  </a:lnTo>
                  <a:lnTo>
                    <a:pt x="95608" y="24314"/>
                  </a:lnTo>
                  <a:lnTo>
                    <a:pt x="93873" y="23525"/>
                  </a:lnTo>
                  <a:lnTo>
                    <a:pt x="92319" y="22419"/>
                  </a:lnTo>
                  <a:lnTo>
                    <a:pt x="91162" y="21314"/>
                  </a:lnTo>
                  <a:lnTo>
                    <a:pt x="90196" y="19898"/>
                  </a:lnTo>
                  <a:lnTo>
                    <a:pt x="89609" y="18314"/>
                  </a:lnTo>
                  <a:lnTo>
                    <a:pt x="89419" y="16737"/>
                  </a:lnTo>
                  <a:lnTo>
                    <a:pt x="89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92162"/>
                  </a:lnTo>
                  <a:lnTo>
                    <a:pt x="0" y="97395"/>
                  </a:lnTo>
                  <a:lnTo>
                    <a:pt x="1744" y="102592"/>
                  </a:lnTo>
                  <a:lnTo>
                    <a:pt x="4342" y="107825"/>
                  </a:lnTo>
                  <a:lnTo>
                    <a:pt x="7831" y="111278"/>
                  </a:lnTo>
                  <a:lnTo>
                    <a:pt x="12174" y="114767"/>
                  </a:lnTo>
                  <a:lnTo>
                    <a:pt x="16517" y="117365"/>
                  </a:lnTo>
                  <a:lnTo>
                    <a:pt x="21750" y="119110"/>
                  </a:lnTo>
                  <a:lnTo>
                    <a:pt x="27837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8" name="Shape 658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659" name="Shape 659"/>
          <p:cNvCxnSpPr/>
          <p:nvPr/>
        </p:nvCxnSpPr>
        <p:spPr>
          <a:xfrm flipH="1">
            <a:off x="8860225" y="436925"/>
            <a:ext cx="5400" cy="2970000"/>
          </a:xfrm>
          <a:prstGeom prst="straightConnector1">
            <a:avLst/>
          </a:prstGeom>
          <a:noFill/>
          <a:ln cap="flat" cmpd="sng" w="28575">
            <a:solidFill>
              <a:srgbClr val="0ECCC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0" name="Shape 660"/>
          <p:cNvSpPr/>
          <p:nvPr/>
        </p:nvSpPr>
        <p:spPr>
          <a:xfrm>
            <a:off x="8730175" y="393900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8730175" y="3145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0E293C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8730175" y="1292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8730175" y="22194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64" name="Shape 664"/>
          <p:cNvSpPr/>
          <p:nvPr/>
        </p:nvSpPr>
        <p:spPr>
          <a:xfrm>
            <a:off x="6500350" y="1079275"/>
            <a:ext cx="63300" cy="381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65" name="Shape 665"/>
          <p:cNvCxnSpPr/>
          <p:nvPr/>
        </p:nvCxnSpPr>
        <p:spPr>
          <a:xfrm flipH="1">
            <a:off x="6492550" y="1102000"/>
            <a:ext cx="7800" cy="3749100"/>
          </a:xfrm>
          <a:prstGeom prst="straightConnector1">
            <a:avLst/>
          </a:prstGeom>
          <a:noFill/>
          <a:ln cap="flat" cmpd="sng" w="9525">
            <a:solidFill>
              <a:srgbClr val="8094C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ctrTitle"/>
          </p:nvPr>
        </p:nvSpPr>
        <p:spPr>
          <a:xfrm>
            <a:off x="2743200" y="1735750"/>
            <a:ext cx="56388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en"/>
              <a:t>Prise de recul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</a:p>
        </p:txBody>
      </p:sp>
      <p:sp>
        <p:nvSpPr>
          <p:cNvPr id="672" name="Shape 67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673" name="Shape 673"/>
          <p:cNvCxnSpPr/>
          <p:nvPr/>
        </p:nvCxnSpPr>
        <p:spPr>
          <a:xfrm flipH="1">
            <a:off x="8860225" y="436925"/>
            <a:ext cx="5400" cy="2970000"/>
          </a:xfrm>
          <a:prstGeom prst="straightConnector1">
            <a:avLst/>
          </a:prstGeom>
          <a:noFill/>
          <a:ln cap="flat" cmpd="sng" w="28575">
            <a:solidFill>
              <a:srgbClr val="0ECCC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74" name="Shape 674"/>
          <p:cNvSpPr/>
          <p:nvPr/>
        </p:nvSpPr>
        <p:spPr>
          <a:xfrm>
            <a:off x="8730175" y="393900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8730175" y="3145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8730175" y="12929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8730175" y="2219425"/>
            <a:ext cx="265500" cy="26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3C47D"/>
          </a:solidFill>
          <a:ln cap="flat" cmpd="sng" w="28575">
            <a:solidFill>
              <a:srgbClr val="2C9DD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