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1" r:id="rId3"/>
    <p:sldId id="279" r:id="rId4"/>
    <p:sldId id="283" r:id="rId5"/>
    <p:sldId id="284" r:id="rId6"/>
    <p:sldId id="285" r:id="rId7"/>
    <p:sldId id="286" r:id="rId8"/>
    <p:sldId id="291" r:id="rId9"/>
    <p:sldId id="287" r:id="rId10"/>
    <p:sldId id="288" r:id="rId11"/>
    <p:sldId id="289" r:id="rId12"/>
    <p:sldId id="290" r:id="rId1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ue" id="{E75E278A-FF0E-49A4-B170-79828D63BBAD}">
          <p14:sldIdLst>
            <p14:sldId id="256"/>
          </p14:sldIdLst>
        </p14:section>
        <p14:section name="Création, morphose, annotation, collaboration, recherche" id="{B9B51309-D148-4332-87C2-07BE32FBCA3B}">
          <p14:sldIdLst>
            <p14:sldId id="271"/>
            <p14:sldId id="279"/>
            <p14:sldId id="283"/>
            <p14:sldId id="284"/>
            <p14:sldId id="285"/>
            <p14:sldId id="286"/>
            <p14:sldId id="291"/>
            <p14:sldId id="287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14" autoAdjust="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3504" y="-3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3B9F70-C9FE-45FE-8BA2-11B9BDB0807C}" type="datetime1">
              <a:rPr lang="fr-FR" smtClean="0"/>
              <a:t>06/03/2018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2DDE82-2D54-4AB2-8114-EB06BAB63866}" type="datetime1">
              <a:rPr lang="fr-FR" noProof="0" smtClean="0"/>
              <a:t>06/03/2018</a:t>
            </a:fld>
            <a:endParaRPr lang="fr-FR" noProof="0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r>
              <a:rPr lang="en-US" noProof="0" dirty="0"/>
              <a:t>+</a:t>
            </a:r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9849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9634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1806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6534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8904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7313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9639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1869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0484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1547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4298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fr-FR" sz="1800" noProof="0" dirty="0"/>
          </a:p>
        </p:txBody>
      </p:sp>
      <p:cxnSp>
        <p:nvCxnSpPr>
          <p:cNvPr id="12" name="Connecteur droit 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Modifier les styles du texte du masque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Deuxième niveau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Troisième niveau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Quatrième niveau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4F100C82-D502-454B-9D54-D5DEB14EB94C}" type="datetime1">
              <a:rPr lang="fr-FR" noProof="0" smtClean="0"/>
              <a:t>06/03/2018</a:t>
            </a:fld>
            <a:endParaRPr lang="fr-FR" noProof="0" dirty="0"/>
          </a:p>
        </p:txBody>
      </p:sp>
      <p:sp>
        <p:nvSpPr>
          <p:cNvPr id="7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Modifier les styles du texte du masque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Deuxième niveau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Troisième niveau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Quatrième niveau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fr-FR" sz="1800" noProof="0" dirty="0"/>
          </a:p>
        </p:txBody>
      </p: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fr-FR" noProof="0" dirty="0"/>
              <a:t>Deuxième niveau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fr-FR" noProof="0" dirty="0"/>
              <a:t>Troisième niveau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fr-FR" noProof="0" dirty="0"/>
              <a:t>Quatrième niveau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2E4A3FCC-7018-480A-9973-FBF3BF4CEEDD}" type="datetime1">
              <a:rPr lang="fr-FR" noProof="0" smtClean="0"/>
              <a:t>06/03/2018</a:t>
            </a:fld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cxnSp>
        <p:nvCxnSpPr>
          <p:cNvPr id="8" name="Connecteur droit 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fr-FR" sz="4800" dirty="0">
                <a:solidFill>
                  <a:schemeClr val="bg1"/>
                </a:solidFill>
              </a:rPr>
              <a:t>Compétition Judo</a:t>
            </a:r>
          </a:p>
        </p:txBody>
      </p:sp>
      <p:sp>
        <p:nvSpPr>
          <p:cNvPr id="3" name="Sous-titre 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fr-FR" sz="2400" dirty="0">
                <a:solidFill>
                  <a:schemeClr val="bg1"/>
                </a:solidFill>
                <a:latin typeface="+mj-lt"/>
              </a:rPr>
              <a:t>Guide d’utilisation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B27D9DA-6D36-4B3D-91DC-8AA7F167C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19" y="4128305"/>
            <a:ext cx="2145033" cy="214503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F2C56C1-A474-46F5-A765-E18DF74420FD}"/>
              </a:ext>
            </a:extLst>
          </p:cNvPr>
          <p:cNvSpPr txBox="1"/>
          <p:nvPr/>
        </p:nvSpPr>
        <p:spPr>
          <a:xfrm>
            <a:off x="7901126" y="6042505"/>
            <a:ext cx="3826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+mj-lt"/>
              </a:rPr>
              <a:t>Info : clem.roos@gmail.com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Stats</a:t>
            </a:r>
          </a:p>
        </p:txBody>
      </p:sp>
      <p:grpSp>
        <p:nvGrpSpPr>
          <p:cNvPr id="18" name="Groupe 17" descr="Petit cercle contenant le chiffre 1 pour indiquer la première étape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e 18" descr="Petit ce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20" name="Zone de texte 19" descr="Chiffre 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Espace réservé du contenu 17"/>
          <p:cNvSpPr txBox="1">
            <a:spLocks/>
          </p:cNvSpPr>
          <p:nvPr/>
        </p:nvSpPr>
        <p:spPr>
          <a:xfrm>
            <a:off x="1056513" y="1958188"/>
            <a:ext cx="4585731" cy="1543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fr-F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Nombre de compétiteurs présent à la compétition</a:t>
            </a:r>
            <a:r>
              <a:rPr lang="fr-FR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fr-FR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36" name="Espace réservé du contenu 17"/>
          <p:cNvSpPr txBox="1">
            <a:spLocks/>
          </p:cNvSpPr>
          <p:nvPr/>
        </p:nvSpPr>
        <p:spPr>
          <a:xfrm>
            <a:off x="1137992" y="3452147"/>
            <a:ext cx="4504252" cy="831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Aft>
                <a:spcPts val="2000"/>
              </a:spcAft>
              <a:buNone/>
              <a:defRPr/>
            </a:pPr>
            <a:r>
              <a:rPr lang="fr-F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 bouton </a:t>
            </a:r>
            <a:r>
              <a:rPr lang="fr-FR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Résultats</a:t>
            </a:r>
            <a:r>
              <a:rPr lang="fr-F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permet d’afficher le résultats général par club :  nombre de compétiteur / addition des résultats des compétiteurs</a:t>
            </a:r>
          </a:p>
        </p:txBody>
      </p:sp>
      <p:sp>
        <p:nvSpPr>
          <p:cNvPr id="40" name="Espace réservé du contenu 17"/>
          <p:cNvSpPr txBox="1">
            <a:spLocks/>
          </p:cNvSpPr>
          <p:nvPr/>
        </p:nvSpPr>
        <p:spPr>
          <a:xfrm>
            <a:off x="1056513" y="3585945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endParaRPr lang="fr-FR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3" name="Groupe 32" descr="Petit cercle contenant le chiffre 2 pour indiquer la deuxième étape">
            <a:extLst>
              <a:ext uri="{FF2B5EF4-FFF2-40B4-BE49-F238E27FC236}">
                <a16:creationId xmlns:a16="http://schemas.microsoft.com/office/drawing/2014/main" id="{12D1DEAD-8B7C-4DDD-A7DD-B9ED8BDF591D}"/>
              </a:ext>
            </a:extLst>
          </p:cNvPr>
          <p:cNvGrpSpPr/>
          <p:nvPr/>
        </p:nvGrpSpPr>
        <p:grpSpPr bwMode="blackWhite">
          <a:xfrm>
            <a:off x="544460" y="3643823"/>
            <a:ext cx="558179" cy="447780"/>
            <a:chOff x="6953426" y="711274"/>
            <a:chExt cx="558179" cy="409838"/>
          </a:xfrm>
        </p:grpSpPr>
        <p:sp>
          <p:nvSpPr>
            <p:cNvPr id="44" name="Ellipse 33" descr="Petit cercle">
              <a:extLst>
                <a:ext uri="{FF2B5EF4-FFF2-40B4-BE49-F238E27FC236}">
                  <a16:creationId xmlns:a16="http://schemas.microsoft.com/office/drawing/2014/main" id="{1E5C8231-508F-4253-B562-A43EA57B260F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45" name="Zone de texte 34" descr="Chiffre 2">
              <a:extLst>
                <a:ext uri="{FF2B5EF4-FFF2-40B4-BE49-F238E27FC236}">
                  <a16:creationId xmlns:a16="http://schemas.microsoft.com/office/drawing/2014/main" id="{B9ADD83F-8E2A-4884-A77F-D028C8618F79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52" name="Groupe 51" descr="Petit cercle contenant le chiffre 3 pour indiquer la troisième étape">
            <a:extLst>
              <a:ext uri="{FF2B5EF4-FFF2-40B4-BE49-F238E27FC236}">
                <a16:creationId xmlns:a16="http://schemas.microsoft.com/office/drawing/2014/main" id="{0FF39769-3A5A-4ABA-8ED4-8E14657D96FD}"/>
              </a:ext>
            </a:extLst>
          </p:cNvPr>
          <p:cNvGrpSpPr/>
          <p:nvPr/>
        </p:nvGrpSpPr>
        <p:grpSpPr bwMode="blackWhite">
          <a:xfrm>
            <a:off x="94513" y="326461"/>
            <a:ext cx="558179" cy="409838"/>
            <a:chOff x="6953426" y="711274"/>
            <a:chExt cx="558179" cy="409838"/>
          </a:xfrm>
        </p:grpSpPr>
        <p:sp>
          <p:nvSpPr>
            <p:cNvPr id="53" name="Ellipse 23" descr="Petit cercle">
              <a:extLst>
                <a:ext uri="{FF2B5EF4-FFF2-40B4-BE49-F238E27FC236}">
                  <a16:creationId xmlns:a16="http://schemas.microsoft.com/office/drawing/2014/main" id="{C8B45EC4-5FF3-4DF5-B2FA-28E4890EA4FE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54" name="Zone de texte 29" descr="Chiffre 3">
              <a:extLst>
                <a:ext uri="{FF2B5EF4-FFF2-40B4-BE49-F238E27FC236}">
                  <a16:creationId xmlns:a16="http://schemas.microsoft.com/office/drawing/2014/main" id="{467A7AF4-0971-4706-870E-82BD7D8186E3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pic>
        <p:nvPicPr>
          <p:cNvPr id="6" name="Image 5">
            <a:extLst>
              <a:ext uri="{FF2B5EF4-FFF2-40B4-BE49-F238E27FC236}">
                <a16:creationId xmlns:a16="http://schemas.microsoft.com/office/drawing/2014/main" id="{013010E8-5EFD-4F2D-81E6-5135CFE2A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650" y="1326565"/>
            <a:ext cx="4152900" cy="2390775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9BA15515-F113-4F8E-9967-37804BA57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625" y="3863383"/>
            <a:ext cx="2557462" cy="2609215"/>
          </a:xfrm>
          <a:prstGeom prst="rect">
            <a:avLst/>
          </a:prstGeom>
        </p:spPr>
      </p:pic>
      <p:grpSp>
        <p:nvGrpSpPr>
          <p:cNvPr id="24" name="Groupe 23" descr="Petit cercle contenant le chiffre 1 pour indiquer la première étape">
            <a:extLst>
              <a:ext uri="{FF2B5EF4-FFF2-40B4-BE49-F238E27FC236}">
                <a16:creationId xmlns:a16="http://schemas.microsoft.com/office/drawing/2014/main" id="{BCDAA160-408C-4290-99E5-C24627D71E8B}"/>
              </a:ext>
            </a:extLst>
          </p:cNvPr>
          <p:cNvGrpSpPr/>
          <p:nvPr/>
        </p:nvGrpSpPr>
        <p:grpSpPr bwMode="blackWhite">
          <a:xfrm>
            <a:off x="9608877" y="2232322"/>
            <a:ext cx="558179" cy="409838"/>
            <a:chOff x="6953426" y="711274"/>
            <a:chExt cx="558179" cy="409838"/>
          </a:xfrm>
        </p:grpSpPr>
        <p:sp>
          <p:nvSpPr>
            <p:cNvPr id="25" name="Ovale 18" descr="Petit cercle">
              <a:extLst>
                <a:ext uri="{FF2B5EF4-FFF2-40B4-BE49-F238E27FC236}">
                  <a16:creationId xmlns:a16="http://schemas.microsoft.com/office/drawing/2014/main" id="{2D9DACDF-3CE1-47B0-B050-137E0981FEE7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26" name="Zone de texte 19" descr="Chiffre 1">
              <a:extLst>
                <a:ext uri="{FF2B5EF4-FFF2-40B4-BE49-F238E27FC236}">
                  <a16:creationId xmlns:a16="http://schemas.microsoft.com/office/drawing/2014/main" id="{058F0D7A-CA57-4B63-97AC-644DE17ABE0D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27" name="Groupe 32" descr="Petit cercle contenant le chiffre 2 pour indiquer la deuxième étape">
            <a:extLst>
              <a:ext uri="{FF2B5EF4-FFF2-40B4-BE49-F238E27FC236}">
                <a16:creationId xmlns:a16="http://schemas.microsoft.com/office/drawing/2014/main" id="{8BCE2D4E-5BA3-4C95-8784-84EEB42D3D3F}"/>
              </a:ext>
            </a:extLst>
          </p:cNvPr>
          <p:cNvGrpSpPr/>
          <p:nvPr/>
        </p:nvGrpSpPr>
        <p:grpSpPr bwMode="blackWhite">
          <a:xfrm>
            <a:off x="9683227" y="3138165"/>
            <a:ext cx="558179" cy="447780"/>
            <a:chOff x="6953426" y="711274"/>
            <a:chExt cx="558179" cy="409838"/>
          </a:xfrm>
        </p:grpSpPr>
        <p:sp>
          <p:nvSpPr>
            <p:cNvPr id="28" name="Ellipse 33" descr="Petit cercle">
              <a:extLst>
                <a:ext uri="{FF2B5EF4-FFF2-40B4-BE49-F238E27FC236}">
                  <a16:creationId xmlns:a16="http://schemas.microsoft.com/office/drawing/2014/main" id="{F8033E75-BD24-47C3-8584-96E9F142AE56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29" name="Zone de texte 34" descr="Chiffre 2">
              <a:extLst>
                <a:ext uri="{FF2B5EF4-FFF2-40B4-BE49-F238E27FC236}">
                  <a16:creationId xmlns:a16="http://schemas.microsoft.com/office/drawing/2014/main" id="{A33455B8-CD42-4377-9A5D-77286D5EA678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613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Tableau des compétiteurs</a:t>
            </a:r>
          </a:p>
        </p:txBody>
      </p:sp>
      <p:grpSp>
        <p:nvGrpSpPr>
          <p:cNvPr id="18" name="Groupe 17" descr="Petit cercle contenant le chiffre 1 pour indiquer la première étape"/>
          <p:cNvGrpSpPr/>
          <p:nvPr/>
        </p:nvGrpSpPr>
        <p:grpSpPr bwMode="blackWhite">
          <a:xfrm>
            <a:off x="373602" y="1408284"/>
            <a:ext cx="558179" cy="409838"/>
            <a:chOff x="6953426" y="711274"/>
            <a:chExt cx="558179" cy="409838"/>
          </a:xfrm>
        </p:grpSpPr>
        <p:sp>
          <p:nvSpPr>
            <p:cNvPr id="19" name="Ovale 18" descr="Petit ce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20" name="Zone de texte 19" descr="Chiffre 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Espace réservé du contenu 17"/>
          <p:cNvSpPr txBox="1">
            <a:spLocks/>
          </p:cNvSpPr>
          <p:nvPr/>
        </p:nvSpPr>
        <p:spPr>
          <a:xfrm>
            <a:off x="821022" y="1485918"/>
            <a:ext cx="4888235" cy="737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fr-FR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Ce tableau contient tous les compétiteurs ajoutés unitairement ou importés avec le fichier Excel</a:t>
            </a:r>
          </a:p>
        </p:txBody>
      </p:sp>
      <p:sp>
        <p:nvSpPr>
          <p:cNvPr id="36" name="Espace réservé du contenu 17"/>
          <p:cNvSpPr txBox="1">
            <a:spLocks/>
          </p:cNvSpPr>
          <p:nvPr/>
        </p:nvSpPr>
        <p:spPr>
          <a:xfrm>
            <a:off x="855082" y="2249538"/>
            <a:ext cx="4854175" cy="674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Aft>
                <a:spcPts val="2000"/>
              </a:spcAft>
              <a:buNone/>
              <a:defRPr/>
            </a:pPr>
            <a:r>
              <a:rPr lang="fr-FR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Présence</a:t>
            </a:r>
            <a:r>
              <a:rPr lang="fr-F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: Chaque compétiteurs arrivé le jours de la compétition doit être coché présent afin que la génération automatique le prenne en compte.</a:t>
            </a:r>
          </a:p>
        </p:txBody>
      </p:sp>
      <p:grpSp>
        <p:nvGrpSpPr>
          <p:cNvPr id="43" name="Groupe 32" descr="Petit cercle contenant le chiffre 2 pour indiquer la deuxième étape">
            <a:extLst>
              <a:ext uri="{FF2B5EF4-FFF2-40B4-BE49-F238E27FC236}">
                <a16:creationId xmlns:a16="http://schemas.microsoft.com/office/drawing/2014/main" id="{12D1DEAD-8B7C-4DDD-A7DD-B9ED8BDF591D}"/>
              </a:ext>
            </a:extLst>
          </p:cNvPr>
          <p:cNvGrpSpPr/>
          <p:nvPr/>
        </p:nvGrpSpPr>
        <p:grpSpPr bwMode="blackWhite">
          <a:xfrm>
            <a:off x="331061" y="2282507"/>
            <a:ext cx="558179" cy="447780"/>
            <a:chOff x="6953426" y="711274"/>
            <a:chExt cx="558179" cy="409838"/>
          </a:xfrm>
        </p:grpSpPr>
        <p:sp>
          <p:nvSpPr>
            <p:cNvPr id="44" name="Ellipse 33" descr="Petit cercle">
              <a:extLst>
                <a:ext uri="{FF2B5EF4-FFF2-40B4-BE49-F238E27FC236}">
                  <a16:creationId xmlns:a16="http://schemas.microsoft.com/office/drawing/2014/main" id="{1E5C8231-508F-4253-B562-A43EA57B260F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45" name="Zone de texte 34" descr="Chiffre 2">
              <a:extLst>
                <a:ext uri="{FF2B5EF4-FFF2-40B4-BE49-F238E27FC236}">
                  <a16:creationId xmlns:a16="http://schemas.microsoft.com/office/drawing/2014/main" id="{B9ADD83F-8E2A-4884-A77F-D028C8618F79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52" name="Groupe 51" descr="Petit cercle contenant le chiffre 3 pour indiquer la troisième étape">
            <a:extLst>
              <a:ext uri="{FF2B5EF4-FFF2-40B4-BE49-F238E27FC236}">
                <a16:creationId xmlns:a16="http://schemas.microsoft.com/office/drawing/2014/main" id="{0FF39769-3A5A-4ABA-8ED4-8E14657D96FD}"/>
              </a:ext>
            </a:extLst>
          </p:cNvPr>
          <p:cNvGrpSpPr/>
          <p:nvPr/>
        </p:nvGrpSpPr>
        <p:grpSpPr bwMode="blackWhite">
          <a:xfrm>
            <a:off x="94513" y="326461"/>
            <a:ext cx="558179" cy="409838"/>
            <a:chOff x="6953426" y="711274"/>
            <a:chExt cx="558179" cy="409838"/>
          </a:xfrm>
        </p:grpSpPr>
        <p:sp>
          <p:nvSpPr>
            <p:cNvPr id="53" name="Ellipse 23" descr="Petit cercle">
              <a:extLst>
                <a:ext uri="{FF2B5EF4-FFF2-40B4-BE49-F238E27FC236}">
                  <a16:creationId xmlns:a16="http://schemas.microsoft.com/office/drawing/2014/main" id="{C8B45EC4-5FF3-4DF5-B2FA-28E4890EA4FE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54" name="Zone de texte 29" descr="Chiffre 3">
              <a:extLst>
                <a:ext uri="{FF2B5EF4-FFF2-40B4-BE49-F238E27FC236}">
                  <a16:creationId xmlns:a16="http://schemas.microsoft.com/office/drawing/2014/main" id="{467A7AF4-0971-4706-870E-82BD7D8186E3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8216B287-56FD-4117-8DE4-242CF4FC5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497" y="1238606"/>
            <a:ext cx="6084609" cy="2852997"/>
          </a:xfrm>
          <a:prstGeom prst="rect">
            <a:avLst/>
          </a:prstGeom>
        </p:spPr>
      </p:pic>
      <p:sp>
        <p:nvSpPr>
          <p:cNvPr id="30" name="Espace réservé du contenu 17">
            <a:extLst>
              <a:ext uri="{FF2B5EF4-FFF2-40B4-BE49-F238E27FC236}">
                <a16:creationId xmlns:a16="http://schemas.microsoft.com/office/drawing/2014/main" id="{A2610483-E221-4836-97DE-FF7D3FCA6754}"/>
              </a:ext>
            </a:extLst>
          </p:cNvPr>
          <p:cNvSpPr txBox="1">
            <a:spLocks/>
          </p:cNvSpPr>
          <p:nvPr/>
        </p:nvSpPr>
        <p:spPr>
          <a:xfrm>
            <a:off x="889240" y="3051241"/>
            <a:ext cx="4854175" cy="674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Aft>
                <a:spcPts val="2000"/>
              </a:spcAft>
              <a:buNone/>
              <a:defRPr/>
            </a:pPr>
            <a:r>
              <a:rPr lang="fr-FR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Poule</a:t>
            </a:r>
            <a:r>
              <a:rPr lang="fr-F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: Le numéro de poule de chaque compétiteur peut être modifié</a:t>
            </a:r>
          </a:p>
        </p:txBody>
      </p:sp>
      <p:grpSp>
        <p:nvGrpSpPr>
          <p:cNvPr id="31" name="Groupe 32" descr="Petit cercle contenant le chiffre 2 pour indiquer la deuxième étape">
            <a:extLst>
              <a:ext uri="{FF2B5EF4-FFF2-40B4-BE49-F238E27FC236}">
                <a16:creationId xmlns:a16="http://schemas.microsoft.com/office/drawing/2014/main" id="{4FEDA511-E8D8-4CF2-8DF5-591362028F6D}"/>
              </a:ext>
            </a:extLst>
          </p:cNvPr>
          <p:cNvGrpSpPr/>
          <p:nvPr/>
        </p:nvGrpSpPr>
        <p:grpSpPr bwMode="blackWhite">
          <a:xfrm>
            <a:off x="365219" y="3084210"/>
            <a:ext cx="558179" cy="447780"/>
            <a:chOff x="6953426" y="711274"/>
            <a:chExt cx="558179" cy="409838"/>
          </a:xfrm>
        </p:grpSpPr>
        <p:sp>
          <p:nvSpPr>
            <p:cNvPr id="32" name="Ellipse 33" descr="Petit cercle">
              <a:extLst>
                <a:ext uri="{FF2B5EF4-FFF2-40B4-BE49-F238E27FC236}">
                  <a16:creationId xmlns:a16="http://schemas.microsoft.com/office/drawing/2014/main" id="{9C4D73DB-B5A9-4C5B-86BE-01DE5100A3C2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33" name="Zone de texte 34" descr="Chiffre 2">
              <a:extLst>
                <a:ext uri="{FF2B5EF4-FFF2-40B4-BE49-F238E27FC236}">
                  <a16:creationId xmlns:a16="http://schemas.microsoft.com/office/drawing/2014/main" id="{8F416F4B-D2F6-4DE6-BD03-2AE2291A75DE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38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grpSp>
        <p:nvGrpSpPr>
          <p:cNvPr id="34" name="Groupe 32" descr="Petit cercle contenant le chiffre 2 pour indiquer la deuxième étape">
            <a:extLst>
              <a:ext uri="{FF2B5EF4-FFF2-40B4-BE49-F238E27FC236}">
                <a16:creationId xmlns:a16="http://schemas.microsoft.com/office/drawing/2014/main" id="{D8CE452C-ABE7-41BE-9927-8485F3A2D65C}"/>
              </a:ext>
            </a:extLst>
          </p:cNvPr>
          <p:cNvGrpSpPr/>
          <p:nvPr/>
        </p:nvGrpSpPr>
        <p:grpSpPr bwMode="blackWhite">
          <a:xfrm>
            <a:off x="5850048" y="1854498"/>
            <a:ext cx="405293" cy="279102"/>
            <a:chOff x="6953426" y="711274"/>
            <a:chExt cx="558179" cy="409838"/>
          </a:xfrm>
        </p:grpSpPr>
        <p:sp>
          <p:nvSpPr>
            <p:cNvPr id="35" name="Ellipse 33" descr="Petit cercle">
              <a:extLst>
                <a:ext uri="{FF2B5EF4-FFF2-40B4-BE49-F238E27FC236}">
                  <a16:creationId xmlns:a16="http://schemas.microsoft.com/office/drawing/2014/main" id="{7275D8F1-149F-4D85-A970-C130EEFBA139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37" name="Zone de texte 34" descr="Chiffre 2">
              <a:extLst>
                <a:ext uri="{FF2B5EF4-FFF2-40B4-BE49-F238E27FC236}">
                  <a16:creationId xmlns:a16="http://schemas.microsoft.com/office/drawing/2014/main" id="{2291CCF1-2EE6-4652-8D3E-79BB0C15DAD3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08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sz="12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38" name="Groupe 32" descr="Petit cercle contenant le chiffre 2 pour indiquer la deuxième étape">
            <a:extLst>
              <a:ext uri="{FF2B5EF4-FFF2-40B4-BE49-F238E27FC236}">
                <a16:creationId xmlns:a16="http://schemas.microsoft.com/office/drawing/2014/main" id="{01D5DA95-C838-4D44-A928-01F6037EBF14}"/>
              </a:ext>
            </a:extLst>
          </p:cNvPr>
          <p:cNvGrpSpPr/>
          <p:nvPr/>
        </p:nvGrpSpPr>
        <p:grpSpPr bwMode="blackWhite">
          <a:xfrm>
            <a:off x="6199651" y="2215008"/>
            <a:ext cx="405293" cy="288093"/>
            <a:chOff x="6953426" y="711274"/>
            <a:chExt cx="558179" cy="423041"/>
          </a:xfrm>
        </p:grpSpPr>
        <p:sp>
          <p:nvSpPr>
            <p:cNvPr id="39" name="Ellipse 33" descr="Petit cercle">
              <a:extLst>
                <a:ext uri="{FF2B5EF4-FFF2-40B4-BE49-F238E27FC236}">
                  <a16:creationId xmlns:a16="http://schemas.microsoft.com/office/drawing/2014/main" id="{BC610C00-30FE-4B9F-9471-C76295671D04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41" name="Zone de texte 34" descr="Chiffre 2">
              <a:extLst>
                <a:ext uri="{FF2B5EF4-FFF2-40B4-BE49-F238E27FC236}">
                  <a16:creationId xmlns:a16="http://schemas.microsoft.com/office/drawing/2014/main" id="{E2E37B30-B7E1-44B3-8B35-1A07520F76C8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5"/>
              <a:ext cx="558179" cy="406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sz="12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2" name="Espace réservé du contenu 17">
            <a:extLst>
              <a:ext uri="{FF2B5EF4-FFF2-40B4-BE49-F238E27FC236}">
                <a16:creationId xmlns:a16="http://schemas.microsoft.com/office/drawing/2014/main" id="{D7D3C7FE-5244-446F-9D7A-6F854360D594}"/>
              </a:ext>
            </a:extLst>
          </p:cNvPr>
          <p:cNvSpPr txBox="1">
            <a:spLocks/>
          </p:cNvSpPr>
          <p:nvPr/>
        </p:nvSpPr>
        <p:spPr>
          <a:xfrm>
            <a:off x="926725" y="3852944"/>
            <a:ext cx="4854175" cy="674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Aft>
                <a:spcPts val="2000"/>
              </a:spcAft>
              <a:buNone/>
              <a:defRPr/>
            </a:pPr>
            <a:r>
              <a:rPr lang="fr-FR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Détails</a:t>
            </a:r>
            <a:r>
              <a:rPr lang="fr-F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: Les détails des compétiteurs peuvent être modifiés</a:t>
            </a:r>
          </a:p>
          <a:p>
            <a:pPr marL="0" lvl="0" indent="0" algn="just">
              <a:spcAft>
                <a:spcPts val="2000"/>
              </a:spcAft>
              <a:buNone/>
              <a:defRPr/>
            </a:pPr>
            <a:endParaRPr lang="fr-FR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6" name="Groupe 32" descr="Petit cercle contenant le chiffre 2 pour indiquer la deuxième étape">
            <a:extLst>
              <a:ext uri="{FF2B5EF4-FFF2-40B4-BE49-F238E27FC236}">
                <a16:creationId xmlns:a16="http://schemas.microsoft.com/office/drawing/2014/main" id="{32B763CE-4919-44CE-B4EB-89930E1988CC}"/>
              </a:ext>
            </a:extLst>
          </p:cNvPr>
          <p:cNvGrpSpPr/>
          <p:nvPr/>
        </p:nvGrpSpPr>
        <p:grpSpPr bwMode="blackWhite">
          <a:xfrm>
            <a:off x="402704" y="3885913"/>
            <a:ext cx="558179" cy="447780"/>
            <a:chOff x="6953426" y="711274"/>
            <a:chExt cx="558179" cy="409838"/>
          </a:xfrm>
        </p:grpSpPr>
        <p:sp>
          <p:nvSpPr>
            <p:cNvPr id="47" name="Ellipse 33" descr="Petit cercle">
              <a:extLst>
                <a:ext uri="{FF2B5EF4-FFF2-40B4-BE49-F238E27FC236}">
                  <a16:creationId xmlns:a16="http://schemas.microsoft.com/office/drawing/2014/main" id="{7AE8073F-7FC7-49A4-A9DD-3F8E90C78C81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48" name="Zone de texte 34" descr="Chiffre 2">
              <a:extLst>
                <a:ext uri="{FF2B5EF4-FFF2-40B4-BE49-F238E27FC236}">
                  <a16:creationId xmlns:a16="http://schemas.microsoft.com/office/drawing/2014/main" id="{C80BAEC9-BD6E-471E-9B11-CE368331A801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38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9" name="Espace réservé du contenu 17">
            <a:extLst>
              <a:ext uri="{FF2B5EF4-FFF2-40B4-BE49-F238E27FC236}">
                <a16:creationId xmlns:a16="http://schemas.microsoft.com/office/drawing/2014/main" id="{4B862F88-EAC2-4685-9A84-459D08978DA7}"/>
              </a:ext>
            </a:extLst>
          </p:cNvPr>
          <p:cNvSpPr txBox="1">
            <a:spLocks/>
          </p:cNvSpPr>
          <p:nvPr/>
        </p:nvSpPr>
        <p:spPr>
          <a:xfrm>
            <a:off x="923398" y="4578348"/>
            <a:ext cx="4854175" cy="674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Aft>
                <a:spcPts val="2000"/>
              </a:spcAft>
              <a:buNone/>
              <a:defRPr/>
            </a:pPr>
            <a:r>
              <a:rPr lang="fr-FR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Résultats</a:t>
            </a:r>
            <a:r>
              <a:rPr lang="fr-F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: Le résultat peut être modifié afin d’être pris en compte dans la partie </a:t>
            </a:r>
            <a:r>
              <a:rPr lang="fr-FR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stats</a:t>
            </a:r>
          </a:p>
        </p:txBody>
      </p:sp>
      <p:grpSp>
        <p:nvGrpSpPr>
          <p:cNvPr id="50" name="Groupe 32" descr="Petit cercle contenant le chiffre 2 pour indiquer la deuxième étape">
            <a:extLst>
              <a:ext uri="{FF2B5EF4-FFF2-40B4-BE49-F238E27FC236}">
                <a16:creationId xmlns:a16="http://schemas.microsoft.com/office/drawing/2014/main" id="{723D35D9-4467-4A3D-8D40-AF4E5D839F4E}"/>
              </a:ext>
            </a:extLst>
          </p:cNvPr>
          <p:cNvGrpSpPr/>
          <p:nvPr/>
        </p:nvGrpSpPr>
        <p:grpSpPr bwMode="blackWhite">
          <a:xfrm>
            <a:off x="399377" y="4611317"/>
            <a:ext cx="558179" cy="447780"/>
            <a:chOff x="6953426" y="711274"/>
            <a:chExt cx="558179" cy="409838"/>
          </a:xfrm>
        </p:grpSpPr>
        <p:sp>
          <p:nvSpPr>
            <p:cNvPr id="51" name="Ellipse 33" descr="Petit cercle">
              <a:extLst>
                <a:ext uri="{FF2B5EF4-FFF2-40B4-BE49-F238E27FC236}">
                  <a16:creationId xmlns:a16="http://schemas.microsoft.com/office/drawing/2014/main" id="{A71FBEF2-3023-4967-BAC2-10F455556052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55" name="Zone de texte 34" descr="Chiffre 2">
              <a:extLst>
                <a:ext uri="{FF2B5EF4-FFF2-40B4-BE49-F238E27FC236}">
                  <a16:creationId xmlns:a16="http://schemas.microsoft.com/office/drawing/2014/main" id="{FE5BDB65-F0B2-4BC8-A0F1-E982E065F0AF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38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</a:p>
          </p:txBody>
        </p:sp>
      </p:grpSp>
      <p:grpSp>
        <p:nvGrpSpPr>
          <p:cNvPr id="56" name="Groupe 32" descr="Petit cercle contenant le chiffre 2 pour indiquer la deuxième étape">
            <a:extLst>
              <a:ext uri="{FF2B5EF4-FFF2-40B4-BE49-F238E27FC236}">
                <a16:creationId xmlns:a16="http://schemas.microsoft.com/office/drawing/2014/main" id="{DD4A0052-6316-4F58-B8E8-285F04D204D4}"/>
              </a:ext>
            </a:extLst>
          </p:cNvPr>
          <p:cNvGrpSpPr/>
          <p:nvPr/>
        </p:nvGrpSpPr>
        <p:grpSpPr bwMode="blackWhite">
          <a:xfrm>
            <a:off x="8825886" y="2413762"/>
            <a:ext cx="405293" cy="288093"/>
            <a:chOff x="6953426" y="711274"/>
            <a:chExt cx="558179" cy="423041"/>
          </a:xfrm>
        </p:grpSpPr>
        <p:sp>
          <p:nvSpPr>
            <p:cNvPr id="57" name="Ellipse 33" descr="Petit cercle">
              <a:extLst>
                <a:ext uri="{FF2B5EF4-FFF2-40B4-BE49-F238E27FC236}">
                  <a16:creationId xmlns:a16="http://schemas.microsoft.com/office/drawing/2014/main" id="{22E2DA62-2651-4804-88AE-6920345D0431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58" name="Zone de texte 34" descr="Chiffre 2">
              <a:extLst>
                <a:ext uri="{FF2B5EF4-FFF2-40B4-BE49-F238E27FC236}">
                  <a16:creationId xmlns:a16="http://schemas.microsoft.com/office/drawing/2014/main" id="{D8FDB0FE-737B-4D9A-9666-7F225DA49877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5"/>
              <a:ext cx="558179" cy="406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sz="12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grpSp>
        <p:nvGrpSpPr>
          <p:cNvPr id="59" name="Groupe 32" descr="Petit cercle contenant le chiffre 2 pour indiquer la deuxième étape">
            <a:extLst>
              <a:ext uri="{FF2B5EF4-FFF2-40B4-BE49-F238E27FC236}">
                <a16:creationId xmlns:a16="http://schemas.microsoft.com/office/drawing/2014/main" id="{EA23C4DA-C97F-4260-8EEC-D2647D0D9DC3}"/>
              </a:ext>
            </a:extLst>
          </p:cNvPr>
          <p:cNvGrpSpPr/>
          <p:nvPr/>
        </p:nvGrpSpPr>
        <p:grpSpPr bwMode="blackWhite">
          <a:xfrm>
            <a:off x="11445970" y="2156258"/>
            <a:ext cx="405293" cy="288093"/>
            <a:chOff x="6953426" y="711274"/>
            <a:chExt cx="558179" cy="423041"/>
          </a:xfrm>
        </p:grpSpPr>
        <p:sp>
          <p:nvSpPr>
            <p:cNvPr id="60" name="Ellipse 33" descr="Petit cercle">
              <a:extLst>
                <a:ext uri="{FF2B5EF4-FFF2-40B4-BE49-F238E27FC236}">
                  <a16:creationId xmlns:a16="http://schemas.microsoft.com/office/drawing/2014/main" id="{0306D2C6-4239-4785-BF67-B774D85AAB05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61" name="Zone de texte 34" descr="Chiffre 2">
              <a:extLst>
                <a:ext uri="{FF2B5EF4-FFF2-40B4-BE49-F238E27FC236}">
                  <a16:creationId xmlns:a16="http://schemas.microsoft.com/office/drawing/2014/main" id="{4B193E98-91B8-4E3F-9E82-0D0359C99337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5"/>
              <a:ext cx="558179" cy="406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sz="12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</a:p>
          </p:txBody>
        </p:sp>
      </p:grpSp>
      <p:grpSp>
        <p:nvGrpSpPr>
          <p:cNvPr id="62" name="Groupe 61" descr="Petit cercle contenant le chiffre 1 pour indiquer la première étape">
            <a:extLst>
              <a:ext uri="{FF2B5EF4-FFF2-40B4-BE49-F238E27FC236}">
                <a16:creationId xmlns:a16="http://schemas.microsoft.com/office/drawing/2014/main" id="{F069A6D6-1354-44D1-909B-E42C9F4A5B64}"/>
              </a:ext>
            </a:extLst>
          </p:cNvPr>
          <p:cNvGrpSpPr/>
          <p:nvPr/>
        </p:nvGrpSpPr>
        <p:grpSpPr bwMode="blackWhite">
          <a:xfrm>
            <a:off x="8468518" y="1199402"/>
            <a:ext cx="558179" cy="409838"/>
            <a:chOff x="6953426" y="711274"/>
            <a:chExt cx="558179" cy="409838"/>
          </a:xfrm>
        </p:grpSpPr>
        <p:sp>
          <p:nvSpPr>
            <p:cNvPr id="63" name="Ovale 18" descr="Petit cercle">
              <a:extLst>
                <a:ext uri="{FF2B5EF4-FFF2-40B4-BE49-F238E27FC236}">
                  <a16:creationId xmlns:a16="http://schemas.microsoft.com/office/drawing/2014/main" id="{B8A39A5D-EF58-47DD-86B6-5F57082BEDDF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64" name="Zone de texte 19" descr="Chiffre 1">
              <a:extLst>
                <a:ext uri="{FF2B5EF4-FFF2-40B4-BE49-F238E27FC236}">
                  <a16:creationId xmlns:a16="http://schemas.microsoft.com/office/drawing/2014/main" id="{F4DD8385-A712-4114-867F-BD47A1C28186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390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136952F8-09DA-4087-97DD-3BC11F177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726" y="1357209"/>
            <a:ext cx="6136843" cy="1972556"/>
          </a:xfrm>
          <a:prstGeom prst="rect">
            <a:avLst/>
          </a:prstGeom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Tableau des groupes</a:t>
            </a:r>
          </a:p>
        </p:txBody>
      </p:sp>
      <p:grpSp>
        <p:nvGrpSpPr>
          <p:cNvPr id="18" name="Groupe 17" descr="Petit cercle contenant le chiffre 1 pour indiquer la première étape"/>
          <p:cNvGrpSpPr/>
          <p:nvPr/>
        </p:nvGrpSpPr>
        <p:grpSpPr bwMode="blackWhite">
          <a:xfrm>
            <a:off x="373602" y="1408284"/>
            <a:ext cx="558179" cy="409838"/>
            <a:chOff x="6953426" y="711274"/>
            <a:chExt cx="558179" cy="409838"/>
          </a:xfrm>
        </p:grpSpPr>
        <p:sp>
          <p:nvSpPr>
            <p:cNvPr id="19" name="Ovale 18" descr="Petit ce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20" name="Zone de texte 19" descr="Chiffre 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Espace réservé du contenu 17"/>
          <p:cNvSpPr txBox="1">
            <a:spLocks/>
          </p:cNvSpPr>
          <p:nvPr/>
        </p:nvSpPr>
        <p:spPr>
          <a:xfrm>
            <a:off x="821022" y="1485918"/>
            <a:ext cx="4888235" cy="737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fr-FR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Tous les compétiteurs qui possèdent un numéro de poule sont agrégés dans ce tableau</a:t>
            </a:r>
          </a:p>
        </p:txBody>
      </p:sp>
      <p:sp>
        <p:nvSpPr>
          <p:cNvPr id="36" name="Espace réservé du contenu 17"/>
          <p:cNvSpPr txBox="1">
            <a:spLocks/>
          </p:cNvSpPr>
          <p:nvPr/>
        </p:nvSpPr>
        <p:spPr>
          <a:xfrm>
            <a:off x="855082" y="2249538"/>
            <a:ext cx="4854175" cy="674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Aft>
                <a:spcPts val="2000"/>
              </a:spcAft>
              <a:buNone/>
              <a:defRPr/>
            </a:pPr>
            <a:r>
              <a:rPr lang="fr-FR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Numéro</a:t>
            </a:r>
            <a:r>
              <a:rPr lang="fr-F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: le numéro de groupe (poule)</a:t>
            </a:r>
          </a:p>
        </p:txBody>
      </p:sp>
      <p:grpSp>
        <p:nvGrpSpPr>
          <p:cNvPr id="43" name="Groupe 32" descr="Petit cercle contenant le chiffre 2 pour indiquer la deuxième étape">
            <a:extLst>
              <a:ext uri="{FF2B5EF4-FFF2-40B4-BE49-F238E27FC236}">
                <a16:creationId xmlns:a16="http://schemas.microsoft.com/office/drawing/2014/main" id="{12D1DEAD-8B7C-4DDD-A7DD-B9ED8BDF591D}"/>
              </a:ext>
            </a:extLst>
          </p:cNvPr>
          <p:cNvGrpSpPr/>
          <p:nvPr/>
        </p:nvGrpSpPr>
        <p:grpSpPr bwMode="blackWhite">
          <a:xfrm>
            <a:off x="331061" y="2282507"/>
            <a:ext cx="558179" cy="447780"/>
            <a:chOff x="6953426" y="711274"/>
            <a:chExt cx="558179" cy="409838"/>
          </a:xfrm>
        </p:grpSpPr>
        <p:sp>
          <p:nvSpPr>
            <p:cNvPr id="44" name="Ellipse 33" descr="Petit cercle">
              <a:extLst>
                <a:ext uri="{FF2B5EF4-FFF2-40B4-BE49-F238E27FC236}">
                  <a16:creationId xmlns:a16="http://schemas.microsoft.com/office/drawing/2014/main" id="{1E5C8231-508F-4253-B562-A43EA57B260F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45" name="Zone de texte 34" descr="Chiffre 2">
              <a:extLst>
                <a:ext uri="{FF2B5EF4-FFF2-40B4-BE49-F238E27FC236}">
                  <a16:creationId xmlns:a16="http://schemas.microsoft.com/office/drawing/2014/main" id="{B9ADD83F-8E2A-4884-A77F-D028C8618F79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52" name="Groupe 51" descr="Petit cercle contenant le chiffre 3 pour indiquer la troisième étape">
            <a:extLst>
              <a:ext uri="{FF2B5EF4-FFF2-40B4-BE49-F238E27FC236}">
                <a16:creationId xmlns:a16="http://schemas.microsoft.com/office/drawing/2014/main" id="{0FF39769-3A5A-4ABA-8ED4-8E14657D96FD}"/>
              </a:ext>
            </a:extLst>
          </p:cNvPr>
          <p:cNvGrpSpPr/>
          <p:nvPr/>
        </p:nvGrpSpPr>
        <p:grpSpPr bwMode="blackWhite">
          <a:xfrm>
            <a:off x="94513" y="326461"/>
            <a:ext cx="558179" cy="409838"/>
            <a:chOff x="6953426" y="711274"/>
            <a:chExt cx="558179" cy="409838"/>
          </a:xfrm>
        </p:grpSpPr>
        <p:sp>
          <p:nvSpPr>
            <p:cNvPr id="53" name="Ellipse 23" descr="Petit cercle">
              <a:extLst>
                <a:ext uri="{FF2B5EF4-FFF2-40B4-BE49-F238E27FC236}">
                  <a16:creationId xmlns:a16="http://schemas.microsoft.com/office/drawing/2014/main" id="{C8B45EC4-5FF3-4DF5-B2FA-28E4890EA4FE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54" name="Zone de texte 29" descr="Chiffre 3">
              <a:extLst>
                <a:ext uri="{FF2B5EF4-FFF2-40B4-BE49-F238E27FC236}">
                  <a16:creationId xmlns:a16="http://schemas.microsoft.com/office/drawing/2014/main" id="{467A7AF4-0971-4706-870E-82BD7D8186E3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6</a:t>
              </a:r>
            </a:p>
          </p:txBody>
        </p:sp>
      </p:grpSp>
      <p:sp>
        <p:nvSpPr>
          <p:cNvPr id="30" name="Espace réservé du contenu 17">
            <a:extLst>
              <a:ext uri="{FF2B5EF4-FFF2-40B4-BE49-F238E27FC236}">
                <a16:creationId xmlns:a16="http://schemas.microsoft.com/office/drawing/2014/main" id="{A2610483-E221-4836-97DE-FF7D3FCA6754}"/>
              </a:ext>
            </a:extLst>
          </p:cNvPr>
          <p:cNvSpPr txBox="1">
            <a:spLocks/>
          </p:cNvSpPr>
          <p:nvPr/>
        </p:nvSpPr>
        <p:spPr>
          <a:xfrm>
            <a:off x="880858" y="3051241"/>
            <a:ext cx="4854175" cy="557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Aft>
                <a:spcPts val="2000"/>
              </a:spcAft>
              <a:buNone/>
              <a:defRPr/>
            </a:pPr>
            <a:r>
              <a:rPr lang="fr-F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Détails concernant le groupe</a:t>
            </a:r>
          </a:p>
        </p:txBody>
      </p:sp>
      <p:grpSp>
        <p:nvGrpSpPr>
          <p:cNvPr id="31" name="Groupe 32" descr="Petit cercle contenant le chiffre 2 pour indiquer la deuxième étape">
            <a:extLst>
              <a:ext uri="{FF2B5EF4-FFF2-40B4-BE49-F238E27FC236}">
                <a16:creationId xmlns:a16="http://schemas.microsoft.com/office/drawing/2014/main" id="{4FEDA511-E8D8-4CF2-8DF5-591362028F6D}"/>
              </a:ext>
            </a:extLst>
          </p:cNvPr>
          <p:cNvGrpSpPr/>
          <p:nvPr/>
        </p:nvGrpSpPr>
        <p:grpSpPr bwMode="blackWhite">
          <a:xfrm>
            <a:off x="365219" y="3084210"/>
            <a:ext cx="558179" cy="447780"/>
            <a:chOff x="6953426" y="711274"/>
            <a:chExt cx="558179" cy="409838"/>
          </a:xfrm>
        </p:grpSpPr>
        <p:sp>
          <p:nvSpPr>
            <p:cNvPr id="32" name="Ellipse 33" descr="Petit cercle">
              <a:extLst>
                <a:ext uri="{FF2B5EF4-FFF2-40B4-BE49-F238E27FC236}">
                  <a16:creationId xmlns:a16="http://schemas.microsoft.com/office/drawing/2014/main" id="{9C4D73DB-B5A9-4C5B-86BE-01DE5100A3C2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33" name="Zone de texte 34" descr="Chiffre 2">
              <a:extLst>
                <a:ext uri="{FF2B5EF4-FFF2-40B4-BE49-F238E27FC236}">
                  <a16:creationId xmlns:a16="http://schemas.microsoft.com/office/drawing/2014/main" id="{8F416F4B-D2F6-4DE6-BD03-2AE2291A75DE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38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grpSp>
        <p:nvGrpSpPr>
          <p:cNvPr id="34" name="Groupe 32" descr="Petit cercle contenant le chiffre 2 pour indiquer la deuxième étape">
            <a:extLst>
              <a:ext uri="{FF2B5EF4-FFF2-40B4-BE49-F238E27FC236}">
                <a16:creationId xmlns:a16="http://schemas.microsoft.com/office/drawing/2014/main" id="{D8CE452C-ABE7-41BE-9927-8485F3A2D65C}"/>
              </a:ext>
            </a:extLst>
          </p:cNvPr>
          <p:cNvGrpSpPr/>
          <p:nvPr/>
        </p:nvGrpSpPr>
        <p:grpSpPr bwMode="blackWhite">
          <a:xfrm>
            <a:off x="5859174" y="1679638"/>
            <a:ext cx="405293" cy="279102"/>
            <a:chOff x="6953426" y="711274"/>
            <a:chExt cx="558179" cy="409838"/>
          </a:xfrm>
        </p:grpSpPr>
        <p:sp>
          <p:nvSpPr>
            <p:cNvPr id="35" name="Ellipse 33" descr="Petit cercle">
              <a:extLst>
                <a:ext uri="{FF2B5EF4-FFF2-40B4-BE49-F238E27FC236}">
                  <a16:creationId xmlns:a16="http://schemas.microsoft.com/office/drawing/2014/main" id="{7275D8F1-149F-4D85-A970-C130EEFBA139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37" name="Zone de texte 34" descr="Chiffre 2">
              <a:extLst>
                <a:ext uri="{FF2B5EF4-FFF2-40B4-BE49-F238E27FC236}">
                  <a16:creationId xmlns:a16="http://schemas.microsoft.com/office/drawing/2014/main" id="{2291CCF1-2EE6-4652-8D3E-79BB0C15DAD3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08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sz="12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38" name="Groupe 32" descr="Petit cercle contenant le chiffre 2 pour indiquer la deuxième étape">
            <a:extLst>
              <a:ext uri="{FF2B5EF4-FFF2-40B4-BE49-F238E27FC236}">
                <a16:creationId xmlns:a16="http://schemas.microsoft.com/office/drawing/2014/main" id="{01D5DA95-C838-4D44-A928-01F6037EBF14}"/>
              </a:ext>
            </a:extLst>
          </p:cNvPr>
          <p:cNvGrpSpPr/>
          <p:nvPr/>
        </p:nvGrpSpPr>
        <p:grpSpPr bwMode="blackWhite">
          <a:xfrm>
            <a:off x="7909213" y="1934986"/>
            <a:ext cx="405293" cy="288093"/>
            <a:chOff x="6953426" y="711274"/>
            <a:chExt cx="558179" cy="423041"/>
          </a:xfrm>
        </p:grpSpPr>
        <p:sp>
          <p:nvSpPr>
            <p:cNvPr id="39" name="Ellipse 33" descr="Petit cercle">
              <a:extLst>
                <a:ext uri="{FF2B5EF4-FFF2-40B4-BE49-F238E27FC236}">
                  <a16:creationId xmlns:a16="http://schemas.microsoft.com/office/drawing/2014/main" id="{BC610C00-30FE-4B9F-9471-C76295671D04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41" name="Zone de texte 34" descr="Chiffre 2">
              <a:extLst>
                <a:ext uri="{FF2B5EF4-FFF2-40B4-BE49-F238E27FC236}">
                  <a16:creationId xmlns:a16="http://schemas.microsoft.com/office/drawing/2014/main" id="{E2E37B30-B7E1-44B3-8B35-1A07520F76C8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5"/>
              <a:ext cx="558179" cy="406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sz="12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2" name="Espace réservé du contenu 17">
            <a:extLst>
              <a:ext uri="{FF2B5EF4-FFF2-40B4-BE49-F238E27FC236}">
                <a16:creationId xmlns:a16="http://schemas.microsoft.com/office/drawing/2014/main" id="{D7D3C7FE-5244-446F-9D7A-6F854360D594}"/>
              </a:ext>
            </a:extLst>
          </p:cNvPr>
          <p:cNvSpPr txBox="1">
            <a:spLocks/>
          </p:cNvSpPr>
          <p:nvPr/>
        </p:nvSpPr>
        <p:spPr>
          <a:xfrm>
            <a:off x="926725" y="3852944"/>
            <a:ext cx="10312775" cy="802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Commentaires </a:t>
            </a:r>
            <a:r>
              <a:rPr lang="fr-F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automatiques concernant la poule.</a:t>
            </a:r>
          </a:p>
          <a:p>
            <a:pPr marL="0" lvl="0" indent="0"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 couleur de la ligne indique si la poule est correctement formée : jaune / orange  rouge en fonction de la gravité.</a:t>
            </a:r>
          </a:p>
          <a:p>
            <a:pPr marL="0" lvl="0" indent="0" algn="just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fr-FR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just">
              <a:spcAft>
                <a:spcPts val="2000"/>
              </a:spcAft>
              <a:buNone/>
              <a:defRPr/>
            </a:pPr>
            <a:endParaRPr lang="fr-FR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6" name="Groupe 32" descr="Petit cercle contenant le chiffre 2 pour indiquer la deuxième étape">
            <a:extLst>
              <a:ext uri="{FF2B5EF4-FFF2-40B4-BE49-F238E27FC236}">
                <a16:creationId xmlns:a16="http://schemas.microsoft.com/office/drawing/2014/main" id="{32B763CE-4919-44CE-B4EB-89930E1988CC}"/>
              </a:ext>
            </a:extLst>
          </p:cNvPr>
          <p:cNvGrpSpPr/>
          <p:nvPr/>
        </p:nvGrpSpPr>
        <p:grpSpPr bwMode="blackWhite">
          <a:xfrm>
            <a:off x="402704" y="3885913"/>
            <a:ext cx="558179" cy="447780"/>
            <a:chOff x="6953426" y="711274"/>
            <a:chExt cx="558179" cy="409838"/>
          </a:xfrm>
        </p:grpSpPr>
        <p:sp>
          <p:nvSpPr>
            <p:cNvPr id="47" name="Ellipse 33" descr="Petit cercle">
              <a:extLst>
                <a:ext uri="{FF2B5EF4-FFF2-40B4-BE49-F238E27FC236}">
                  <a16:creationId xmlns:a16="http://schemas.microsoft.com/office/drawing/2014/main" id="{7AE8073F-7FC7-49A4-A9DD-3F8E90C78C81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48" name="Zone de texte 34" descr="Chiffre 2">
              <a:extLst>
                <a:ext uri="{FF2B5EF4-FFF2-40B4-BE49-F238E27FC236}">
                  <a16:creationId xmlns:a16="http://schemas.microsoft.com/office/drawing/2014/main" id="{C80BAEC9-BD6E-471E-9B11-CE368331A801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38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9" name="Espace réservé du contenu 17">
            <a:extLst>
              <a:ext uri="{FF2B5EF4-FFF2-40B4-BE49-F238E27FC236}">
                <a16:creationId xmlns:a16="http://schemas.microsoft.com/office/drawing/2014/main" id="{4B862F88-EAC2-4685-9A84-459D08978DA7}"/>
              </a:ext>
            </a:extLst>
          </p:cNvPr>
          <p:cNvSpPr txBox="1">
            <a:spLocks/>
          </p:cNvSpPr>
          <p:nvPr/>
        </p:nvSpPr>
        <p:spPr>
          <a:xfrm>
            <a:off x="923398" y="4766064"/>
            <a:ext cx="9636365" cy="674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Aft>
                <a:spcPts val="2000"/>
              </a:spcAft>
              <a:buNone/>
              <a:defRPr/>
            </a:pPr>
            <a:r>
              <a:rPr lang="fr-FR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Imprimer</a:t>
            </a:r>
            <a:r>
              <a:rPr lang="fr-F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: La case doit être cochée afin d’être prise en compte lors de l’impression des groupes</a:t>
            </a:r>
            <a:endParaRPr lang="fr-FR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0" name="Groupe 32" descr="Petit cercle contenant le chiffre 2 pour indiquer la deuxième étape">
            <a:extLst>
              <a:ext uri="{FF2B5EF4-FFF2-40B4-BE49-F238E27FC236}">
                <a16:creationId xmlns:a16="http://schemas.microsoft.com/office/drawing/2014/main" id="{723D35D9-4467-4A3D-8D40-AF4E5D839F4E}"/>
              </a:ext>
            </a:extLst>
          </p:cNvPr>
          <p:cNvGrpSpPr/>
          <p:nvPr/>
        </p:nvGrpSpPr>
        <p:grpSpPr bwMode="blackWhite">
          <a:xfrm>
            <a:off x="400176" y="4748266"/>
            <a:ext cx="558179" cy="447780"/>
            <a:chOff x="6953426" y="711274"/>
            <a:chExt cx="558179" cy="409838"/>
          </a:xfrm>
        </p:grpSpPr>
        <p:sp>
          <p:nvSpPr>
            <p:cNvPr id="51" name="Ellipse 33" descr="Petit cercle">
              <a:extLst>
                <a:ext uri="{FF2B5EF4-FFF2-40B4-BE49-F238E27FC236}">
                  <a16:creationId xmlns:a16="http://schemas.microsoft.com/office/drawing/2014/main" id="{A71FBEF2-3023-4967-BAC2-10F455556052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55" name="Zone de texte 34" descr="Chiffre 2">
              <a:extLst>
                <a:ext uri="{FF2B5EF4-FFF2-40B4-BE49-F238E27FC236}">
                  <a16:creationId xmlns:a16="http://schemas.microsoft.com/office/drawing/2014/main" id="{FE5BDB65-F0B2-4BC8-A0F1-E982E065F0AF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38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</a:p>
          </p:txBody>
        </p:sp>
      </p:grpSp>
      <p:grpSp>
        <p:nvGrpSpPr>
          <p:cNvPr id="56" name="Groupe 32" descr="Petit cercle contenant le chiffre 2 pour indiquer la deuxième étape">
            <a:extLst>
              <a:ext uri="{FF2B5EF4-FFF2-40B4-BE49-F238E27FC236}">
                <a16:creationId xmlns:a16="http://schemas.microsoft.com/office/drawing/2014/main" id="{DD4A0052-6316-4F58-B8E8-285F04D204D4}"/>
              </a:ext>
            </a:extLst>
          </p:cNvPr>
          <p:cNvGrpSpPr/>
          <p:nvPr/>
        </p:nvGrpSpPr>
        <p:grpSpPr bwMode="blackWhite">
          <a:xfrm>
            <a:off x="10507743" y="1820325"/>
            <a:ext cx="405293" cy="288093"/>
            <a:chOff x="6953426" y="711274"/>
            <a:chExt cx="558179" cy="423041"/>
          </a:xfrm>
        </p:grpSpPr>
        <p:sp>
          <p:nvSpPr>
            <p:cNvPr id="57" name="Ellipse 33" descr="Petit cercle">
              <a:extLst>
                <a:ext uri="{FF2B5EF4-FFF2-40B4-BE49-F238E27FC236}">
                  <a16:creationId xmlns:a16="http://schemas.microsoft.com/office/drawing/2014/main" id="{22E2DA62-2651-4804-88AE-6920345D0431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58" name="Zone de texte 34" descr="Chiffre 2">
              <a:extLst>
                <a:ext uri="{FF2B5EF4-FFF2-40B4-BE49-F238E27FC236}">
                  <a16:creationId xmlns:a16="http://schemas.microsoft.com/office/drawing/2014/main" id="{D8FDB0FE-737B-4D9A-9666-7F225DA49877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5"/>
              <a:ext cx="558179" cy="406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sz="12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grpSp>
        <p:nvGrpSpPr>
          <p:cNvPr id="59" name="Groupe 32" descr="Petit cercle contenant le chiffre 2 pour indiquer la deuxième étape">
            <a:extLst>
              <a:ext uri="{FF2B5EF4-FFF2-40B4-BE49-F238E27FC236}">
                <a16:creationId xmlns:a16="http://schemas.microsoft.com/office/drawing/2014/main" id="{EA23C4DA-C97F-4260-8EEC-D2647D0D9DC3}"/>
              </a:ext>
            </a:extLst>
          </p:cNvPr>
          <p:cNvGrpSpPr/>
          <p:nvPr/>
        </p:nvGrpSpPr>
        <p:grpSpPr bwMode="blackWhite">
          <a:xfrm>
            <a:off x="11419276" y="1946080"/>
            <a:ext cx="405293" cy="288093"/>
            <a:chOff x="6953426" y="711274"/>
            <a:chExt cx="558179" cy="423041"/>
          </a:xfrm>
        </p:grpSpPr>
        <p:sp>
          <p:nvSpPr>
            <p:cNvPr id="60" name="Ellipse 33" descr="Petit cercle">
              <a:extLst>
                <a:ext uri="{FF2B5EF4-FFF2-40B4-BE49-F238E27FC236}">
                  <a16:creationId xmlns:a16="http://schemas.microsoft.com/office/drawing/2014/main" id="{0306D2C6-4239-4785-BF67-B774D85AAB05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61" name="Zone de texte 34" descr="Chiffre 2">
              <a:extLst>
                <a:ext uri="{FF2B5EF4-FFF2-40B4-BE49-F238E27FC236}">
                  <a16:creationId xmlns:a16="http://schemas.microsoft.com/office/drawing/2014/main" id="{4B193E98-91B8-4E3F-9E82-0D0359C99337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5"/>
              <a:ext cx="558179" cy="406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sz="12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</a:p>
          </p:txBody>
        </p:sp>
      </p:grpSp>
      <p:grpSp>
        <p:nvGrpSpPr>
          <p:cNvPr id="40" name="Groupe 39" descr="Petit cercle contenant le chiffre 1 pour indiquer la première étape">
            <a:extLst>
              <a:ext uri="{FF2B5EF4-FFF2-40B4-BE49-F238E27FC236}">
                <a16:creationId xmlns:a16="http://schemas.microsoft.com/office/drawing/2014/main" id="{5E860CB3-7501-4F08-8C40-5A4CBF8C6F98}"/>
              </a:ext>
            </a:extLst>
          </p:cNvPr>
          <p:cNvGrpSpPr/>
          <p:nvPr/>
        </p:nvGrpSpPr>
        <p:grpSpPr bwMode="blackWhite">
          <a:xfrm>
            <a:off x="8565102" y="1076080"/>
            <a:ext cx="558179" cy="409838"/>
            <a:chOff x="6953426" y="711274"/>
            <a:chExt cx="558179" cy="409838"/>
          </a:xfrm>
        </p:grpSpPr>
        <p:sp>
          <p:nvSpPr>
            <p:cNvPr id="62" name="Ovale 18" descr="Petit cercle">
              <a:extLst>
                <a:ext uri="{FF2B5EF4-FFF2-40B4-BE49-F238E27FC236}">
                  <a16:creationId xmlns:a16="http://schemas.microsoft.com/office/drawing/2014/main" id="{220DB214-7747-4F3C-A838-34BE78056843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63" name="Zone de texte 19" descr="Chiffre 1">
              <a:extLst>
                <a:ext uri="{FF2B5EF4-FFF2-40B4-BE49-F238E27FC236}">
                  <a16:creationId xmlns:a16="http://schemas.microsoft.com/office/drawing/2014/main" id="{CEE2CC1D-FDC8-4792-944B-4BE39959DF11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455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 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684577" cy="640080"/>
          </a:xfrm>
        </p:spPr>
        <p:txBody>
          <a:bodyPr rtlCol="0">
            <a:noAutofit/>
          </a:bodyPr>
          <a:lstStyle/>
          <a:p>
            <a:pPr rtl="0"/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Ecran d’accueil</a:t>
            </a:r>
          </a:p>
        </p:txBody>
      </p:sp>
      <p:sp>
        <p:nvSpPr>
          <p:cNvPr id="38" name="Espace réservé du contenu 17"/>
          <p:cNvSpPr txBox="1">
            <a:spLocks/>
          </p:cNvSpPr>
          <p:nvPr/>
        </p:nvSpPr>
        <p:spPr>
          <a:xfrm>
            <a:off x="541610" y="1524708"/>
            <a:ext cx="5637248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fr-FR" b="1" dirty="0">
                <a:latin typeface="Segoe UI" panose="020B0502040204020203" pitchFamily="34" charset="0"/>
                <a:cs typeface="Segoe UI" panose="020B0502040204020203" pitchFamily="34" charset="0"/>
              </a:rPr>
              <a:t>Nouvelle compétition 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permet de créer un nouveau fichier de compétition. Ce fichier sera enregistré sur l’ordinateur. 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fr-FR" b="1" dirty="0">
                <a:latin typeface="Segoe UI" panose="020B0502040204020203" pitchFamily="34" charset="0"/>
                <a:cs typeface="Segoe UI" panose="020B0502040204020203" pitchFamily="34" charset="0"/>
              </a:rPr>
              <a:t>Ouvrir Compétition 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permet d’ouvrir un fichier de compétition.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fr-FR" b="1" dirty="0">
                <a:latin typeface="Segoe UI" panose="020B0502040204020203" pitchFamily="34" charset="0"/>
                <a:cs typeface="Segoe UI" panose="020B0502040204020203" pitchFamily="34" charset="0"/>
              </a:rPr>
              <a:t>Télécharger Fichier Import 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permet de télécharger un fichier Excel pour importer des compétiteur en masse dans une compétition.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9889898-9613-488C-8AF1-A17A84FED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739" y="1593623"/>
            <a:ext cx="5029982" cy="445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Nouvelle Compétition</a:t>
            </a:r>
          </a:p>
        </p:txBody>
      </p:sp>
      <p:grpSp>
        <p:nvGrpSpPr>
          <p:cNvPr id="18" name="Groupe 17" descr="Petit cercle contenant le chiffre 1 pour indiquer la première étape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e 18" descr="Petit ce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20" name="Zone de texte 19" descr="Chiffre 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Espace réservé du contenu 17"/>
          <p:cNvSpPr txBox="1">
            <a:spLocks/>
          </p:cNvSpPr>
          <p:nvPr/>
        </p:nvSpPr>
        <p:spPr>
          <a:xfrm>
            <a:off x="1056513" y="1958189"/>
            <a:ext cx="4585731" cy="369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fr-F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Remplir le nom, le lieu et la date de la compétition</a:t>
            </a:r>
            <a:endParaRPr lang="fr-FR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oupe 32" descr="Petit cercle contenant le chiffre 2 pour indiquer la deuxième étape"/>
          <p:cNvGrpSpPr/>
          <p:nvPr/>
        </p:nvGrpSpPr>
        <p:grpSpPr bwMode="blackWhite">
          <a:xfrm>
            <a:off x="521290" y="2428534"/>
            <a:ext cx="558179" cy="409838"/>
            <a:chOff x="6953426" y="711274"/>
            <a:chExt cx="558179" cy="409838"/>
          </a:xfrm>
        </p:grpSpPr>
        <p:sp>
          <p:nvSpPr>
            <p:cNvPr id="34" name="Ellipse 33" descr="Petit ce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35" name="Zone de texte 34" descr="Chiffre 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Espace réservé du contenu 17"/>
          <p:cNvSpPr txBox="1">
            <a:spLocks/>
          </p:cNvSpPr>
          <p:nvPr/>
        </p:nvSpPr>
        <p:spPr>
          <a:xfrm>
            <a:off x="1046251" y="2468727"/>
            <a:ext cx="4504252" cy="525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fr-F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Cliquer sur </a:t>
            </a:r>
            <a:r>
              <a:rPr lang="fr-FR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Créer Compétition</a:t>
            </a:r>
          </a:p>
        </p:txBody>
      </p:sp>
      <p:grpSp>
        <p:nvGrpSpPr>
          <p:cNvPr id="22" name="Groupe 21" descr="Petit cercle contenant le chiffre 3 pour indiquer la troisième étape"/>
          <p:cNvGrpSpPr/>
          <p:nvPr/>
        </p:nvGrpSpPr>
        <p:grpSpPr bwMode="blackWhite">
          <a:xfrm>
            <a:off x="521207" y="2966893"/>
            <a:ext cx="558179" cy="409838"/>
            <a:chOff x="6953426" y="711274"/>
            <a:chExt cx="558179" cy="409838"/>
          </a:xfrm>
        </p:grpSpPr>
        <p:sp>
          <p:nvSpPr>
            <p:cNvPr id="24" name="Ellipse 23" descr="Petit ce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30" name="Zone de texte 29" descr="Chiffre 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Espace réservé du contenu 17"/>
          <p:cNvSpPr txBox="1">
            <a:spLocks/>
          </p:cNvSpPr>
          <p:nvPr/>
        </p:nvSpPr>
        <p:spPr>
          <a:xfrm>
            <a:off x="1046168" y="2995054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fr-F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Sélectionner un dossier ou sera enregistré le fichier de la compétition (.xml), puis </a:t>
            </a:r>
            <a:r>
              <a:rPr lang="fr-FR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enregistrer</a:t>
            </a:r>
            <a:endParaRPr lang="fr-FR" b="1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BA65152-2B8D-4FE4-B37B-046F88AFC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878" y="1562648"/>
            <a:ext cx="3905250" cy="2162175"/>
          </a:xfrm>
          <a:prstGeom prst="rect">
            <a:avLst/>
          </a:prstGeom>
        </p:spPr>
      </p:pic>
      <p:grpSp>
        <p:nvGrpSpPr>
          <p:cNvPr id="26" name="Groupe 25" descr="Petit cercle contenant le chiffre 1 pour indiquer la première étape">
            <a:extLst>
              <a:ext uri="{FF2B5EF4-FFF2-40B4-BE49-F238E27FC236}">
                <a16:creationId xmlns:a16="http://schemas.microsoft.com/office/drawing/2014/main" id="{86354558-7AC1-47E3-9C0B-C65EDD68D60F}"/>
              </a:ext>
            </a:extLst>
          </p:cNvPr>
          <p:cNvGrpSpPr/>
          <p:nvPr/>
        </p:nvGrpSpPr>
        <p:grpSpPr bwMode="blackWhite">
          <a:xfrm>
            <a:off x="10273038" y="2146124"/>
            <a:ext cx="558179" cy="409838"/>
            <a:chOff x="6953426" y="711274"/>
            <a:chExt cx="558179" cy="409838"/>
          </a:xfrm>
        </p:grpSpPr>
        <p:sp>
          <p:nvSpPr>
            <p:cNvPr id="27" name="Ovale 18" descr="Petit cercle">
              <a:extLst>
                <a:ext uri="{FF2B5EF4-FFF2-40B4-BE49-F238E27FC236}">
                  <a16:creationId xmlns:a16="http://schemas.microsoft.com/office/drawing/2014/main" id="{EB57B626-EF1F-4506-A3BE-EBCABE758341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28" name="Zone de texte 19" descr="Chiffre 1">
              <a:extLst>
                <a:ext uri="{FF2B5EF4-FFF2-40B4-BE49-F238E27FC236}">
                  <a16:creationId xmlns:a16="http://schemas.microsoft.com/office/drawing/2014/main" id="{B4E4741F-4029-4847-81EC-0BB7E2D6380B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31" name="Groupe 32" descr="Petit cercle contenant le chiffre 2 pour indiquer la deuxième étape">
            <a:extLst>
              <a:ext uri="{FF2B5EF4-FFF2-40B4-BE49-F238E27FC236}">
                <a16:creationId xmlns:a16="http://schemas.microsoft.com/office/drawing/2014/main" id="{CA710743-A5D5-4061-9ED1-92DE38C5B389}"/>
              </a:ext>
            </a:extLst>
          </p:cNvPr>
          <p:cNvGrpSpPr/>
          <p:nvPr/>
        </p:nvGrpSpPr>
        <p:grpSpPr bwMode="blackWhite">
          <a:xfrm>
            <a:off x="9714859" y="3176107"/>
            <a:ext cx="558179" cy="409838"/>
            <a:chOff x="6953426" y="711274"/>
            <a:chExt cx="558179" cy="409838"/>
          </a:xfrm>
        </p:grpSpPr>
        <p:sp>
          <p:nvSpPr>
            <p:cNvPr id="41" name="Ellipse 33" descr="Petit cercle">
              <a:extLst>
                <a:ext uri="{FF2B5EF4-FFF2-40B4-BE49-F238E27FC236}">
                  <a16:creationId xmlns:a16="http://schemas.microsoft.com/office/drawing/2014/main" id="{7697C9C8-3C44-48E6-B8A4-58A7164772BB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42" name="Zone de texte 34" descr="Chiffre 2">
              <a:extLst>
                <a:ext uri="{FF2B5EF4-FFF2-40B4-BE49-F238E27FC236}">
                  <a16:creationId xmlns:a16="http://schemas.microsoft.com/office/drawing/2014/main" id="{11B86001-BD8A-45FF-8D5F-69503E68B064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74FEEF72-4B23-4F76-927D-55E5E3E8F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878" y="3947887"/>
            <a:ext cx="3451239" cy="2487181"/>
          </a:xfrm>
          <a:prstGeom prst="rect">
            <a:avLst/>
          </a:prstGeom>
        </p:spPr>
      </p:pic>
      <p:grpSp>
        <p:nvGrpSpPr>
          <p:cNvPr id="46" name="Groupe 45" descr="Petit cercle contenant le chiffre 3 pour indiquer la troisième étape">
            <a:extLst>
              <a:ext uri="{FF2B5EF4-FFF2-40B4-BE49-F238E27FC236}">
                <a16:creationId xmlns:a16="http://schemas.microsoft.com/office/drawing/2014/main" id="{5495F03F-BE22-4F26-AF48-64DCD7CC553D}"/>
              </a:ext>
            </a:extLst>
          </p:cNvPr>
          <p:cNvGrpSpPr/>
          <p:nvPr/>
        </p:nvGrpSpPr>
        <p:grpSpPr bwMode="blackWhite">
          <a:xfrm>
            <a:off x="8093407" y="6025230"/>
            <a:ext cx="558179" cy="409838"/>
            <a:chOff x="6953426" y="711274"/>
            <a:chExt cx="558179" cy="409838"/>
          </a:xfrm>
        </p:grpSpPr>
        <p:sp>
          <p:nvSpPr>
            <p:cNvPr id="47" name="Ellipse 23" descr="Petit cercle">
              <a:extLst>
                <a:ext uri="{FF2B5EF4-FFF2-40B4-BE49-F238E27FC236}">
                  <a16:creationId xmlns:a16="http://schemas.microsoft.com/office/drawing/2014/main" id="{B905C859-6C74-4529-B05F-225917ADCD84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48" name="Zone de texte 29" descr="Chiffre 3">
              <a:extLst>
                <a:ext uri="{FF2B5EF4-FFF2-40B4-BE49-F238E27FC236}">
                  <a16:creationId xmlns:a16="http://schemas.microsoft.com/office/drawing/2014/main" id="{94807B4C-A116-41B2-9789-C87BD0D1AA9D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Ouvrir Compétition</a:t>
            </a:r>
          </a:p>
        </p:txBody>
      </p:sp>
      <p:grpSp>
        <p:nvGrpSpPr>
          <p:cNvPr id="18" name="Groupe 17" descr="Petit cercle contenant le chiffre 1 pour indiquer la première étape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e 18" descr="Petit ce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20" name="Zone de texte 19" descr="Chiffre 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Espace réservé du contenu 17"/>
          <p:cNvSpPr txBox="1">
            <a:spLocks/>
          </p:cNvSpPr>
          <p:nvPr/>
        </p:nvSpPr>
        <p:spPr>
          <a:xfrm>
            <a:off x="1056513" y="1958189"/>
            <a:ext cx="4585731" cy="369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fr-F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Pour ouvrir une compétition déjà créée</a:t>
            </a:r>
            <a:endParaRPr lang="fr-FR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oupe 32" descr="Petit cercle contenant le chiffre 2 pour indiquer la deuxième étape"/>
          <p:cNvGrpSpPr/>
          <p:nvPr/>
        </p:nvGrpSpPr>
        <p:grpSpPr bwMode="blackWhite">
          <a:xfrm>
            <a:off x="521290" y="2428534"/>
            <a:ext cx="558179" cy="409838"/>
            <a:chOff x="6953426" y="711274"/>
            <a:chExt cx="558179" cy="409838"/>
          </a:xfrm>
        </p:grpSpPr>
        <p:sp>
          <p:nvSpPr>
            <p:cNvPr id="34" name="Ellipse 33" descr="Petit ce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35" name="Zone de texte 34" descr="Chiffre 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Espace réservé du contenu 17"/>
          <p:cNvSpPr txBox="1">
            <a:spLocks/>
          </p:cNvSpPr>
          <p:nvPr/>
        </p:nvSpPr>
        <p:spPr>
          <a:xfrm>
            <a:off x="1046251" y="2468727"/>
            <a:ext cx="4504252" cy="525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fr-F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Sélectionner le fichier xml de la compétition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A4CBE43-23D6-4996-A4B2-988D76A93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647" y="1594097"/>
            <a:ext cx="3276600" cy="7334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AF98A5B-1DC1-4A76-B337-96426368A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647" y="2629490"/>
            <a:ext cx="4430881" cy="3306377"/>
          </a:xfrm>
          <a:prstGeom prst="rect">
            <a:avLst/>
          </a:prstGeom>
        </p:spPr>
      </p:pic>
      <p:grpSp>
        <p:nvGrpSpPr>
          <p:cNvPr id="43" name="Groupe 32" descr="Petit cercle contenant le chiffre 2 pour indiquer la deuxième étape">
            <a:extLst>
              <a:ext uri="{FF2B5EF4-FFF2-40B4-BE49-F238E27FC236}">
                <a16:creationId xmlns:a16="http://schemas.microsoft.com/office/drawing/2014/main" id="{65DB1F23-4934-4B32-8AC9-2337C933E159}"/>
              </a:ext>
            </a:extLst>
          </p:cNvPr>
          <p:cNvGrpSpPr/>
          <p:nvPr/>
        </p:nvGrpSpPr>
        <p:grpSpPr bwMode="blackWhite">
          <a:xfrm>
            <a:off x="9231764" y="5730948"/>
            <a:ext cx="558179" cy="409838"/>
            <a:chOff x="6953426" y="711274"/>
            <a:chExt cx="558179" cy="409838"/>
          </a:xfrm>
        </p:grpSpPr>
        <p:sp>
          <p:nvSpPr>
            <p:cNvPr id="44" name="Ellipse 33" descr="Petit cercle">
              <a:extLst>
                <a:ext uri="{FF2B5EF4-FFF2-40B4-BE49-F238E27FC236}">
                  <a16:creationId xmlns:a16="http://schemas.microsoft.com/office/drawing/2014/main" id="{953E4F20-4CE4-4933-9345-DFFCF2BA248F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45" name="Zone de texte 34" descr="Chiffre 2">
              <a:extLst>
                <a:ext uri="{FF2B5EF4-FFF2-40B4-BE49-F238E27FC236}">
                  <a16:creationId xmlns:a16="http://schemas.microsoft.com/office/drawing/2014/main" id="{688C41DE-A877-441A-BCE1-107C8B909A24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49" name="Groupe 48" descr="Petit cercle contenant le chiffre 1 pour indiquer la première étape">
            <a:extLst>
              <a:ext uri="{FF2B5EF4-FFF2-40B4-BE49-F238E27FC236}">
                <a16:creationId xmlns:a16="http://schemas.microsoft.com/office/drawing/2014/main" id="{0E0ABA4B-D084-49AD-B43D-7F4F2C55C832}"/>
              </a:ext>
            </a:extLst>
          </p:cNvPr>
          <p:cNvGrpSpPr/>
          <p:nvPr/>
        </p:nvGrpSpPr>
        <p:grpSpPr bwMode="blackWhite">
          <a:xfrm>
            <a:off x="9508326" y="1803117"/>
            <a:ext cx="558179" cy="409838"/>
            <a:chOff x="6953426" y="711274"/>
            <a:chExt cx="558179" cy="409838"/>
          </a:xfrm>
        </p:grpSpPr>
        <p:sp>
          <p:nvSpPr>
            <p:cNvPr id="50" name="Ovale 18" descr="Petit cercle">
              <a:extLst>
                <a:ext uri="{FF2B5EF4-FFF2-40B4-BE49-F238E27FC236}">
                  <a16:creationId xmlns:a16="http://schemas.microsoft.com/office/drawing/2014/main" id="{1EA4D061-9E81-4404-AF3E-34250584ECD2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51" name="Zone de texte 19" descr="Chiffre 1">
              <a:extLst>
                <a:ext uri="{FF2B5EF4-FFF2-40B4-BE49-F238E27FC236}">
                  <a16:creationId xmlns:a16="http://schemas.microsoft.com/office/drawing/2014/main" id="{E447F58A-D50E-4543-815E-6CD39E7A5A8C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924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90A3ED49-B1E5-45D7-9D23-63259957D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731" y="1275203"/>
            <a:ext cx="10167375" cy="5300803"/>
          </a:xfrm>
          <a:prstGeom prst="rect">
            <a:avLst/>
          </a:prstGeom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11097" y="394347"/>
            <a:ext cx="6877119" cy="640080"/>
          </a:xfrm>
        </p:spPr>
        <p:txBody>
          <a:bodyPr rtlCol="0"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Interface Compétition</a:t>
            </a:r>
          </a:p>
        </p:txBody>
      </p:sp>
      <p:grpSp>
        <p:nvGrpSpPr>
          <p:cNvPr id="70" name="Groupe 69" descr="Petit cercle contenant le chiffre 1 pour indiquer la première étape">
            <a:extLst>
              <a:ext uri="{FF2B5EF4-FFF2-40B4-BE49-F238E27FC236}">
                <a16:creationId xmlns:a16="http://schemas.microsoft.com/office/drawing/2014/main" id="{10E9180F-9891-4A5D-A9DE-69A2E3978CB2}"/>
              </a:ext>
            </a:extLst>
          </p:cNvPr>
          <p:cNvGrpSpPr/>
          <p:nvPr/>
        </p:nvGrpSpPr>
        <p:grpSpPr bwMode="blackWhite">
          <a:xfrm>
            <a:off x="1082731" y="1450888"/>
            <a:ext cx="558179" cy="409838"/>
            <a:chOff x="6953426" y="711274"/>
            <a:chExt cx="558179" cy="409838"/>
          </a:xfrm>
        </p:grpSpPr>
        <p:sp>
          <p:nvSpPr>
            <p:cNvPr id="71" name="Ovale 18" descr="Petit cercle">
              <a:extLst>
                <a:ext uri="{FF2B5EF4-FFF2-40B4-BE49-F238E27FC236}">
                  <a16:creationId xmlns:a16="http://schemas.microsoft.com/office/drawing/2014/main" id="{EE21CF89-0913-4AB2-8B17-8F583BBD979D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72" name="Zone de texte 19" descr="Chiffre 1">
              <a:extLst>
                <a:ext uri="{FF2B5EF4-FFF2-40B4-BE49-F238E27FC236}">
                  <a16:creationId xmlns:a16="http://schemas.microsoft.com/office/drawing/2014/main" id="{A95381E9-F456-4B62-8D68-6145E3A35ED0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73" name="Groupe 32" descr="Petit cercle contenant le chiffre 2 pour indiquer la deuxième étape">
            <a:extLst>
              <a:ext uri="{FF2B5EF4-FFF2-40B4-BE49-F238E27FC236}">
                <a16:creationId xmlns:a16="http://schemas.microsoft.com/office/drawing/2014/main" id="{166C2971-9329-4FE7-994D-42C5BDF9F819}"/>
              </a:ext>
            </a:extLst>
          </p:cNvPr>
          <p:cNvGrpSpPr/>
          <p:nvPr/>
        </p:nvGrpSpPr>
        <p:grpSpPr bwMode="blackWhite">
          <a:xfrm>
            <a:off x="2864049" y="3000068"/>
            <a:ext cx="558179" cy="409838"/>
            <a:chOff x="6953426" y="711274"/>
            <a:chExt cx="558179" cy="409838"/>
          </a:xfrm>
        </p:grpSpPr>
        <p:sp>
          <p:nvSpPr>
            <p:cNvPr id="74" name="Ellipse 33" descr="Petit cercle">
              <a:extLst>
                <a:ext uri="{FF2B5EF4-FFF2-40B4-BE49-F238E27FC236}">
                  <a16:creationId xmlns:a16="http://schemas.microsoft.com/office/drawing/2014/main" id="{302A61B6-828E-4F64-B7BA-803968B20076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75" name="Zone de texte 34" descr="Chiffre 2">
              <a:extLst>
                <a:ext uri="{FF2B5EF4-FFF2-40B4-BE49-F238E27FC236}">
                  <a16:creationId xmlns:a16="http://schemas.microsoft.com/office/drawing/2014/main" id="{997F0644-971B-4840-A43F-7C29970112CC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76" name="Groupe 75" descr="Petit cercle contenant le chiffre 3 pour indiquer la troisième étape">
            <a:extLst>
              <a:ext uri="{FF2B5EF4-FFF2-40B4-BE49-F238E27FC236}">
                <a16:creationId xmlns:a16="http://schemas.microsoft.com/office/drawing/2014/main" id="{553E387C-756B-4AF8-9223-3C943AF8C4C5}"/>
              </a:ext>
            </a:extLst>
          </p:cNvPr>
          <p:cNvGrpSpPr/>
          <p:nvPr/>
        </p:nvGrpSpPr>
        <p:grpSpPr bwMode="blackWhite">
          <a:xfrm>
            <a:off x="1953945" y="3967129"/>
            <a:ext cx="558179" cy="409838"/>
            <a:chOff x="6953426" y="711274"/>
            <a:chExt cx="558179" cy="409838"/>
          </a:xfrm>
        </p:grpSpPr>
        <p:sp>
          <p:nvSpPr>
            <p:cNvPr id="77" name="Ellipse 23" descr="Petit cercle">
              <a:extLst>
                <a:ext uri="{FF2B5EF4-FFF2-40B4-BE49-F238E27FC236}">
                  <a16:creationId xmlns:a16="http://schemas.microsoft.com/office/drawing/2014/main" id="{C619F4E8-0384-4BAA-8333-3B5C57998000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78" name="Zone de texte 29" descr="Chiffre 3">
              <a:extLst>
                <a:ext uri="{FF2B5EF4-FFF2-40B4-BE49-F238E27FC236}">
                  <a16:creationId xmlns:a16="http://schemas.microsoft.com/office/drawing/2014/main" id="{D3CB6F25-41AB-4235-9339-F5CC5FF95BF4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grpSp>
        <p:nvGrpSpPr>
          <p:cNvPr id="79" name="Groupe 36" descr="Petit cercle contenant le chiffre 4 pour indiquer la quatrième étape">
            <a:extLst>
              <a:ext uri="{FF2B5EF4-FFF2-40B4-BE49-F238E27FC236}">
                <a16:creationId xmlns:a16="http://schemas.microsoft.com/office/drawing/2014/main" id="{9599C1B7-00C6-453F-AC07-4298248AD562}"/>
              </a:ext>
            </a:extLst>
          </p:cNvPr>
          <p:cNvGrpSpPr/>
          <p:nvPr/>
        </p:nvGrpSpPr>
        <p:grpSpPr bwMode="blackWhite">
          <a:xfrm>
            <a:off x="2661658" y="4673497"/>
            <a:ext cx="558179" cy="409838"/>
            <a:chOff x="6953426" y="711274"/>
            <a:chExt cx="558179" cy="409838"/>
          </a:xfrm>
        </p:grpSpPr>
        <p:sp>
          <p:nvSpPr>
            <p:cNvPr id="80" name="Ovale 37" descr="Petit cercle">
              <a:extLst>
                <a:ext uri="{FF2B5EF4-FFF2-40B4-BE49-F238E27FC236}">
                  <a16:creationId xmlns:a16="http://schemas.microsoft.com/office/drawing/2014/main" id="{74536EC2-D4B7-4CBA-8DDC-028B3198F635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81" name="Zone de texte 38" descr="Chiffre 4">
              <a:extLst>
                <a:ext uri="{FF2B5EF4-FFF2-40B4-BE49-F238E27FC236}">
                  <a16:creationId xmlns:a16="http://schemas.microsoft.com/office/drawing/2014/main" id="{868E9DE1-B7C8-41E9-A128-7F8C10AEE20B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grpSp>
        <p:nvGrpSpPr>
          <p:cNvPr id="82" name="Groupe 36" descr="Petit cercle contenant le chiffre 4 pour indiquer la quatrième étape">
            <a:extLst>
              <a:ext uri="{FF2B5EF4-FFF2-40B4-BE49-F238E27FC236}">
                <a16:creationId xmlns:a16="http://schemas.microsoft.com/office/drawing/2014/main" id="{0C82BBE4-C099-4C4D-8DB4-89EA530D9D4B}"/>
              </a:ext>
            </a:extLst>
          </p:cNvPr>
          <p:cNvGrpSpPr/>
          <p:nvPr/>
        </p:nvGrpSpPr>
        <p:grpSpPr bwMode="blackWhite">
          <a:xfrm>
            <a:off x="6797291" y="2614446"/>
            <a:ext cx="558179" cy="409838"/>
            <a:chOff x="6953426" y="711274"/>
            <a:chExt cx="558179" cy="409838"/>
          </a:xfrm>
        </p:grpSpPr>
        <p:sp>
          <p:nvSpPr>
            <p:cNvPr id="83" name="Ovale 37" descr="Petit cercle">
              <a:extLst>
                <a:ext uri="{FF2B5EF4-FFF2-40B4-BE49-F238E27FC236}">
                  <a16:creationId xmlns:a16="http://schemas.microsoft.com/office/drawing/2014/main" id="{5A2E078B-B086-435E-9389-D7032CA6635D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84" name="Zone de texte 38" descr="Chiffre 4">
              <a:extLst>
                <a:ext uri="{FF2B5EF4-FFF2-40B4-BE49-F238E27FC236}">
                  <a16:creationId xmlns:a16="http://schemas.microsoft.com/office/drawing/2014/main" id="{AA8E0E61-3FE8-4BF1-9BE4-51E0B0C95468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</a:p>
          </p:txBody>
        </p:sp>
      </p:grpSp>
      <p:grpSp>
        <p:nvGrpSpPr>
          <p:cNvPr id="85" name="Groupe 36" descr="Petit cercle contenant le chiffre 4 pour indiquer la quatrième étape">
            <a:extLst>
              <a:ext uri="{FF2B5EF4-FFF2-40B4-BE49-F238E27FC236}">
                <a16:creationId xmlns:a16="http://schemas.microsoft.com/office/drawing/2014/main" id="{0CC3B658-1F6B-4FF8-BA4F-D704D0992C49}"/>
              </a:ext>
            </a:extLst>
          </p:cNvPr>
          <p:cNvGrpSpPr/>
          <p:nvPr/>
        </p:nvGrpSpPr>
        <p:grpSpPr bwMode="blackWhite">
          <a:xfrm>
            <a:off x="6932637" y="5159542"/>
            <a:ext cx="558179" cy="409838"/>
            <a:chOff x="6953426" y="711274"/>
            <a:chExt cx="558179" cy="409838"/>
          </a:xfrm>
        </p:grpSpPr>
        <p:sp>
          <p:nvSpPr>
            <p:cNvPr id="86" name="Ovale 37" descr="Petit cercle">
              <a:extLst>
                <a:ext uri="{FF2B5EF4-FFF2-40B4-BE49-F238E27FC236}">
                  <a16:creationId xmlns:a16="http://schemas.microsoft.com/office/drawing/2014/main" id="{73DB5547-6E04-4065-8EDA-DF82686D98F5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87" name="Zone de texte 38" descr="Chiffre 4">
              <a:extLst>
                <a:ext uri="{FF2B5EF4-FFF2-40B4-BE49-F238E27FC236}">
                  <a16:creationId xmlns:a16="http://schemas.microsoft.com/office/drawing/2014/main" id="{39121ECE-E8DF-423C-BD54-2FF34DB504FC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467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Ajouter unitaire de compétiteur</a:t>
            </a:r>
          </a:p>
        </p:txBody>
      </p:sp>
      <p:grpSp>
        <p:nvGrpSpPr>
          <p:cNvPr id="18" name="Groupe 17" descr="Petit cercle contenant le chiffre 1 pour indiquer la première étape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e 18" descr="Petit ce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20" name="Zone de texte 19" descr="Chiffre 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Espace réservé du contenu 17"/>
          <p:cNvSpPr txBox="1">
            <a:spLocks/>
          </p:cNvSpPr>
          <p:nvPr/>
        </p:nvSpPr>
        <p:spPr>
          <a:xfrm>
            <a:off x="1056513" y="1958189"/>
            <a:ext cx="4585731" cy="369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fr-F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Remplir les détails du judoka</a:t>
            </a:r>
            <a:endParaRPr lang="fr-FR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oupe 32" descr="Petit cercle contenant le chiffre 2 pour indiquer la deuxième étape"/>
          <p:cNvGrpSpPr/>
          <p:nvPr/>
        </p:nvGrpSpPr>
        <p:grpSpPr bwMode="blackWhite">
          <a:xfrm>
            <a:off x="521290" y="2428534"/>
            <a:ext cx="558179" cy="409838"/>
            <a:chOff x="6953426" y="711274"/>
            <a:chExt cx="558179" cy="409838"/>
          </a:xfrm>
        </p:grpSpPr>
        <p:sp>
          <p:nvSpPr>
            <p:cNvPr id="34" name="Ellipse 33" descr="Petit ce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35" name="Zone de texte 34" descr="Chiffre 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Espace réservé du contenu 17"/>
          <p:cNvSpPr txBox="1">
            <a:spLocks/>
          </p:cNvSpPr>
          <p:nvPr/>
        </p:nvSpPr>
        <p:spPr>
          <a:xfrm>
            <a:off x="1046168" y="2496549"/>
            <a:ext cx="4504252" cy="525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fr-F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Bouton Ajouter pour l’intégrer à la compétition en cours</a:t>
            </a:r>
          </a:p>
        </p:txBody>
      </p:sp>
      <p:grpSp>
        <p:nvGrpSpPr>
          <p:cNvPr id="22" name="Groupe 21" descr="Petit cercle contenant le chiffre 3 pour indiquer la troisième étape"/>
          <p:cNvGrpSpPr/>
          <p:nvPr/>
        </p:nvGrpSpPr>
        <p:grpSpPr bwMode="blackWhite">
          <a:xfrm>
            <a:off x="521207" y="2966893"/>
            <a:ext cx="558179" cy="409838"/>
            <a:chOff x="6953426" y="711274"/>
            <a:chExt cx="558179" cy="409838"/>
          </a:xfrm>
        </p:grpSpPr>
        <p:sp>
          <p:nvSpPr>
            <p:cNvPr id="24" name="Ellipse 23" descr="Petit ce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30" name="Zone de texte 29" descr="Chiffre 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Espace réservé du contenu 17"/>
          <p:cNvSpPr txBox="1">
            <a:spLocks/>
          </p:cNvSpPr>
          <p:nvPr/>
        </p:nvSpPr>
        <p:spPr>
          <a:xfrm>
            <a:off x="1046168" y="2995054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fr-F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Bouton Supprimer pour retirer un ou plusieurs judokas de la compétition</a:t>
            </a:r>
            <a:endParaRPr lang="fr-FR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40" name="Espace réservé du contenu 17"/>
          <p:cNvSpPr txBox="1">
            <a:spLocks/>
          </p:cNvSpPr>
          <p:nvPr/>
        </p:nvSpPr>
        <p:spPr>
          <a:xfrm>
            <a:off x="1056513" y="3585945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endParaRPr lang="fr-FR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6230AD9-6840-4B3A-9682-97B325E59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045" y="1552430"/>
            <a:ext cx="4105275" cy="2828925"/>
          </a:xfrm>
          <a:prstGeom prst="rect">
            <a:avLst/>
          </a:prstGeom>
        </p:spPr>
      </p:pic>
      <p:grpSp>
        <p:nvGrpSpPr>
          <p:cNvPr id="43" name="Groupe 42" descr="Petit cercle contenant le chiffre 1 pour indiquer la première étape">
            <a:extLst>
              <a:ext uri="{FF2B5EF4-FFF2-40B4-BE49-F238E27FC236}">
                <a16:creationId xmlns:a16="http://schemas.microsoft.com/office/drawing/2014/main" id="{402F8F31-08B5-46AE-A146-04F1082D42E5}"/>
              </a:ext>
            </a:extLst>
          </p:cNvPr>
          <p:cNvGrpSpPr/>
          <p:nvPr/>
        </p:nvGrpSpPr>
        <p:grpSpPr bwMode="blackWhite">
          <a:xfrm>
            <a:off x="6221999" y="2724810"/>
            <a:ext cx="558179" cy="409838"/>
            <a:chOff x="6953426" y="711274"/>
            <a:chExt cx="558179" cy="409838"/>
          </a:xfrm>
        </p:grpSpPr>
        <p:sp>
          <p:nvSpPr>
            <p:cNvPr id="44" name="Ovale 18" descr="Petit cercle">
              <a:extLst>
                <a:ext uri="{FF2B5EF4-FFF2-40B4-BE49-F238E27FC236}">
                  <a16:creationId xmlns:a16="http://schemas.microsoft.com/office/drawing/2014/main" id="{6125DACF-B9A0-498E-84BA-BF888FC7DBC9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45" name="Zone de texte 19" descr="Chiffre 1">
              <a:extLst>
                <a:ext uri="{FF2B5EF4-FFF2-40B4-BE49-F238E27FC236}">
                  <a16:creationId xmlns:a16="http://schemas.microsoft.com/office/drawing/2014/main" id="{49C6C8BC-9992-4627-AE52-961981E74A23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49" name="Groupe 32" descr="Petit cercle contenant le chiffre 2 pour indiquer la deuxième étape">
            <a:extLst>
              <a:ext uri="{FF2B5EF4-FFF2-40B4-BE49-F238E27FC236}">
                <a16:creationId xmlns:a16="http://schemas.microsoft.com/office/drawing/2014/main" id="{4313D5D9-71AF-4E03-A7C3-8EFF78DB8D75}"/>
              </a:ext>
            </a:extLst>
          </p:cNvPr>
          <p:cNvGrpSpPr/>
          <p:nvPr/>
        </p:nvGrpSpPr>
        <p:grpSpPr bwMode="blackWhite">
          <a:xfrm>
            <a:off x="9604626" y="3156387"/>
            <a:ext cx="558179" cy="409838"/>
            <a:chOff x="6953426" y="711274"/>
            <a:chExt cx="558179" cy="409838"/>
          </a:xfrm>
        </p:grpSpPr>
        <p:sp>
          <p:nvSpPr>
            <p:cNvPr id="50" name="Ellipse 33" descr="Petit cercle">
              <a:extLst>
                <a:ext uri="{FF2B5EF4-FFF2-40B4-BE49-F238E27FC236}">
                  <a16:creationId xmlns:a16="http://schemas.microsoft.com/office/drawing/2014/main" id="{4144B196-0C27-491E-BD81-CB118FFA3C3E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51" name="Zone de texte 34" descr="Chiffre 2">
              <a:extLst>
                <a:ext uri="{FF2B5EF4-FFF2-40B4-BE49-F238E27FC236}">
                  <a16:creationId xmlns:a16="http://schemas.microsoft.com/office/drawing/2014/main" id="{ECE4A697-1721-49DE-979E-5162D21C2BB9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52" name="Groupe 51" descr="Petit cercle contenant le chiffre 3 pour indiquer la troisième étape">
            <a:extLst>
              <a:ext uri="{FF2B5EF4-FFF2-40B4-BE49-F238E27FC236}">
                <a16:creationId xmlns:a16="http://schemas.microsoft.com/office/drawing/2014/main" id="{736588B8-DBE0-4ABB-B377-D25FCC8D6723}"/>
              </a:ext>
            </a:extLst>
          </p:cNvPr>
          <p:cNvGrpSpPr/>
          <p:nvPr/>
        </p:nvGrpSpPr>
        <p:grpSpPr bwMode="blackWhite">
          <a:xfrm>
            <a:off x="9676269" y="3825600"/>
            <a:ext cx="558179" cy="409838"/>
            <a:chOff x="6953426" y="711274"/>
            <a:chExt cx="558179" cy="409838"/>
          </a:xfrm>
        </p:grpSpPr>
        <p:sp>
          <p:nvSpPr>
            <p:cNvPr id="53" name="Ellipse 23" descr="Petit cercle">
              <a:extLst>
                <a:ext uri="{FF2B5EF4-FFF2-40B4-BE49-F238E27FC236}">
                  <a16:creationId xmlns:a16="http://schemas.microsoft.com/office/drawing/2014/main" id="{62FABAB9-C214-4371-B38B-43A6F6D8858F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54" name="Zone de texte 29" descr="Chiffre 3">
              <a:extLst>
                <a:ext uri="{FF2B5EF4-FFF2-40B4-BE49-F238E27FC236}">
                  <a16:creationId xmlns:a16="http://schemas.microsoft.com/office/drawing/2014/main" id="{A53253A6-7C4D-4ABF-86FF-255AAF967DA5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grpSp>
        <p:nvGrpSpPr>
          <p:cNvPr id="55" name="Groupe 54" descr="Petit cercle contenant le chiffre 1 pour indiquer la première étape">
            <a:extLst>
              <a:ext uri="{FF2B5EF4-FFF2-40B4-BE49-F238E27FC236}">
                <a16:creationId xmlns:a16="http://schemas.microsoft.com/office/drawing/2014/main" id="{7FFF576C-C6A5-49A1-83D5-3D7F6CEAF6E9}"/>
              </a:ext>
            </a:extLst>
          </p:cNvPr>
          <p:cNvGrpSpPr/>
          <p:nvPr/>
        </p:nvGrpSpPr>
        <p:grpSpPr bwMode="blackWhite">
          <a:xfrm>
            <a:off x="239590" y="303245"/>
            <a:ext cx="558179" cy="409838"/>
            <a:chOff x="6953426" y="711274"/>
            <a:chExt cx="558179" cy="409838"/>
          </a:xfrm>
        </p:grpSpPr>
        <p:sp>
          <p:nvSpPr>
            <p:cNvPr id="56" name="Ovale 18" descr="Petit cercle">
              <a:extLst>
                <a:ext uri="{FF2B5EF4-FFF2-40B4-BE49-F238E27FC236}">
                  <a16:creationId xmlns:a16="http://schemas.microsoft.com/office/drawing/2014/main" id="{EC7995BF-21CA-4CB7-B6F0-B9060F642125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57" name="Zone de texte 19" descr="Chiffre 1">
              <a:extLst>
                <a:ext uri="{FF2B5EF4-FFF2-40B4-BE49-F238E27FC236}">
                  <a16:creationId xmlns:a16="http://schemas.microsoft.com/office/drawing/2014/main" id="{9192B523-3C5E-48F1-B117-F5610EBE2844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674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1CBF190-DC5A-435C-803F-A0F96DAAE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029" y="1318173"/>
            <a:ext cx="5072063" cy="2019323"/>
          </a:xfrm>
          <a:prstGeom prst="rect">
            <a:avLst/>
          </a:prstGeom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Fonctions</a:t>
            </a:r>
          </a:p>
        </p:txBody>
      </p:sp>
      <p:grpSp>
        <p:nvGrpSpPr>
          <p:cNvPr id="18" name="Groupe 17" descr="Petit cercle contenant le chiffre 1 pour indiquer la première étape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e 18" descr="Petit ce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20" name="Zone de texte 19" descr="Chiffre 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Espace réservé du contenu 17"/>
          <p:cNvSpPr txBox="1">
            <a:spLocks/>
          </p:cNvSpPr>
          <p:nvPr/>
        </p:nvSpPr>
        <p:spPr>
          <a:xfrm>
            <a:off x="1056513" y="1958189"/>
            <a:ext cx="4585731" cy="57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rtl="0">
              <a:spcAft>
                <a:spcPts val="600"/>
              </a:spcAft>
              <a:buNone/>
              <a:defRPr/>
            </a:pPr>
            <a:r>
              <a:rPr lang="fr-FR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Enregistrer</a:t>
            </a:r>
            <a:r>
              <a:rPr lang="fr-F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la compétition (pensez-y régulièrement afin de ne pas tout perdre lorsque vous fermez le logiciel)</a:t>
            </a:r>
            <a:endParaRPr lang="fr-FR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oupe 32" descr="Petit cercle contenant le chiffre 2 pour indiquer la deuxième étape"/>
          <p:cNvGrpSpPr/>
          <p:nvPr/>
        </p:nvGrpSpPr>
        <p:grpSpPr bwMode="blackWhite">
          <a:xfrm>
            <a:off x="511111" y="2615016"/>
            <a:ext cx="558179" cy="447780"/>
            <a:chOff x="6953426" y="711274"/>
            <a:chExt cx="558179" cy="409838"/>
          </a:xfrm>
        </p:grpSpPr>
        <p:sp>
          <p:nvSpPr>
            <p:cNvPr id="34" name="Ellipse 33" descr="Petit ce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35" name="Zone de texte 34" descr="Chiffre 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Espace réservé du contenu 17"/>
          <p:cNvSpPr txBox="1">
            <a:spLocks/>
          </p:cNvSpPr>
          <p:nvPr/>
        </p:nvSpPr>
        <p:spPr>
          <a:xfrm>
            <a:off x="1035989" y="2683029"/>
            <a:ext cx="4504252" cy="831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Aft>
                <a:spcPts val="2000"/>
              </a:spcAft>
              <a:buNone/>
              <a:defRPr/>
            </a:pPr>
            <a:r>
              <a:rPr lang="fr-FR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Générer poules </a:t>
            </a:r>
            <a:r>
              <a:rPr lang="fr-F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génère automatiquement les poules en prenant les compétiteurs présents et en les répartissant par groupe morphologiques</a:t>
            </a:r>
          </a:p>
        </p:txBody>
      </p:sp>
      <p:grpSp>
        <p:nvGrpSpPr>
          <p:cNvPr id="22" name="Groupe 21" descr="Petit cercle contenant le chiffre 3 pour indiquer la troisième étape"/>
          <p:cNvGrpSpPr/>
          <p:nvPr/>
        </p:nvGrpSpPr>
        <p:grpSpPr bwMode="blackWhite">
          <a:xfrm>
            <a:off x="531552" y="3630867"/>
            <a:ext cx="558179" cy="409838"/>
            <a:chOff x="6953426" y="711274"/>
            <a:chExt cx="558179" cy="409838"/>
          </a:xfrm>
        </p:grpSpPr>
        <p:sp>
          <p:nvSpPr>
            <p:cNvPr id="24" name="Ellipse 23" descr="Petit ce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30" name="Zone de texte 29" descr="Chiffre 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Espace réservé du contenu 17"/>
          <p:cNvSpPr txBox="1">
            <a:spLocks/>
          </p:cNvSpPr>
          <p:nvPr/>
        </p:nvSpPr>
        <p:spPr>
          <a:xfrm>
            <a:off x="1056513" y="3659027"/>
            <a:ext cx="4504252" cy="623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rtl="0">
              <a:spcAft>
                <a:spcPts val="600"/>
              </a:spcAft>
              <a:buNone/>
              <a:defRPr/>
            </a:pPr>
            <a:r>
              <a:rPr lang="fr-FR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Imprimer </a:t>
            </a:r>
            <a:r>
              <a:rPr lang="fr-F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 poules qui sont cochées « Imprimer »</a:t>
            </a:r>
            <a:endParaRPr lang="fr-FR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40" name="Espace réservé du contenu 17"/>
          <p:cNvSpPr txBox="1">
            <a:spLocks/>
          </p:cNvSpPr>
          <p:nvPr/>
        </p:nvSpPr>
        <p:spPr>
          <a:xfrm>
            <a:off x="1056513" y="3585945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endParaRPr lang="fr-FR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1" name="Groupe 30" descr="Petit cercle contenant le chiffre 1 pour indiquer la première étape">
            <a:extLst>
              <a:ext uri="{FF2B5EF4-FFF2-40B4-BE49-F238E27FC236}">
                <a16:creationId xmlns:a16="http://schemas.microsoft.com/office/drawing/2014/main" id="{5A5FAA32-4626-4A28-BDC2-AD2DB8CC1A00}"/>
              </a:ext>
            </a:extLst>
          </p:cNvPr>
          <p:cNvGrpSpPr/>
          <p:nvPr/>
        </p:nvGrpSpPr>
        <p:grpSpPr bwMode="blackWhite">
          <a:xfrm>
            <a:off x="8756329" y="2195494"/>
            <a:ext cx="558179" cy="409838"/>
            <a:chOff x="6953426" y="711274"/>
            <a:chExt cx="558179" cy="409838"/>
          </a:xfrm>
        </p:grpSpPr>
        <p:sp>
          <p:nvSpPr>
            <p:cNvPr id="37" name="Ovale 18" descr="Petit cercle">
              <a:extLst>
                <a:ext uri="{FF2B5EF4-FFF2-40B4-BE49-F238E27FC236}">
                  <a16:creationId xmlns:a16="http://schemas.microsoft.com/office/drawing/2014/main" id="{ACB9A828-6CE9-44EC-BB7B-28841A11BB30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38" name="Zone de texte 19" descr="Chiffre 1">
              <a:extLst>
                <a:ext uri="{FF2B5EF4-FFF2-40B4-BE49-F238E27FC236}">
                  <a16:creationId xmlns:a16="http://schemas.microsoft.com/office/drawing/2014/main" id="{128ADA2B-5071-4776-A2B9-376F4C1B9B58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39" name="Groupe 32" descr="Petit cercle contenant le chiffre 2 pour indiquer la deuxième étape">
            <a:extLst>
              <a:ext uri="{FF2B5EF4-FFF2-40B4-BE49-F238E27FC236}">
                <a16:creationId xmlns:a16="http://schemas.microsoft.com/office/drawing/2014/main" id="{F1A6F285-FB5B-4905-A3E3-EEEE4C6BEDF5}"/>
              </a:ext>
            </a:extLst>
          </p:cNvPr>
          <p:cNvGrpSpPr/>
          <p:nvPr/>
        </p:nvGrpSpPr>
        <p:grpSpPr bwMode="blackWhite">
          <a:xfrm>
            <a:off x="6353501" y="1801946"/>
            <a:ext cx="558179" cy="409838"/>
            <a:chOff x="6953426" y="711274"/>
            <a:chExt cx="558179" cy="409838"/>
          </a:xfrm>
        </p:grpSpPr>
        <p:sp>
          <p:nvSpPr>
            <p:cNvPr id="41" name="Ellipse 33" descr="Petit cercle">
              <a:extLst>
                <a:ext uri="{FF2B5EF4-FFF2-40B4-BE49-F238E27FC236}">
                  <a16:creationId xmlns:a16="http://schemas.microsoft.com/office/drawing/2014/main" id="{C5087131-7F35-4494-B627-D7976207CA55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42" name="Zone de texte 34" descr="Chiffre 2">
              <a:extLst>
                <a:ext uri="{FF2B5EF4-FFF2-40B4-BE49-F238E27FC236}">
                  <a16:creationId xmlns:a16="http://schemas.microsoft.com/office/drawing/2014/main" id="{C0C2C566-8B63-4B0B-ABF8-10B01C74EA32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46" name="Groupe 45" descr="Petit cercle contenant le chiffre 3 pour indiquer la troisième étape">
            <a:extLst>
              <a:ext uri="{FF2B5EF4-FFF2-40B4-BE49-F238E27FC236}">
                <a16:creationId xmlns:a16="http://schemas.microsoft.com/office/drawing/2014/main" id="{FDDCEF34-A4D5-4C61-BF37-C77E90206049}"/>
              </a:ext>
            </a:extLst>
          </p:cNvPr>
          <p:cNvGrpSpPr/>
          <p:nvPr/>
        </p:nvGrpSpPr>
        <p:grpSpPr bwMode="blackWhite">
          <a:xfrm>
            <a:off x="6356029" y="2542157"/>
            <a:ext cx="558179" cy="409838"/>
            <a:chOff x="6953426" y="711274"/>
            <a:chExt cx="558179" cy="409838"/>
          </a:xfrm>
        </p:grpSpPr>
        <p:sp>
          <p:nvSpPr>
            <p:cNvPr id="47" name="Ellipse 23" descr="Petit cercle">
              <a:extLst>
                <a:ext uri="{FF2B5EF4-FFF2-40B4-BE49-F238E27FC236}">
                  <a16:creationId xmlns:a16="http://schemas.microsoft.com/office/drawing/2014/main" id="{564DAAA7-542D-4FCE-9EA7-2BE9ABA726CC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48" name="Zone de texte 29" descr="Chiffre 3">
              <a:extLst>
                <a:ext uri="{FF2B5EF4-FFF2-40B4-BE49-F238E27FC236}">
                  <a16:creationId xmlns:a16="http://schemas.microsoft.com/office/drawing/2014/main" id="{A43396AE-21F6-4A3A-9AB1-F5E0161C174F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grpSp>
        <p:nvGrpSpPr>
          <p:cNvPr id="58" name="Groupe 32" descr="Petit cercle contenant le chiffre 2 pour indiquer la deuxième étape">
            <a:extLst>
              <a:ext uri="{FF2B5EF4-FFF2-40B4-BE49-F238E27FC236}">
                <a16:creationId xmlns:a16="http://schemas.microsoft.com/office/drawing/2014/main" id="{E8DC5E5F-3A19-4D20-B519-CC8B2C263CAD}"/>
              </a:ext>
            </a:extLst>
          </p:cNvPr>
          <p:cNvGrpSpPr/>
          <p:nvPr/>
        </p:nvGrpSpPr>
        <p:grpSpPr bwMode="blackWhite">
          <a:xfrm>
            <a:off x="166362" y="286778"/>
            <a:ext cx="558179" cy="447780"/>
            <a:chOff x="6953426" y="711274"/>
            <a:chExt cx="558179" cy="409838"/>
          </a:xfrm>
        </p:grpSpPr>
        <p:sp>
          <p:nvSpPr>
            <p:cNvPr id="59" name="Ellipse 33" descr="Petit cercle">
              <a:extLst>
                <a:ext uri="{FF2B5EF4-FFF2-40B4-BE49-F238E27FC236}">
                  <a16:creationId xmlns:a16="http://schemas.microsoft.com/office/drawing/2014/main" id="{0669526C-A9E5-4BCA-BA6A-0E5B1641EDC1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60" name="Zone de texte 34" descr="Chiffre 2">
              <a:extLst>
                <a:ext uri="{FF2B5EF4-FFF2-40B4-BE49-F238E27FC236}">
                  <a16:creationId xmlns:a16="http://schemas.microsoft.com/office/drawing/2014/main" id="{7BEC1C68-0EA9-4493-B9B2-53A4E7DB9180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328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C9C36EB9-F1FB-41FE-B07D-57BAA7EFD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398" y="1537622"/>
            <a:ext cx="5105400" cy="3829050"/>
          </a:xfrm>
          <a:prstGeom prst="rect">
            <a:avLst/>
          </a:prstGeom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Fonction : Impression</a:t>
            </a:r>
          </a:p>
        </p:txBody>
      </p:sp>
      <p:grpSp>
        <p:nvGrpSpPr>
          <p:cNvPr id="18" name="Groupe 17" descr="Petit cercle contenant le chiffre 1 pour indiquer la première étape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e 18" descr="Petit ce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20" name="Zone de texte 19" descr="Chiffre 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Espace réservé du contenu 17"/>
          <p:cNvSpPr txBox="1">
            <a:spLocks/>
          </p:cNvSpPr>
          <p:nvPr/>
        </p:nvSpPr>
        <p:spPr>
          <a:xfrm>
            <a:off x="1056513" y="1958189"/>
            <a:ext cx="4585731" cy="412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fr-F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Choisir le groupe sélectionné</a:t>
            </a:r>
            <a:endParaRPr lang="fr-FR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oupe 32" descr="Petit cercle contenant le chiffre 2 pour indiquer la deuxième étape"/>
          <p:cNvGrpSpPr/>
          <p:nvPr/>
        </p:nvGrpSpPr>
        <p:grpSpPr bwMode="blackWhite">
          <a:xfrm>
            <a:off x="8269460" y="2066575"/>
            <a:ext cx="558179" cy="474088"/>
            <a:chOff x="6953426" y="711274"/>
            <a:chExt cx="558179" cy="409838"/>
          </a:xfrm>
        </p:grpSpPr>
        <p:sp>
          <p:nvSpPr>
            <p:cNvPr id="34" name="Ellipse 33" descr="Petit ce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35" name="Zone de texte 34" descr="Chiffre 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Espace réservé du contenu 17"/>
          <p:cNvSpPr txBox="1">
            <a:spLocks/>
          </p:cNvSpPr>
          <p:nvPr/>
        </p:nvSpPr>
        <p:spPr>
          <a:xfrm>
            <a:off x="1097252" y="2451721"/>
            <a:ext cx="4504252" cy="831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Aft>
                <a:spcPts val="2000"/>
              </a:spcAft>
              <a:buNone/>
              <a:defRPr/>
            </a:pPr>
            <a:r>
              <a:rPr lang="fr-FR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Choisir</a:t>
            </a:r>
            <a:r>
              <a:rPr lang="fr-F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l’impression en poule ou en tableau (fonction tableau non disponible à ce jour).</a:t>
            </a:r>
          </a:p>
        </p:txBody>
      </p:sp>
      <p:sp>
        <p:nvSpPr>
          <p:cNvPr id="40" name="Espace réservé du contenu 17"/>
          <p:cNvSpPr txBox="1">
            <a:spLocks/>
          </p:cNvSpPr>
          <p:nvPr/>
        </p:nvSpPr>
        <p:spPr>
          <a:xfrm>
            <a:off x="1056513" y="3585945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endParaRPr lang="fr-FR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3" name="Groupe 32" descr="Petit cercle contenant le chiffre 2 pour indiquer la deuxième étape">
            <a:extLst>
              <a:ext uri="{FF2B5EF4-FFF2-40B4-BE49-F238E27FC236}">
                <a16:creationId xmlns:a16="http://schemas.microsoft.com/office/drawing/2014/main" id="{12D1DEAD-8B7C-4DDD-A7DD-B9ED8BDF591D}"/>
              </a:ext>
            </a:extLst>
          </p:cNvPr>
          <p:cNvGrpSpPr/>
          <p:nvPr/>
        </p:nvGrpSpPr>
        <p:grpSpPr bwMode="blackWhite">
          <a:xfrm>
            <a:off x="531552" y="2558441"/>
            <a:ext cx="558179" cy="447780"/>
            <a:chOff x="6953426" y="711274"/>
            <a:chExt cx="558179" cy="409838"/>
          </a:xfrm>
        </p:grpSpPr>
        <p:sp>
          <p:nvSpPr>
            <p:cNvPr id="44" name="Ellipse 33" descr="Petit cercle">
              <a:extLst>
                <a:ext uri="{FF2B5EF4-FFF2-40B4-BE49-F238E27FC236}">
                  <a16:creationId xmlns:a16="http://schemas.microsoft.com/office/drawing/2014/main" id="{1E5C8231-508F-4253-B562-A43EA57B260F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45" name="Zone de texte 34" descr="Chiffre 2">
              <a:extLst>
                <a:ext uri="{FF2B5EF4-FFF2-40B4-BE49-F238E27FC236}">
                  <a16:creationId xmlns:a16="http://schemas.microsoft.com/office/drawing/2014/main" id="{B9ADD83F-8E2A-4884-A77F-D028C8618F79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49" name="Groupe 48" descr="Petit cercle contenant le chiffre 1 pour indiquer la première étape">
            <a:extLst>
              <a:ext uri="{FF2B5EF4-FFF2-40B4-BE49-F238E27FC236}">
                <a16:creationId xmlns:a16="http://schemas.microsoft.com/office/drawing/2014/main" id="{2350ECB0-2548-41BD-A71F-F494D0041A15}"/>
              </a:ext>
            </a:extLst>
          </p:cNvPr>
          <p:cNvGrpSpPr/>
          <p:nvPr/>
        </p:nvGrpSpPr>
        <p:grpSpPr bwMode="blackWhite">
          <a:xfrm>
            <a:off x="6719648" y="2039657"/>
            <a:ext cx="558179" cy="409838"/>
            <a:chOff x="6953426" y="711274"/>
            <a:chExt cx="558179" cy="409838"/>
          </a:xfrm>
        </p:grpSpPr>
        <p:sp>
          <p:nvSpPr>
            <p:cNvPr id="50" name="Ovale 18" descr="Petit cercle">
              <a:extLst>
                <a:ext uri="{FF2B5EF4-FFF2-40B4-BE49-F238E27FC236}">
                  <a16:creationId xmlns:a16="http://schemas.microsoft.com/office/drawing/2014/main" id="{DFB8CF1C-9F57-4BB5-8E55-E0DAED8FBCA4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51" name="Zone de texte 19" descr="Chiffre 1">
              <a:extLst>
                <a:ext uri="{FF2B5EF4-FFF2-40B4-BE49-F238E27FC236}">
                  <a16:creationId xmlns:a16="http://schemas.microsoft.com/office/drawing/2014/main" id="{20445089-9930-4442-9389-788BA2206FE7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52" name="Groupe 51" descr="Petit cercle contenant le chiffre 3 pour indiquer la troisième étape">
            <a:extLst>
              <a:ext uri="{FF2B5EF4-FFF2-40B4-BE49-F238E27FC236}">
                <a16:creationId xmlns:a16="http://schemas.microsoft.com/office/drawing/2014/main" id="{0FF39769-3A5A-4ABA-8ED4-8E14657D96FD}"/>
              </a:ext>
            </a:extLst>
          </p:cNvPr>
          <p:cNvGrpSpPr/>
          <p:nvPr/>
        </p:nvGrpSpPr>
        <p:grpSpPr bwMode="blackWhite">
          <a:xfrm>
            <a:off x="94513" y="326461"/>
            <a:ext cx="558179" cy="409838"/>
            <a:chOff x="6953426" y="711274"/>
            <a:chExt cx="558179" cy="409838"/>
          </a:xfrm>
        </p:grpSpPr>
        <p:sp>
          <p:nvSpPr>
            <p:cNvPr id="53" name="Ellipse 23" descr="Petit cercle">
              <a:extLst>
                <a:ext uri="{FF2B5EF4-FFF2-40B4-BE49-F238E27FC236}">
                  <a16:creationId xmlns:a16="http://schemas.microsoft.com/office/drawing/2014/main" id="{C8B45EC4-5FF3-4DF5-B2FA-28E4890EA4FE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54" name="Zone de texte 29" descr="Chiffre 3">
              <a:extLst>
                <a:ext uri="{FF2B5EF4-FFF2-40B4-BE49-F238E27FC236}">
                  <a16:creationId xmlns:a16="http://schemas.microsoft.com/office/drawing/2014/main" id="{467A7AF4-0971-4706-870E-82BD7D8186E3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2.1</a:t>
              </a:r>
            </a:p>
          </p:txBody>
        </p:sp>
      </p:grpSp>
      <p:grpSp>
        <p:nvGrpSpPr>
          <p:cNvPr id="23" name="Groupe 32" descr="Petit cercle contenant le chiffre 2 pour indiquer la deuxième étape">
            <a:extLst>
              <a:ext uri="{FF2B5EF4-FFF2-40B4-BE49-F238E27FC236}">
                <a16:creationId xmlns:a16="http://schemas.microsoft.com/office/drawing/2014/main" id="{19250922-6F31-4BCE-91E0-8CF46CE08CE7}"/>
              </a:ext>
            </a:extLst>
          </p:cNvPr>
          <p:cNvGrpSpPr/>
          <p:nvPr/>
        </p:nvGrpSpPr>
        <p:grpSpPr bwMode="blackWhite">
          <a:xfrm>
            <a:off x="7398326" y="4825060"/>
            <a:ext cx="558179" cy="474088"/>
            <a:chOff x="6953426" y="711274"/>
            <a:chExt cx="558179" cy="409838"/>
          </a:xfrm>
        </p:grpSpPr>
        <p:sp>
          <p:nvSpPr>
            <p:cNvPr id="24" name="Ellipse 33" descr="Petit cercle">
              <a:extLst>
                <a:ext uri="{FF2B5EF4-FFF2-40B4-BE49-F238E27FC236}">
                  <a16:creationId xmlns:a16="http://schemas.microsoft.com/office/drawing/2014/main" id="{9D283CAA-EA54-4314-964D-730C17A6E1AC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25" name="Zone de texte 34" descr="Chiffre 2">
              <a:extLst>
                <a:ext uri="{FF2B5EF4-FFF2-40B4-BE49-F238E27FC236}">
                  <a16:creationId xmlns:a16="http://schemas.microsoft.com/office/drawing/2014/main" id="{D97F3518-9550-48C8-9C73-1436F5D8788B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19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grpSp>
        <p:nvGrpSpPr>
          <p:cNvPr id="26" name="Groupe 32" descr="Petit cercle contenant le chiffre 2 pour indiquer la deuxième étape">
            <a:extLst>
              <a:ext uri="{FF2B5EF4-FFF2-40B4-BE49-F238E27FC236}">
                <a16:creationId xmlns:a16="http://schemas.microsoft.com/office/drawing/2014/main" id="{82B7FD91-182E-4B93-AE07-17EEF78B7F74}"/>
              </a:ext>
            </a:extLst>
          </p:cNvPr>
          <p:cNvGrpSpPr/>
          <p:nvPr/>
        </p:nvGrpSpPr>
        <p:grpSpPr bwMode="blackWhite">
          <a:xfrm>
            <a:off x="9874826" y="4901582"/>
            <a:ext cx="558179" cy="474088"/>
            <a:chOff x="6953426" y="711274"/>
            <a:chExt cx="558179" cy="409838"/>
          </a:xfrm>
        </p:grpSpPr>
        <p:sp>
          <p:nvSpPr>
            <p:cNvPr id="27" name="Ellipse 33" descr="Petit cercle">
              <a:extLst>
                <a:ext uri="{FF2B5EF4-FFF2-40B4-BE49-F238E27FC236}">
                  <a16:creationId xmlns:a16="http://schemas.microsoft.com/office/drawing/2014/main" id="{15198D8D-4431-449B-A81F-3945DC66AB4A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28" name="Zone de texte 34" descr="Chiffre 2">
              <a:extLst>
                <a:ext uri="{FF2B5EF4-FFF2-40B4-BE49-F238E27FC236}">
                  <a16:creationId xmlns:a16="http://schemas.microsoft.com/office/drawing/2014/main" id="{B077EC1D-F79A-45FC-8755-3EB9492ECAAA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19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29" name="Espace réservé du contenu 17">
            <a:extLst>
              <a:ext uri="{FF2B5EF4-FFF2-40B4-BE49-F238E27FC236}">
                <a16:creationId xmlns:a16="http://schemas.microsoft.com/office/drawing/2014/main" id="{2C48CFB7-50FB-42F5-B070-D8BA36F9CA45}"/>
              </a:ext>
            </a:extLst>
          </p:cNvPr>
          <p:cNvSpPr txBox="1">
            <a:spLocks/>
          </p:cNvSpPr>
          <p:nvPr/>
        </p:nvSpPr>
        <p:spPr>
          <a:xfrm>
            <a:off x="1141694" y="3196836"/>
            <a:ext cx="4504252" cy="831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Aft>
                <a:spcPts val="2000"/>
              </a:spcAft>
              <a:buNone/>
              <a:defRPr/>
            </a:pPr>
            <a:r>
              <a:rPr lang="fr-FR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Imprimer</a:t>
            </a:r>
            <a:r>
              <a:rPr lang="fr-F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uniquement le groupe sélectionné</a:t>
            </a:r>
          </a:p>
        </p:txBody>
      </p:sp>
      <p:grpSp>
        <p:nvGrpSpPr>
          <p:cNvPr id="30" name="Groupe 32" descr="Petit cercle contenant le chiffre 2 pour indiquer la deuxième étape">
            <a:extLst>
              <a:ext uri="{FF2B5EF4-FFF2-40B4-BE49-F238E27FC236}">
                <a16:creationId xmlns:a16="http://schemas.microsoft.com/office/drawing/2014/main" id="{34135D3F-1B33-4E60-9CDD-6E5628A22287}"/>
              </a:ext>
            </a:extLst>
          </p:cNvPr>
          <p:cNvGrpSpPr/>
          <p:nvPr/>
        </p:nvGrpSpPr>
        <p:grpSpPr bwMode="blackWhite">
          <a:xfrm>
            <a:off x="575994" y="3303556"/>
            <a:ext cx="558179" cy="447780"/>
            <a:chOff x="6953426" y="711274"/>
            <a:chExt cx="558179" cy="409838"/>
          </a:xfrm>
        </p:grpSpPr>
        <p:sp>
          <p:nvSpPr>
            <p:cNvPr id="31" name="Ellipse 33" descr="Petit cercle">
              <a:extLst>
                <a:ext uri="{FF2B5EF4-FFF2-40B4-BE49-F238E27FC236}">
                  <a16:creationId xmlns:a16="http://schemas.microsoft.com/office/drawing/2014/main" id="{1D206D7C-2F23-48DE-882F-BBABCFEB331B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32" name="Zone de texte 34" descr="Chiffre 2">
              <a:extLst>
                <a:ext uri="{FF2B5EF4-FFF2-40B4-BE49-F238E27FC236}">
                  <a16:creationId xmlns:a16="http://schemas.microsoft.com/office/drawing/2014/main" id="{20FBD885-0C2C-47B5-9B01-146CC9FD2ED9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38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7" name="Espace réservé du contenu 17">
            <a:extLst>
              <a:ext uri="{FF2B5EF4-FFF2-40B4-BE49-F238E27FC236}">
                <a16:creationId xmlns:a16="http://schemas.microsoft.com/office/drawing/2014/main" id="{9DD55483-FF61-4D58-94EE-6224C98E35AA}"/>
              </a:ext>
            </a:extLst>
          </p:cNvPr>
          <p:cNvSpPr txBox="1">
            <a:spLocks/>
          </p:cNvSpPr>
          <p:nvPr/>
        </p:nvSpPr>
        <p:spPr>
          <a:xfrm>
            <a:off x="1168895" y="3930654"/>
            <a:ext cx="4504252" cy="831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Aft>
                <a:spcPts val="2000"/>
              </a:spcAft>
              <a:buNone/>
              <a:defRPr/>
            </a:pPr>
            <a:r>
              <a:rPr lang="fr-FR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Imprimer</a:t>
            </a:r>
            <a:r>
              <a:rPr lang="fr-F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tous les groupes</a:t>
            </a:r>
          </a:p>
        </p:txBody>
      </p:sp>
      <p:grpSp>
        <p:nvGrpSpPr>
          <p:cNvPr id="38" name="Groupe 32" descr="Petit cercle contenant le chiffre 2 pour indiquer la deuxième étape">
            <a:extLst>
              <a:ext uri="{FF2B5EF4-FFF2-40B4-BE49-F238E27FC236}">
                <a16:creationId xmlns:a16="http://schemas.microsoft.com/office/drawing/2014/main" id="{32838879-6E4E-4684-B934-6BF29A38680A}"/>
              </a:ext>
            </a:extLst>
          </p:cNvPr>
          <p:cNvGrpSpPr/>
          <p:nvPr/>
        </p:nvGrpSpPr>
        <p:grpSpPr bwMode="blackWhite">
          <a:xfrm>
            <a:off x="603195" y="4037374"/>
            <a:ext cx="558179" cy="447780"/>
            <a:chOff x="6953426" y="711274"/>
            <a:chExt cx="558179" cy="409838"/>
          </a:xfrm>
        </p:grpSpPr>
        <p:sp>
          <p:nvSpPr>
            <p:cNvPr id="39" name="Ellipse 33" descr="Petit cercle">
              <a:extLst>
                <a:ext uri="{FF2B5EF4-FFF2-40B4-BE49-F238E27FC236}">
                  <a16:creationId xmlns:a16="http://schemas.microsoft.com/office/drawing/2014/main" id="{46E4BFC2-E476-4750-84EC-6DFD7B77F1E5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41" name="Zone de texte 34" descr="Chiffre 2">
              <a:extLst>
                <a:ext uri="{FF2B5EF4-FFF2-40B4-BE49-F238E27FC236}">
                  <a16:creationId xmlns:a16="http://schemas.microsoft.com/office/drawing/2014/main" id="{CB2B393B-425A-4778-A90D-B414AEC4DE89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38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226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3888332-041F-43EB-B8AB-D2D30988E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537" y="1720192"/>
            <a:ext cx="4941399" cy="1215286"/>
          </a:xfrm>
          <a:prstGeom prst="rect">
            <a:avLst/>
          </a:prstGeom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Options</a:t>
            </a:r>
          </a:p>
        </p:txBody>
      </p:sp>
      <p:grpSp>
        <p:nvGrpSpPr>
          <p:cNvPr id="18" name="Groupe 17" descr="Petit cercle contenant le chiffre 1 pour indiquer la première étape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e 18" descr="Petit ce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20" name="Zone de texte 19" descr="Chiffre 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Espace réservé du contenu 17"/>
          <p:cNvSpPr txBox="1">
            <a:spLocks/>
          </p:cNvSpPr>
          <p:nvPr/>
        </p:nvSpPr>
        <p:spPr>
          <a:xfrm>
            <a:off x="1056513" y="1958188"/>
            <a:ext cx="4585731" cy="1543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fr-FR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</a:t>
            </a:r>
            <a:r>
              <a:rPr lang="fr-F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compétiteur. Cette fonction est à utiliser avant la compétition lorsque les clubs qui participent envoient la liste des enfants qui vont participer à la compétition.</a:t>
            </a:r>
          </a:p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fr-F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L’import se base sur le fichier Excel à télécharger sur la page d’accueil</a:t>
            </a:r>
            <a:endParaRPr lang="fr-FR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oupe 32" descr="Petit cercle contenant le chiffre 2 pour indiquer la deuxième étape"/>
          <p:cNvGrpSpPr/>
          <p:nvPr/>
        </p:nvGrpSpPr>
        <p:grpSpPr bwMode="blackWhite">
          <a:xfrm>
            <a:off x="8912161" y="2208941"/>
            <a:ext cx="558179" cy="474088"/>
            <a:chOff x="6953426" y="711274"/>
            <a:chExt cx="558179" cy="409838"/>
          </a:xfrm>
        </p:grpSpPr>
        <p:sp>
          <p:nvSpPr>
            <p:cNvPr id="34" name="Ellipse 33" descr="Petit ce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35" name="Zone de texte 34" descr="Chiffre 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Espace réservé du contenu 17"/>
          <p:cNvSpPr txBox="1">
            <a:spLocks/>
          </p:cNvSpPr>
          <p:nvPr/>
        </p:nvSpPr>
        <p:spPr>
          <a:xfrm>
            <a:off x="1137992" y="3452147"/>
            <a:ext cx="4504252" cy="831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Aft>
                <a:spcPts val="2000"/>
              </a:spcAft>
              <a:buNone/>
              <a:defRPr/>
            </a:pPr>
            <a:r>
              <a:rPr lang="fr-FR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Paramètres</a:t>
            </a:r>
            <a:r>
              <a:rPr lang="fr-F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concernant le nombre de judokas par poule, les temps de combat, les temps d’immobilisation. Ils seront ensuite automatiquement imprimés sur les feuilles de poule</a:t>
            </a:r>
          </a:p>
        </p:txBody>
      </p:sp>
      <p:sp>
        <p:nvSpPr>
          <p:cNvPr id="40" name="Espace réservé du contenu 17"/>
          <p:cNvSpPr txBox="1">
            <a:spLocks/>
          </p:cNvSpPr>
          <p:nvPr/>
        </p:nvSpPr>
        <p:spPr>
          <a:xfrm>
            <a:off x="1056513" y="3585945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endParaRPr lang="fr-FR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3" name="Groupe 32" descr="Petit cercle contenant le chiffre 2 pour indiquer la deuxième étape">
            <a:extLst>
              <a:ext uri="{FF2B5EF4-FFF2-40B4-BE49-F238E27FC236}">
                <a16:creationId xmlns:a16="http://schemas.microsoft.com/office/drawing/2014/main" id="{12D1DEAD-8B7C-4DDD-A7DD-B9ED8BDF591D}"/>
              </a:ext>
            </a:extLst>
          </p:cNvPr>
          <p:cNvGrpSpPr/>
          <p:nvPr/>
        </p:nvGrpSpPr>
        <p:grpSpPr bwMode="blackWhite">
          <a:xfrm>
            <a:off x="544460" y="3643823"/>
            <a:ext cx="558179" cy="447780"/>
            <a:chOff x="6953426" y="711274"/>
            <a:chExt cx="558179" cy="409838"/>
          </a:xfrm>
        </p:grpSpPr>
        <p:sp>
          <p:nvSpPr>
            <p:cNvPr id="44" name="Ellipse 33" descr="Petit cercle">
              <a:extLst>
                <a:ext uri="{FF2B5EF4-FFF2-40B4-BE49-F238E27FC236}">
                  <a16:creationId xmlns:a16="http://schemas.microsoft.com/office/drawing/2014/main" id="{1E5C8231-508F-4253-B562-A43EA57B260F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45" name="Zone de texte 34" descr="Chiffre 2">
              <a:extLst>
                <a:ext uri="{FF2B5EF4-FFF2-40B4-BE49-F238E27FC236}">
                  <a16:creationId xmlns:a16="http://schemas.microsoft.com/office/drawing/2014/main" id="{B9ADD83F-8E2A-4884-A77F-D028C8618F79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49" name="Groupe 48" descr="Petit cercle contenant le chiffre 1 pour indiquer la première étape">
            <a:extLst>
              <a:ext uri="{FF2B5EF4-FFF2-40B4-BE49-F238E27FC236}">
                <a16:creationId xmlns:a16="http://schemas.microsoft.com/office/drawing/2014/main" id="{2350ECB0-2548-41BD-A71F-F494D0041A15}"/>
              </a:ext>
            </a:extLst>
          </p:cNvPr>
          <p:cNvGrpSpPr/>
          <p:nvPr/>
        </p:nvGrpSpPr>
        <p:grpSpPr bwMode="blackWhite">
          <a:xfrm>
            <a:off x="6663235" y="2170018"/>
            <a:ext cx="558179" cy="409838"/>
            <a:chOff x="6953426" y="711274"/>
            <a:chExt cx="558179" cy="409838"/>
          </a:xfrm>
        </p:grpSpPr>
        <p:sp>
          <p:nvSpPr>
            <p:cNvPr id="50" name="Ovale 18" descr="Petit cercle">
              <a:extLst>
                <a:ext uri="{FF2B5EF4-FFF2-40B4-BE49-F238E27FC236}">
                  <a16:creationId xmlns:a16="http://schemas.microsoft.com/office/drawing/2014/main" id="{DFB8CF1C-9F57-4BB5-8E55-E0DAED8FBCA4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51" name="Zone de texte 19" descr="Chiffre 1">
              <a:extLst>
                <a:ext uri="{FF2B5EF4-FFF2-40B4-BE49-F238E27FC236}">
                  <a16:creationId xmlns:a16="http://schemas.microsoft.com/office/drawing/2014/main" id="{20445089-9930-4442-9389-788BA2206FE7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52" name="Groupe 51" descr="Petit cercle contenant le chiffre 3 pour indiquer la troisième étape">
            <a:extLst>
              <a:ext uri="{FF2B5EF4-FFF2-40B4-BE49-F238E27FC236}">
                <a16:creationId xmlns:a16="http://schemas.microsoft.com/office/drawing/2014/main" id="{0FF39769-3A5A-4ABA-8ED4-8E14657D96FD}"/>
              </a:ext>
            </a:extLst>
          </p:cNvPr>
          <p:cNvGrpSpPr/>
          <p:nvPr/>
        </p:nvGrpSpPr>
        <p:grpSpPr bwMode="blackWhite">
          <a:xfrm>
            <a:off x="94513" y="326461"/>
            <a:ext cx="558179" cy="409838"/>
            <a:chOff x="6953426" y="711274"/>
            <a:chExt cx="558179" cy="409838"/>
          </a:xfrm>
        </p:grpSpPr>
        <p:sp>
          <p:nvSpPr>
            <p:cNvPr id="53" name="Ellipse 23" descr="Petit cercle">
              <a:extLst>
                <a:ext uri="{FF2B5EF4-FFF2-40B4-BE49-F238E27FC236}">
                  <a16:creationId xmlns:a16="http://schemas.microsoft.com/office/drawing/2014/main" id="{C8B45EC4-5FF3-4DF5-B2FA-28E4890EA4FE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54" name="Zone de texte 29" descr="Chiffre 3">
              <a:extLst>
                <a:ext uri="{FF2B5EF4-FFF2-40B4-BE49-F238E27FC236}">
                  <a16:creationId xmlns:a16="http://schemas.microsoft.com/office/drawing/2014/main" id="{467A7AF4-0971-4706-870E-82BD7D8186E3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352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ocBienven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684340_TF10001108" id="{21D781BD-D87E-410F-98B2-1F83A9D33089}" vid="{EAAC1C9A-8D2C-4710-8D5B-945A6982405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Bienvenue dans PowerPoint(2)</Template>
  <TotalTime>84</TotalTime>
  <Words>554</Words>
  <Application>Microsoft Office PowerPoint</Application>
  <PresentationFormat>Grand écran</PresentationFormat>
  <Paragraphs>131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Segoe UI</vt:lpstr>
      <vt:lpstr>Segoe UI Light</vt:lpstr>
      <vt:lpstr>Segoe UI Semibold</vt:lpstr>
      <vt:lpstr>DocBienvenue</vt:lpstr>
      <vt:lpstr>Compétition Judo</vt:lpstr>
      <vt:lpstr>Ecran d’accueil</vt:lpstr>
      <vt:lpstr>Nouvelle Compétition</vt:lpstr>
      <vt:lpstr>Ouvrir Compétition</vt:lpstr>
      <vt:lpstr>Interface Compétition</vt:lpstr>
      <vt:lpstr>Ajouter unitaire de compétiteur</vt:lpstr>
      <vt:lpstr>Fonctions</vt:lpstr>
      <vt:lpstr>Fonction : Impression</vt:lpstr>
      <vt:lpstr>Options</vt:lpstr>
      <vt:lpstr>Stats</vt:lpstr>
      <vt:lpstr>Tableau des compétiteurs</vt:lpstr>
      <vt:lpstr>Tableau des groupes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Compétition Judo</dc:title>
  <dc:creator>Clement</dc:creator>
  <cp:keywords/>
  <cp:lastModifiedBy>Clement</cp:lastModifiedBy>
  <cp:revision>20</cp:revision>
  <dcterms:created xsi:type="dcterms:W3CDTF">2018-03-06T16:28:53Z</dcterms:created>
  <dcterms:modified xsi:type="dcterms:W3CDTF">2018-03-06T17:53:30Z</dcterms:modified>
  <cp:version/>
</cp:coreProperties>
</file>