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3" r:id="rId4"/>
    <p:sldId id="265" r:id="rId5"/>
    <p:sldId id="266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11.05.21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1582-25B0-444E-AA4F-1DF6560C421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75BC-2332-46BD-83E6-37C27E30057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3AC-7FC1-4D37-85E2-296067C12FE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7A7B-B54C-4FCB-AEBE-6A4F1CFC651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CB82-5F18-4A2D-AC12-45D07FE3FE9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D762-0558-459F-BD63-EB37C4B6AEDE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59B-E4F0-491A-987A-BB36210A348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B431-E9C0-42FA-A169-1C18600E56F3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BEC9-C431-4FA5-857C-CC51D31ED09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4338F-395B-4159-90E8-FCE6347E5F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Organisational unit (edit via “Insert” &gt; “Header &amp; Footer”)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18626E0-68FC-4E0B-8A98-EE7CC0609E97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Organisational unit (edit via “Insert” &gt; “Header &amp; Footer”)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Air Quality Forecast Challenge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6985" y="4165295"/>
            <a:ext cx="4680000" cy="700995"/>
          </a:xfrm>
        </p:spPr>
        <p:txBody>
          <a:bodyPr/>
          <a:lstStyle/>
          <a:p>
            <a:r>
              <a:rPr lang="de-DE" b="1" dirty="0"/>
              <a:t>V. </a:t>
            </a:r>
            <a:r>
              <a:rPr lang="de-DE" b="1" dirty="0" err="1"/>
              <a:t>Gillioz</a:t>
            </a:r>
            <a:r>
              <a:rPr lang="de-DE" b="1" dirty="0"/>
              <a:t>, C. Sicard, K. </a:t>
            </a:r>
            <a:r>
              <a:rPr lang="de-DE" b="1" dirty="0" err="1"/>
              <a:t>Pyszkowski</a:t>
            </a:r>
            <a:endParaRPr lang="de-DE" dirty="0"/>
          </a:p>
          <a:p>
            <a:r>
              <a:rPr lang="de-CH" dirty="0"/>
              <a:t>17.05.2021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75B6-68C1-4144-ACB6-F2CB2CF1A344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73CC-6DD9-4038-9A2A-FC074580CDB1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FC12-87CC-4FE8-A401-F34F81107FAD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A </a:t>
            </a:r>
            <a:r>
              <a:rPr lang="de-CH" b="1" dirty="0" err="1"/>
              <a:t>combination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image</a:t>
            </a:r>
            <a:r>
              <a:rPr lang="de-CH" b="1" dirty="0"/>
              <a:t> </a:t>
            </a:r>
            <a:r>
              <a:rPr lang="de-CH" b="1" dirty="0" err="1"/>
              <a:t>and</a:t>
            </a:r>
            <a:r>
              <a:rPr lang="de-CH" b="1" dirty="0"/>
              <a:t> </a:t>
            </a:r>
            <a:r>
              <a:rPr lang="de-CH" b="1" dirty="0" err="1"/>
              <a:t>text</a:t>
            </a:r>
            <a:endParaRPr lang="de-CH" b="1" dirty="0"/>
          </a:p>
          <a:p>
            <a:pPr marL="0" indent="0">
              <a:buNone/>
            </a:pPr>
            <a:r>
              <a:rPr lang="de-CH" dirty="0" err="1"/>
              <a:t>Running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B224-B548-478E-A8FB-18A4152CF7E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title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3966089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Column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heading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D081-B1FA-4BD3-AC89-3F0F756CD71F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Professor John </a:t>
            </a:r>
            <a:r>
              <a:rPr lang="de-DE" dirty="0" err="1"/>
              <a:t>Doe</a:t>
            </a:r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</a:t>
            </a:r>
            <a:r>
              <a:rPr lang="de-DE" dirty="0" err="1"/>
              <a:t>Zurich</a:t>
            </a:r>
            <a:endParaRPr lang="de-DE" dirty="0"/>
          </a:p>
          <a:p>
            <a:r>
              <a:rPr lang="de-DE" dirty="0"/>
              <a:t>Organisational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Room</a:t>
            </a:r>
            <a:endParaRPr lang="de-DE" dirty="0"/>
          </a:p>
          <a:p>
            <a:r>
              <a:rPr lang="de-DE" dirty="0"/>
              <a:t>Street House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0000 Town, Country</a:t>
            </a:r>
          </a:p>
          <a:p>
            <a:endParaRPr lang="de-DE"/>
          </a:p>
          <a:p>
            <a:r>
              <a:rPr lang="de-DE"/>
              <a:t>www</a:t>
            </a:r>
            <a:r>
              <a:rPr lang="de-DE" dirty="0"/>
              <a:t>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/Agenda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 setup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Detecting outliers and handling missing values</a:t>
            </a:r>
          </a:p>
          <a:p>
            <a:r>
              <a:rPr lang="en-US" dirty="0"/>
              <a:t>Forecasting PM2.5 time series using a Recurrent Neural Network</a:t>
            </a:r>
          </a:p>
          <a:p>
            <a:r>
              <a:rPr lang="en-US" dirty="0"/>
              <a:t>Comparison of our model with other time-series forecasting methods</a:t>
            </a:r>
          </a:p>
          <a:p>
            <a:r>
              <a:rPr lang="en-US" dirty="0"/>
              <a:t>Criticism regarding our model and the data feeding it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C3C0-4C3E-46D3-A58D-DF1F7F5D56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backspace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CH" dirty="0"/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91D-FCF3-413F-BB53-639047E3F42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9262-BDF8-4FCD-813D-BF7A8C019E69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Footnote</a:t>
            </a:r>
            <a:r>
              <a:rPr lang="de-CH" dirty="0"/>
              <a:t>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867-377D-45C0-B2AF-BDBEA312C132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B73-7347-4A48-8EA9-69402C3027A6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Subheading</a:t>
            </a:r>
            <a:r>
              <a:rPr lang="de-DE" b="1" dirty="0"/>
              <a:t>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A2D-F00B-4038-A4C3-EE5D1E9792A5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ABE-EC3A-4281-9A8F-3DE227D52C5B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Organisational unit (edit via “Insert” &gt; “Header &amp; Footer”)</a:t>
            </a:r>
            <a:endParaRPr lang="de-CH" noProof="0" dirty="0"/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83CA-D2C5-4281-A29A-4A60DAE927B0}" type="datetime1">
              <a:rPr lang="de-CH" noProof="0" smtClean="0"/>
              <a:t>11.05.21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125</TotalTime>
  <Words>1106</Words>
  <Application>Microsoft Macintosh PowerPoint</Application>
  <PresentationFormat>Grand écran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Symbol</vt:lpstr>
      <vt:lpstr>ETH Zürich</vt:lpstr>
      <vt:lpstr>Air Quality Forecast Challenge</vt:lpstr>
      <vt:lpstr>Table of contents/Agenda</vt:lpstr>
      <vt:lpstr>The slide title goes here</vt:lpstr>
      <vt:lpstr>The slide title goes here</vt:lpstr>
      <vt:lpstr>The slide title goes here</vt:lpstr>
      <vt:lpstr>The slide title goes here</vt:lpstr>
      <vt:lpstr>The slide title goes here</vt:lpstr>
      <vt:lpstr>A subtitle can go here, possibly spread over two lines</vt:lpstr>
      <vt:lpstr>The slide title goes here, possibly spread over two lines</vt:lpstr>
      <vt:lpstr>Présentation PowerPoint</vt:lpstr>
      <vt:lpstr>The slide title goes here</vt:lpstr>
      <vt:lpstr>The slide title goes here</vt:lpstr>
      <vt:lpstr>The slide title goes here, possibly spread over two lines</vt:lpstr>
      <vt:lpstr>The slide title goes here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Forecast challenge</dc:title>
  <dc:creator>Clément Sicard</dc:creator>
  <cp:lastModifiedBy>Clément Sicard</cp:lastModifiedBy>
  <cp:revision>7</cp:revision>
  <dcterms:created xsi:type="dcterms:W3CDTF">2021-05-11T06:25:25Z</dcterms:created>
  <dcterms:modified xsi:type="dcterms:W3CDTF">2021-05-11T08:31:03Z</dcterms:modified>
</cp:coreProperties>
</file>