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1" r:id="rId3"/>
    <p:sldId id="263" r:id="rId4"/>
    <p:sldId id="265" r:id="rId5"/>
    <p:sldId id="266" r:id="rId6"/>
    <p:sldId id="267" r:id="rId7"/>
    <p:sldId id="262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39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1" d="100"/>
          <a:sy n="111" d="100"/>
        </p:scale>
        <p:origin x="474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11.05.21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11.05.21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 baseline="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Organisational </a:t>
            </a:r>
            <a:r>
              <a:rPr lang="de-DE" dirty="0" err="1"/>
              <a:t>unit</a:t>
            </a:r>
            <a:r>
              <a:rPr lang="de-DE" dirty="0"/>
              <a:t> verbal</a:t>
            </a:r>
            <a:br>
              <a:rPr lang="de-DE" dirty="0"/>
            </a:b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on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1582-25B0-444E-AA4F-1DF6560C4213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Organisational unit (edit via “Insert” &gt; “Header &amp; Footer”)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75BC-2332-46BD-83E6-37C27E30057F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Organisational unit (edit via “Insert” &gt; “Header &amp; Footer”)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63AC-7FC1-4D37-85E2-296067C12FE1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Organisational unit (edit via “Insert” &gt; “Header &amp; Footer”)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7A7B-B54C-4FCB-AEBE-6A4F1CFC6519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CB82-5F18-4A2D-AC12-45D07FE3FE93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Organisational unit (edit via “Insert” &gt; “Header &amp; Footer”)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D762-0558-459F-BD63-EB37C4B6AEDE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Organisational unit (edit via “Insert” &gt; “Header &amp; Footer”)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fr-FR" noProof="0"/>
              <a:t>Cliquez sur l'icône pour ajouter un tableau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2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Organisational </a:t>
            </a:r>
            <a:r>
              <a:rPr lang="de-DE" dirty="0" err="1"/>
              <a:t>unit</a:t>
            </a:r>
            <a:r>
              <a:rPr lang="de-DE" dirty="0"/>
              <a:t> verbal</a:t>
            </a:r>
            <a:br>
              <a:rPr lang="de-DE" dirty="0"/>
            </a:b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on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485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rgbClr val="72791C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Organisational </a:t>
            </a:r>
            <a:r>
              <a:rPr lang="de-DE" dirty="0" err="1"/>
              <a:t>unit</a:t>
            </a:r>
            <a:r>
              <a:rPr lang="de-DE" dirty="0"/>
              <a:t> verbal</a:t>
            </a:r>
            <a:br>
              <a:rPr lang="de-DE" dirty="0"/>
            </a:b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on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2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Organisational </a:t>
            </a:r>
            <a:r>
              <a:rPr lang="de-DE" dirty="0" err="1"/>
              <a:t>unit</a:t>
            </a:r>
            <a:r>
              <a:rPr lang="de-DE" dirty="0"/>
              <a:t> verbal</a:t>
            </a:r>
            <a:br>
              <a:rPr lang="de-DE" dirty="0"/>
            </a:b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on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rgbClr val="007A96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Organisational </a:t>
            </a:r>
            <a:r>
              <a:rPr lang="de-DE" dirty="0" err="1"/>
              <a:t>unit</a:t>
            </a:r>
            <a:r>
              <a:rPr lang="de-DE" dirty="0"/>
              <a:t> verbal</a:t>
            </a:r>
            <a:br>
              <a:rPr lang="de-DE" dirty="0"/>
            </a:b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on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59B-E4F0-491A-987A-BB36210A3487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Organisational unit (edit via “Insert” &gt; “Header &amp; Footer”)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B431-E9C0-42FA-A169-1C18600E56F3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Organisational unit (edit via “Insert” &gt; “Header &amp; Footer”)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BEC9-C431-4FA5-857C-CC51D31ED09B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Organisational unit (edit via “Insert” &gt; “Header &amp; Footer”)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34338F-395B-4159-90E8-FCE6347E5FEF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Organisational unit (edit via “Insert” &gt; “Header &amp; Footer”)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‹N°›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18626E0-68FC-4E0B-8A98-EE7CC0609E97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Organisational unit (edit via “Insert” &gt; “Header &amp; Footer”)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‹N°›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Ein Bild, das Gebäude, Stadt, Schloss, Turm enthält.&#10;&#10;Automatisch generierte Beschreibung">
            <a:extLst>
              <a:ext uri="{FF2B5EF4-FFF2-40B4-BE49-F238E27FC236}">
                <a16:creationId xmlns:a16="http://schemas.microsoft.com/office/drawing/2014/main" id="{882FF669-564A-4497-A386-BA8B28F256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 b="461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Air Quality Forecast Challenge</a:t>
            </a:r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6985" y="4165295"/>
            <a:ext cx="4680000" cy="700995"/>
          </a:xfrm>
        </p:spPr>
        <p:txBody>
          <a:bodyPr/>
          <a:lstStyle/>
          <a:p>
            <a:r>
              <a:rPr lang="de-DE" b="1" dirty="0"/>
              <a:t>V. </a:t>
            </a:r>
            <a:r>
              <a:rPr lang="de-DE" b="1" dirty="0" err="1"/>
              <a:t>Gillioz</a:t>
            </a:r>
            <a:r>
              <a:rPr lang="de-DE" b="1" dirty="0"/>
              <a:t>, C. Sicard, K. </a:t>
            </a:r>
            <a:r>
              <a:rPr lang="de-DE" b="1" dirty="0" err="1"/>
              <a:t>Pyszkowski</a:t>
            </a:r>
            <a:endParaRPr lang="de-DE" dirty="0"/>
          </a:p>
          <a:p>
            <a:r>
              <a:rPr lang="de-CH" dirty="0"/>
              <a:t>17.05.2021</a:t>
            </a:r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66CED2-8A44-4184-AB66-109ABD3F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pic>
        <p:nvPicPr>
          <p:cNvPr id="13" name="Bildplatzhalter 12" descr="Ein Bild, das Gerät, Stern enthält.&#10;&#10;Automatisch generierte Beschreibung">
            <a:extLst>
              <a:ext uri="{FF2B5EF4-FFF2-40B4-BE49-F238E27FC236}">
                <a16:creationId xmlns:a16="http://schemas.microsoft.com/office/drawing/2014/main" id="{36CB2F4D-D610-4510-9724-70450F029C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" r="504"/>
          <a:stretch>
            <a:fillRect/>
          </a:stretch>
        </p:blipFill>
        <p:spPr/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28A7152-5E06-409E-958B-9EA7D82F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75B6-68C1-4144-ACB6-F2CB2CF1A344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6FBACA-440F-4F76-AA55-D4C61561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10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27546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79B13-3C6D-410C-8179-6B349071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slide</a:t>
            </a:r>
            <a:r>
              <a:rPr lang="de-DE" dirty="0"/>
              <a:t> 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1C6779-ACCD-4204-B972-A9B25954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, sed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 et </a:t>
            </a:r>
            <a:r>
              <a:rPr lang="de-CH" dirty="0" err="1"/>
              <a:t>dolore</a:t>
            </a:r>
            <a:r>
              <a:rPr lang="de-CH" dirty="0"/>
              <a:t> magna </a:t>
            </a:r>
            <a:r>
              <a:rPr lang="de-CH" dirty="0" err="1"/>
              <a:t>aliqua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 </a:t>
            </a:r>
            <a:r>
              <a:rPr lang="de-CH" dirty="0" err="1"/>
              <a:t>ea</a:t>
            </a:r>
            <a:r>
              <a:rPr lang="de-CH" dirty="0"/>
              <a:t> commodo </a:t>
            </a:r>
            <a:r>
              <a:rPr lang="de-CH" dirty="0" err="1"/>
              <a:t>equat</a:t>
            </a:r>
            <a:r>
              <a:rPr lang="de-CH" dirty="0"/>
              <a:t>. </a:t>
            </a:r>
          </a:p>
          <a:p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 </a:t>
            </a:r>
            <a:r>
              <a:rPr lang="de-CH" dirty="0" err="1"/>
              <a:t>ea</a:t>
            </a:r>
            <a:r>
              <a:rPr lang="de-CH" dirty="0"/>
              <a:t> commodo </a:t>
            </a:r>
            <a:r>
              <a:rPr lang="de-CH" dirty="0" err="1"/>
              <a:t>equat</a:t>
            </a:r>
            <a:r>
              <a:rPr lang="de-CH" dirty="0"/>
              <a:t>. Duis </a:t>
            </a:r>
            <a:r>
              <a:rPr lang="de-CH" dirty="0" err="1"/>
              <a:t>aute</a:t>
            </a:r>
            <a:r>
              <a:rPr lang="de-CH" dirty="0"/>
              <a:t> </a:t>
            </a:r>
            <a:r>
              <a:rPr lang="de-CH" dirty="0" err="1"/>
              <a:t>irure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r>
              <a:rPr lang="de-CH" dirty="0"/>
              <a:t> </a:t>
            </a:r>
            <a:r>
              <a:rPr lang="de-CH" dirty="0" err="1"/>
              <a:t>dolore</a:t>
            </a:r>
            <a:r>
              <a:rPr lang="de-CH" dirty="0"/>
              <a:t>.</a:t>
            </a:r>
          </a:p>
          <a:p>
            <a:r>
              <a:rPr lang="de-CH" dirty="0" err="1"/>
              <a:t>Excepteur</a:t>
            </a:r>
            <a:r>
              <a:rPr lang="de-CH" dirty="0"/>
              <a:t> </a:t>
            </a:r>
            <a:r>
              <a:rPr lang="de-CH" dirty="0" err="1"/>
              <a:t>sint</a:t>
            </a:r>
            <a:r>
              <a:rPr lang="de-CH" dirty="0"/>
              <a:t> </a:t>
            </a:r>
            <a:r>
              <a:rPr lang="de-CH" dirty="0" err="1"/>
              <a:t>occaecat</a:t>
            </a:r>
            <a:r>
              <a:rPr lang="de-CH" dirty="0"/>
              <a:t> cupidatat non </a:t>
            </a:r>
            <a:r>
              <a:rPr lang="de-CH" dirty="0" err="1"/>
              <a:t>proident</a:t>
            </a:r>
            <a:r>
              <a:rPr lang="de-CH" dirty="0"/>
              <a:t>, </a:t>
            </a:r>
            <a:r>
              <a:rPr lang="de-CH" dirty="0" err="1"/>
              <a:t>sunt</a:t>
            </a:r>
            <a:r>
              <a:rPr lang="de-CH" dirty="0"/>
              <a:t> in culpa </a:t>
            </a:r>
            <a:r>
              <a:rPr lang="de-CH" dirty="0" err="1"/>
              <a:t>qui</a:t>
            </a:r>
            <a:r>
              <a:rPr lang="de-CH" dirty="0"/>
              <a:t> </a:t>
            </a:r>
            <a:r>
              <a:rPr lang="de-CH" dirty="0" err="1"/>
              <a:t>officia</a:t>
            </a:r>
            <a:r>
              <a:rPr lang="de-CH" dirty="0"/>
              <a:t> </a:t>
            </a:r>
            <a:r>
              <a:rPr lang="de-CH" dirty="0" err="1"/>
              <a:t>deserunt</a:t>
            </a:r>
            <a:r>
              <a:rPr lang="de-CH" dirty="0"/>
              <a:t> </a:t>
            </a:r>
            <a:r>
              <a:rPr lang="de-CH" dirty="0" err="1"/>
              <a:t>mollit</a:t>
            </a:r>
            <a:r>
              <a:rPr lang="de-CH" dirty="0"/>
              <a:t> </a:t>
            </a:r>
            <a:r>
              <a:rPr lang="de-CH" dirty="0" err="1"/>
              <a:t>anim</a:t>
            </a:r>
            <a:r>
              <a:rPr lang="de-CH" dirty="0"/>
              <a:t> </a:t>
            </a:r>
            <a:r>
              <a:rPr lang="de-CH" dirty="0" err="1"/>
              <a:t>id</a:t>
            </a:r>
            <a:r>
              <a:rPr lang="de-CH" dirty="0"/>
              <a:t> </a:t>
            </a:r>
            <a:r>
              <a:rPr lang="de-CH" dirty="0" err="1"/>
              <a:t>est</a:t>
            </a:r>
            <a:r>
              <a:rPr lang="de-CH" dirty="0"/>
              <a:t> </a:t>
            </a:r>
            <a:r>
              <a:rPr lang="de-CH" dirty="0" err="1"/>
              <a:t>laborum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F6FD95-BB89-40C0-BC74-30458C4F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pic>
        <p:nvPicPr>
          <p:cNvPr id="13" name="Bildplatzhalter 12" descr="Ein Bild, das Gebäude, hängend, Fahrrad, sitzend enthält.&#10;&#10;Automatisch generierte Beschreibung">
            <a:extLst>
              <a:ext uri="{FF2B5EF4-FFF2-40B4-BE49-F238E27FC236}">
                <a16:creationId xmlns:a16="http://schemas.microsoft.com/office/drawing/2014/main" id="{B5969189-6505-437E-803B-998CD9CEF14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" r="526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61EB33-26DA-4BFB-9717-A85E7FB5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73CC-6DD9-4038-9A2A-FC074580CDB1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2CD38D-E3F5-46D6-96B1-4BEB06DA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11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328173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DD576-086D-4B8E-8EA7-96DBD842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slide</a:t>
            </a:r>
            <a:r>
              <a:rPr lang="de-DE" dirty="0"/>
              <a:t> 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32D83E-24ED-4BAB-928B-65865CDB0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/>
              <a:t>A </a:t>
            </a:r>
            <a:r>
              <a:rPr lang="de-CH" b="1" dirty="0" err="1"/>
              <a:t>combination</a:t>
            </a:r>
            <a:r>
              <a:rPr lang="de-CH" b="1" dirty="0"/>
              <a:t> </a:t>
            </a:r>
            <a:r>
              <a:rPr lang="de-CH" b="1" dirty="0" err="1"/>
              <a:t>of</a:t>
            </a:r>
            <a:r>
              <a:rPr lang="de-CH" b="1" dirty="0"/>
              <a:t> </a:t>
            </a:r>
            <a:r>
              <a:rPr lang="de-CH" b="1" dirty="0" err="1"/>
              <a:t>image</a:t>
            </a:r>
            <a:r>
              <a:rPr lang="de-CH" b="1" dirty="0"/>
              <a:t> </a:t>
            </a:r>
            <a:r>
              <a:rPr lang="de-CH" b="1" dirty="0" err="1"/>
              <a:t>and</a:t>
            </a:r>
            <a:r>
              <a:rPr lang="de-CH" b="1" dirty="0"/>
              <a:t> </a:t>
            </a:r>
            <a:r>
              <a:rPr lang="de-CH" b="1" dirty="0" err="1"/>
              <a:t>text</a:t>
            </a:r>
            <a:endParaRPr lang="de-CH" b="1" dirty="0"/>
          </a:p>
          <a:p>
            <a:pPr marL="0" indent="0">
              <a:buNone/>
            </a:pPr>
            <a:r>
              <a:rPr lang="de-CH" dirty="0" err="1"/>
              <a:t>Running</a:t>
            </a:r>
            <a:r>
              <a:rPr lang="de-CH" dirty="0"/>
              <a:t> </a:t>
            </a:r>
            <a:r>
              <a:rPr lang="de-CH" dirty="0" err="1"/>
              <a:t>text</a:t>
            </a:r>
            <a:r>
              <a:rPr lang="de-CH" dirty="0"/>
              <a:t>. </a:t>
            </a:r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, sed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1F9BBF-6392-4D0B-BC48-EA50450A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FCF71FFE-CA66-4F13-988C-CC5FD6C24A3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5" name="Bildplatzhalter 24" descr="Ein Bild, das drinnen, Person, stehend, Gebäude enthält.&#10;&#10;Automatisch generierte Beschreibung">
            <a:extLst>
              <a:ext uri="{FF2B5EF4-FFF2-40B4-BE49-F238E27FC236}">
                <a16:creationId xmlns:a16="http://schemas.microsoft.com/office/drawing/2014/main" id="{CD3BE92B-899D-4B9F-8994-5D652B37B0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"/>
          <a:stretch/>
        </p:blipFill>
        <p:spPr>
          <a:xfrm>
            <a:off x="731838" y="1412875"/>
            <a:ext cx="5256000" cy="3420000"/>
          </a:xfrm>
        </p:spPr>
      </p:pic>
      <p:pic>
        <p:nvPicPr>
          <p:cNvPr id="27" name="Bildplatzhalter 26" descr="Ein Bild, das Gebäude, Person, Mann, sitzend enthält.&#10;&#10;Automatisch generierte Beschreibung">
            <a:extLst>
              <a:ext uri="{FF2B5EF4-FFF2-40B4-BE49-F238E27FC236}">
                <a16:creationId xmlns:a16="http://schemas.microsoft.com/office/drawing/2014/main" id="{CA3839ED-5229-40EB-B896-D93F17E58AC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r="127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113A63-4145-4707-821A-FA76EE3B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FC12-87CC-4FE8-A401-F34F81107FAD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5D301-0255-4560-B6D4-207099C6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072940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967E9-D721-4AAB-B1BE-E191FA61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slide</a:t>
            </a:r>
            <a:r>
              <a:rPr lang="de-DE" dirty="0"/>
              <a:t> 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 err="1"/>
              <a:t>possibly</a:t>
            </a:r>
            <a:r>
              <a:rPr lang="de-DE" dirty="0"/>
              <a:t> </a:t>
            </a:r>
            <a:r>
              <a:rPr lang="de-DE" dirty="0" err="1"/>
              <a:t>spread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C67D2E-7487-43A9-B734-0DEEE96D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/>
              <a:t>A </a:t>
            </a:r>
            <a:r>
              <a:rPr lang="de-CH" b="1" dirty="0" err="1"/>
              <a:t>combination</a:t>
            </a:r>
            <a:r>
              <a:rPr lang="de-CH" b="1" dirty="0"/>
              <a:t> </a:t>
            </a:r>
            <a:r>
              <a:rPr lang="de-CH" b="1" dirty="0" err="1"/>
              <a:t>of</a:t>
            </a:r>
            <a:r>
              <a:rPr lang="de-CH" b="1" dirty="0"/>
              <a:t> </a:t>
            </a:r>
            <a:r>
              <a:rPr lang="de-CH" b="1" dirty="0" err="1"/>
              <a:t>image</a:t>
            </a:r>
            <a:r>
              <a:rPr lang="de-CH" b="1" dirty="0"/>
              <a:t> </a:t>
            </a:r>
            <a:r>
              <a:rPr lang="de-CH" b="1" dirty="0" err="1"/>
              <a:t>and</a:t>
            </a:r>
            <a:r>
              <a:rPr lang="de-CH" b="1" dirty="0"/>
              <a:t> </a:t>
            </a:r>
            <a:r>
              <a:rPr lang="de-CH" b="1" dirty="0" err="1"/>
              <a:t>text</a:t>
            </a:r>
            <a:endParaRPr lang="de-CH" b="1" dirty="0"/>
          </a:p>
          <a:p>
            <a:pPr marL="0" indent="0">
              <a:buNone/>
            </a:pPr>
            <a:r>
              <a:rPr lang="de-CH" dirty="0" err="1"/>
              <a:t>Running</a:t>
            </a:r>
            <a:r>
              <a:rPr lang="de-CH" dirty="0"/>
              <a:t> </a:t>
            </a:r>
            <a:r>
              <a:rPr lang="de-CH" dirty="0" err="1"/>
              <a:t>text</a:t>
            </a:r>
            <a:r>
              <a:rPr lang="de-CH" dirty="0"/>
              <a:t>. </a:t>
            </a:r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, sed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 et </a:t>
            </a:r>
            <a:r>
              <a:rPr lang="de-CH" dirty="0" err="1"/>
              <a:t>dolore</a:t>
            </a:r>
            <a:r>
              <a:rPr lang="de-CH" dirty="0"/>
              <a:t> magna </a:t>
            </a:r>
            <a:r>
              <a:rPr lang="de-CH" dirty="0" err="1"/>
              <a:t>aliqua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BED435-3CF3-4C2B-B76E-D293C75E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pic>
        <p:nvPicPr>
          <p:cNvPr id="27" name="Bildplatzhalter 26" descr="Ein Bild, das Fenster, Person, drinnen, suchend enthält.&#10;&#10;Automatisch generierte Beschreibung">
            <a:extLst>
              <a:ext uri="{FF2B5EF4-FFF2-40B4-BE49-F238E27FC236}">
                <a16:creationId xmlns:a16="http://schemas.microsoft.com/office/drawing/2014/main" id="{43ED9C4A-9DF2-40BA-831C-963F88C39E5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" r="489"/>
          <a:stretch>
            <a:fillRect/>
          </a:stretch>
        </p:blipFill>
        <p:spPr/>
      </p:pic>
      <p:pic>
        <p:nvPicPr>
          <p:cNvPr id="23" name="Bildplatzhalter 22" descr="Ein Bild, das drinnen, Tisch, Tasse, sitzend enthält.&#10;&#10;Automatisch generierte Beschreibung">
            <a:extLst>
              <a:ext uri="{FF2B5EF4-FFF2-40B4-BE49-F238E27FC236}">
                <a16:creationId xmlns:a16="http://schemas.microsoft.com/office/drawing/2014/main" id="{1928DBF4-6834-46AD-8176-8523F4E3E0F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403"/>
          <a:stretch/>
        </p:blipFill>
        <p:spPr>
          <a:xfrm>
            <a:off x="4385999" y="1414800"/>
            <a:ext cx="3420000" cy="2484000"/>
          </a:xfrm>
        </p:spPr>
      </p:pic>
      <p:pic>
        <p:nvPicPr>
          <p:cNvPr id="25" name="Bildplatzhalter 24" descr="Ein Bild, das Person, Mann, drinnen, Kühlschrank enthält.&#10;&#10;Automatisch generierte Beschreibung">
            <a:extLst>
              <a:ext uri="{FF2B5EF4-FFF2-40B4-BE49-F238E27FC236}">
                <a16:creationId xmlns:a16="http://schemas.microsoft.com/office/drawing/2014/main" id="{91999250-CA9F-48D7-8A50-D3D4BC00F9B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" r="252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DD72CB-F104-4DE7-8E0E-740091A2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B224-B548-478E-A8FB-18A4152CF7EF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85790D-0071-457D-86B5-CFCB0B92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13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32210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A13FE-7A13-4ED3-8196-74CAF963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slide</a:t>
            </a:r>
            <a:r>
              <a:rPr lang="de-DE" dirty="0"/>
              <a:t> 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FD6150-4476-428E-BB61-724E0142D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Table title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98D9FD-5DBA-48C4-9294-AA5A542A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7E7EE0D9-F96C-4F09-9F41-32C62A5A654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393966089"/>
              </p:ext>
            </p:extLst>
          </p:nvPr>
        </p:nvGraphicFramePr>
        <p:xfrm>
          <a:off x="731838" y="2062163"/>
          <a:ext cx="8784000" cy="2268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de-DE" sz="1400" dirty="0" err="1"/>
                        <a:t>Column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heading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2021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2020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2019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2018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DE" sz="1400" dirty="0" err="1"/>
                        <a:t>Lorem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ipsum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dolor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1,606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1,678</a:t>
                      </a:r>
                      <a:endParaRPr lang="de-CH" sz="1400" dirty="0"/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2,072</a:t>
                      </a:r>
                      <a:endParaRPr lang="de-CH" sz="1400" dirty="0"/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2,196</a:t>
                      </a:r>
                      <a:endParaRPr lang="de-CH" sz="1400" dirty="0"/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CH" sz="1400" dirty="0" err="1"/>
                        <a:t>Excepteur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sint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occaecat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373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281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381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410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nb-NO" sz="1400" dirty="0"/>
                        <a:t>Ut enim ad minim veniam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537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607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733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786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CH" sz="1400" dirty="0" err="1"/>
                        <a:t>Nostrud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exercitation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365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425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506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559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CH" sz="1400" dirty="0" err="1"/>
                        <a:t>Consectetur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adipiscing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elit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318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349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355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359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CH" sz="1400" dirty="0" err="1"/>
                        <a:t>Nim</a:t>
                      </a:r>
                      <a:r>
                        <a:rPr lang="de-CH" sz="1400" dirty="0"/>
                        <a:t> ad minim </a:t>
                      </a:r>
                      <a:r>
                        <a:rPr lang="de-CH" sz="1400" dirty="0" err="1"/>
                        <a:t>veniam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13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16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97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82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87F48E-4D49-40AE-A9FC-A27213E0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D081-B1FA-4BD3-AC89-3F0F756CD71F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F25AC-71F5-49EF-B424-0872223A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14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852670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A71FBB-3009-40AD-979B-DB4E5F592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Professor John </a:t>
            </a:r>
            <a:r>
              <a:rPr lang="de-DE" dirty="0" err="1"/>
              <a:t>Doe</a:t>
            </a:r>
            <a:endParaRPr lang="de-DE" dirty="0"/>
          </a:p>
          <a:p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person</a:t>
            </a:r>
            <a:r>
              <a:rPr lang="de-DE" dirty="0"/>
              <a:t> </a:t>
            </a:r>
            <a:r>
              <a:rPr lang="de-DE" dirty="0" err="1"/>
              <a:t>giving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beat.muster@abcd.ethz.ch</a:t>
            </a:r>
          </a:p>
          <a:p>
            <a:endParaRPr lang="de-DE" dirty="0"/>
          </a:p>
          <a:p>
            <a:r>
              <a:rPr lang="de-DE" dirty="0"/>
              <a:t>ETH </a:t>
            </a:r>
            <a:r>
              <a:rPr lang="de-DE" dirty="0" err="1"/>
              <a:t>Zurich</a:t>
            </a:r>
            <a:endParaRPr lang="de-DE" dirty="0"/>
          </a:p>
          <a:p>
            <a:r>
              <a:rPr lang="de-DE" dirty="0"/>
              <a:t>Organisational </a:t>
            </a:r>
            <a:r>
              <a:rPr lang="de-DE" dirty="0" err="1"/>
              <a:t>unit</a:t>
            </a:r>
            <a:endParaRPr lang="de-DE" dirty="0"/>
          </a:p>
          <a:p>
            <a:r>
              <a:rPr lang="de-DE" dirty="0"/>
              <a:t>Building </a:t>
            </a:r>
            <a:r>
              <a:rPr lang="de-DE" dirty="0" err="1"/>
              <a:t>Room</a:t>
            </a:r>
            <a:endParaRPr lang="de-DE" dirty="0"/>
          </a:p>
          <a:p>
            <a:r>
              <a:rPr lang="de-DE" dirty="0"/>
              <a:t>Street House </a:t>
            </a:r>
            <a:r>
              <a:rPr lang="de-DE" dirty="0" err="1"/>
              <a:t>number</a:t>
            </a:r>
            <a:endParaRPr lang="de-DE" dirty="0"/>
          </a:p>
          <a:p>
            <a:r>
              <a:rPr lang="de-DE" dirty="0"/>
              <a:t>0000 Town, Country</a:t>
            </a:r>
          </a:p>
          <a:p>
            <a:endParaRPr lang="de-DE"/>
          </a:p>
          <a:p>
            <a:r>
              <a:rPr lang="de-DE"/>
              <a:t>www</a:t>
            </a:r>
            <a:r>
              <a:rPr lang="de-DE" dirty="0"/>
              <a:t>.abcd.ethz.ch</a:t>
            </a:r>
            <a:endParaRPr lang="de-CH" dirty="0"/>
          </a:p>
        </p:txBody>
      </p:sp>
      <p:sp>
        <p:nvSpPr>
          <p:cNvPr id="2" name="Bildplatzhalter 1">
            <a:extLst>
              <a:ext uri="{FF2B5EF4-FFF2-40B4-BE49-F238E27FC236}">
                <a16:creationId xmlns:a16="http://schemas.microsoft.com/office/drawing/2014/main" id="{A7932926-A987-44F4-A8A1-AB55FBE1FD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28426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50A74-6ED2-41B3-AD63-74F89C44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r>
              <a:rPr lang="de-DE" dirty="0"/>
              <a:t>/Agenda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792F61-F3A1-4E2C-B0EE-9742603F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Content title 1</a:t>
            </a:r>
          </a:p>
          <a:p>
            <a:r>
              <a:rPr lang="de-DE" dirty="0"/>
              <a:t>Content title 2</a:t>
            </a:r>
          </a:p>
          <a:p>
            <a:r>
              <a:rPr lang="de-DE" dirty="0"/>
              <a:t>etc.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8BFF2-5DEB-4FE4-A3E3-C18FD3A3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26846-AD64-4677-BEA5-D3BDD96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C3C0-4C3E-46D3-A58D-DF1F7F5D565B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5EC3-3ED3-4D21-AC3C-EAD0881B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16408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slide</a:t>
            </a:r>
            <a:r>
              <a:rPr lang="de-DE" dirty="0"/>
              <a:t> 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Standard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placeholder</a:t>
            </a:r>
            <a:r>
              <a:rPr lang="de-DE" dirty="0"/>
              <a:t>.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backspace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entering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CH" dirty="0"/>
              <a:t>.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837140-56B7-432E-8671-4B63B23E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191D-FCF3-413F-BB53-639047E3F422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3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77711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31ECF-EF04-4AAA-9A8E-583E3D21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slide</a:t>
            </a:r>
            <a:r>
              <a:rPr lang="de-DE" dirty="0"/>
              <a:t> 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0A683-618F-4D75-846F-0DB536B4E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Subheading</a:t>
            </a:r>
            <a:r>
              <a:rPr lang="de-DE" b="1" dirty="0"/>
              <a:t> (optional)</a:t>
            </a:r>
          </a:p>
          <a:p>
            <a:pPr marL="0" indent="0">
              <a:buNone/>
            </a:pPr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, sed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 et </a:t>
            </a:r>
            <a:r>
              <a:rPr lang="de-CH" dirty="0" err="1"/>
              <a:t>dolore</a:t>
            </a:r>
            <a:r>
              <a:rPr lang="de-CH" dirty="0"/>
              <a:t> magna </a:t>
            </a:r>
            <a:r>
              <a:rPr lang="de-CH" dirty="0" err="1"/>
              <a:t>aliqua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 </a:t>
            </a:r>
            <a:r>
              <a:rPr lang="de-CH" dirty="0" err="1"/>
              <a:t>ea</a:t>
            </a:r>
            <a:r>
              <a:rPr lang="de-CH" dirty="0"/>
              <a:t> commodo </a:t>
            </a:r>
            <a:r>
              <a:rPr lang="de-CH" dirty="0" err="1"/>
              <a:t>equat</a:t>
            </a:r>
            <a:r>
              <a:rPr lang="de-CH" dirty="0"/>
              <a:t>. Duis </a:t>
            </a:r>
            <a:r>
              <a:rPr lang="de-CH" dirty="0" err="1"/>
              <a:t>aute</a:t>
            </a:r>
            <a:r>
              <a:rPr lang="de-CH" dirty="0"/>
              <a:t> </a:t>
            </a:r>
            <a:r>
              <a:rPr lang="de-CH" dirty="0" err="1"/>
              <a:t>irure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r>
              <a:rPr lang="de-CH" dirty="0"/>
              <a:t> </a:t>
            </a:r>
            <a:r>
              <a:rPr lang="de-CH" dirty="0" err="1"/>
              <a:t>dolore</a:t>
            </a:r>
            <a:r>
              <a:rPr lang="de-CH" dirty="0"/>
              <a:t> </a:t>
            </a:r>
            <a:r>
              <a:rPr lang="de-CH" dirty="0" err="1"/>
              <a:t>eu</a:t>
            </a:r>
            <a:r>
              <a:rPr lang="de-CH" dirty="0"/>
              <a:t> </a:t>
            </a:r>
            <a:r>
              <a:rPr lang="de-CH" dirty="0" err="1"/>
              <a:t>fugiat</a:t>
            </a:r>
            <a:r>
              <a:rPr lang="de-CH" dirty="0"/>
              <a:t> nulla </a:t>
            </a:r>
            <a:r>
              <a:rPr lang="de-CH" dirty="0" err="1"/>
              <a:t>pariatur</a:t>
            </a:r>
            <a:r>
              <a:rPr lang="de-CH" dirty="0"/>
              <a:t>. </a:t>
            </a:r>
            <a:r>
              <a:rPr lang="de-CH" dirty="0" err="1"/>
              <a:t>Excepteur</a:t>
            </a:r>
            <a:r>
              <a:rPr lang="de-CH" dirty="0"/>
              <a:t> </a:t>
            </a:r>
            <a:r>
              <a:rPr lang="de-CH" dirty="0" err="1"/>
              <a:t>sint</a:t>
            </a:r>
            <a:r>
              <a:rPr lang="de-CH" dirty="0"/>
              <a:t> </a:t>
            </a:r>
            <a:r>
              <a:rPr lang="de-CH" dirty="0" err="1"/>
              <a:t>occaecat</a:t>
            </a:r>
            <a:r>
              <a:rPr lang="de-CH" dirty="0"/>
              <a:t> cupidatat non </a:t>
            </a:r>
            <a:r>
              <a:rPr lang="de-CH" dirty="0" err="1"/>
              <a:t>proident</a:t>
            </a:r>
            <a:r>
              <a:rPr lang="de-CH" dirty="0"/>
              <a:t>, </a:t>
            </a:r>
            <a:r>
              <a:rPr lang="de-CH" dirty="0" err="1"/>
              <a:t>sunt</a:t>
            </a:r>
            <a:r>
              <a:rPr lang="de-CH" dirty="0"/>
              <a:t> in culpa </a:t>
            </a:r>
            <a:r>
              <a:rPr lang="de-CH" dirty="0" err="1"/>
              <a:t>qui</a:t>
            </a:r>
            <a:r>
              <a:rPr lang="de-CH" dirty="0"/>
              <a:t> </a:t>
            </a:r>
            <a:r>
              <a:rPr lang="de-CH" dirty="0" err="1"/>
              <a:t>officia</a:t>
            </a:r>
            <a:r>
              <a:rPr lang="de-CH" dirty="0"/>
              <a:t> </a:t>
            </a:r>
            <a:r>
              <a:rPr lang="de-CH" dirty="0" err="1"/>
              <a:t>deserunt</a:t>
            </a:r>
            <a:r>
              <a:rPr lang="de-CH" dirty="0"/>
              <a:t> </a:t>
            </a:r>
            <a:r>
              <a:rPr lang="de-CH" dirty="0" err="1"/>
              <a:t>mollit</a:t>
            </a:r>
            <a:r>
              <a:rPr lang="de-CH" dirty="0"/>
              <a:t> </a:t>
            </a:r>
            <a:r>
              <a:rPr lang="de-CH" dirty="0" err="1"/>
              <a:t>anim</a:t>
            </a:r>
            <a:r>
              <a:rPr lang="de-CH" dirty="0"/>
              <a:t> </a:t>
            </a:r>
            <a:r>
              <a:rPr lang="de-CH" dirty="0" err="1"/>
              <a:t>id</a:t>
            </a:r>
            <a:r>
              <a:rPr lang="de-CH" dirty="0"/>
              <a:t> </a:t>
            </a:r>
            <a:r>
              <a:rPr lang="de-CH" dirty="0" err="1"/>
              <a:t>est</a:t>
            </a:r>
            <a:r>
              <a:rPr lang="de-CH" dirty="0"/>
              <a:t> </a:t>
            </a:r>
            <a:r>
              <a:rPr lang="de-CH" dirty="0" err="1"/>
              <a:t>laborum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2B1E5F-FA5D-4B47-A43F-C570AFE8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AA5A3-8CEF-4027-9289-B60138C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9262-BDF8-4FCD-813D-BF7A8C019E69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9B1E27-9E06-4598-A6EF-3BCBC8D0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4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430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89797-3509-4BFC-8A5D-902B9F4E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slide</a:t>
            </a:r>
            <a:r>
              <a:rPr lang="de-DE" dirty="0"/>
              <a:t> 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9D6010-8F25-4603-8A3B-27F5FC9E3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Subheading</a:t>
            </a:r>
            <a:r>
              <a:rPr lang="de-DE" b="1" dirty="0"/>
              <a:t> (optional)</a:t>
            </a:r>
          </a:p>
          <a:p>
            <a:pPr marL="0" indent="0">
              <a:buNone/>
            </a:pPr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amet</a:t>
            </a:r>
            <a:r>
              <a:rPr lang="de-CH" baseline="30000" dirty="0"/>
              <a:t>1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, sed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 et </a:t>
            </a:r>
            <a:r>
              <a:rPr lang="de-CH" dirty="0" err="1"/>
              <a:t>dolore</a:t>
            </a:r>
            <a:r>
              <a:rPr lang="de-CH" dirty="0"/>
              <a:t> magna </a:t>
            </a:r>
            <a:r>
              <a:rPr lang="de-CH" dirty="0" err="1"/>
              <a:t>aliqua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exercitation</a:t>
            </a:r>
            <a:r>
              <a:rPr lang="de-CH" baseline="30000" dirty="0"/>
              <a:t>2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 </a:t>
            </a:r>
            <a:r>
              <a:rPr lang="de-CH" dirty="0" err="1"/>
              <a:t>ea</a:t>
            </a:r>
            <a:r>
              <a:rPr lang="de-CH" dirty="0"/>
              <a:t> commodo </a:t>
            </a:r>
            <a:r>
              <a:rPr lang="de-CH" dirty="0" err="1"/>
              <a:t>equat</a:t>
            </a:r>
            <a:r>
              <a:rPr lang="de-CH" dirty="0"/>
              <a:t>. Duis </a:t>
            </a:r>
            <a:r>
              <a:rPr lang="de-CH" dirty="0" err="1"/>
              <a:t>aute</a:t>
            </a:r>
            <a:r>
              <a:rPr lang="de-CH" dirty="0"/>
              <a:t> </a:t>
            </a:r>
            <a:r>
              <a:rPr lang="de-CH" dirty="0" err="1"/>
              <a:t>irure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r>
              <a:rPr lang="de-CH" dirty="0"/>
              <a:t> </a:t>
            </a:r>
            <a:r>
              <a:rPr lang="de-CH" dirty="0" err="1"/>
              <a:t>dolore</a:t>
            </a:r>
            <a:r>
              <a:rPr lang="de-CH" dirty="0"/>
              <a:t> </a:t>
            </a:r>
            <a:r>
              <a:rPr lang="de-CH" dirty="0" err="1"/>
              <a:t>eu</a:t>
            </a:r>
            <a:r>
              <a:rPr lang="de-CH" dirty="0"/>
              <a:t> </a:t>
            </a:r>
            <a:r>
              <a:rPr lang="de-CH" dirty="0" err="1"/>
              <a:t>fugiat</a:t>
            </a:r>
            <a:r>
              <a:rPr lang="de-CH" dirty="0"/>
              <a:t> nulla </a:t>
            </a:r>
            <a:r>
              <a:rPr lang="de-CH" dirty="0" err="1"/>
              <a:t>pariatur</a:t>
            </a:r>
            <a:r>
              <a:rPr lang="de-CH" dirty="0"/>
              <a:t>. </a:t>
            </a:r>
            <a:r>
              <a:rPr lang="de-CH" dirty="0" err="1"/>
              <a:t>Excepteur</a:t>
            </a:r>
            <a:r>
              <a:rPr lang="de-CH" dirty="0"/>
              <a:t> </a:t>
            </a:r>
            <a:r>
              <a:rPr lang="de-CH" dirty="0" err="1"/>
              <a:t>sint</a:t>
            </a:r>
            <a:r>
              <a:rPr lang="de-CH" dirty="0"/>
              <a:t> </a:t>
            </a:r>
            <a:r>
              <a:rPr lang="de-CH" dirty="0" err="1"/>
              <a:t>occaecat</a:t>
            </a:r>
            <a:r>
              <a:rPr lang="de-CH" dirty="0"/>
              <a:t> cupidatat</a:t>
            </a:r>
            <a:r>
              <a:rPr lang="de-CH" baseline="30000" dirty="0"/>
              <a:t>3</a:t>
            </a:r>
            <a:r>
              <a:rPr lang="de-CH" dirty="0"/>
              <a:t> non </a:t>
            </a:r>
            <a:r>
              <a:rPr lang="de-CH" dirty="0" err="1"/>
              <a:t>proident</a:t>
            </a:r>
            <a:r>
              <a:rPr lang="de-CH" dirty="0"/>
              <a:t>, </a:t>
            </a:r>
            <a:r>
              <a:rPr lang="de-CH" dirty="0" err="1"/>
              <a:t>sunt</a:t>
            </a:r>
            <a:r>
              <a:rPr lang="de-CH" dirty="0"/>
              <a:t> in culpa </a:t>
            </a:r>
            <a:r>
              <a:rPr lang="de-CH" dirty="0" err="1"/>
              <a:t>qui</a:t>
            </a:r>
            <a:r>
              <a:rPr lang="de-CH" dirty="0"/>
              <a:t> </a:t>
            </a:r>
            <a:r>
              <a:rPr lang="de-CH" dirty="0" err="1"/>
              <a:t>officia</a:t>
            </a:r>
            <a:r>
              <a:rPr lang="de-CH" dirty="0"/>
              <a:t> </a:t>
            </a:r>
            <a:r>
              <a:rPr lang="de-CH" dirty="0" err="1"/>
              <a:t>deserunt</a:t>
            </a:r>
            <a:r>
              <a:rPr lang="de-CH" dirty="0"/>
              <a:t> </a:t>
            </a:r>
            <a:r>
              <a:rPr lang="de-CH" dirty="0" err="1"/>
              <a:t>mollit</a:t>
            </a:r>
            <a:r>
              <a:rPr lang="de-CH" dirty="0"/>
              <a:t> </a:t>
            </a:r>
            <a:r>
              <a:rPr lang="de-CH" dirty="0" err="1"/>
              <a:t>anim</a:t>
            </a:r>
            <a:r>
              <a:rPr lang="de-CH" dirty="0"/>
              <a:t> </a:t>
            </a:r>
            <a:r>
              <a:rPr lang="de-CH" dirty="0" err="1"/>
              <a:t>id</a:t>
            </a:r>
            <a:r>
              <a:rPr lang="de-CH" dirty="0"/>
              <a:t> </a:t>
            </a:r>
            <a:r>
              <a:rPr lang="de-CH" dirty="0" err="1"/>
              <a:t>est</a:t>
            </a:r>
            <a:r>
              <a:rPr lang="de-CH" dirty="0"/>
              <a:t> </a:t>
            </a:r>
            <a:r>
              <a:rPr lang="de-CH" dirty="0" err="1"/>
              <a:t>laborum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D21089-1A9B-4C80-B91D-2D74FE77AB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err="1"/>
              <a:t>Footnote</a:t>
            </a:r>
            <a:r>
              <a:rPr lang="de-CH" dirty="0"/>
              <a:t>. </a:t>
            </a:r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. </a:t>
            </a:r>
            <a:br>
              <a:rPr lang="de-CH" dirty="0"/>
            </a:br>
            <a:r>
              <a:rPr lang="de-CH" dirty="0"/>
              <a:t>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 et </a:t>
            </a:r>
            <a:r>
              <a:rPr lang="de-CH" dirty="0" err="1"/>
              <a:t>dolore</a:t>
            </a:r>
            <a:r>
              <a:rPr lang="de-CH" dirty="0"/>
              <a:t> magna </a:t>
            </a:r>
            <a:r>
              <a:rPr lang="de-CH" dirty="0" err="1"/>
              <a:t>aliqua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 </a:t>
            </a:r>
            <a:r>
              <a:rPr lang="de-CH" dirty="0" err="1"/>
              <a:t>quis</a:t>
            </a:r>
            <a:endParaRPr lang="de-CH" dirty="0"/>
          </a:p>
          <a:p>
            <a:r>
              <a:rPr lang="de-CH" dirty="0"/>
              <a:t>Duis </a:t>
            </a:r>
            <a:r>
              <a:rPr lang="de-CH" dirty="0" err="1"/>
              <a:t>aute</a:t>
            </a:r>
            <a:r>
              <a:rPr lang="de-CH" dirty="0"/>
              <a:t> </a:t>
            </a:r>
            <a:r>
              <a:rPr lang="de-CH" dirty="0" err="1"/>
              <a:t>irure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r>
              <a:rPr lang="de-CH" dirty="0"/>
              <a:t> </a:t>
            </a:r>
            <a:r>
              <a:rPr lang="de-CH" dirty="0" err="1"/>
              <a:t>dolore</a:t>
            </a:r>
            <a:r>
              <a:rPr lang="de-CH" dirty="0"/>
              <a:t> </a:t>
            </a:r>
            <a:r>
              <a:rPr lang="de-CH" dirty="0" err="1"/>
              <a:t>eu</a:t>
            </a:r>
            <a:r>
              <a:rPr lang="de-CH" dirty="0"/>
              <a:t> nulla </a:t>
            </a:r>
            <a:r>
              <a:rPr lang="de-CH" dirty="0" err="1"/>
              <a:t>pariatur</a:t>
            </a:r>
            <a:r>
              <a:rPr lang="de-CH" dirty="0"/>
              <a:t>. </a:t>
            </a:r>
            <a:br>
              <a:rPr lang="de-CH" dirty="0"/>
            </a:br>
            <a:r>
              <a:rPr lang="de-CH" dirty="0" err="1"/>
              <a:t>Excepteur</a:t>
            </a:r>
            <a:r>
              <a:rPr lang="de-CH" dirty="0"/>
              <a:t> </a:t>
            </a:r>
            <a:r>
              <a:rPr lang="de-CH" dirty="0" err="1"/>
              <a:t>sint</a:t>
            </a:r>
            <a:r>
              <a:rPr lang="de-CH" dirty="0"/>
              <a:t> </a:t>
            </a:r>
            <a:r>
              <a:rPr lang="de-CH" dirty="0" err="1"/>
              <a:t>occaecat</a:t>
            </a:r>
            <a:r>
              <a:rPr lang="de-CH" dirty="0"/>
              <a:t> cupidatat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.</a:t>
            </a:r>
          </a:p>
          <a:p>
            <a:r>
              <a:rPr lang="de-CH" dirty="0"/>
              <a:t>Duis </a:t>
            </a:r>
            <a:r>
              <a:rPr lang="de-CH" dirty="0" err="1"/>
              <a:t>aute</a:t>
            </a:r>
            <a:r>
              <a:rPr lang="de-CH" dirty="0"/>
              <a:t> </a:t>
            </a:r>
            <a:r>
              <a:rPr lang="de-CH" dirty="0" err="1"/>
              <a:t>irure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r>
              <a:rPr lang="de-CH" dirty="0"/>
              <a:t> </a:t>
            </a:r>
            <a:r>
              <a:rPr lang="de-CH" dirty="0" err="1"/>
              <a:t>dolore</a:t>
            </a:r>
            <a:r>
              <a:rPr lang="de-CH" dirty="0"/>
              <a:t> </a:t>
            </a:r>
            <a:r>
              <a:rPr lang="de-CH" dirty="0" err="1"/>
              <a:t>eu</a:t>
            </a:r>
            <a:r>
              <a:rPr lang="de-CH" dirty="0"/>
              <a:t> </a:t>
            </a:r>
            <a:r>
              <a:rPr lang="de-CH" dirty="0" err="1"/>
              <a:t>fugiat</a:t>
            </a:r>
            <a:r>
              <a:rPr lang="de-CH" dirty="0"/>
              <a:t> nulla </a:t>
            </a:r>
            <a:r>
              <a:rPr lang="de-CH" dirty="0" err="1"/>
              <a:t>pariatur</a:t>
            </a:r>
            <a:r>
              <a:rPr lang="de-CH" dirty="0"/>
              <a:t>.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A34012-BA3A-40CC-AE12-AC0B5A907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FDB2A7-2684-46D9-89DC-260A9963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B867-377D-45C0-B2AF-BDBEA312C132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AFCD1D-E7C6-476F-9A29-E46A6216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5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276333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F9D96-1AFA-40BA-BAE5-8D745FEC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slide</a:t>
            </a:r>
            <a:r>
              <a:rPr lang="de-DE" dirty="0"/>
              <a:t> 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0C9CD-6F3E-4243-AF8B-598CBE0FF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Subheading</a:t>
            </a:r>
            <a:r>
              <a:rPr lang="de-DE" b="1" dirty="0"/>
              <a:t> (optional)</a:t>
            </a:r>
          </a:p>
          <a:p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, sed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 et </a:t>
            </a:r>
            <a:r>
              <a:rPr lang="de-CH" dirty="0" err="1"/>
              <a:t>dolore</a:t>
            </a:r>
            <a:r>
              <a:rPr lang="de-CH" dirty="0"/>
              <a:t> magna </a:t>
            </a:r>
            <a:r>
              <a:rPr lang="de-CH" dirty="0" err="1"/>
              <a:t>aliqua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.</a:t>
            </a:r>
          </a:p>
          <a:p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 </a:t>
            </a:r>
            <a:r>
              <a:rPr lang="de-CH" dirty="0" err="1"/>
              <a:t>ea</a:t>
            </a:r>
            <a:r>
              <a:rPr lang="de-CH" dirty="0"/>
              <a:t> commodo </a:t>
            </a:r>
            <a:r>
              <a:rPr lang="de-CH" dirty="0" err="1"/>
              <a:t>equat</a:t>
            </a:r>
            <a:r>
              <a:rPr lang="de-CH" dirty="0"/>
              <a:t>. Duis </a:t>
            </a:r>
            <a:r>
              <a:rPr lang="de-CH" dirty="0" err="1"/>
              <a:t>aute</a:t>
            </a:r>
            <a:r>
              <a:rPr lang="de-CH" dirty="0"/>
              <a:t> </a:t>
            </a:r>
            <a:r>
              <a:rPr lang="de-CH" dirty="0" err="1"/>
              <a:t>irure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r>
              <a:rPr lang="de-CH" dirty="0"/>
              <a:t> </a:t>
            </a:r>
            <a:r>
              <a:rPr lang="de-CH" dirty="0" err="1"/>
              <a:t>dolore</a:t>
            </a:r>
            <a:r>
              <a:rPr lang="de-CH" dirty="0"/>
              <a:t> </a:t>
            </a:r>
            <a:r>
              <a:rPr lang="de-CH" dirty="0" err="1"/>
              <a:t>eu</a:t>
            </a:r>
            <a:r>
              <a:rPr lang="de-CH" dirty="0"/>
              <a:t> </a:t>
            </a:r>
            <a:r>
              <a:rPr lang="de-CH" dirty="0" err="1"/>
              <a:t>fugiat</a:t>
            </a:r>
            <a:r>
              <a:rPr lang="de-CH" dirty="0"/>
              <a:t> nulla </a:t>
            </a:r>
            <a:r>
              <a:rPr lang="de-CH" dirty="0" err="1"/>
              <a:t>pariatur</a:t>
            </a:r>
            <a:r>
              <a:rPr lang="de-CH" dirty="0"/>
              <a:t>. </a:t>
            </a:r>
            <a:r>
              <a:rPr lang="de-CH" dirty="0" err="1"/>
              <a:t>Excepteur</a:t>
            </a:r>
            <a:r>
              <a:rPr lang="de-CH" dirty="0"/>
              <a:t> </a:t>
            </a:r>
            <a:r>
              <a:rPr lang="de-CH" dirty="0" err="1"/>
              <a:t>sint</a:t>
            </a:r>
            <a:r>
              <a:rPr lang="de-CH" dirty="0"/>
              <a:t> </a:t>
            </a:r>
            <a:r>
              <a:rPr lang="de-CH" dirty="0" err="1"/>
              <a:t>occaecat</a:t>
            </a:r>
            <a:r>
              <a:rPr lang="de-CH" dirty="0"/>
              <a:t> cupidatat non </a:t>
            </a:r>
            <a:r>
              <a:rPr lang="de-CH" dirty="0" err="1"/>
              <a:t>proident</a:t>
            </a:r>
            <a:r>
              <a:rPr lang="de-CH" dirty="0"/>
              <a:t>.</a:t>
            </a:r>
          </a:p>
          <a:p>
            <a:r>
              <a:rPr lang="de-CH" dirty="0" err="1"/>
              <a:t>Sunt</a:t>
            </a:r>
            <a:r>
              <a:rPr lang="de-CH" dirty="0"/>
              <a:t> in culpa </a:t>
            </a:r>
            <a:r>
              <a:rPr lang="de-CH" dirty="0" err="1"/>
              <a:t>qui</a:t>
            </a:r>
            <a:r>
              <a:rPr lang="de-CH" dirty="0"/>
              <a:t> </a:t>
            </a:r>
            <a:r>
              <a:rPr lang="de-CH" dirty="0" err="1"/>
              <a:t>officia</a:t>
            </a:r>
            <a:r>
              <a:rPr lang="de-CH" dirty="0"/>
              <a:t> </a:t>
            </a:r>
            <a:r>
              <a:rPr lang="de-CH" dirty="0" err="1"/>
              <a:t>deserunt</a:t>
            </a:r>
            <a:r>
              <a:rPr lang="de-CH" dirty="0"/>
              <a:t> </a:t>
            </a:r>
            <a:r>
              <a:rPr lang="de-CH" dirty="0" err="1"/>
              <a:t>mollit</a:t>
            </a:r>
            <a:r>
              <a:rPr lang="de-CH" dirty="0"/>
              <a:t> </a:t>
            </a:r>
            <a:r>
              <a:rPr lang="de-CH" dirty="0" err="1"/>
              <a:t>anim</a:t>
            </a:r>
            <a:r>
              <a:rPr lang="de-CH" dirty="0"/>
              <a:t> </a:t>
            </a:r>
            <a:r>
              <a:rPr lang="de-CH" dirty="0" err="1"/>
              <a:t>id</a:t>
            </a:r>
            <a:r>
              <a:rPr lang="de-CH" dirty="0"/>
              <a:t> </a:t>
            </a:r>
            <a:r>
              <a:rPr lang="de-CH" dirty="0" err="1"/>
              <a:t>est</a:t>
            </a:r>
            <a:r>
              <a:rPr lang="de-CH" dirty="0"/>
              <a:t> </a:t>
            </a:r>
            <a:r>
              <a:rPr lang="de-CH" dirty="0" err="1"/>
              <a:t>laborum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000522-08D1-4C97-AE24-545093D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DECAF-74B9-42C9-91F9-16811C11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6B73-7347-4A48-8EA9-69402C3027A6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90BB4-CA1A-4AB3-997F-BC93DE23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6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46383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C7DC3-2470-4708-A950-F7F2B6DA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slide</a:t>
            </a:r>
            <a:r>
              <a:rPr lang="de-DE" dirty="0"/>
              <a:t> 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039987-0BC5-4753-9A7E-3FA3EECBC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Subheading</a:t>
            </a:r>
            <a:r>
              <a:rPr lang="de-DE" b="1" dirty="0"/>
              <a:t> (optional)</a:t>
            </a:r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adipis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nostrud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incididunt</a:t>
            </a:r>
            <a:r>
              <a:rPr lang="de-DE" dirty="0"/>
              <a:t> </a:t>
            </a:r>
            <a:r>
              <a:rPr lang="de-DE" dirty="0" err="1"/>
              <a:t>incididunt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aliqua</a:t>
            </a:r>
            <a:r>
              <a:rPr lang="de-DE" dirty="0"/>
              <a:t>. </a:t>
            </a:r>
            <a:br>
              <a:rPr lang="de-DE" dirty="0"/>
            </a:b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ad minim </a:t>
            </a:r>
            <a:r>
              <a:rPr lang="de-DE" dirty="0" err="1"/>
              <a:t>veniam</a:t>
            </a:r>
            <a:r>
              <a:rPr lang="de-DE" dirty="0"/>
              <a:t>,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nostrud</a:t>
            </a:r>
            <a:r>
              <a:rPr lang="de-DE" dirty="0"/>
              <a:t> </a:t>
            </a:r>
            <a:r>
              <a:rPr lang="de-DE" dirty="0" err="1"/>
              <a:t>exercitation</a:t>
            </a:r>
            <a:r>
              <a:rPr lang="de-DE" dirty="0"/>
              <a:t>.</a:t>
            </a:r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adipis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ad minim </a:t>
            </a:r>
            <a:r>
              <a:rPr lang="de-DE" dirty="0" err="1"/>
              <a:t>veniam</a:t>
            </a:r>
            <a:r>
              <a:rPr lang="de-DE" dirty="0"/>
              <a:t>,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nostrud</a:t>
            </a:r>
            <a:r>
              <a:rPr lang="de-DE" dirty="0"/>
              <a:t> </a:t>
            </a:r>
            <a:r>
              <a:rPr lang="de-DE" dirty="0" err="1"/>
              <a:t>exercitation</a:t>
            </a:r>
            <a:r>
              <a:rPr lang="de-DE" dirty="0"/>
              <a:t>. </a:t>
            </a:r>
          </a:p>
          <a:p>
            <a:pPr lvl="1"/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incididunt</a:t>
            </a:r>
            <a:r>
              <a:rPr lang="de-DE" dirty="0"/>
              <a:t> </a:t>
            </a:r>
            <a:r>
              <a:rPr lang="de-DE" dirty="0" err="1"/>
              <a:t>incididunt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.</a:t>
            </a:r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adipis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incididunt</a:t>
            </a:r>
            <a:r>
              <a:rPr lang="de-DE" dirty="0"/>
              <a:t> </a:t>
            </a:r>
            <a:r>
              <a:rPr lang="de-DE" dirty="0" err="1"/>
              <a:t>incididunt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veniam</a:t>
            </a:r>
            <a:r>
              <a:rPr lang="de-DE" dirty="0"/>
              <a:t>. </a:t>
            </a:r>
            <a:br>
              <a:rPr lang="de-DE" dirty="0"/>
            </a:b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ad minim </a:t>
            </a:r>
            <a:r>
              <a:rPr lang="de-DE" dirty="0" err="1"/>
              <a:t>veniam</a:t>
            </a:r>
            <a:r>
              <a:rPr lang="de-DE" dirty="0"/>
              <a:t>,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nostrud</a:t>
            </a:r>
            <a:r>
              <a:rPr lang="de-DE" dirty="0"/>
              <a:t> </a:t>
            </a:r>
            <a:r>
              <a:rPr lang="de-DE" dirty="0" err="1"/>
              <a:t>exercitation</a:t>
            </a:r>
            <a:r>
              <a:rPr lang="de-DE" dirty="0"/>
              <a:t>. </a:t>
            </a:r>
          </a:p>
          <a:p>
            <a:pPr lvl="1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nostrud</a:t>
            </a:r>
            <a:r>
              <a:rPr lang="de-DE" dirty="0"/>
              <a:t>.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7B8A05-642E-4E24-A223-06FE3FC4D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5C9AAA-EE1E-4108-BF00-BDB560A7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EA2D-F00B-4038-A4C3-EE5D1E9792A5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6B961-5611-4E48-81E9-C811AD8D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7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710272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57BF2-5EC6-42D6-9F04-4237E99F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subtitle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 err="1"/>
              <a:t>possibly</a:t>
            </a:r>
            <a:r>
              <a:rPr lang="de-DE" dirty="0"/>
              <a:t> </a:t>
            </a:r>
            <a:r>
              <a:rPr lang="de-DE" dirty="0" err="1"/>
              <a:t>spread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DD7CFF-BF36-47E4-8302-EBC181BD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EEA281-37DD-45CF-AABF-2BFEAD6C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8ABE-EC3A-4281-9A8F-3DE227D52C5B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B16F61-62BA-4FA3-89CE-2F599E6D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pPr/>
              <a:t>8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76623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AC9053-41CC-4EBA-A730-58DD0D8E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slide</a:t>
            </a:r>
            <a:r>
              <a:rPr lang="de-DE" dirty="0"/>
              <a:t> 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 err="1"/>
              <a:t>possibly</a:t>
            </a:r>
            <a:r>
              <a:rPr lang="de-DE" dirty="0"/>
              <a:t> </a:t>
            </a:r>
            <a:r>
              <a:rPr lang="de-DE" dirty="0" err="1"/>
              <a:t>spread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C2DD8E-573B-4A0D-9060-584489CA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pic>
        <p:nvPicPr>
          <p:cNvPr id="12" name="Bildplatzhalter 11" descr="Ein Bild, das Regal, Buch, drinnen, Person enthält.&#10;&#10;Automatisch generierte Beschreibung">
            <a:extLst>
              <a:ext uri="{FF2B5EF4-FFF2-40B4-BE49-F238E27FC236}">
                <a16:creationId xmlns:a16="http://schemas.microsoft.com/office/drawing/2014/main" id="{0ED8E4C9-281F-4A62-820C-2A48705794E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" r="928"/>
          <a:stretch>
            <a:fillRect/>
          </a:stretch>
        </p:blipFill>
        <p:spPr/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54E79A-E11F-47DA-B257-C216C21E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83CA-D2C5-4281-A29A-4A60DAE927B0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28CB61-645C-48DB-9A5C-B65E441F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9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98662658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xtern">
      <a:srgbClr val="1F407A"/>
    </a:custClr>
    <a:custClr name="Intern">
      <a:srgbClr val="485A2C"/>
    </a:custClr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F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Präsentation1" id="{277C3170-93C4-4004-925A-762E3FF6A529}" vid="{54F253A4-C5FF-4238-8A43-148031D6EB93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xtern">
      <a:srgbClr val="1F407A"/>
    </a:custClr>
    <a:custClr name="Intern">
      <a:srgbClr val="485A2C"/>
    </a:custClr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F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 Zürich</Template>
  <TotalTime>109</TotalTime>
  <Words>1075</Words>
  <Application>Microsoft Macintosh PowerPoint</Application>
  <PresentationFormat>Grand écran</PresentationFormat>
  <Paragraphs>133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Arial</vt:lpstr>
      <vt:lpstr>Symbol</vt:lpstr>
      <vt:lpstr>ETH Zürich</vt:lpstr>
      <vt:lpstr>Air Quality Forecast Challenge</vt:lpstr>
      <vt:lpstr>Table of contents/Agenda</vt:lpstr>
      <vt:lpstr>The slide title goes here</vt:lpstr>
      <vt:lpstr>The slide title goes here</vt:lpstr>
      <vt:lpstr>The slide title goes here</vt:lpstr>
      <vt:lpstr>The slide title goes here</vt:lpstr>
      <vt:lpstr>The slide title goes here</vt:lpstr>
      <vt:lpstr>A subtitle can go here, possibly spread over two lines</vt:lpstr>
      <vt:lpstr>The slide title goes here, possibly spread over two lines</vt:lpstr>
      <vt:lpstr>Présentation PowerPoint</vt:lpstr>
      <vt:lpstr>The slide title goes here</vt:lpstr>
      <vt:lpstr>The slide title goes here</vt:lpstr>
      <vt:lpstr>The slide title goes here, possibly spread over two lines</vt:lpstr>
      <vt:lpstr>The slide title goes here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Forecast challenge</dc:title>
  <dc:creator>Clément Sicard</dc:creator>
  <cp:lastModifiedBy>Clément Sicard</cp:lastModifiedBy>
  <cp:revision>2</cp:revision>
  <dcterms:created xsi:type="dcterms:W3CDTF">2021-05-11T06:25:25Z</dcterms:created>
  <dcterms:modified xsi:type="dcterms:W3CDTF">2021-05-11T08:15:06Z</dcterms:modified>
</cp:coreProperties>
</file>