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1" r:id="rId3"/>
    <p:sldId id="263" r:id="rId4"/>
    <p:sldId id="265" r:id="rId5"/>
    <p:sldId id="266" r:id="rId6"/>
    <p:sldId id="267" r:id="rId7"/>
    <p:sldId id="262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A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 showGuides="1">
      <p:cViewPr varScale="1">
        <p:scale>
          <a:sx n="122" d="100"/>
          <a:sy n="122" d="100"/>
        </p:scale>
        <p:origin x="232" y="2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11" d="100"/>
          <a:sy n="111" d="100"/>
        </p:scale>
        <p:origin x="474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AF70A90-CA7E-49EB-AB17-C37FEDD075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7711EA-1FBE-4E98-9D43-C2D65C45D0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ABEA4-9216-4FDF-AAE1-D8632908A8EC}" type="datetimeFigureOut">
              <a:rPr lang="de-CH" smtClean="0"/>
              <a:t>11.05.21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CCD3C8-8930-4E0E-A891-B770724F2B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798FB5-86BC-42DA-9D05-F96D484814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85DCD-866D-47AE-A236-118539F53379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3227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8A90D-FE7E-41AF-B03D-808D82937CB9}" type="datetimeFigureOut">
              <a:rPr lang="de-CH" smtClean="0"/>
              <a:t>11.05.21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5DDFD-030C-4D5A-B33E-3A7E7538D2BE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14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2772000"/>
          </a:xfrm>
          <a:solidFill>
            <a:schemeClr val="accent1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 noProof="0"/>
              <a:t>Modifiez le style du titre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Bildplatzhalter 8">
            <a:extLst>
              <a:ext uri="{FF2B5EF4-FFF2-40B4-BE49-F238E27FC236}">
                <a16:creationId xmlns:a16="http://schemas.microsoft.com/office/drawing/2014/main" id="{C3C296D1-2CD0-479F-A866-6EC741D2293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41BE31-9613-4103-99FF-7DCFF643B3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DEB298C-798E-4D73-9DD6-F896C06530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 baseline="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Organisational </a:t>
            </a:r>
            <a:r>
              <a:rPr lang="de-DE" dirty="0" err="1"/>
              <a:t>unit</a:t>
            </a:r>
            <a:r>
              <a:rPr lang="de-DE" dirty="0"/>
              <a:t> verbal</a:t>
            </a:r>
            <a:br>
              <a:rPr lang="de-DE" dirty="0"/>
            </a:b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put</a:t>
            </a:r>
            <a:r>
              <a:rPr lang="de-DE" dirty="0"/>
              <a:t> on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338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  <p15:guide id="3" orient="horz" pos="640" userDrawn="1">
          <p15:clr>
            <a:srgbClr val="FBAE40"/>
          </p15:clr>
        </p15:guide>
        <p15:guide id="4" orient="horz" pos="3952" userDrawn="1">
          <p15:clr>
            <a:srgbClr val="FBAE40"/>
          </p15:clr>
        </p15:guide>
        <p15:guide id="5" pos="61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noProof="0"/>
              <a:t>Modifiez le style du titre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1582-25B0-444E-AA4F-1DF6560C4213}" type="datetime1">
              <a:rPr lang="de-CH" noProof="0" smtClean="0"/>
              <a:t>11.05.21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Organisational unit (edit via “Insert” &gt; “Header &amp; Footer”)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‹N°›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1412874"/>
            <a:ext cx="10728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94385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75BC-2332-46BD-83E6-37C27E30057F}" type="datetime1">
              <a:rPr lang="de-CH" noProof="0" smtClean="0"/>
              <a:t>11.05.21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Organisational unit (edit via “Insert” &gt; “Header &amp; Footer”)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‹N°›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260350"/>
            <a:ext cx="10728000" cy="6012524"/>
          </a:xfrm>
        </p:spPr>
        <p:txBody>
          <a:bodyPr tIns="2160000"/>
          <a:lstStyle>
            <a:lvl1pPr marL="0" indent="0" algn="ctr">
              <a:buNone/>
              <a:defRPr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842048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/>
              <a:t>Modifiez le style du titre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163" y="1412875"/>
            <a:ext cx="5256000" cy="4860000"/>
          </a:xfrm>
        </p:spPr>
        <p:txBody>
          <a:bodyPr/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B63AC-7FC1-4D37-85E2-296067C12FE1}" type="datetime1">
              <a:rPr lang="de-CH" noProof="0" smtClean="0"/>
              <a:t>11.05.21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Organisational unit (edit via “Insert” &gt; “Header &amp; Footer”)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‹N°›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040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996394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/>
              <a:t>Modifiez le style du titre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5121800"/>
            <a:ext cx="5255999" cy="1152000"/>
          </a:xfrm>
        </p:spPr>
        <p:txBody>
          <a:bodyPr/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7A7B-B54C-4FCB-AEBE-6A4F1CFC6519}" type="datetime1">
              <a:rPr lang="de-CH" noProof="0" smtClean="0"/>
              <a:t>11.05.21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Organisational unit (edit via “Insert” &gt; “Header &amp; Footer”)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‹N°›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  <p:sp>
        <p:nvSpPr>
          <p:cNvPr id="9" name="Bildplatzhalter 10">
            <a:extLst>
              <a:ext uri="{FF2B5EF4-FFF2-40B4-BE49-F238E27FC236}">
                <a16:creationId xmlns:a16="http://schemas.microsoft.com/office/drawing/2014/main" id="{1AAB6914-2518-430D-BF4C-14EA51B614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4162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5092EEFB-079B-4C38-A665-E52B9837601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04162" y="5121800"/>
            <a:ext cx="5256001" cy="1152000"/>
          </a:xfrm>
        </p:spPr>
        <p:txBody>
          <a:bodyPr/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085750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/>
              <a:t>Modifiez le style du titre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4166439"/>
            <a:ext cx="10728327" cy="2124401"/>
          </a:xfrm>
        </p:spPr>
        <p:txBody>
          <a:bodyPr/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3CB82-5F18-4A2D-AC12-45D07FE3FE93}" type="datetime1">
              <a:rPr lang="de-CH" noProof="0" smtClean="0"/>
              <a:t>11.05.21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Organisational unit (edit via “Insert” &gt; “Header &amp; Footer”)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‹N°›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36793346-BF6B-42A8-ADE0-3AA3DC3B239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40162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FE637F68-618E-43EB-B240-4BFA26852FC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385999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2529889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/>
              <a:t>Modifiez le style du titre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"/>
          </a:xfrm>
        </p:spPr>
        <p:txBody>
          <a:bodyPr/>
          <a:lstStyle>
            <a:lvl1pPr marL="0" indent="0">
              <a:buNone/>
              <a:defRPr b="1"/>
            </a:lvl1pPr>
            <a:lvl2pPr marL="266700" indent="0">
              <a:buNone/>
              <a:defRPr b="1"/>
            </a:lvl2pPr>
            <a:lvl3pPr marL="538163" indent="0">
              <a:buNone/>
              <a:defRPr b="1"/>
            </a:lvl3pPr>
            <a:lvl4pPr marL="804862" indent="0">
              <a:buNone/>
              <a:defRPr b="1"/>
            </a:lvl4pPr>
            <a:lvl5pPr marL="1076325" indent="0">
              <a:buNone/>
              <a:defRPr b="1"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D762-0558-459F-BD63-EB37C4B6AEDE}" type="datetime1">
              <a:rPr lang="de-CH" noProof="0" smtClean="0"/>
              <a:t>11.05.21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Organisational unit (edit via “Insert” &gt; “Header &amp; Footer”)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‹N°›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9" name="Tabellenplatzhalter 8">
            <a:extLst>
              <a:ext uri="{FF2B5EF4-FFF2-40B4-BE49-F238E27FC236}">
                <a16:creationId xmlns:a16="http://schemas.microsoft.com/office/drawing/2014/main" id="{A1D947E6-CC00-458E-BDE1-B0877E30333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31838" y="2061398"/>
            <a:ext cx="10728325" cy="4212401"/>
          </a:xfrm>
        </p:spPr>
        <p:txBody>
          <a:bodyPr tIns="1260000"/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fr-FR" noProof="0"/>
              <a:t>Cliquez sur l'icône pour ajouter un tableau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9286613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394B20FF-3667-40DF-92A1-C6CF3BBCA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2135492"/>
            <a:ext cx="10728325" cy="396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540000" indent="0">
              <a:buNone/>
              <a:defRPr>
                <a:solidFill>
                  <a:schemeClr val="bg1"/>
                </a:solidFill>
              </a:defRPr>
            </a:lvl3pPr>
            <a:lvl4pPr marL="808537" indent="0">
              <a:buNone/>
              <a:defRPr>
                <a:solidFill>
                  <a:schemeClr val="bg1"/>
                </a:solidFill>
              </a:defRPr>
            </a:lvl4pPr>
            <a:lvl5pPr marL="10800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21" name="Bildplatzhalter 8">
            <a:extLst>
              <a:ext uri="{FF2B5EF4-FFF2-40B4-BE49-F238E27FC236}">
                <a16:creationId xmlns:a16="http://schemas.microsoft.com/office/drawing/2014/main" id="{794484F1-3B7F-46CE-AD0B-2310A557A99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>
                <a:solidFill>
                  <a:schemeClr val="tx1"/>
                </a:solidFill>
              </a:defRPr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F900572E-A73E-42BE-96FA-38ADC4E79F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703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698">
          <p15:clr>
            <a:srgbClr val="FBAE40"/>
          </p15:clr>
        </p15:guide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8A01615F-450E-43D0-B554-DA3FBD48DF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0" tIns="0" rIns="5580000" anchor="ctr" anchorCtr="0"/>
          <a:lstStyle>
            <a:lvl1pPr marL="0" indent="0" algn="ctr">
              <a:buNone/>
              <a:defRPr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4000" y="2957494"/>
            <a:ext cx="5688000" cy="2268000"/>
          </a:xfrm>
          <a:solidFill>
            <a:schemeClr val="accent2"/>
          </a:solidFill>
        </p:spPr>
        <p:txBody>
          <a:bodyPr lIns="324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 noProof="0"/>
              <a:t>Modifiez le style du titre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Textplatzhalter 3">
            <a:extLst>
              <a:ext uri="{FF2B5EF4-FFF2-40B4-BE49-F238E27FC236}">
                <a16:creationId xmlns:a16="http://schemas.microsoft.com/office/drawing/2014/main" id="{003A487C-8977-4264-A8A1-D6C1DB6046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5210" y="4639666"/>
            <a:ext cx="4320000" cy="46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13" name="Bildplatzhalter 8">
            <a:extLst>
              <a:ext uri="{FF2B5EF4-FFF2-40B4-BE49-F238E27FC236}">
                <a16:creationId xmlns:a16="http://schemas.microsoft.com/office/drawing/2014/main" id="{E91D3734-CD8F-4F94-A813-570EF31C47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547D2927-4A99-4714-8EBA-F773EAA26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Organisational </a:t>
            </a:r>
            <a:r>
              <a:rPr lang="de-DE" dirty="0" err="1"/>
              <a:t>unit</a:t>
            </a:r>
            <a:r>
              <a:rPr lang="de-DE" dirty="0"/>
              <a:t> verbal</a:t>
            </a:r>
            <a:br>
              <a:rPr lang="de-DE" dirty="0"/>
            </a:b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put</a:t>
            </a:r>
            <a:r>
              <a:rPr lang="de-DE" dirty="0"/>
              <a:t> on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2411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62D94F76-218E-49F2-87F8-05982912ED18}"/>
              </a:ext>
            </a:extLst>
          </p:cNvPr>
          <p:cNvSpPr/>
          <p:nvPr userDrawn="1"/>
        </p:nvSpPr>
        <p:spPr>
          <a:xfrm>
            <a:off x="731838" y="1016000"/>
            <a:ext cx="10728325" cy="5257800"/>
          </a:xfrm>
          <a:prstGeom prst="rect">
            <a:avLst/>
          </a:prstGeom>
          <a:solidFill>
            <a:srgbClr val="485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940405"/>
            <a:ext cx="10188000" cy="3420000"/>
          </a:xfrm>
          <a:solidFill>
            <a:srgbClr val="72791C"/>
          </a:solidFill>
          <a:ln>
            <a:noFill/>
          </a:ln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 noProof="0"/>
              <a:t>Modifiez le style du titre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0503E57F-F89F-431B-8D38-7CC97B7C2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4217884"/>
            <a:ext cx="864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12" name="Bildplatzhalter 8">
            <a:extLst>
              <a:ext uri="{FF2B5EF4-FFF2-40B4-BE49-F238E27FC236}">
                <a16:creationId xmlns:a16="http://schemas.microsoft.com/office/drawing/2014/main" id="{1BEB6197-C509-4752-B57E-CEE955F5D92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4ADF7DEC-21BD-45CA-9E91-B9F58A69F62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Organisational </a:t>
            </a:r>
            <a:r>
              <a:rPr lang="de-DE" dirty="0" err="1"/>
              <a:t>unit</a:t>
            </a:r>
            <a:r>
              <a:rPr lang="de-DE" dirty="0"/>
              <a:t> verbal</a:t>
            </a:r>
            <a:br>
              <a:rPr lang="de-DE" dirty="0"/>
            </a:b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put</a:t>
            </a:r>
            <a:r>
              <a:rPr lang="de-DE" dirty="0"/>
              <a:t> on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4069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837" y="1016000"/>
            <a:ext cx="10728326" cy="5256000"/>
          </a:xfrm>
          <a:solidFill>
            <a:schemeClr val="accent2"/>
          </a:solidFill>
          <a:ln>
            <a:noFill/>
          </a:ln>
        </p:spPr>
        <p:txBody>
          <a:bodyPr lIns="324000" tIns="11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 noProof="0"/>
              <a:t>Modifiez le style du titre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6" name="Textplatzhalter 3">
            <a:extLst>
              <a:ext uri="{FF2B5EF4-FFF2-40B4-BE49-F238E27FC236}">
                <a16:creationId xmlns:a16="http://schemas.microsoft.com/office/drawing/2014/main" id="{5FCAD79B-EF47-46A0-9575-229F3DAA72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5" y="5122625"/>
            <a:ext cx="10044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8" name="Bildplatzhalter 8">
            <a:extLst>
              <a:ext uri="{FF2B5EF4-FFF2-40B4-BE49-F238E27FC236}">
                <a16:creationId xmlns:a16="http://schemas.microsoft.com/office/drawing/2014/main" id="{72236FC6-C8FF-43C1-86B9-BF112345926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789A3267-E086-4EC3-A0BB-F8ECD01A5C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Organisational </a:t>
            </a:r>
            <a:r>
              <a:rPr lang="de-DE" dirty="0" err="1"/>
              <a:t>unit</a:t>
            </a:r>
            <a:r>
              <a:rPr lang="de-DE" dirty="0"/>
              <a:t> verbal</a:t>
            </a:r>
            <a:br>
              <a:rPr lang="de-DE" dirty="0"/>
            </a:b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put</a:t>
            </a:r>
            <a:r>
              <a:rPr lang="de-DE" dirty="0"/>
              <a:t> on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2532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 – Uni Zür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2772000"/>
          </a:xfrm>
          <a:solidFill>
            <a:srgbClr val="007A96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 noProof="0"/>
              <a:t>Modifiez le style du titre</a:t>
            </a:r>
            <a:endParaRPr lang="de-CH" noProof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93E2EDD-B19F-478D-BB03-AD55EC1E86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672" y="228020"/>
            <a:ext cx="3679200" cy="552508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D364BCB8-820F-4C3A-BA37-7048A4C8D4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11" name="Bildplatzhalter 8">
            <a:extLst>
              <a:ext uri="{FF2B5EF4-FFF2-40B4-BE49-F238E27FC236}">
                <a16:creationId xmlns:a16="http://schemas.microsoft.com/office/drawing/2014/main" id="{A73913C2-8DFE-4F15-B2DB-2A6D5C26700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791A1AD7-DB7D-4C75-BEFB-EB6D34D3B2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Organisational </a:t>
            </a:r>
            <a:r>
              <a:rPr lang="de-DE" dirty="0" err="1"/>
              <a:t>unit</a:t>
            </a:r>
            <a:r>
              <a:rPr lang="de-DE" dirty="0"/>
              <a:t> verbal</a:t>
            </a:r>
            <a:br>
              <a:rPr lang="de-DE" dirty="0"/>
            </a:b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put</a:t>
            </a:r>
            <a:r>
              <a:rPr lang="de-DE" dirty="0"/>
              <a:t> on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9257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/>
              <a:t>Modifiez le style du titre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39750" indent="-539750">
              <a:buFont typeface="+mj-lt"/>
              <a:buAutoNum type="arabicPeriod"/>
              <a:defRPr/>
            </a:lvl1pPr>
            <a:lvl2pPr marL="1079500" indent="-539750">
              <a:buFont typeface="+mj-lt"/>
              <a:buAutoNum type="arabicPeriod"/>
              <a:defRPr/>
            </a:lvl2pPr>
            <a:lvl3pPr marL="1612900" indent="-533400">
              <a:buFont typeface="+mj-lt"/>
              <a:buAutoNum type="arabicPeriod"/>
              <a:defRPr/>
            </a:lvl3pPr>
            <a:lvl4pPr marL="2152650" indent="-539750">
              <a:buFont typeface="+mj-lt"/>
              <a:buAutoNum type="arabicPeriod"/>
              <a:defRPr/>
            </a:lvl4pPr>
            <a:lvl5pPr marL="2692400" indent="-539750">
              <a:buFont typeface="+mj-lt"/>
              <a:buAutoNum type="arabicPeriod"/>
              <a:defRPr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159B-E4F0-491A-987A-BB36210A3487}" type="datetime1">
              <a:rPr lang="de-CH" noProof="0" smtClean="0"/>
              <a:t>11.05.21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Organisational unit (edit via “Insert” &gt; “Header &amp; Footer”)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‹N°›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9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/>
              <a:t>Modifiez le style du titre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B431-E9C0-42FA-A169-1C18600E56F3}" type="datetime1">
              <a:rPr lang="de-CH" noProof="0" smtClean="0"/>
              <a:t>11.05.21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Organisational unit (edit via “Insert” &gt; “Header &amp; Footer”)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‹N°›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5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Fuss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/>
              <a:t>Modifiez le style du titre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0"/>
          </a:xfrm>
        </p:spPr>
        <p:txBody>
          <a:bodyPr/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BEC9-C431-4FA5-857C-CC51D31ED09B}" type="datetime1">
              <a:rPr lang="de-CH" noProof="0" smtClean="0"/>
              <a:t>11.05.21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Organisational unit (edit via “Insert” &gt; “Header &amp; Footer”)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‹N°›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2F6D94FA-21C6-4AE0-AA4F-3A077810ED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836" y="5570135"/>
            <a:ext cx="5364164" cy="721233"/>
          </a:xfrm>
        </p:spPr>
        <p:txBody>
          <a:bodyPr anchor="b" anchorCtr="0"/>
          <a:lstStyle>
            <a:lvl1pPr marL="179388" indent="-179388">
              <a:spcBef>
                <a:spcPts val="0"/>
              </a:spcBef>
              <a:buFont typeface="+mj-lt"/>
              <a:buAutoNum type="arabicPeriod"/>
              <a:defRPr sz="800"/>
            </a:lvl1pPr>
            <a:lvl2pPr marL="266700" indent="0">
              <a:buNone/>
              <a:defRPr sz="800"/>
            </a:lvl2pPr>
            <a:lvl3pPr marL="538163" indent="0">
              <a:buNone/>
              <a:defRPr sz="800"/>
            </a:lvl3pPr>
            <a:lvl4pPr marL="804862" indent="0">
              <a:buNone/>
              <a:defRPr sz="800"/>
            </a:lvl4pPr>
            <a:lvl5pPr marL="1076325" indent="0">
              <a:buNone/>
              <a:defRPr sz="800"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26001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224781"/>
            <a:ext cx="10728325" cy="1260000"/>
          </a:xfrm>
        </p:spPr>
        <p:txBody>
          <a:bodyPr/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 noProof="0"/>
              <a:t>Modifiez le style du titre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34338F-395B-4159-90E8-FCE6347E5FEF}" type="datetime1">
              <a:rPr lang="de-CH" noProof="0" smtClean="0"/>
              <a:t>11.05.21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Organisational unit (edit via “Insert” &gt; “Header &amp; Footer”)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‹N°›</a:t>
            </a:fld>
            <a:endParaRPr lang="de-CH" noProof="0"/>
          </a:p>
        </p:txBody>
      </p:sp>
      <p:grpSp>
        <p:nvGrpSpPr>
          <p:cNvPr id="10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GrpSpPr/>
          <p:nvPr/>
        </p:nvGrpSpPr>
        <p:grpSpPr>
          <a:xfrm>
            <a:off x="731837" y="6507088"/>
            <a:ext cx="984462" cy="162000"/>
            <a:chOff x="731837" y="6507088"/>
            <a:chExt cx="984462" cy="162000"/>
          </a:xfrm>
          <a:solidFill>
            <a:schemeClr val="bg1"/>
          </a:solidFill>
        </p:grpSpPr>
        <p:grpSp>
          <p:nvGrpSpPr>
            <p:cNvPr id="12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266489" y="6555186"/>
              <a:ext cx="197463" cy="110963"/>
              <a:chOff x="1266489" y="6555186"/>
              <a:chExt cx="197463" cy="110963"/>
            </a:xfrm>
            <a:grpFill/>
          </p:grpSpPr>
          <p:sp>
            <p:nvSpPr>
              <p:cNvPr id="13" name="Freihandform: Form 12">
                <a:extLst>
                  <a:ext uri="{FF2B5EF4-FFF2-40B4-BE49-F238E27FC236}">
                    <a16:creationId xmlns:a16="http://schemas.microsoft.com/office/drawing/2014/main" id="{18BB0752-F87C-44D9-A9A5-97AF1DEDA1AE}"/>
                  </a:ext>
                </a:extLst>
              </p:cNvPr>
              <p:cNvSpPr/>
              <p:nvPr/>
            </p:nvSpPr>
            <p:spPr>
              <a:xfrm>
                <a:off x="1266489" y="6556934"/>
                <a:ext cx="95902" cy="109216"/>
              </a:xfrm>
              <a:custGeom>
                <a:avLst/>
                <a:gdLst>
                  <a:gd name="connsiteX0" fmla="*/ 66742 w 95902"/>
                  <a:gd name="connsiteY0" fmla="*/ 65797 h 109216"/>
                  <a:gd name="connsiteX1" fmla="*/ 35339 w 95902"/>
                  <a:gd name="connsiteY1" fmla="*/ 95082 h 109216"/>
                  <a:gd name="connsiteX2" fmla="*/ 15953 w 95902"/>
                  <a:gd name="connsiteY2" fmla="*/ 79537 h 109216"/>
                  <a:gd name="connsiteX3" fmla="*/ 15899 w 95902"/>
                  <a:gd name="connsiteY3" fmla="*/ 76265 h 109216"/>
                  <a:gd name="connsiteX4" fmla="*/ 16896 w 95902"/>
                  <a:gd name="connsiteY4" fmla="*/ 66295 h 109216"/>
                  <a:gd name="connsiteX5" fmla="*/ 30230 w 95902"/>
                  <a:gd name="connsiteY5" fmla="*/ 0 h 109216"/>
                  <a:gd name="connsiteX6" fmla="*/ 30230 w 95902"/>
                  <a:gd name="connsiteY6" fmla="*/ 0 h 109216"/>
                  <a:gd name="connsiteX7" fmla="*/ 14528 w 95902"/>
                  <a:gd name="connsiteY7" fmla="*/ 0 h 109216"/>
                  <a:gd name="connsiteX8" fmla="*/ 1194 w 95902"/>
                  <a:gd name="connsiteY8" fmla="*/ 67791 h 109216"/>
                  <a:gd name="connsiteX9" fmla="*/ 1194 w 95902"/>
                  <a:gd name="connsiteY9" fmla="*/ 68788 h 109216"/>
                  <a:gd name="connsiteX10" fmla="*/ 73 w 95902"/>
                  <a:gd name="connsiteY10" fmla="*/ 78508 h 109216"/>
                  <a:gd name="connsiteX11" fmla="*/ 26638 w 95902"/>
                  <a:gd name="connsiteY11" fmla="*/ 109122 h 109216"/>
                  <a:gd name="connsiteX12" fmla="*/ 29980 w 95902"/>
                  <a:gd name="connsiteY12" fmla="*/ 109163 h 109216"/>
                  <a:gd name="connsiteX13" fmla="*/ 61384 w 95902"/>
                  <a:gd name="connsiteY13" fmla="*/ 96702 h 109216"/>
                  <a:gd name="connsiteX14" fmla="*/ 59265 w 95902"/>
                  <a:gd name="connsiteY14" fmla="*/ 107917 h 109216"/>
                  <a:gd name="connsiteX15" fmla="*/ 59265 w 95902"/>
                  <a:gd name="connsiteY15" fmla="*/ 107917 h 109216"/>
                  <a:gd name="connsiteX16" fmla="*/ 74842 w 95902"/>
                  <a:gd name="connsiteY16" fmla="*/ 107917 h 109216"/>
                  <a:gd name="connsiteX17" fmla="*/ 95902 w 95902"/>
                  <a:gd name="connsiteY17" fmla="*/ 0 h 109216"/>
                  <a:gd name="connsiteX18" fmla="*/ 95902 w 95902"/>
                  <a:gd name="connsiteY18" fmla="*/ 0 h 109216"/>
                  <a:gd name="connsiteX19" fmla="*/ 79951 w 95902"/>
                  <a:gd name="connsiteY19" fmla="*/ 0 h 109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5902" h="109216">
                    <a:moveTo>
                      <a:pt x="66742" y="65797"/>
                    </a:moveTo>
                    <a:cubicBezTo>
                      <a:pt x="65228" y="82115"/>
                      <a:pt x="51723" y="94709"/>
                      <a:pt x="35339" y="95082"/>
                    </a:cubicBezTo>
                    <a:cubicBezTo>
                      <a:pt x="25692" y="96142"/>
                      <a:pt x="17013" y="89183"/>
                      <a:pt x="15953" y="79537"/>
                    </a:cubicBezTo>
                    <a:cubicBezTo>
                      <a:pt x="15833" y="78450"/>
                      <a:pt x="15814" y="77355"/>
                      <a:pt x="15899" y="76265"/>
                    </a:cubicBezTo>
                    <a:cubicBezTo>
                      <a:pt x="15976" y="72921"/>
                      <a:pt x="16309" y="69588"/>
                      <a:pt x="16896" y="66295"/>
                    </a:cubicBezTo>
                    <a:lnTo>
                      <a:pt x="30230" y="0"/>
                    </a:lnTo>
                    <a:lnTo>
                      <a:pt x="30230" y="0"/>
                    </a:lnTo>
                    <a:lnTo>
                      <a:pt x="14528" y="0"/>
                    </a:lnTo>
                    <a:lnTo>
                      <a:pt x="1194" y="67791"/>
                    </a:lnTo>
                    <a:lnTo>
                      <a:pt x="1194" y="68788"/>
                    </a:lnTo>
                    <a:cubicBezTo>
                      <a:pt x="472" y="71978"/>
                      <a:pt x="95" y="75237"/>
                      <a:pt x="73" y="78508"/>
                    </a:cubicBezTo>
                    <a:cubicBezTo>
                      <a:pt x="-1045" y="94298"/>
                      <a:pt x="10848" y="108004"/>
                      <a:pt x="26638" y="109122"/>
                    </a:cubicBezTo>
                    <a:cubicBezTo>
                      <a:pt x="27751" y="109200"/>
                      <a:pt x="28866" y="109214"/>
                      <a:pt x="29980" y="109163"/>
                    </a:cubicBezTo>
                    <a:cubicBezTo>
                      <a:pt x="41760" y="109765"/>
                      <a:pt x="53221" y="105218"/>
                      <a:pt x="61384" y="96702"/>
                    </a:cubicBezTo>
                    <a:lnTo>
                      <a:pt x="59265" y="107917"/>
                    </a:lnTo>
                    <a:lnTo>
                      <a:pt x="59265" y="107917"/>
                    </a:lnTo>
                    <a:lnTo>
                      <a:pt x="74842" y="107917"/>
                    </a:lnTo>
                    <a:lnTo>
                      <a:pt x="95902" y="0"/>
                    </a:lnTo>
                    <a:lnTo>
                      <a:pt x="95902" y="0"/>
                    </a:lnTo>
                    <a:lnTo>
                      <a:pt x="79951" y="0"/>
                    </a:lnTo>
                    <a:close/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4" name="Freihandform: Form 13">
                <a:extLst>
                  <a:ext uri="{FF2B5EF4-FFF2-40B4-BE49-F238E27FC236}">
                    <a16:creationId xmlns:a16="http://schemas.microsoft.com/office/drawing/2014/main" id="{ED44DE23-7081-4AC9-BF06-502BEC71C004}"/>
                  </a:ext>
                </a:extLst>
              </p:cNvPr>
              <p:cNvSpPr/>
              <p:nvPr/>
            </p:nvSpPr>
            <p:spPr>
              <a:xfrm>
                <a:off x="1376472" y="6555186"/>
                <a:ext cx="87480" cy="109664"/>
              </a:xfrm>
              <a:custGeom>
                <a:avLst/>
                <a:gdLst>
                  <a:gd name="connsiteX0" fmla="*/ 64302 w 87480"/>
                  <a:gd name="connsiteY0" fmla="*/ 3 h 109664"/>
                  <a:gd name="connsiteX1" fmla="*/ 34518 w 87480"/>
                  <a:gd name="connsiteY1" fmla="*/ 14209 h 109664"/>
                  <a:gd name="connsiteX2" fmla="*/ 36886 w 87480"/>
                  <a:gd name="connsiteY2" fmla="*/ 1747 h 109664"/>
                  <a:gd name="connsiteX3" fmla="*/ 36886 w 87480"/>
                  <a:gd name="connsiteY3" fmla="*/ 1747 h 109664"/>
                  <a:gd name="connsiteX4" fmla="*/ 21434 w 87480"/>
                  <a:gd name="connsiteY4" fmla="*/ 1747 h 109664"/>
                  <a:gd name="connsiteX5" fmla="*/ 0 w 87480"/>
                  <a:gd name="connsiteY5" fmla="*/ 109664 h 109664"/>
                  <a:gd name="connsiteX6" fmla="*/ 0 w 87480"/>
                  <a:gd name="connsiteY6" fmla="*/ 109664 h 109664"/>
                  <a:gd name="connsiteX7" fmla="*/ 15826 w 87480"/>
                  <a:gd name="connsiteY7" fmla="*/ 109664 h 109664"/>
                  <a:gd name="connsiteX8" fmla="*/ 28288 w 87480"/>
                  <a:gd name="connsiteY8" fmla="*/ 43493 h 109664"/>
                  <a:gd name="connsiteX9" fmla="*/ 59940 w 87480"/>
                  <a:gd name="connsiteY9" fmla="*/ 14209 h 109664"/>
                  <a:gd name="connsiteX10" fmla="*/ 75019 w 87480"/>
                  <a:gd name="connsiteY10" fmla="*/ 21810 h 109664"/>
                  <a:gd name="connsiteX11" fmla="*/ 75019 w 87480"/>
                  <a:gd name="connsiteY11" fmla="*/ 21810 h 109664"/>
                  <a:gd name="connsiteX12" fmla="*/ 87480 w 87480"/>
                  <a:gd name="connsiteY12" fmla="*/ 10346 h 109664"/>
                  <a:gd name="connsiteX13" fmla="*/ 87480 w 87480"/>
                  <a:gd name="connsiteY13" fmla="*/ 10346 h 109664"/>
                  <a:gd name="connsiteX14" fmla="*/ 63928 w 87480"/>
                  <a:gd name="connsiteY14" fmla="*/ 252 h 109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7480" h="109664">
                    <a:moveTo>
                      <a:pt x="64302" y="3"/>
                    </a:moveTo>
                    <a:cubicBezTo>
                      <a:pt x="52709" y="-136"/>
                      <a:pt x="41706" y="5111"/>
                      <a:pt x="34518" y="14209"/>
                    </a:cubicBezTo>
                    <a:lnTo>
                      <a:pt x="36886" y="1747"/>
                    </a:lnTo>
                    <a:lnTo>
                      <a:pt x="36886" y="1747"/>
                    </a:lnTo>
                    <a:lnTo>
                      <a:pt x="21434" y="1747"/>
                    </a:lnTo>
                    <a:lnTo>
                      <a:pt x="0" y="109664"/>
                    </a:lnTo>
                    <a:lnTo>
                      <a:pt x="0" y="109664"/>
                    </a:lnTo>
                    <a:lnTo>
                      <a:pt x="15826" y="109664"/>
                    </a:lnTo>
                    <a:lnTo>
                      <a:pt x="28288" y="43493"/>
                    </a:lnTo>
                    <a:cubicBezTo>
                      <a:pt x="30515" y="27438"/>
                      <a:pt x="43760" y="15183"/>
                      <a:pt x="59940" y="14209"/>
                    </a:cubicBezTo>
                    <a:cubicBezTo>
                      <a:pt x="65919" y="14072"/>
                      <a:pt x="71573" y="16922"/>
                      <a:pt x="75019" y="21810"/>
                    </a:cubicBezTo>
                    <a:lnTo>
                      <a:pt x="75019" y="21810"/>
                    </a:lnTo>
                    <a:lnTo>
                      <a:pt x="87480" y="10346"/>
                    </a:lnTo>
                    <a:lnTo>
                      <a:pt x="87480" y="10346"/>
                    </a:lnTo>
                    <a:cubicBezTo>
                      <a:pt x="81552" y="3603"/>
                      <a:pt x="72899" y="-105"/>
                      <a:pt x="63928" y="2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18C24FD2-AEE2-43CA-8EB3-8E646C2E5E46}"/>
                </a:ext>
              </a:extLst>
            </p:cNvPr>
            <p:cNvSpPr/>
            <p:nvPr/>
          </p:nvSpPr>
          <p:spPr>
            <a:xfrm>
              <a:off x="1159517" y="6556560"/>
              <a:ext cx="96452" cy="108166"/>
            </a:xfrm>
            <a:custGeom>
              <a:avLst/>
              <a:gdLst>
                <a:gd name="connsiteX0" fmla="*/ 23303 w 96452"/>
                <a:gd name="connsiteY0" fmla="*/ 0 h 108166"/>
                <a:gd name="connsiteX1" fmla="*/ 20562 w 96452"/>
                <a:gd name="connsiteY1" fmla="*/ 13708 h 108166"/>
                <a:gd name="connsiteX2" fmla="*/ 20562 w 96452"/>
                <a:gd name="connsiteY2" fmla="*/ 13957 h 108166"/>
                <a:gd name="connsiteX3" fmla="*/ 74271 w 96452"/>
                <a:gd name="connsiteY3" fmla="*/ 13957 h 108166"/>
                <a:gd name="connsiteX4" fmla="*/ 2742 w 96452"/>
                <a:gd name="connsiteY4" fmla="*/ 94957 h 108166"/>
                <a:gd name="connsiteX5" fmla="*/ 2617 w 96452"/>
                <a:gd name="connsiteY5" fmla="*/ 94957 h 108166"/>
                <a:gd name="connsiteX6" fmla="*/ 0 w 96452"/>
                <a:gd name="connsiteY6" fmla="*/ 108166 h 108166"/>
                <a:gd name="connsiteX7" fmla="*/ 76265 w 96452"/>
                <a:gd name="connsiteY7" fmla="*/ 108166 h 108166"/>
                <a:gd name="connsiteX8" fmla="*/ 79006 w 96452"/>
                <a:gd name="connsiteY8" fmla="*/ 94209 h 108166"/>
                <a:gd name="connsiteX9" fmla="*/ 21932 w 96452"/>
                <a:gd name="connsiteY9" fmla="*/ 94209 h 108166"/>
                <a:gd name="connsiteX10" fmla="*/ 93835 w 96452"/>
                <a:gd name="connsiteY10" fmla="*/ 13209 h 108166"/>
                <a:gd name="connsiteX11" fmla="*/ 93835 w 96452"/>
                <a:gd name="connsiteY11" fmla="*/ 13209 h 108166"/>
                <a:gd name="connsiteX12" fmla="*/ 96452 w 96452"/>
                <a:gd name="connsiteY12" fmla="*/ 0 h 108166"/>
                <a:gd name="connsiteX13" fmla="*/ 23303 w 96452"/>
                <a:gd name="connsiteY13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452" h="108166">
                  <a:moveTo>
                    <a:pt x="23303" y="0"/>
                  </a:moveTo>
                  <a:lnTo>
                    <a:pt x="20562" y="13708"/>
                  </a:lnTo>
                  <a:lnTo>
                    <a:pt x="20562" y="13957"/>
                  </a:lnTo>
                  <a:lnTo>
                    <a:pt x="74271" y="13957"/>
                  </a:lnTo>
                  <a:lnTo>
                    <a:pt x="2742" y="94957"/>
                  </a:lnTo>
                  <a:lnTo>
                    <a:pt x="2617" y="94957"/>
                  </a:lnTo>
                  <a:lnTo>
                    <a:pt x="0" y="108166"/>
                  </a:lnTo>
                  <a:lnTo>
                    <a:pt x="76265" y="108166"/>
                  </a:lnTo>
                  <a:lnTo>
                    <a:pt x="79006" y="94209"/>
                  </a:lnTo>
                  <a:lnTo>
                    <a:pt x="21932" y="94209"/>
                  </a:lnTo>
                  <a:lnTo>
                    <a:pt x="93835" y="13209"/>
                  </a:lnTo>
                  <a:lnTo>
                    <a:pt x="93835" y="13209"/>
                  </a:lnTo>
                  <a:lnTo>
                    <a:pt x="96452" y="0"/>
                  </a:lnTo>
                  <a:lnTo>
                    <a:pt x="2330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AEE7F6F4-4D2C-45B3-A061-9606B2BD36A7}"/>
                </a:ext>
              </a:extLst>
            </p:cNvPr>
            <p:cNvSpPr/>
            <p:nvPr/>
          </p:nvSpPr>
          <p:spPr>
            <a:xfrm>
              <a:off x="1466445" y="6556560"/>
              <a:ext cx="37259" cy="108166"/>
            </a:xfrm>
            <a:custGeom>
              <a:avLst/>
              <a:gdLst>
                <a:gd name="connsiteX0" fmla="*/ 21683 w 37259"/>
                <a:gd name="connsiteY0" fmla="*/ 0 h 108166"/>
                <a:gd name="connsiteX1" fmla="*/ 0 w 37259"/>
                <a:gd name="connsiteY1" fmla="*/ 107917 h 108166"/>
                <a:gd name="connsiteX2" fmla="*/ 0 w 37259"/>
                <a:gd name="connsiteY2" fmla="*/ 108166 h 108166"/>
                <a:gd name="connsiteX3" fmla="*/ 15702 w 37259"/>
                <a:gd name="connsiteY3" fmla="*/ 108166 h 108166"/>
                <a:gd name="connsiteX4" fmla="*/ 37260 w 37259"/>
                <a:gd name="connsiteY4" fmla="*/ 0 h 108166"/>
                <a:gd name="connsiteX5" fmla="*/ 21683 w 37259"/>
                <a:gd name="connsiteY5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259" h="108166">
                  <a:moveTo>
                    <a:pt x="21683" y="0"/>
                  </a:moveTo>
                  <a:lnTo>
                    <a:pt x="0" y="107917"/>
                  </a:lnTo>
                  <a:lnTo>
                    <a:pt x="0" y="108166"/>
                  </a:lnTo>
                  <a:lnTo>
                    <a:pt x="15702" y="108166"/>
                  </a:lnTo>
                  <a:lnTo>
                    <a:pt x="37260" y="0"/>
                  </a:lnTo>
                  <a:lnTo>
                    <a:pt x="2168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grpSp>
          <p:nvGrpSpPr>
            <p:cNvPr id="17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518879" y="6507337"/>
              <a:ext cx="191395" cy="158803"/>
              <a:chOff x="1518879" y="6507337"/>
              <a:chExt cx="191395" cy="158803"/>
            </a:xfrm>
            <a:grpFill/>
          </p:grpSpPr>
          <p:sp>
            <p:nvSpPr>
              <p:cNvPr id="18" name="Freihandform: Form 17">
                <a:extLst>
                  <a:ext uri="{FF2B5EF4-FFF2-40B4-BE49-F238E27FC236}">
                    <a16:creationId xmlns:a16="http://schemas.microsoft.com/office/drawing/2014/main" id="{B2186F78-5D28-4695-8B1C-5A3F1A53AAB3}"/>
                  </a:ext>
                </a:extLst>
              </p:cNvPr>
              <p:cNvSpPr/>
              <p:nvPr/>
            </p:nvSpPr>
            <p:spPr>
              <a:xfrm>
                <a:off x="1614114" y="6507337"/>
                <a:ext cx="96160" cy="157638"/>
              </a:xfrm>
              <a:custGeom>
                <a:avLst/>
                <a:gdLst>
                  <a:gd name="connsiteX0" fmla="*/ 66046 w 96160"/>
                  <a:gd name="connsiteY0" fmla="*/ 47852 h 157638"/>
                  <a:gd name="connsiteX1" fmla="*/ 35142 w 96160"/>
                  <a:gd name="connsiteY1" fmla="*/ 60314 h 157638"/>
                  <a:gd name="connsiteX2" fmla="*/ 47603 w 96160"/>
                  <a:gd name="connsiteY2" fmla="*/ 0 h 157638"/>
                  <a:gd name="connsiteX3" fmla="*/ 31652 w 96160"/>
                  <a:gd name="connsiteY3" fmla="*/ 0 h 157638"/>
                  <a:gd name="connsiteX4" fmla="*/ 0 w 96160"/>
                  <a:gd name="connsiteY4" fmla="*/ 157389 h 157638"/>
                  <a:gd name="connsiteX5" fmla="*/ 15701 w 96160"/>
                  <a:gd name="connsiteY5" fmla="*/ 157389 h 157638"/>
                  <a:gd name="connsiteX6" fmla="*/ 28911 w 96160"/>
                  <a:gd name="connsiteY6" fmla="*/ 91218 h 157638"/>
                  <a:gd name="connsiteX7" fmla="*/ 60563 w 96160"/>
                  <a:gd name="connsiteY7" fmla="*/ 62058 h 157638"/>
                  <a:gd name="connsiteX8" fmla="*/ 79837 w 96160"/>
                  <a:gd name="connsiteY8" fmla="*/ 77742 h 157638"/>
                  <a:gd name="connsiteX9" fmla="*/ 79878 w 96160"/>
                  <a:gd name="connsiteY9" fmla="*/ 80875 h 157638"/>
                  <a:gd name="connsiteX10" fmla="*/ 78757 w 96160"/>
                  <a:gd name="connsiteY10" fmla="*/ 90969 h 157638"/>
                  <a:gd name="connsiteX11" fmla="*/ 65423 w 96160"/>
                  <a:gd name="connsiteY11" fmla="*/ 157638 h 157638"/>
                  <a:gd name="connsiteX12" fmla="*/ 81125 w 96160"/>
                  <a:gd name="connsiteY12" fmla="*/ 157638 h 157638"/>
                  <a:gd name="connsiteX13" fmla="*/ 94957 w 96160"/>
                  <a:gd name="connsiteY13" fmla="*/ 89474 h 157638"/>
                  <a:gd name="connsiteX14" fmla="*/ 96078 w 96160"/>
                  <a:gd name="connsiteY14" fmla="*/ 78757 h 157638"/>
                  <a:gd name="connsiteX15" fmla="*/ 69522 w 96160"/>
                  <a:gd name="connsiteY15" fmla="*/ 47902 h 157638"/>
                  <a:gd name="connsiteX16" fmla="*/ 66046 w 96160"/>
                  <a:gd name="connsiteY16" fmla="*/ 47852 h 157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6160" h="157638">
                    <a:moveTo>
                      <a:pt x="66046" y="47852"/>
                    </a:moveTo>
                    <a:cubicBezTo>
                      <a:pt x="54431" y="47363"/>
                      <a:pt x="43168" y="51904"/>
                      <a:pt x="35142" y="60314"/>
                    </a:cubicBezTo>
                    <a:lnTo>
                      <a:pt x="47603" y="0"/>
                    </a:lnTo>
                    <a:lnTo>
                      <a:pt x="31652" y="0"/>
                    </a:lnTo>
                    <a:lnTo>
                      <a:pt x="0" y="157389"/>
                    </a:lnTo>
                    <a:lnTo>
                      <a:pt x="15701" y="157389"/>
                    </a:lnTo>
                    <a:lnTo>
                      <a:pt x="28911" y="91218"/>
                    </a:lnTo>
                    <a:cubicBezTo>
                      <a:pt x="30603" y="74910"/>
                      <a:pt x="44170" y="62411"/>
                      <a:pt x="60563" y="62058"/>
                    </a:cubicBezTo>
                    <a:cubicBezTo>
                      <a:pt x="70216" y="61067"/>
                      <a:pt x="78845" y="68088"/>
                      <a:pt x="79837" y="77742"/>
                    </a:cubicBezTo>
                    <a:cubicBezTo>
                      <a:pt x="79945" y="78783"/>
                      <a:pt x="79958" y="79832"/>
                      <a:pt x="79878" y="80875"/>
                    </a:cubicBezTo>
                    <a:cubicBezTo>
                      <a:pt x="79822" y="84268"/>
                      <a:pt x="79446" y="87647"/>
                      <a:pt x="78757" y="90969"/>
                    </a:cubicBezTo>
                    <a:lnTo>
                      <a:pt x="65423" y="157638"/>
                    </a:lnTo>
                    <a:lnTo>
                      <a:pt x="81125" y="157638"/>
                    </a:lnTo>
                    <a:lnTo>
                      <a:pt x="94957" y="89474"/>
                    </a:lnTo>
                    <a:cubicBezTo>
                      <a:pt x="95657" y="85943"/>
                      <a:pt x="96034" y="82356"/>
                      <a:pt x="96078" y="78757"/>
                    </a:cubicBezTo>
                    <a:cubicBezTo>
                      <a:pt x="97265" y="62903"/>
                      <a:pt x="85375" y="49089"/>
                      <a:pt x="69522" y="47902"/>
                    </a:cubicBezTo>
                    <a:cubicBezTo>
                      <a:pt x="68365" y="47815"/>
                      <a:pt x="67205" y="47799"/>
                      <a:pt x="66046" y="478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9" name="Freihandform: Form 18">
                <a:extLst>
                  <a:ext uri="{FF2B5EF4-FFF2-40B4-BE49-F238E27FC236}">
                    <a16:creationId xmlns:a16="http://schemas.microsoft.com/office/drawing/2014/main" id="{1FE5475E-83C3-4BE3-BBF1-FAE9A6986B3F}"/>
                  </a:ext>
                </a:extLst>
              </p:cNvPr>
              <p:cNvSpPr/>
              <p:nvPr/>
            </p:nvSpPr>
            <p:spPr>
              <a:xfrm>
                <a:off x="1518879" y="6555189"/>
                <a:ext cx="87882" cy="110951"/>
              </a:xfrm>
              <a:custGeom>
                <a:avLst/>
                <a:gdLst>
                  <a:gd name="connsiteX0" fmla="*/ 56853 w 87882"/>
                  <a:gd name="connsiteY0" fmla="*/ 0 h 110951"/>
                  <a:gd name="connsiteX1" fmla="*/ 1649 w 87882"/>
                  <a:gd name="connsiteY1" fmla="*/ 55329 h 110951"/>
                  <a:gd name="connsiteX2" fmla="*/ 153 w 87882"/>
                  <a:gd name="connsiteY2" fmla="*/ 71903 h 110951"/>
                  <a:gd name="connsiteX3" fmla="*/ 32484 w 87882"/>
                  <a:gd name="connsiteY3" fmla="*/ 110801 h 110951"/>
                  <a:gd name="connsiteX4" fmla="*/ 37538 w 87882"/>
                  <a:gd name="connsiteY4" fmla="*/ 110908 h 110951"/>
                  <a:gd name="connsiteX5" fmla="*/ 73552 w 87882"/>
                  <a:gd name="connsiteY5" fmla="*/ 95705 h 110951"/>
                  <a:gd name="connsiteX6" fmla="*/ 73552 w 87882"/>
                  <a:gd name="connsiteY6" fmla="*/ 95705 h 110951"/>
                  <a:gd name="connsiteX7" fmla="*/ 64455 w 87882"/>
                  <a:gd name="connsiteY7" fmla="*/ 84614 h 110951"/>
                  <a:gd name="connsiteX8" fmla="*/ 64455 w 87882"/>
                  <a:gd name="connsiteY8" fmla="*/ 84614 h 110951"/>
                  <a:gd name="connsiteX9" fmla="*/ 64455 w 87882"/>
                  <a:gd name="connsiteY9" fmla="*/ 84614 h 110951"/>
                  <a:gd name="connsiteX10" fmla="*/ 38535 w 87882"/>
                  <a:gd name="connsiteY10" fmla="*/ 97075 h 110951"/>
                  <a:gd name="connsiteX11" fmla="*/ 15233 w 87882"/>
                  <a:gd name="connsiteY11" fmla="*/ 75551 h 110951"/>
                  <a:gd name="connsiteX12" fmla="*/ 15356 w 87882"/>
                  <a:gd name="connsiteY12" fmla="*/ 72152 h 110951"/>
                  <a:gd name="connsiteX13" fmla="*/ 17101 w 87882"/>
                  <a:gd name="connsiteY13" fmla="*/ 55952 h 110951"/>
                  <a:gd name="connsiteX14" fmla="*/ 31058 w 87882"/>
                  <a:gd name="connsiteY14" fmla="*/ 25048 h 110951"/>
                  <a:gd name="connsiteX15" fmla="*/ 55233 w 87882"/>
                  <a:gd name="connsiteY15" fmla="*/ 14206 h 110951"/>
                  <a:gd name="connsiteX16" fmla="*/ 76293 w 87882"/>
                  <a:gd name="connsiteY16" fmla="*/ 26668 h 110951"/>
                  <a:gd name="connsiteX17" fmla="*/ 76293 w 87882"/>
                  <a:gd name="connsiteY17" fmla="*/ 26668 h 110951"/>
                  <a:gd name="connsiteX18" fmla="*/ 87883 w 87882"/>
                  <a:gd name="connsiteY18" fmla="*/ 16823 h 110951"/>
                  <a:gd name="connsiteX19" fmla="*/ 87883 w 87882"/>
                  <a:gd name="connsiteY19" fmla="*/ 16823 h 110951"/>
                  <a:gd name="connsiteX20" fmla="*/ 56729 w 87882"/>
                  <a:gd name="connsiteY20" fmla="*/ 748 h 110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7882" h="110951">
                    <a:moveTo>
                      <a:pt x="56853" y="0"/>
                    </a:moveTo>
                    <a:cubicBezTo>
                      <a:pt x="28192" y="0"/>
                      <a:pt x="8129" y="20188"/>
                      <a:pt x="1649" y="55329"/>
                    </a:cubicBezTo>
                    <a:cubicBezTo>
                      <a:pt x="671" y="60800"/>
                      <a:pt x="170" y="66345"/>
                      <a:pt x="153" y="71903"/>
                    </a:cubicBezTo>
                    <a:cubicBezTo>
                      <a:pt x="-1660" y="91572"/>
                      <a:pt x="12814" y="108987"/>
                      <a:pt x="32484" y="110801"/>
                    </a:cubicBezTo>
                    <a:cubicBezTo>
                      <a:pt x="34163" y="110955"/>
                      <a:pt x="35853" y="110991"/>
                      <a:pt x="37538" y="110908"/>
                    </a:cubicBezTo>
                    <a:cubicBezTo>
                      <a:pt x="51112" y="110955"/>
                      <a:pt x="64118" y="105465"/>
                      <a:pt x="73552" y="95705"/>
                    </a:cubicBezTo>
                    <a:lnTo>
                      <a:pt x="73552" y="95705"/>
                    </a:lnTo>
                    <a:lnTo>
                      <a:pt x="64455" y="84614"/>
                    </a:lnTo>
                    <a:lnTo>
                      <a:pt x="64455" y="84614"/>
                    </a:lnTo>
                    <a:lnTo>
                      <a:pt x="64455" y="84614"/>
                    </a:lnTo>
                    <a:cubicBezTo>
                      <a:pt x="58138" y="92466"/>
                      <a:pt x="48613" y="97045"/>
                      <a:pt x="38535" y="97075"/>
                    </a:cubicBezTo>
                    <a:cubicBezTo>
                      <a:pt x="26157" y="97566"/>
                      <a:pt x="15724" y="87929"/>
                      <a:pt x="15233" y="75551"/>
                    </a:cubicBezTo>
                    <a:cubicBezTo>
                      <a:pt x="15188" y="74416"/>
                      <a:pt x="15229" y="73280"/>
                      <a:pt x="15356" y="72152"/>
                    </a:cubicBezTo>
                    <a:cubicBezTo>
                      <a:pt x="15424" y="66709"/>
                      <a:pt x="16008" y="61285"/>
                      <a:pt x="17101" y="55952"/>
                    </a:cubicBezTo>
                    <a:cubicBezTo>
                      <a:pt x="18838" y="44568"/>
                      <a:pt x="23666" y="33878"/>
                      <a:pt x="31058" y="25048"/>
                    </a:cubicBezTo>
                    <a:cubicBezTo>
                      <a:pt x="37213" y="18167"/>
                      <a:pt x="46002" y="14225"/>
                      <a:pt x="55233" y="14206"/>
                    </a:cubicBezTo>
                    <a:cubicBezTo>
                      <a:pt x="64085" y="13892"/>
                      <a:pt x="72308" y="18758"/>
                      <a:pt x="76293" y="26668"/>
                    </a:cubicBezTo>
                    <a:lnTo>
                      <a:pt x="76293" y="26668"/>
                    </a:lnTo>
                    <a:lnTo>
                      <a:pt x="87883" y="16823"/>
                    </a:lnTo>
                    <a:lnTo>
                      <a:pt x="87883" y="16823"/>
                    </a:lnTo>
                    <a:cubicBezTo>
                      <a:pt x="81104" y="6298"/>
                      <a:pt x="69235" y="174"/>
                      <a:pt x="56729" y="748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41B77B6E-E7CB-412B-95AC-A9322C6799BB}"/>
                </a:ext>
              </a:extLst>
            </p:cNvPr>
            <p:cNvSpPr/>
            <p:nvPr/>
          </p:nvSpPr>
          <p:spPr>
            <a:xfrm>
              <a:off x="1493985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832E5C1A-13CE-49A6-B590-B6EAA5F9E1AD}"/>
                </a:ext>
              </a:extLst>
            </p:cNvPr>
            <p:cNvSpPr/>
            <p:nvPr/>
          </p:nvSpPr>
          <p:spPr>
            <a:xfrm>
              <a:off x="1340708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63AE00B0-780F-4053-8FE9-B7D321217AFF}"/>
                </a:ext>
              </a:extLst>
            </p:cNvPr>
            <p:cNvSpPr/>
            <p:nvPr/>
          </p:nvSpPr>
          <p:spPr>
            <a:xfrm>
              <a:off x="1298712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702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702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2406CEAF-7399-4CCB-A322-03F0BA2532F5}"/>
                </a:ext>
              </a:extLst>
            </p:cNvPr>
            <p:cNvSpPr/>
            <p:nvPr/>
          </p:nvSpPr>
          <p:spPr>
            <a:xfrm>
              <a:off x="731837" y="6507088"/>
              <a:ext cx="417960" cy="157638"/>
            </a:xfrm>
            <a:custGeom>
              <a:avLst/>
              <a:gdLst>
                <a:gd name="connsiteX0" fmla="*/ 368612 w 417960"/>
                <a:gd name="connsiteY0" fmla="*/ 0 h 157638"/>
                <a:gd name="connsiteX1" fmla="*/ 356151 w 417960"/>
                <a:gd name="connsiteY1" fmla="*/ 61062 h 157638"/>
                <a:gd name="connsiteX2" fmla="*/ 320760 w 417960"/>
                <a:gd name="connsiteY2" fmla="*/ 61062 h 157638"/>
                <a:gd name="connsiteX3" fmla="*/ 333222 w 417960"/>
                <a:gd name="connsiteY3" fmla="*/ 0 h 157638"/>
                <a:gd name="connsiteX4" fmla="*/ 31652 w 417960"/>
                <a:gd name="connsiteY4" fmla="*/ 0 h 157638"/>
                <a:gd name="connsiteX5" fmla="*/ 0 w 417960"/>
                <a:gd name="connsiteY5" fmla="*/ 157638 h 157638"/>
                <a:gd name="connsiteX6" fmla="*/ 120254 w 417960"/>
                <a:gd name="connsiteY6" fmla="*/ 157638 h 157638"/>
                <a:gd name="connsiteX7" fmla="*/ 128105 w 417960"/>
                <a:gd name="connsiteY7" fmla="*/ 118260 h 157638"/>
                <a:gd name="connsiteX8" fmla="*/ 57074 w 417960"/>
                <a:gd name="connsiteY8" fmla="*/ 118260 h 157638"/>
                <a:gd name="connsiteX9" fmla="*/ 61435 w 417960"/>
                <a:gd name="connsiteY9" fmla="*/ 96577 h 157638"/>
                <a:gd name="connsiteX10" fmla="*/ 132342 w 417960"/>
                <a:gd name="connsiteY10" fmla="*/ 96577 h 157638"/>
                <a:gd name="connsiteX11" fmla="*/ 139569 w 417960"/>
                <a:gd name="connsiteY11" fmla="*/ 61062 h 157638"/>
                <a:gd name="connsiteX12" fmla="*/ 68538 w 417960"/>
                <a:gd name="connsiteY12" fmla="*/ 61062 h 157638"/>
                <a:gd name="connsiteX13" fmla="*/ 72900 w 417960"/>
                <a:gd name="connsiteY13" fmla="*/ 39378 h 157638"/>
                <a:gd name="connsiteX14" fmla="*/ 185303 w 417960"/>
                <a:gd name="connsiteY14" fmla="*/ 39378 h 157638"/>
                <a:gd name="connsiteX15" fmla="*/ 161626 w 417960"/>
                <a:gd name="connsiteY15" fmla="*/ 157638 h 157638"/>
                <a:gd name="connsiteX16" fmla="*/ 210849 w 417960"/>
                <a:gd name="connsiteY16" fmla="*/ 157638 h 157638"/>
                <a:gd name="connsiteX17" fmla="*/ 234651 w 417960"/>
                <a:gd name="connsiteY17" fmla="*/ 39378 h 157638"/>
                <a:gd name="connsiteX18" fmla="*/ 276023 w 417960"/>
                <a:gd name="connsiteY18" fmla="*/ 39378 h 157638"/>
                <a:gd name="connsiteX19" fmla="*/ 252222 w 417960"/>
                <a:gd name="connsiteY19" fmla="*/ 157638 h 157638"/>
                <a:gd name="connsiteX20" fmla="*/ 301569 w 417960"/>
                <a:gd name="connsiteY20" fmla="*/ 157638 h 157638"/>
                <a:gd name="connsiteX21" fmla="*/ 313657 w 417960"/>
                <a:gd name="connsiteY21" fmla="*/ 96577 h 157638"/>
                <a:gd name="connsiteX22" fmla="*/ 349172 w 417960"/>
                <a:gd name="connsiteY22" fmla="*/ 96577 h 157638"/>
                <a:gd name="connsiteX23" fmla="*/ 336960 w 417960"/>
                <a:gd name="connsiteY23" fmla="*/ 157638 h 157638"/>
                <a:gd name="connsiteX24" fmla="*/ 386308 w 417960"/>
                <a:gd name="connsiteY24" fmla="*/ 157638 h 157638"/>
                <a:gd name="connsiteX25" fmla="*/ 417960 w 417960"/>
                <a:gd name="connsiteY25" fmla="*/ 0 h 157638"/>
                <a:gd name="connsiteX26" fmla="*/ 368612 w 417960"/>
                <a:gd name="connsiteY26" fmla="*/ 0 h 157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17960" h="157638">
                  <a:moveTo>
                    <a:pt x="368612" y="0"/>
                  </a:moveTo>
                  <a:lnTo>
                    <a:pt x="356151" y="61062"/>
                  </a:lnTo>
                  <a:lnTo>
                    <a:pt x="320760" y="61062"/>
                  </a:lnTo>
                  <a:lnTo>
                    <a:pt x="333222" y="0"/>
                  </a:lnTo>
                  <a:lnTo>
                    <a:pt x="31652" y="0"/>
                  </a:lnTo>
                  <a:lnTo>
                    <a:pt x="0" y="157638"/>
                  </a:lnTo>
                  <a:lnTo>
                    <a:pt x="120254" y="157638"/>
                  </a:lnTo>
                  <a:lnTo>
                    <a:pt x="128105" y="118260"/>
                  </a:lnTo>
                  <a:lnTo>
                    <a:pt x="57074" y="118260"/>
                  </a:lnTo>
                  <a:lnTo>
                    <a:pt x="61435" y="96577"/>
                  </a:lnTo>
                  <a:lnTo>
                    <a:pt x="132342" y="96577"/>
                  </a:lnTo>
                  <a:lnTo>
                    <a:pt x="139569" y="61062"/>
                  </a:lnTo>
                  <a:lnTo>
                    <a:pt x="68538" y="61062"/>
                  </a:lnTo>
                  <a:lnTo>
                    <a:pt x="72900" y="39378"/>
                  </a:lnTo>
                  <a:lnTo>
                    <a:pt x="185303" y="39378"/>
                  </a:lnTo>
                  <a:lnTo>
                    <a:pt x="161626" y="157638"/>
                  </a:lnTo>
                  <a:lnTo>
                    <a:pt x="210849" y="157638"/>
                  </a:lnTo>
                  <a:lnTo>
                    <a:pt x="234651" y="39378"/>
                  </a:lnTo>
                  <a:lnTo>
                    <a:pt x="276023" y="39378"/>
                  </a:lnTo>
                  <a:lnTo>
                    <a:pt x="252222" y="157638"/>
                  </a:lnTo>
                  <a:lnTo>
                    <a:pt x="301569" y="157638"/>
                  </a:lnTo>
                  <a:lnTo>
                    <a:pt x="313657" y="96577"/>
                  </a:lnTo>
                  <a:lnTo>
                    <a:pt x="349172" y="96577"/>
                  </a:lnTo>
                  <a:lnTo>
                    <a:pt x="336960" y="157638"/>
                  </a:lnTo>
                  <a:lnTo>
                    <a:pt x="386308" y="157638"/>
                  </a:lnTo>
                  <a:lnTo>
                    <a:pt x="417960" y="0"/>
                  </a:lnTo>
                  <a:lnTo>
                    <a:pt x="368612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</p:grpSp>
    </p:spTree>
    <p:extLst>
      <p:ext uri="{BB962C8B-B14F-4D97-AF65-F5344CB8AC3E}">
        <p14:creationId xmlns:p14="http://schemas.microsoft.com/office/powerpoint/2010/main" val="371683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60351"/>
            <a:ext cx="10728325" cy="90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CH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1837" y="1412875"/>
            <a:ext cx="10728325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noProof="0"/>
              <a:t>Mastertextformat bearbeiten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/>
              <a:t>Dritte Ebene</a:t>
            </a:r>
          </a:p>
          <a:p>
            <a:pPr lvl="3"/>
            <a:r>
              <a:rPr lang="de-CH" noProof="0"/>
              <a:t>Vierte Ebene</a:t>
            </a:r>
          </a:p>
          <a:p>
            <a:pPr lvl="4"/>
            <a:r>
              <a:rPr lang="de-CH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C96E51-36C9-4BEE-A761-33378A0DF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518626E0-68FC-4E0B-8A98-EE7CC0609E97}" type="datetime1">
              <a:rPr lang="de-CH" noProof="0" smtClean="0"/>
              <a:t>11.05.21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1EC403-6E63-4450-AFDD-66CA49D6C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71700" y="6522444"/>
            <a:ext cx="5400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Organisational unit (edit via “Insert” &gt; “Header &amp; Footer”)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DFCC57-7DDC-4B2C-A6BE-862DAF9C9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7585" y="6522444"/>
            <a:ext cx="322577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‹N°›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40960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0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461" userDrawn="1">
          <p15:clr>
            <a:srgbClr val="F26B43"/>
          </p15:clr>
        </p15:guide>
        <p15:guide id="3" pos="7219" userDrawn="1">
          <p15:clr>
            <a:srgbClr val="F26B43"/>
          </p15:clr>
        </p15:guide>
        <p15:guide id="4" orient="horz" pos="164" userDrawn="1">
          <p15:clr>
            <a:srgbClr val="F26B43"/>
          </p15:clr>
        </p15:guide>
        <p15:guide id="5" orient="horz" pos="890" userDrawn="1">
          <p15:clr>
            <a:srgbClr val="F26B43"/>
          </p15:clr>
        </p15:guide>
        <p15:guide id="6" orient="horz" pos="4201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dplatzhalter 18" descr="Ein Bild, das Gebäude, Stadt, Schloss, Turm enthält.&#10;&#10;Automatisch generierte Beschreibung">
            <a:extLst>
              <a:ext uri="{FF2B5EF4-FFF2-40B4-BE49-F238E27FC236}">
                <a16:creationId xmlns:a16="http://schemas.microsoft.com/office/drawing/2014/main" id="{882FF669-564A-4497-A386-BA8B28F256B8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" b="461"/>
          <a:stretch>
            <a:fillRect/>
          </a:stretch>
        </p:blipFill>
        <p:spPr/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AC1FB292-90C1-439C-8480-EB4116CF23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Air Quality Forecast </a:t>
            </a:r>
            <a:r>
              <a:rPr lang="de-DE" dirty="0" err="1"/>
              <a:t>challenge</a:t>
            </a:r>
            <a:endParaRPr lang="de-CH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171C1F6-869F-40B1-8975-92FF2042F4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6985" y="4165295"/>
            <a:ext cx="4680000" cy="700995"/>
          </a:xfrm>
        </p:spPr>
        <p:txBody>
          <a:bodyPr/>
          <a:lstStyle/>
          <a:p>
            <a:r>
              <a:rPr lang="de-DE" b="1" dirty="0"/>
              <a:t>V. </a:t>
            </a:r>
            <a:r>
              <a:rPr lang="de-DE" b="1" dirty="0" err="1"/>
              <a:t>Gillioz</a:t>
            </a:r>
            <a:r>
              <a:rPr lang="de-DE" b="1" dirty="0"/>
              <a:t>, C. Sicard, K. </a:t>
            </a:r>
            <a:r>
              <a:rPr lang="de-DE" b="1" dirty="0" err="1"/>
              <a:t>Pyszkowski</a:t>
            </a:r>
            <a:endParaRPr lang="de-DE" dirty="0"/>
          </a:p>
          <a:p>
            <a:r>
              <a:rPr lang="de-CH" dirty="0"/>
              <a:t>17.05.2021</a:t>
            </a:r>
          </a:p>
        </p:txBody>
      </p:sp>
    </p:spTree>
    <p:extLst>
      <p:ext uri="{BB962C8B-B14F-4D97-AF65-F5344CB8AC3E}">
        <p14:creationId xmlns:p14="http://schemas.microsoft.com/office/powerpoint/2010/main" val="3536168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266CED2-8A44-4184-AB66-109ABD3F5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Organisational unit (edit via “Insert” &gt; “Header &amp; Footer”)</a:t>
            </a:r>
            <a:endParaRPr lang="de-CH" noProof="0" dirty="0"/>
          </a:p>
        </p:txBody>
      </p:sp>
      <p:pic>
        <p:nvPicPr>
          <p:cNvPr id="13" name="Bildplatzhalter 12" descr="Ein Bild, das Gerät, Stern enthält.&#10;&#10;Automatisch generierte Beschreibung">
            <a:extLst>
              <a:ext uri="{FF2B5EF4-FFF2-40B4-BE49-F238E27FC236}">
                <a16:creationId xmlns:a16="http://schemas.microsoft.com/office/drawing/2014/main" id="{36CB2F4D-D610-4510-9724-70450F029C5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" r="504"/>
          <a:stretch>
            <a:fillRect/>
          </a:stretch>
        </p:blipFill>
        <p:spPr/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28A7152-5E06-409E-958B-9EA7D82F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75B6-68C1-4144-ACB6-F2CB2CF1A344}" type="datetime1">
              <a:rPr lang="de-CH" noProof="0" smtClean="0"/>
              <a:t>11.05.21</a:t>
            </a:fld>
            <a:endParaRPr lang="de-CH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66FBACA-440F-4F76-AA55-D4C615614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10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4275468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D79B13-3C6D-410C-8179-6B3490718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slide</a:t>
            </a:r>
            <a:r>
              <a:rPr lang="de-DE" dirty="0"/>
              <a:t> title </a:t>
            </a:r>
            <a:r>
              <a:rPr lang="de-DE" dirty="0" err="1"/>
              <a:t>goes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1C6779-ACCD-4204-B972-A9B259545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Lorem</a:t>
            </a:r>
            <a:r>
              <a:rPr lang="de-CH" dirty="0"/>
              <a:t> </a:t>
            </a:r>
            <a:r>
              <a:rPr lang="de-CH" dirty="0" err="1"/>
              <a:t>ipsum</a:t>
            </a:r>
            <a:r>
              <a:rPr lang="de-CH" dirty="0"/>
              <a:t> </a:t>
            </a:r>
            <a:r>
              <a:rPr lang="de-CH" dirty="0" err="1"/>
              <a:t>dolor</a:t>
            </a:r>
            <a:r>
              <a:rPr lang="de-CH" dirty="0"/>
              <a:t> </a:t>
            </a:r>
            <a:r>
              <a:rPr lang="de-CH" dirty="0" err="1"/>
              <a:t>sit</a:t>
            </a:r>
            <a:r>
              <a:rPr lang="de-CH" dirty="0"/>
              <a:t> </a:t>
            </a:r>
            <a:r>
              <a:rPr lang="de-CH" dirty="0" err="1"/>
              <a:t>amet</a:t>
            </a:r>
            <a:r>
              <a:rPr lang="de-CH" dirty="0"/>
              <a:t>, </a:t>
            </a:r>
            <a:r>
              <a:rPr lang="de-CH" dirty="0" err="1"/>
              <a:t>consectetur</a:t>
            </a:r>
            <a:r>
              <a:rPr lang="de-CH" dirty="0"/>
              <a:t> </a:t>
            </a:r>
            <a:r>
              <a:rPr lang="de-CH" dirty="0" err="1"/>
              <a:t>adipiscing</a:t>
            </a:r>
            <a:r>
              <a:rPr lang="de-CH" dirty="0"/>
              <a:t> </a:t>
            </a:r>
            <a:r>
              <a:rPr lang="de-CH" dirty="0" err="1"/>
              <a:t>elit</a:t>
            </a:r>
            <a:r>
              <a:rPr lang="de-CH" dirty="0"/>
              <a:t>, sed do </a:t>
            </a:r>
            <a:r>
              <a:rPr lang="de-CH" dirty="0" err="1"/>
              <a:t>eiusmod</a:t>
            </a:r>
            <a:r>
              <a:rPr lang="de-CH" dirty="0"/>
              <a:t> </a:t>
            </a:r>
            <a:r>
              <a:rPr lang="de-CH" dirty="0" err="1"/>
              <a:t>tempor</a:t>
            </a:r>
            <a:r>
              <a:rPr lang="de-CH" dirty="0"/>
              <a:t> </a:t>
            </a:r>
            <a:r>
              <a:rPr lang="de-CH" dirty="0" err="1"/>
              <a:t>incididunt</a:t>
            </a:r>
            <a:r>
              <a:rPr lang="de-CH" dirty="0"/>
              <a:t>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labore</a:t>
            </a:r>
            <a:r>
              <a:rPr lang="de-CH" dirty="0"/>
              <a:t> et </a:t>
            </a:r>
            <a:r>
              <a:rPr lang="de-CH" dirty="0" err="1"/>
              <a:t>dolore</a:t>
            </a:r>
            <a:r>
              <a:rPr lang="de-CH" dirty="0"/>
              <a:t> magna </a:t>
            </a:r>
            <a:r>
              <a:rPr lang="de-CH" dirty="0" err="1"/>
              <a:t>aliqua</a:t>
            </a:r>
            <a:r>
              <a:rPr lang="de-CH" dirty="0"/>
              <a:t>.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enim</a:t>
            </a:r>
            <a:r>
              <a:rPr lang="de-CH" dirty="0"/>
              <a:t> ad minim </a:t>
            </a:r>
            <a:r>
              <a:rPr lang="de-CH" dirty="0" err="1"/>
              <a:t>veniam</a:t>
            </a:r>
            <a:r>
              <a:rPr lang="de-CH" dirty="0"/>
              <a:t>, </a:t>
            </a:r>
            <a:r>
              <a:rPr lang="de-CH" dirty="0" err="1"/>
              <a:t>quis</a:t>
            </a:r>
            <a:r>
              <a:rPr lang="de-CH" dirty="0"/>
              <a:t> </a:t>
            </a:r>
            <a:r>
              <a:rPr lang="de-CH" dirty="0" err="1"/>
              <a:t>nostrud</a:t>
            </a:r>
            <a:r>
              <a:rPr lang="de-CH" dirty="0"/>
              <a:t> </a:t>
            </a:r>
            <a:r>
              <a:rPr lang="de-CH" dirty="0" err="1"/>
              <a:t>exercitation</a:t>
            </a:r>
            <a:r>
              <a:rPr lang="de-CH" dirty="0"/>
              <a:t> </a:t>
            </a:r>
            <a:r>
              <a:rPr lang="de-CH" dirty="0" err="1"/>
              <a:t>ullamco</a:t>
            </a:r>
            <a:r>
              <a:rPr lang="de-CH" dirty="0"/>
              <a:t> </a:t>
            </a:r>
            <a:r>
              <a:rPr lang="de-CH" dirty="0" err="1"/>
              <a:t>laboris</a:t>
            </a:r>
            <a:r>
              <a:rPr lang="de-CH" dirty="0"/>
              <a:t> nisi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aliquip</a:t>
            </a:r>
            <a:r>
              <a:rPr lang="de-CH" dirty="0"/>
              <a:t> ex </a:t>
            </a:r>
            <a:r>
              <a:rPr lang="de-CH" dirty="0" err="1"/>
              <a:t>ea</a:t>
            </a:r>
            <a:r>
              <a:rPr lang="de-CH" dirty="0"/>
              <a:t> commodo </a:t>
            </a:r>
            <a:r>
              <a:rPr lang="de-CH" dirty="0" err="1"/>
              <a:t>equat</a:t>
            </a:r>
            <a:r>
              <a:rPr lang="de-CH" dirty="0"/>
              <a:t>. </a:t>
            </a:r>
          </a:p>
          <a:p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enim</a:t>
            </a:r>
            <a:r>
              <a:rPr lang="de-CH" dirty="0"/>
              <a:t> ad minim </a:t>
            </a:r>
            <a:r>
              <a:rPr lang="de-CH" dirty="0" err="1"/>
              <a:t>veniam</a:t>
            </a:r>
            <a:r>
              <a:rPr lang="de-CH" dirty="0"/>
              <a:t>, </a:t>
            </a:r>
            <a:r>
              <a:rPr lang="de-CH" dirty="0" err="1"/>
              <a:t>quis</a:t>
            </a:r>
            <a:r>
              <a:rPr lang="de-CH" dirty="0"/>
              <a:t> </a:t>
            </a:r>
            <a:r>
              <a:rPr lang="de-CH" dirty="0" err="1"/>
              <a:t>nostrud</a:t>
            </a:r>
            <a:r>
              <a:rPr lang="de-CH" dirty="0"/>
              <a:t> </a:t>
            </a:r>
            <a:r>
              <a:rPr lang="de-CH" dirty="0" err="1"/>
              <a:t>exercitation</a:t>
            </a:r>
            <a:r>
              <a:rPr lang="de-CH" dirty="0"/>
              <a:t> </a:t>
            </a:r>
            <a:r>
              <a:rPr lang="de-CH" dirty="0" err="1"/>
              <a:t>ullamco</a:t>
            </a:r>
            <a:r>
              <a:rPr lang="de-CH" dirty="0"/>
              <a:t> </a:t>
            </a:r>
            <a:r>
              <a:rPr lang="de-CH" dirty="0" err="1"/>
              <a:t>laboris</a:t>
            </a:r>
            <a:r>
              <a:rPr lang="de-CH" dirty="0"/>
              <a:t> nisi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aliquip</a:t>
            </a:r>
            <a:r>
              <a:rPr lang="de-CH" dirty="0"/>
              <a:t> ex </a:t>
            </a:r>
            <a:r>
              <a:rPr lang="de-CH" dirty="0" err="1"/>
              <a:t>ea</a:t>
            </a:r>
            <a:r>
              <a:rPr lang="de-CH" dirty="0"/>
              <a:t> commodo </a:t>
            </a:r>
            <a:r>
              <a:rPr lang="de-CH" dirty="0" err="1"/>
              <a:t>equat</a:t>
            </a:r>
            <a:r>
              <a:rPr lang="de-CH" dirty="0"/>
              <a:t>. Duis </a:t>
            </a:r>
            <a:r>
              <a:rPr lang="de-CH" dirty="0" err="1"/>
              <a:t>aute</a:t>
            </a:r>
            <a:r>
              <a:rPr lang="de-CH" dirty="0"/>
              <a:t> </a:t>
            </a:r>
            <a:r>
              <a:rPr lang="de-CH" dirty="0" err="1"/>
              <a:t>irure</a:t>
            </a:r>
            <a:r>
              <a:rPr lang="de-CH" dirty="0"/>
              <a:t> </a:t>
            </a:r>
            <a:r>
              <a:rPr lang="de-CH" dirty="0" err="1"/>
              <a:t>dolor</a:t>
            </a:r>
            <a:r>
              <a:rPr lang="de-CH" dirty="0"/>
              <a:t> in </a:t>
            </a:r>
            <a:r>
              <a:rPr lang="de-CH" dirty="0" err="1"/>
              <a:t>reprehenderit</a:t>
            </a:r>
            <a:r>
              <a:rPr lang="de-CH" dirty="0"/>
              <a:t> in </a:t>
            </a:r>
            <a:r>
              <a:rPr lang="de-CH" dirty="0" err="1"/>
              <a:t>voluptate</a:t>
            </a:r>
            <a:r>
              <a:rPr lang="de-CH" dirty="0"/>
              <a:t> </a:t>
            </a:r>
            <a:r>
              <a:rPr lang="de-CH" dirty="0" err="1"/>
              <a:t>velit</a:t>
            </a:r>
            <a:r>
              <a:rPr lang="de-CH" dirty="0"/>
              <a:t> esse </a:t>
            </a:r>
            <a:r>
              <a:rPr lang="de-CH" dirty="0" err="1"/>
              <a:t>cillum</a:t>
            </a:r>
            <a:r>
              <a:rPr lang="de-CH" dirty="0"/>
              <a:t> </a:t>
            </a:r>
            <a:r>
              <a:rPr lang="de-CH" dirty="0" err="1"/>
              <a:t>dolore</a:t>
            </a:r>
            <a:r>
              <a:rPr lang="de-CH" dirty="0"/>
              <a:t>.</a:t>
            </a:r>
          </a:p>
          <a:p>
            <a:r>
              <a:rPr lang="de-CH" dirty="0" err="1"/>
              <a:t>Excepteur</a:t>
            </a:r>
            <a:r>
              <a:rPr lang="de-CH" dirty="0"/>
              <a:t> </a:t>
            </a:r>
            <a:r>
              <a:rPr lang="de-CH" dirty="0" err="1"/>
              <a:t>sint</a:t>
            </a:r>
            <a:r>
              <a:rPr lang="de-CH" dirty="0"/>
              <a:t> </a:t>
            </a:r>
            <a:r>
              <a:rPr lang="de-CH" dirty="0" err="1"/>
              <a:t>occaecat</a:t>
            </a:r>
            <a:r>
              <a:rPr lang="de-CH" dirty="0"/>
              <a:t> cupidatat non </a:t>
            </a:r>
            <a:r>
              <a:rPr lang="de-CH" dirty="0" err="1"/>
              <a:t>proident</a:t>
            </a:r>
            <a:r>
              <a:rPr lang="de-CH" dirty="0"/>
              <a:t>, </a:t>
            </a:r>
            <a:r>
              <a:rPr lang="de-CH" dirty="0" err="1"/>
              <a:t>sunt</a:t>
            </a:r>
            <a:r>
              <a:rPr lang="de-CH" dirty="0"/>
              <a:t> in culpa </a:t>
            </a:r>
            <a:r>
              <a:rPr lang="de-CH" dirty="0" err="1"/>
              <a:t>qui</a:t>
            </a:r>
            <a:r>
              <a:rPr lang="de-CH" dirty="0"/>
              <a:t> </a:t>
            </a:r>
            <a:r>
              <a:rPr lang="de-CH" dirty="0" err="1"/>
              <a:t>officia</a:t>
            </a:r>
            <a:r>
              <a:rPr lang="de-CH" dirty="0"/>
              <a:t> </a:t>
            </a:r>
            <a:r>
              <a:rPr lang="de-CH" dirty="0" err="1"/>
              <a:t>deserunt</a:t>
            </a:r>
            <a:r>
              <a:rPr lang="de-CH" dirty="0"/>
              <a:t> </a:t>
            </a:r>
            <a:r>
              <a:rPr lang="de-CH" dirty="0" err="1"/>
              <a:t>mollit</a:t>
            </a:r>
            <a:r>
              <a:rPr lang="de-CH" dirty="0"/>
              <a:t> </a:t>
            </a:r>
            <a:r>
              <a:rPr lang="de-CH" dirty="0" err="1"/>
              <a:t>anim</a:t>
            </a:r>
            <a:r>
              <a:rPr lang="de-CH" dirty="0"/>
              <a:t> </a:t>
            </a:r>
            <a:r>
              <a:rPr lang="de-CH" dirty="0" err="1"/>
              <a:t>id</a:t>
            </a:r>
            <a:r>
              <a:rPr lang="de-CH" dirty="0"/>
              <a:t> </a:t>
            </a:r>
            <a:r>
              <a:rPr lang="de-CH" dirty="0" err="1"/>
              <a:t>est</a:t>
            </a:r>
            <a:r>
              <a:rPr lang="de-CH" dirty="0"/>
              <a:t> </a:t>
            </a:r>
            <a:r>
              <a:rPr lang="de-CH" dirty="0" err="1"/>
              <a:t>laborum</a:t>
            </a:r>
            <a:r>
              <a:rPr lang="de-CH" dirty="0"/>
              <a:t>.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enim</a:t>
            </a:r>
            <a:r>
              <a:rPr lang="de-CH" dirty="0"/>
              <a:t> ad minim </a:t>
            </a:r>
            <a:r>
              <a:rPr lang="de-CH" dirty="0" err="1"/>
              <a:t>veniam</a:t>
            </a:r>
            <a:r>
              <a:rPr lang="de-CH" dirty="0"/>
              <a:t>, </a:t>
            </a:r>
            <a:r>
              <a:rPr lang="de-CH" dirty="0" err="1"/>
              <a:t>quis</a:t>
            </a:r>
            <a:r>
              <a:rPr lang="de-CH" dirty="0"/>
              <a:t> </a:t>
            </a:r>
            <a:r>
              <a:rPr lang="de-CH" dirty="0" err="1"/>
              <a:t>nostrud</a:t>
            </a:r>
            <a:r>
              <a:rPr lang="de-CH" dirty="0"/>
              <a:t> </a:t>
            </a:r>
            <a:r>
              <a:rPr lang="de-CH" dirty="0" err="1"/>
              <a:t>exercitation</a:t>
            </a:r>
            <a:r>
              <a:rPr lang="de-CH" dirty="0"/>
              <a:t> </a:t>
            </a:r>
            <a:r>
              <a:rPr lang="de-CH" dirty="0" err="1"/>
              <a:t>ullamco</a:t>
            </a:r>
            <a:r>
              <a:rPr lang="de-CH" dirty="0"/>
              <a:t> </a:t>
            </a:r>
            <a:r>
              <a:rPr lang="de-CH" dirty="0" err="1"/>
              <a:t>laboris</a:t>
            </a:r>
            <a:r>
              <a:rPr lang="de-CH" dirty="0"/>
              <a:t> nisi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aliquip</a:t>
            </a:r>
            <a:r>
              <a:rPr lang="de-CH" dirty="0"/>
              <a:t> ex.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F6FD95-BB89-40C0-BC74-30458C4F3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Organisational unit (edit via “Insert” &gt; “Header &amp; Footer”)</a:t>
            </a:r>
            <a:endParaRPr lang="de-CH" noProof="0" dirty="0"/>
          </a:p>
        </p:txBody>
      </p:sp>
      <p:pic>
        <p:nvPicPr>
          <p:cNvPr id="13" name="Bildplatzhalter 12" descr="Ein Bild, das Gebäude, hängend, Fahrrad, sitzend enthält.&#10;&#10;Automatisch generierte Beschreibung">
            <a:extLst>
              <a:ext uri="{FF2B5EF4-FFF2-40B4-BE49-F238E27FC236}">
                <a16:creationId xmlns:a16="http://schemas.microsoft.com/office/drawing/2014/main" id="{B5969189-6505-437E-803B-998CD9CEF14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" r="526"/>
          <a:stretch>
            <a:fillRect/>
          </a:stretch>
        </p:blipFill>
        <p:spPr/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61EB33-26DA-4BFB-9717-A85E7FB5C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573CC-6DD9-4038-9A2A-FC074580CDB1}" type="datetime1">
              <a:rPr lang="de-CH" noProof="0" smtClean="0"/>
              <a:t>11.05.21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2CD38D-E3F5-46D6-96B1-4BEB06DA8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11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328173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7DD576-086D-4B8E-8EA7-96DBD8428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slide</a:t>
            </a:r>
            <a:r>
              <a:rPr lang="de-DE" dirty="0"/>
              <a:t> title </a:t>
            </a:r>
            <a:r>
              <a:rPr lang="de-DE" dirty="0" err="1"/>
              <a:t>goes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32D83E-24ED-4BAB-928B-65865CDB0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b="1" dirty="0"/>
              <a:t>A </a:t>
            </a:r>
            <a:r>
              <a:rPr lang="de-CH" b="1" dirty="0" err="1"/>
              <a:t>combination</a:t>
            </a:r>
            <a:r>
              <a:rPr lang="de-CH" b="1" dirty="0"/>
              <a:t> </a:t>
            </a:r>
            <a:r>
              <a:rPr lang="de-CH" b="1" dirty="0" err="1"/>
              <a:t>of</a:t>
            </a:r>
            <a:r>
              <a:rPr lang="de-CH" b="1" dirty="0"/>
              <a:t> </a:t>
            </a:r>
            <a:r>
              <a:rPr lang="de-CH" b="1" dirty="0" err="1"/>
              <a:t>image</a:t>
            </a:r>
            <a:r>
              <a:rPr lang="de-CH" b="1" dirty="0"/>
              <a:t> </a:t>
            </a:r>
            <a:r>
              <a:rPr lang="de-CH" b="1" dirty="0" err="1"/>
              <a:t>and</a:t>
            </a:r>
            <a:r>
              <a:rPr lang="de-CH" b="1" dirty="0"/>
              <a:t> </a:t>
            </a:r>
            <a:r>
              <a:rPr lang="de-CH" b="1" dirty="0" err="1"/>
              <a:t>text</a:t>
            </a:r>
            <a:endParaRPr lang="de-CH" b="1" dirty="0"/>
          </a:p>
          <a:p>
            <a:pPr marL="0" indent="0">
              <a:buNone/>
            </a:pPr>
            <a:r>
              <a:rPr lang="de-CH" dirty="0" err="1"/>
              <a:t>Running</a:t>
            </a:r>
            <a:r>
              <a:rPr lang="de-CH" dirty="0"/>
              <a:t> </a:t>
            </a:r>
            <a:r>
              <a:rPr lang="de-CH" dirty="0" err="1"/>
              <a:t>text</a:t>
            </a:r>
            <a:r>
              <a:rPr lang="de-CH" dirty="0"/>
              <a:t>. </a:t>
            </a:r>
            <a:r>
              <a:rPr lang="de-CH" dirty="0" err="1"/>
              <a:t>Lorem</a:t>
            </a:r>
            <a:r>
              <a:rPr lang="de-CH" dirty="0"/>
              <a:t> </a:t>
            </a:r>
            <a:r>
              <a:rPr lang="de-CH" dirty="0" err="1"/>
              <a:t>ipsum</a:t>
            </a:r>
            <a:r>
              <a:rPr lang="de-CH" dirty="0"/>
              <a:t> </a:t>
            </a:r>
            <a:r>
              <a:rPr lang="de-CH" dirty="0" err="1"/>
              <a:t>dolor</a:t>
            </a:r>
            <a:r>
              <a:rPr lang="de-CH" dirty="0"/>
              <a:t> </a:t>
            </a:r>
            <a:r>
              <a:rPr lang="de-CH" dirty="0" err="1"/>
              <a:t>sit</a:t>
            </a:r>
            <a:r>
              <a:rPr lang="de-CH" dirty="0"/>
              <a:t> </a:t>
            </a:r>
            <a:r>
              <a:rPr lang="de-CH" dirty="0" err="1"/>
              <a:t>amet</a:t>
            </a:r>
            <a:r>
              <a:rPr lang="de-CH" dirty="0"/>
              <a:t>, </a:t>
            </a:r>
            <a:r>
              <a:rPr lang="de-CH" dirty="0" err="1"/>
              <a:t>consectetur</a:t>
            </a:r>
            <a:r>
              <a:rPr lang="de-CH" dirty="0"/>
              <a:t> </a:t>
            </a:r>
            <a:r>
              <a:rPr lang="de-CH" dirty="0" err="1"/>
              <a:t>adipiscing</a:t>
            </a:r>
            <a:r>
              <a:rPr lang="de-CH" dirty="0"/>
              <a:t> </a:t>
            </a:r>
            <a:r>
              <a:rPr lang="de-CH" dirty="0" err="1"/>
              <a:t>elit</a:t>
            </a:r>
            <a:r>
              <a:rPr lang="de-CH" dirty="0"/>
              <a:t>, sed do </a:t>
            </a:r>
            <a:r>
              <a:rPr lang="de-CH" dirty="0" err="1"/>
              <a:t>eiusmod</a:t>
            </a:r>
            <a:r>
              <a:rPr lang="de-CH" dirty="0"/>
              <a:t> </a:t>
            </a:r>
            <a:r>
              <a:rPr lang="de-CH" dirty="0" err="1"/>
              <a:t>tempor</a:t>
            </a:r>
            <a:r>
              <a:rPr lang="de-CH" dirty="0"/>
              <a:t>.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1F9BBF-6392-4D0B-BC48-EA50450A2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Organisational unit (edit via “Insert” &gt; “Header &amp; Footer”)</a:t>
            </a:r>
            <a:endParaRPr lang="de-CH" noProof="0" dirty="0"/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FCF71FFE-CA66-4F13-988C-CC5FD6C24A3A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25" name="Bildplatzhalter 24" descr="Ein Bild, das drinnen, Person, stehend, Gebäude enthält.&#10;&#10;Automatisch generierte Beschreibung">
            <a:extLst>
              <a:ext uri="{FF2B5EF4-FFF2-40B4-BE49-F238E27FC236}">
                <a16:creationId xmlns:a16="http://schemas.microsoft.com/office/drawing/2014/main" id="{CD3BE92B-899D-4B9F-8994-5D652B37B07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6"/>
          <a:stretch/>
        </p:blipFill>
        <p:spPr>
          <a:xfrm>
            <a:off x="731838" y="1412875"/>
            <a:ext cx="5256000" cy="3420000"/>
          </a:xfrm>
        </p:spPr>
      </p:pic>
      <p:pic>
        <p:nvPicPr>
          <p:cNvPr id="27" name="Bildplatzhalter 26" descr="Ein Bild, das Gebäude, Person, Mann, sitzend enthält.&#10;&#10;Automatisch generierte Beschreibung">
            <a:extLst>
              <a:ext uri="{FF2B5EF4-FFF2-40B4-BE49-F238E27FC236}">
                <a16:creationId xmlns:a16="http://schemas.microsoft.com/office/drawing/2014/main" id="{CA3839ED-5229-40EB-B896-D93F17E58AC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r="127"/>
          <a:stretch>
            <a:fillRect/>
          </a:stretch>
        </p:blipFill>
        <p:spPr/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113A63-4145-4707-821A-FA76EE3B1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FC12-87CC-4FE8-A401-F34F81107FAD}" type="datetime1">
              <a:rPr lang="de-CH" noProof="0" smtClean="0"/>
              <a:t>11.05.21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B5D301-0255-4560-B6D4-207099C6C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12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072940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D967E9-D721-4AAB-B1BE-E191FA614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slide</a:t>
            </a:r>
            <a:r>
              <a:rPr lang="de-DE" dirty="0"/>
              <a:t> title </a:t>
            </a:r>
            <a:r>
              <a:rPr lang="de-DE" dirty="0" err="1"/>
              <a:t>goes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,</a:t>
            </a:r>
            <a:br>
              <a:rPr lang="de-DE" dirty="0"/>
            </a:br>
            <a:r>
              <a:rPr lang="de-DE" dirty="0" err="1"/>
              <a:t>possibly</a:t>
            </a:r>
            <a:r>
              <a:rPr lang="de-DE" dirty="0"/>
              <a:t> </a:t>
            </a:r>
            <a:r>
              <a:rPr lang="de-DE" dirty="0" err="1"/>
              <a:t>spread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lines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C67D2E-7487-43A9-B734-0DEEE96D6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b="1" dirty="0"/>
              <a:t>A </a:t>
            </a:r>
            <a:r>
              <a:rPr lang="de-CH" b="1" dirty="0" err="1"/>
              <a:t>combination</a:t>
            </a:r>
            <a:r>
              <a:rPr lang="de-CH" b="1" dirty="0"/>
              <a:t> </a:t>
            </a:r>
            <a:r>
              <a:rPr lang="de-CH" b="1" dirty="0" err="1"/>
              <a:t>of</a:t>
            </a:r>
            <a:r>
              <a:rPr lang="de-CH" b="1" dirty="0"/>
              <a:t> </a:t>
            </a:r>
            <a:r>
              <a:rPr lang="de-CH" b="1" dirty="0" err="1"/>
              <a:t>image</a:t>
            </a:r>
            <a:r>
              <a:rPr lang="de-CH" b="1" dirty="0"/>
              <a:t> </a:t>
            </a:r>
            <a:r>
              <a:rPr lang="de-CH" b="1" dirty="0" err="1"/>
              <a:t>and</a:t>
            </a:r>
            <a:r>
              <a:rPr lang="de-CH" b="1" dirty="0"/>
              <a:t> </a:t>
            </a:r>
            <a:r>
              <a:rPr lang="de-CH" b="1" dirty="0" err="1"/>
              <a:t>text</a:t>
            </a:r>
            <a:endParaRPr lang="de-CH" b="1" dirty="0"/>
          </a:p>
          <a:p>
            <a:pPr marL="0" indent="0">
              <a:buNone/>
            </a:pPr>
            <a:r>
              <a:rPr lang="de-CH" dirty="0" err="1"/>
              <a:t>Running</a:t>
            </a:r>
            <a:r>
              <a:rPr lang="de-CH" dirty="0"/>
              <a:t> </a:t>
            </a:r>
            <a:r>
              <a:rPr lang="de-CH" dirty="0" err="1"/>
              <a:t>text</a:t>
            </a:r>
            <a:r>
              <a:rPr lang="de-CH" dirty="0"/>
              <a:t>. </a:t>
            </a:r>
            <a:r>
              <a:rPr lang="de-CH" dirty="0" err="1"/>
              <a:t>Lorem</a:t>
            </a:r>
            <a:r>
              <a:rPr lang="de-CH" dirty="0"/>
              <a:t> </a:t>
            </a:r>
            <a:r>
              <a:rPr lang="de-CH" dirty="0" err="1"/>
              <a:t>ipsum</a:t>
            </a:r>
            <a:r>
              <a:rPr lang="de-CH" dirty="0"/>
              <a:t> </a:t>
            </a:r>
            <a:r>
              <a:rPr lang="de-CH" dirty="0" err="1"/>
              <a:t>dolor</a:t>
            </a:r>
            <a:r>
              <a:rPr lang="de-CH" dirty="0"/>
              <a:t> </a:t>
            </a:r>
            <a:r>
              <a:rPr lang="de-CH" dirty="0" err="1"/>
              <a:t>sit</a:t>
            </a:r>
            <a:r>
              <a:rPr lang="de-CH" dirty="0"/>
              <a:t> </a:t>
            </a:r>
            <a:r>
              <a:rPr lang="de-CH" dirty="0" err="1"/>
              <a:t>amet</a:t>
            </a:r>
            <a:r>
              <a:rPr lang="de-CH" dirty="0"/>
              <a:t>, </a:t>
            </a:r>
            <a:r>
              <a:rPr lang="de-CH" dirty="0" err="1"/>
              <a:t>consectetur</a:t>
            </a:r>
            <a:r>
              <a:rPr lang="de-CH" dirty="0"/>
              <a:t> </a:t>
            </a:r>
            <a:r>
              <a:rPr lang="de-CH" dirty="0" err="1"/>
              <a:t>adipiscing</a:t>
            </a:r>
            <a:r>
              <a:rPr lang="de-CH" dirty="0"/>
              <a:t> </a:t>
            </a:r>
            <a:r>
              <a:rPr lang="de-CH" dirty="0" err="1"/>
              <a:t>elit</a:t>
            </a:r>
            <a:r>
              <a:rPr lang="de-CH" dirty="0"/>
              <a:t>, sed do </a:t>
            </a:r>
            <a:r>
              <a:rPr lang="de-CH" dirty="0" err="1"/>
              <a:t>eiusmod</a:t>
            </a:r>
            <a:r>
              <a:rPr lang="de-CH" dirty="0"/>
              <a:t> </a:t>
            </a:r>
            <a:r>
              <a:rPr lang="de-CH" dirty="0" err="1"/>
              <a:t>tempor</a:t>
            </a:r>
            <a:r>
              <a:rPr lang="de-CH" dirty="0"/>
              <a:t> </a:t>
            </a:r>
            <a:r>
              <a:rPr lang="de-CH" dirty="0" err="1"/>
              <a:t>incididunt</a:t>
            </a:r>
            <a:r>
              <a:rPr lang="de-CH" dirty="0"/>
              <a:t>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labore</a:t>
            </a:r>
            <a:r>
              <a:rPr lang="de-CH" dirty="0"/>
              <a:t> et </a:t>
            </a:r>
            <a:r>
              <a:rPr lang="de-CH" dirty="0" err="1"/>
              <a:t>dolore</a:t>
            </a:r>
            <a:r>
              <a:rPr lang="de-CH" dirty="0"/>
              <a:t> magna </a:t>
            </a:r>
            <a:r>
              <a:rPr lang="de-CH" dirty="0" err="1"/>
              <a:t>aliqua</a:t>
            </a:r>
            <a:r>
              <a:rPr lang="de-CH" dirty="0"/>
              <a:t>.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enim</a:t>
            </a:r>
            <a:r>
              <a:rPr lang="de-CH" dirty="0"/>
              <a:t> ad minim </a:t>
            </a:r>
            <a:r>
              <a:rPr lang="de-CH" dirty="0" err="1"/>
              <a:t>veniam</a:t>
            </a:r>
            <a:r>
              <a:rPr lang="de-CH" dirty="0"/>
              <a:t>, </a:t>
            </a:r>
            <a:r>
              <a:rPr lang="de-CH" dirty="0" err="1"/>
              <a:t>quis</a:t>
            </a:r>
            <a:r>
              <a:rPr lang="de-CH" dirty="0"/>
              <a:t> </a:t>
            </a:r>
            <a:r>
              <a:rPr lang="de-CH" dirty="0" err="1"/>
              <a:t>nostrud</a:t>
            </a:r>
            <a:r>
              <a:rPr lang="de-CH" dirty="0"/>
              <a:t> </a:t>
            </a:r>
            <a:r>
              <a:rPr lang="de-CH" dirty="0" err="1"/>
              <a:t>exercitation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BED435-3CF3-4C2B-B76E-D293C75E3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Organisational unit (edit via “Insert” &gt; “Header &amp; Footer”)</a:t>
            </a:r>
            <a:endParaRPr lang="de-CH" noProof="0" dirty="0"/>
          </a:p>
        </p:txBody>
      </p:sp>
      <p:pic>
        <p:nvPicPr>
          <p:cNvPr id="27" name="Bildplatzhalter 26" descr="Ein Bild, das Fenster, Person, drinnen, suchend enthält.&#10;&#10;Automatisch generierte Beschreibung">
            <a:extLst>
              <a:ext uri="{FF2B5EF4-FFF2-40B4-BE49-F238E27FC236}">
                <a16:creationId xmlns:a16="http://schemas.microsoft.com/office/drawing/2014/main" id="{43ED9C4A-9DF2-40BA-831C-963F88C39E5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" r="489"/>
          <a:stretch>
            <a:fillRect/>
          </a:stretch>
        </p:blipFill>
        <p:spPr/>
      </p:pic>
      <p:pic>
        <p:nvPicPr>
          <p:cNvPr id="23" name="Bildplatzhalter 22" descr="Ein Bild, das drinnen, Tisch, Tasse, sitzend enthält.&#10;&#10;Automatisch generierte Beschreibung">
            <a:extLst>
              <a:ext uri="{FF2B5EF4-FFF2-40B4-BE49-F238E27FC236}">
                <a16:creationId xmlns:a16="http://schemas.microsoft.com/office/drawing/2014/main" id="{1928DBF4-6834-46AD-8176-8523F4E3E0F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" r="2403"/>
          <a:stretch/>
        </p:blipFill>
        <p:spPr>
          <a:xfrm>
            <a:off x="4385999" y="1414800"/>
            <a:ext cx="3420000" cy="2484000"/>
          </a:xfrm>
        </p:spPr>
      </p:pic>
      <p:pic>
        <p:nvPicPr>
          <p:cNvPr id="25" name="Bildplatzhalter 24" descr="Ein Bild, das Person, Mann, drinnen, Kühlschrank enthält.&#10;&#10;Automatisch generierte Beschreibung">
            <a:extLst>
              <a:ext uri="{FF2B5EF4-FFF2-40B4-BE49-F238E27FC236}">
                <a16:creationId xmlns:a16="http://schemas.microsoft.com/office/drawing/2014/main" id="{91999250-CA9F-48D7-8A50-D3D4BC00F9B8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" r="252"/>
          <a:stretch>
            <a:fillRect/>
          </a:stretch>
        </p:blipFill>
        <p:spPr/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DD72CB-F104-4DE7-8E0E-740091A20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B224-B548-478E-A8FB-18A4152CF7EF}" type="datetime1">
              <a:rPr lang="de-CH" noProof="0" smtClean="0"/>
              <a:t>11.05.21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85790D-0071-457D-86B5-CFCB0B92A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13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032210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CA13FE-7A13-4ED3-8196-74CAF963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slide</a:t>
            </a:r>
            <a:r>
              <a:rPr lang="de-DE" dirty="0"/>
              <a:t> title </a:t>
            </a:r>
            <a:r>
              <a:rPr lang="de-DE" dirty="0" err="1"/>
              <a:t>goes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FD6150-4476-428E-BB61-724E0142D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Table title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98D9FD-5DBA-48C4-9294-AA5A542A0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Organisational unit (edit via “Insert” &gt; “Header &amp; Footer”)</a:t>
            </a:r>
            <a:endParaRPr lang="de-CH" noProof="0" dirty="0"/>
          </a:p>
        </p:txBody>
      </p:sp>
      <p:graphicFrame>
        <p:nvGraphicFramePr>
          <p:cNvPr id="10" name="Tabelle 10">
            <a:extLst>
              <a:ext uri="{FF2B5EF4-FFF2-40B4-BE49-F238E27FC236}">
                <a16:creationId xmlns:a16="http://schemas.microsoft.com/office/drawing/2014/main" id="{7E7EE0D9-F96C-4F09-9F41-32C62A5A6547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393966089"/>
              </p:ext>
            </p:extLst>
          </p:nvPr>
        </p:nvGraphicFramePr>
        <p:xfrm>
          <a:off x="731838" y="2062163"/>
          <a:ext cx="8784000" cy="22680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val="4203801519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740495432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080648808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595204828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488753729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de-DE" sz="1400" dirty="0" err="1"/>
                        <a:t>Column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heading</a:t>
                      </a:r>
                      <a:endParaRPr lang="de-CH" sz="1400" dirty="0"/>
                    </a:p>
                  </a:txBody>
                  <a:tcPr marL="0" marR="72000" marT="0" marB="0" anchor="ctr"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2021</a:t>
                      </a:r>
                      <a:endParaRPr lang="de-CH" sz="1400" dirty="0"/>
                    </a:p>
                  </a:txBody>
                  <a:tcPr marL="0" marR="72000" marT="0" marB="0" anchor="ctr"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2020</a:t>
                      </a:r>
                      <a:endParaRPr lang="de-CH" sz="1400" dirty="0"/>
                    </a:p>
                  </a:txBody>
                  <a:tcPr marL="0" marR="72000" marT="0" marB="0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2019</a:t>
                      </a:r>
                      <a:endParaRPr lang="de-CH" sz="1400" dirty="0"/>
                    </a:p>
                  </a:txBody>
                  <a:tcPr marL="0" marR="72000" marT="0" marB="0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2018</a:t>
                      </a:r>
                      <a:endParaRPr lang="de-CH" sz="1400" dirty="0"/>
                    </a:p>
                  </a:txBody>
                  <a:tcPr marL="0" marR="72000" marT="0" marB="0"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5766575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de-DE" sz="1400" dirty="0" err="1"/>
                        <a:t>Lorem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ipsum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dolor</a:t>
                      </a:r>
                      <a:endParaRPr lang="de-CH" sz="1400" dirty="0"/>
                    </a:p>
                  </a:txBody>
                  <a:tcPr marL="0" marR="7200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1,606</a:t>
                      </a:r>
                      <a:endParaRPr lang="de-CH" sz="1400" dirty="0"/>
                    </a:p>
                  </a:txBody>
                  <a:tcPr marL="0" marR="7200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A9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1,678</a:t>
                      </a:r>
                      <a:endParaRPr lang="de-CH" sz="1400" dirty="0"/>
                    </a:p>
                  </a:txBody>
                  <a:tcPr marL="0" marR="7200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2,072</a:t>
                      </a:r>
                      <a:endParaRPr lang="de-CH" sz="1400" dirty="0"/>
                    </a:p>
                  </a:txBody>
                  <a:tcPr marL="0" marR="7200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A9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2,196</a:t>
                      </a:r>
                      <a:endParaRPr lang="de-CH" sz="1400" dirty="0"/>
                    </a:p>
                  </a:txBody>
                  <a:tcPr marL="0" marR="7200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5759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de-CH" sz="1400" dirty="0" err="1"/>
                        <a:t>Excepteur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sint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occaecat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373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A9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281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381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A9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410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01866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nb-NO" sz="1400" dirty="0"/>
                        <a:t>Ut enim ad minim veniam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537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A9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607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733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A9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786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272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de-CH" sz="1400" dirty="0" err="1"/>
                        <a:t>Nostrud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exercitation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365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A9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425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506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A9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559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11949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de-CH" sz="1400" dirty="0" err="1"/>
                        <a:t>Consectetur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adipiscing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elit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318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A9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349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355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A9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359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90640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de-CH" sz="1400" dirty="0" err="1"/>
                        <a:t>Nim</a:t>
                      </a:r>
                      <a:r>
                        <a:rPr lang="de-CH" sz="1400" dirty="0"/>
                        <a:t> ad minim </a:t>
                      </a:r>
                      <a:r>
                        <a:rPr lang="de-CH" sz="1400" dirty="0" err="1"/>
                        <a:t>veniam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13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A9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16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97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A9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82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168459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87F48E-4D49-40AE-A9FC-A27213E0B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4D081-B1FA-4BD3-AC89-3F0F756CD71F}" type="datetime1">
              <a:rPr lang="de-CH" noProof="0" smtClean="0"/>
              <a:t>11.05.21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DF25AC-71F5-49EF-B424-0872223A9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14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852670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A71FBB-3009-40AD-979B-DB4E5F592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Professor John </a:t>
            </a:r>
            <a:r>
              <a:rPr lang="de-DE" dirty="0" err="1"/>
              <a:t>Doe</a:t>
            </a:r>
            <a:endParaRPr lang="de-DE" dirty="0"/>
          </a:p>
          <a:p>
            <a:r>
              <a:rPr lang="de-DE" dirty="0" err="1"/>
              <a:t>Role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person</a:t>
            </a:r>
            <a:r>
              <a:rPr lang="de-DE" dirty="0"/>
              <a:t> </a:t>
            </a:r>
            <a:r>
              <a:rPr lang="de-DE" dirty="0" err="1"/>
              <a:t>giving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  <a:p>
            <a:r>
              <a:rPr lang="de-DE" dirty="0"/>
              <a:t>beat.muster@abcd.ethz.ch</a:t>
            </a:r>
          </a:p>
          <a:p>
            <a:endParaRPr lang="de-DE" dirty="0"/>
          </a:p>
          <a:p>
            <a:r>
              <a:rPr lang="de-DE" dirty="0"/>
              <a:t>ETH </a:t>
            </a:r>
            <a:r>
              <a:rPr lang="de-DE" dirty="0" err="1"/>
              <a:t>Zurich</a:t>
            </a:r>
            <a:endParaRPr lang="de-DE" dirty="0"/>
          </a:p>
          <a:p>
            <a:r>
              <a:rPr lang="de-DE" dirty="0"/>
              <a:t>Organisational </a:t>
            </a:r>
            <a:r>
              <a:rPr lang="de-DE" dirty="0" err="1"/>
              <a:t>unit</a:t>
            </a:r>
            <a:endParaRPr lang="de-DE" dirty="0"/>
          </a:p>
          <a:p>
            <a:r>
              <a:rPr lang="de-DE" dirty="0"/>
              <a:t>Building </a:t>
            </a:r>
            <a:r>
              <a:rPr lang="de-DE" dirty="0" err="1"/>
              <a:t>Room</a:t>
            </a:r>
            <a:endParaRPr lang="de-DE" dirty="0"/>
          </a:p>
          <a:p>
            <a:r>
              <a:rPr lang="de-DE" dirty="0"/>
              <a:t>Street House </a:t>
            </a:r>
            <a:r>
              <a:rPr lang="de-DE" dirty="0" err="1"/>
              <a:t>number</a:t>
            </a:r>
            <a:endParaRPr lang="de-DE" dirty="0"/>
          </a:p>
          <a:p>
            <a:r>
              <a:rPr lang="de-DE" dirty="0"/>
              <a:t>0000 Town, Country</a:t>
            </a:r>
          </a:p>
          <a:p>
            <a:endParaRPr lang="de-DE"/>
          </a:p>
          <a:p>
            <a:r>
              <a:rPr lang="de-DE"/>
              <a:t>www</a:t>
            </a:r>
            <a:r>
              <a:rPr lang="de-DE" dirty="0"/>
              <a:t>.abcd.ethz.ch</a:t>
            </a:r>
            <a:endParaRPr lang="de-CH" dirty="0"/>
          </a:p>
        </p:txBody>
      </p:sp>
      <p:sp>
        <p:nvSpPr>
          <p:cNvPr id="2" name="Bildplatzhalter 1">
            <a:extLst>
              <a:ext uri="{FF2B5EF4-FFF2-40B4-BE49-F238E27FC236}">
                <a16:creationId xmlns:a16="http://schemas.microsoft.com/office/drawing/2014/main" id="{A7932926-A987-44F4-A8A1-AB55FBE1FD4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1284261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050A74-6ED2-41B3-AD63-74F89C44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r>
              <a:rPr lang="de-DE" dirty="0"/>
              <a:t>/Agenda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792F61-F3A1-4E2C-B0EE-9742603FD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Content title 1</a:t>
            </a:r>
          </a:p>
          <a:p>
            <a:r>
              <a:rPr lang="de-DE" dirty="0"/>
              <a:t>Content title 2</a:t>
            </a:r>
          </a:p>
          <a:p>
            <a:r>
              <a:rPr lang="de-DE" dirty="0"/>
              <a:t>etc.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08BFF2-5DEB-4FE4-A3E3-C18FD3A38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Organisational unit (edit via “Insert” &gt; “Header &amp; Footer”)</a:t>
            </a:r>
            <a:endParaRPr lang="de-CH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726846-AD64-4677-BEA5-D3BDD96C7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3C3C0-4C3E-46D3-A58D-DF1F7F5D565B}" type="datetime1">
              <a:rPr lang="de-CH" noProof="0" smtClean="0"/>
              <a:t>11.05.21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665EC3-3ED3-4D21-AC3C-EAD0881B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2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164086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FE22A1-56F7-4FF9-8A90-D307E6733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slide</a:t>
            </a:r>
            <a:r>
              <a:rPr lang="de-DE" dirty="0"/>
              <a:t> title </a:t>
            </a:r>
            <a:r>
              <a:rPr lang="de-DE" dirty="0" err="1"/>
              <a:t>goes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BD7DC3-17C3-4B09-9D8E-F143A82B2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Standard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placeholder</a:t>
            </a:r>
            <a:r>
              <a:rPr lang="de-DE" dirty="0"/>
              <a:t>.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remove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backspace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entering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own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CH" dirty="0"/>
              <a:t>.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837140-56B7-432E-8671-4B63B23EE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Organisational unit (edit via “Insert” &gt; “Header &amp; Footer”)</a:t>
            </a:r>
            <a:endParaRPr lang="de-CH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DB7874-B99C-4F6D-A86D-EA0EE8CA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191D-FCF3-413F-BB53-639047E3F422}" type="datetime1">
              <a:rPr lang="de-CH" noProof="0" smtClean="0"/>
              <a:t>11.05.21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20278B-D74F-421E-A3BD-EC66D583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3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777112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F31ECF-EF04-4AAA-9A8E-583E3D217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slide</a:t>
            </a:r>
            <a:r>
              <a:rPr lang="de-DE" dirty="0"/>
              <a:t> title </a:t>
            </a:r>
            <a:r>
              <a:rPr lang="de-DE" dirty="0" err="1"/>
              <a:t>goes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E0A683-618F-4D75-846F-0DB536B4E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Subheading</a:t>
            </a:r>
            <a:r>
              <a:rPr lang="de-DE" b="1" dirty="0"/>
              <a:t> (optional)</a:t>
            </a:r>
          </a:p>
          <a:p>
            <a:pPr marL="0" indent="0">
              <a:buNone/>
            </a:pPr>
            <a:r>
              <a:rPr lang="de-CH" dirty="0" err="1"/>
              <a:t>Lorem</a:t>
            </a:r>
            <a:r>
              <a:rPr lang="de-CH" dirty="0"/>
              <a:t> </a:t>
            </a:r>
            <a:r>
              <a:rPr lang="de-CH" dirty="0" err="1"/>
              <a:t>ipsum</a:t>
            </a:r>
            <a:r>
              <a:rPr lang="de-CH" dirty="0"/>
              <a:t> </a:t>
            </a:r>
            <a:r>
              <a:rPr lang="de-CH" dirty="0" err="1"/>
              <a:t>dolor</a:t>
            </a:r>
            <a:r>
              <a:rPr lang="de-CH" dirty="0"/>
              <a:t> </a:t>
            </a:r>
            <a:r>
              <a:rPr lang="de-CH" dirty="0" err="1"/>
              <a:t>sit</a:t>
            </a:r>
            <a:r>
              <a:rPr lang="de-CH" dirty="0"/>
              <a:t> </a:t>
            </a:r>
            <a:r>
              <a:rPr lang="de-CH" dirty="0" err="1"/>
              <a:t>amet</a:t>
            </a:r>
            <a:r>
              <a:rPr lang="de-CH" dirty="0"/>
              <a:t>, </a:t>
            </a:r>
            <a:r>
              <a:rPr lang="de-CH" dirty="0" err="1"/>
              <a:t>consectetur</a:t>
            </a:r>
            <a:r>
              <a:rPr lang="de-CH" dirty="0"/>
              <a:t> </a:t>
            </a:r>
            <a:r>
              <a:rPr lang="de-CH" dirty="0" err="1"/>
              <a:t>adipiscing</a:t>
            </a:r>
            <a:r>
              <a:rPr lang="de-CH" dirty="0"/>
              <a:t> </a:t>
            </a:r>
            <a:r>
              <a:rPr lang="de-CH" dirty="0" err="1"/>
              <a:t>elit</a:t>
            </a:r>
            <a:r>
              <a:rPr lang="de-CH" dirty="0"/>
              <a:t>, sed do </a:t>
            </a:r>
            <a:r>
              <a:rPr lang="de-CH" dirty="0" err="1"/>
              <a:t>eiusmod</a:t>
            </a:r>
            <a:r>
              <a:rPr lang="de-CH" dirty="0"/>
              <a:t> </a:t>
            </a:r>
            <a:r>
              <a:rPr lang="de-CH" dirty="0" err="1"/>
              <a:t>tempor</a:t>
            </a:r>
            <a:r>
              <a:rPr lang="de-CH" dirty="0"/>
              <a:t> </a:t>
            </a:r>
            <a:r>
              <a:rPr lang="de-CH" dirty="0" err="1"/>
              <a:t>incididunt</a:t>
            </a:r>
            <a:r>
              <a:rPr lang="de-CH" dirty="0"/>
              <a:t>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labore</a:t>
            </a:r>
            <a:r>
              <a:rPr lang="de-CH" dirty="0"/>
              <a:t> et </a:t>
            </a:r>
            <a:r>
              <a:rPr lang="de-CH" dirty="0" err="1"/>
              <a:t>dolore</a:t>
            </a:r>
            <a:r>
              <a:rPr lang="de-CH" dirty="0"/>
              <a:t> magna </a:t>
            </a:r>
            <a:r>
              <a:rPr lang="de-CH" dirty="0" err="1"/>
              <a:t>aliqua</a:t>
            </a:r>
            <a:r>
              <a:rPr lang="de-CH" dirty="0"/>
              <a:t>.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enim</a:t>
            </a:r>
            <a:r>
              <a:rPr lang="de-CH" dirty="0"/>
              <a:t> ad minim </a:t>
            </a:r>
            <a:r>
              <a:rPr lang="de-CH" dirty="0" err="1"/>
              <a:t>veniam</a:t>
            </a:r>
            <a:r>
              <a:rPr lang="de-CH" dirty="0"/>
              <a:t>, </a:t>
            </a:r>
            <a:r>
              <a:rPr lang="de-CH" dirty="0" err="1"/>
              <a:t>quis</a:t>
            </a:r>
            <a:r>
              <a:rPr lang="de-CH" dirty="0"/>
              <a:t> </a:t>
            </a:r>
            <a:r>
              <a:rPr lang="de-CH" dirty="0" err="1"/>
              <a:t>nostrud</a:t>
            </a:r>
            <a:r>
              <a:rPr lang="de-CH" dirty="0"/>
              <a:t> </a:t>
            </a:r>
            <a:r>
              <a:rPr lang="de-CH" dirty="0" err="1"/>
              <a:t>exercitation</a:t>
            </a:r>
            <a:r>
              <a:rPr lang="de-CH" dirty="0"/>
              <a:t> </a:t>
            </a:r>
            <a:r>
              <a:rPr lang="de-CH" dirty="0" err="1"/>
              <a:t>ullamco</a:t>
            </a:r>
            <a:r>
              <a:rPr lang="de-CH" dirty="0"/>
              <a:t> </a:t>
            </a:r>
            <a:r>
              <a:rPr lang="de-CH" dirty="0" err="1"/>
              <a:t>laboris</a:t>
            </a:r>
            <a:r>
              <a:rPr lang="de-CH" dirty="0"/>
              <a:t> nisi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aliquip</a:t>
            </a:r>
            <a:r>
              <a:rPr lang="de-CH" dirty="0"/>
              <a:t> ex </a:t>
            </a:r>
            <a:r>
              <a:rPr lang="de-CH" dirty="0" err="1"/>
              <a:t>ea</a:t>
            </a:r>
            <a:r>
              <a:rPr lang="de-CH" dirty="0"/>
              <a:t> commodo </a:t>
            </a:r>
            <a:r>
              <a:rPr lang="de-CH" dirty="0" err="1"/>
              <a:t>equat</a:t>
            </a:r>
            <a:r>
              <a:rPr lang="de-CH" dirty="0"/>
              <a:t>. Duis </a:t>
            </a:r>
            <a:r>
              <a:rPr lang="de-CH" dirty="0" err="1"/>
              <a:t>aute</a:t>
            </a:r>
            <a:r>
              <a:rPr lang="de-CH" dirty="0"/>
              <a:t> </a:t>
            </a:r>
            <a:r>
              <a:rPr lang="de-CH" dirty="0" err="1"/>
              <a:t>irure</a:t>
            </a:r>
            <a:r>
              <a:rPr lang="de-CH" dirty="0"/>
              <a:t> </a:t>
            </a:r>
            <a:r>
              <a:rPr lang="de-CH" dirty="0" err="1"/>
              <a:t>dolor</a:t>
            </a:r>
            <a:r>
              <a:rPr lang="de-CH" dirty="0"/>
              <a:t> in </a:t>
            </a:r>
            <a:r>
              <a:rPr lang="de-CH" dirty="0" err="1"/>
              <a:t>reprehenderit</a:t>
            </a:r>
            <a:r>
              <a:rPr lang="de-CH" dirty="0"/>
              <a:t> in </a:t>
            </a:r>
            <a:r>
              <a:rPr lang="de-CH" dirty="0" err="1"/>
              <a:t>voluptate</a:t>
            </a:r>
            <a:r>
              <a:rPr lang="de-CH" dirty="0"/>
              <a:t> </a:t>
            </a:r>
            <a:r>
              <a:rPr lang="de-CH" dirty="0" err="1"/>
              <a:t>velit</a:t>
            </a:r>
            <a:r>
              <a:rPr lang="de-CH" dirty="0"/>
              <a:t> esse </a:t>
            </a:r>
            <a:r>
              <a:rPr lang="de-CH" dirty="0" err="1"/>
              <a:t>cillum</a:t>
            </a:r>
            <a:r>
              <a:rPr lang="de-CH" dirty="0"/>
              <a:t> </a:t>
            </a:r>
            <a:r>
              <a:rPr lang="de-CH" dirty="0" err="1"/>
              <a:t>dolore</a:t>
            </a:r>
            <a:r>
              <a:rPr lang="de-CH" dirty="0"/>
              <a:t> </a:t>
            </a:r>
            <a:r>
              <a:rPr lang="de-CH" dirty="0" err="1"/>
              <a:t>eu</a:t>
            </a:r>
            <a:r>
              <a:rPr lang="de-CH" dirty="0"/>
              <a:t> </a:t>
            </a:r>
            <a:r>
              <a:rPr lang="de-CH" dirty="0" err="1"/>
              <a:t>fugiat</a:t>
            </a:r>
            <a:r>
              <a:rPr lang="de-CH" dirty="0"/>
              <a:t> nulla </a:t>
            </a:r>
            <a:r>
              <a:rPr lang="de-CH" dirty="0" err="1"/>
              <a:t>pariatur</a:t>
            </a:r>
            <a:r>
              <a:rPr lang="de-CH" dirty="0"/>
              <a:t>. </a:t>
            </a:r>
            <a:r>
              <a:rPr lang="de-CH" dirty="0" err="1"/>
              <a:t>Excepteur</a:t>
            </a:r>
            <a:r>
              <a:rPr lang="de-CH" dirty="0"/>
              <a:t> </a:t>
            </a:r>
            <a:r>
              <a:rPr lang="de-CH" dirty="0" err="1"/>
              <a:t>sint</a:t>
            </a:r>
            <a:r>
              <a:rPr lang="de-CH" dirty="0"/>
              <a:t> </a:t>
            </a:r>
            <a:r>
              <a:rPr lang="de-CH" dirty="0" err="1"/>
              <a:t>occaecat</a:t>
            </a:r>
            <a:r>
              <a:rPr lang="de-CH" dirty="0"/>
              <a:t> cupidatat non </a:t>
            </a:r>
            <a:r>
              <a:rPr lang="de-CH" dirty="0" err="1"/>
              <a:t>proident</a:t>
            </a:r>
            <a:r>
              <a:rPr lang="de-CH" dirty="0"/>
              <a:t>, </a:t>
            </a:r>
            <a:r>
              <a:rPr lang="de-CH" dirty="0" err="1"/>
              <a:t>sunt</a:t>
            </a:r>
            <a:r>
              <a:rPr lang="de-CH" dirty="0"/>
              <a:t> in culpa </a:t>
            </a:r>
            <a:r>
              <a:rPr lang="de-CH" dirty="0" err="1"/>
              <a:t>qui</a:t>
            </a:r>
            <a:r>
              <a:rPr lang="de-CH" dirty="0"/>
              <a:t> </a:t>
            </a:r>
            <a:r>
              <a:rPr lang="de-CH" dirty="0" err="1"/>
              <a:t>officia</a:t>
            </a:r>
            <a:r>
              <a:rPr lang="de-CH" dirty="0"/>
              <a:t> </a:t>
            </a:r>
            <a:r>
              <a:rPr lang="de-CH" dirty="0" err="1"/>
              <a:t>deserunt</a:t>
            </a:r>
            <a:r>
              <a:rPr lang="de-CH" dirty="0"/>
              <a:t> </a:t>
            </a:r>
            <a:r>
              <a:rPr lang="de-CH" dirty="0" err="1"/>
              <a:t>mollit</a:t>
            </a:r>
            <a:r>
              <a:rPr lang="de-CH" dirty="0"/>
              <a:t> </a:t>
            </a:r>
            <a:r>
              <a:rPr lang="de-CH" dirty="0" err="1"/>
              <a:t>anim</a:t>
            </a:r>
            <a:r>
              <a:rPr lang="de-CH" dirty="0"/>
              <a:t> </a:t>
            </a:r>
            <a:r>
              <a:rPr lang="de-CH" dirty="0" err="1"/>
              <a:t>id</a:t>
            </a:r>
            <a:r>
              <a:rPr lang="de-CH" dirty="0"/>
              <a:t> </a:t>
            </a:r>
            <a:r>
              <a:rPr lang="de-CH" dirty="0" err="1"/>
              <a:t>est</a:t>
            </a:r>
            <a:r>
              <a:rPr lang="de-CH" dirty="0"/>
              <a:t> </a:t>
            </a:r>
            <a:r>
              <a:rPr lang="de-CH" dirty="0" err="1"/>
              <a:t>laborum</a:t>
            </a:r>
            <a:r>
              <a:rPr lang="de-CH" dirty="0"/>
              <a:t>.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enim</a:t>
            </a:r>
            <a:r>
              <a:rPr lang="de-CH" dirty="0"/>
              <a:t> ad minim </a:t>
            </a:r>
            <a:r>
              <a:rPr lang="de-CH" dirty="0" err="1"/>
              <a:t>veniam</a:t>
            </a:r>
            <a:r>
              <a:rPr lang="de-CH" dirty="0"/>
              <a:t>, </a:t>
            </a:r>
            <a:r>
              <a:rPr lang="de-CH" dirty="0" err="1"/>
              <a:t>quis</a:t>
            </a:r>
            <a:r>
              <a:rPr lang="de-CH" dirty="0"/>
              <a:t> </a:t>
            </a:r>
            <a:r>
              <a:rPr lang="de-CH" dirty="0" err="1"/>
              <a:t>nostrud</a:t>
            </a:r>
            <a:r>
              <a:rPr lang="de-CH" dirty="0"/>
              <a:t> </a:t>
            </a:r>
            <a:r>
              <a:rPr lang="de-CH" dirty="0" err="1"/>
              <a:t>exercitation</a:t>
            </a:r>
            <a:r>
              <a:rPr lang="de-CH" dirty="0"/>
              <a:t> </a:t>
            </a:r>
            <a:r>
              <a:rPr lang="de-CH" dirty="0" err="1"/>
              <a:t>ullamco</a:t>
            </a:r>
            <a:r>
              <a:rPr lang="de-CH" dirty="0"/>
              <a:t> </a:t>
            </a:r>
            <a:r>
              <a:rPr lang="de-CH" dirty="0" err="1"/>
              <a:t>laboris</a:t>
            </a:r>
            <a:r>
              <a:rPr lang="de-CH" dirty="0"/>
              <a:t> nisi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aliquip</a:t>
            </a:r>
            <a:r>
              <a:rPr lang="de-CH" dirty="0"/>
              <a:t> ex.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2B1E5F-FA5D-4B47-A43F-C570AFE8C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Organisational unit (edit via “Insert” &gt; “Header &amp; Footer”)</a:t>
            </a:r>
            <a:endParaRPr lang="de-CH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DAA5A3-8CEF-4027-9289-B60138CD1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D9262-BDF8-4FCD-813D-BF7A8C019E69}" type="datetime1">
              <a:rPr lang="de-CH" noProof="0" smtClean="0"/>
              <a:t>11.05.21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9B1E27-9E06-4598-A6EF-3BCBC8D01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4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94303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E89797-3509-4BFC-8A5D-902B9F4EC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slide</a:t>
            </a:r>
            <a:r>
              <a:rPr lang="de-DE" dirty="0"/>
              <a:t> title </a:t>
            </a:r>
            <a:r>
              <a:rPr lang="de-DE" dirty="0" err="1"/>
              <a:t>goes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9D6010-8F25-4603-8A3B-27F5FC9E3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Subheading</a:t>
            </a:r>
            <a:r>
              <a:rPr lang="de-DE" b="1" dirty="0"/>
              <a:t> (optional)</a:t>
            </a:r>
          </a:p>
          <a:p>
            <a:pPr marL="0" indent="0">
              <a:buNone/>
            </a:pPr>
            <a:r>
              <a:rPr lang="de-CH" dirty="0" err="1"/>
              <a:t>Lorem</a:t>
            </a:r>
            <a:r>
              <a:rPr lang="de-CH" dirty="0"/>
              <a:t> </a:t>
            </a:r>
            <a:r>
              <a:rPr lang="de-CH" dirty="0" err="1"/>
              <a:t>ipsum</a:t>
            </a:r>
            <a:r>
              <a:rPr lang="de-CH" dirty="0"/>
              <a:t> </a:t>
            </a:r>
            <a:r>
              <a:rPr lang="de-CH" dirty="0" err="1"/>
              <a:t>dolor</a:t>
            </a:r>
            <a:r>
              <a:rPr lang="de-CH" dirty="0"/>
              <a:t> </a:t>
            </a:r>
            <a:r>
              <a:rPr lang="de-CH" dirty="0" err="1"/>
              <a:t>sit</a:t>
            </a:r>
            <a:r>
              <a:rPr lang="de-CH" dirty="0"/>
              <a:t> amet</a:t>
            </a:r>
            <a:r>
              <a:rPr lang="de-CH" baseline="30000" dirty="0"/>
              <a:t>1</a:t>
            </a:r>
            <a:r>
              <a:rPr lang="de-CH" dirty="0"/>
              <a:t>, </a:t>
            </a:r>
            <a:r>
              <a:rPr lang="de-CH" dirty="0" err="1"/>
              <a:t>consectetur</a:t>
            </a:r>
            <a:r>
              <a:rPr lang="de-CH" dirty="0"/>
              <a:t> </a:t>
            </a:r>
            <a:r>
              <a:rPr lang="de-CH" dirty="0" err="1"/>
              <a:t>adipiscing</a:t>
            </a:r>
            <a:r>
              <a:rPr lang="de-CH" dirty="0"/>
              <a:t> </a:t>
            </a:r>
            <a:r>
              <a:rPr lang="de-CH" dirty="0" err="1"/>
              <a:t>elit</a:t>
            </a:r>
            <a:r>
              <a:rPr lang="de-CH" dirty="0"/>
              <a:t>, sed do </a:t>
            </a:r>
            <a:r>
              <a:rPr lang="de-CH" dirty="0" err="1"/>
              <a:t>eiusmod</a:t>
            </a:r>
            <a:r>
              <a:rPr lang="de-CH" dirty="0"/>
              <a:t> </a:t>
            </a:r>
            <a:r>
              <a:rPr lang="de-CH" dirty="0" err="1"/>
              <a:t>tempor</a:t>
            </a:r>
            <a:r>
              <a:rPr lang="de-CH" dirty="0"/>
              <a:t> </a:t>
            </a:r>
            <a:r>
              <a:rPr lang="de-CH" dirty="0" err="1"/>
              <a:t>incididunt</a:t>
            </a:r>
            <a:r>
              <a:rPr lang="de-CH" dirty="0"/>
              <a:t>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labore</a:t>
            </a:r>
            <a:r>
              <a:rPr lang="de-CH" dirty="0"/>
              <a:t> et </a:t>
            </a:r>
            <a:r>
              <a:rPr lang="de-CH" dirty="0" err="1"/>
              <a:t>dolore</a:t>
            </a:r>
            <a:r>
              <a:rPr lang="de-CH" dirty="0"/>
              <a:t> magna </a:t>
            </a:r>
            <a:r>
              <a:rPr lang="de-CH" dirty="0" err="1"/>
              <a:t>aliqua</a:t>
            </a:r>
            <a:r>
              <a:rPr lang="de-CH" dirty="0"/>
              <a:t>.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enim</a:t>
            </a:r>
            <a:r>
              <a:rPr lang="de-CH" dirty="0"/>
              <a:t> ad minim </a:t>
            </a:r>
            <a:r>
              <a:rPr lang="de-CH" dirty="0" err="1"/>
              <a:t>veniam</a:t>
            </a:r>
            <a:r>
              <a:rPr lang="de-CH" dirty="0"/>
              <a:t>, </a:t>
            </a:r>
            <a:r>
              <a:rPr lang="de-CH" dirty="0" err="1"/>
              <a:t>quis</a:t>
            </a:r>
            <a:r>
              <a:rPr lang="de-CH" dirty="0"/>
              <a:t> </a:t>
            </a:r>
            <a:r>
              <a:rPr lang="de-CH" dirty="0" err="1"/>
              <a:t>nostrud</a:t>
            </a:r>
            <a:r>
              <a:rPr lang="de-CH" dirty="0"/>
              <a:t> exercitation</a:t>
            </a:r>
            <a:r>
              <a:rPr lang="de-CH" baseline="30000" dirty="0"/>
              <a:t>2</a:t>
            </a:r>
            <a:r>
              <a:rPr lang="de-CH" dirty="0"/>
              <a:t> </a:t>
            </a:r>
            <a:r>
              <a:rPr lang="de-CH" dirty="0" err="1"/>
              <a:t>ullamco</a:t>
            </a:r>
            <a:r>
              <a:rPr lang="de-CH" dirty="0"/>
              <a:t> </a:t>
            </a:r>
            <a:r>
              <a:rPr lang="de-CH" dirty="0" err="1"/>
              <a:t>laboris</a:t>
            </a:r>
            <a:r>
              <a:rPr lang="de-CH" dirty="0"/>
              <a:t> nisi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aliquip</a:t>
            </a:r>
            <a:r>
              <a:rPr lang="de-CH" dirty="0"/>
              <a:t> ex </a:t>
            </a:r>
            <a:r>
              <a:rPr lang="de-CH" dirty="0" err="1"/>
              <a:t>ea</a:t>
            </a:r>
            <a:r>
              <a:rPr lang="de-CH" dirty="0"/>
              <a:t> commodo </a:t>
            </a:r>
            <a:r>
              <a:rPr lang="de-CH" dirty="0" err="1"/>
              <a:t>equat</a:t>
            </a:r>
            <a:r>
              <a:rPr lang="de-CH" dirty="0"/>
              <a:t>. Duis </a:t>
            </a:r>
            <a:r>
              <a:rPr lang="de-CH" dirty="0" err="1"/>
              <a:t>aute</a:t>
            </a:r>
            <a:r>
              <a:rPr lang="de-CH" dirty="0"/>
              <a:t> </a:t>
            </a:r>
            <a:r>
              <a:rPr lang="de-CH" dirty="0" err="1"/>
              <a:t>irure</a:t>
            </a:r>
            <a:r>
              <a:rPr lang="de-CH" dirty="0"/>
              <a:t> </a:t>
            </a:r>
            <a:r>
              <a:rPr lang="de-CH" dirty="0" err="1"/>
              <a:t>dolor</a:t>
            </a:r>
            <a:r>
              <a:rPr lang="de-CH" dirty="0"/>
              <a:t> in </a:t>
            </a:r>
            <a:r>
              <a:rPr lang="de-CH" dirty="0" err="1"/>
              <a:t>reprehenderit</a:t>
            </a:r>
            <a:r>
              <a:rPr lang="de-CH" dirty="0"/>
              <a:t> in </a:t>
            </a:r>
            <a:r>
              <a:rPr lang="de-CH" dirty="0" err="1"/>
              <a:t>voluptate</a:t>
            </a:r>
            <a:r>
              <a:rPr lang="de-CH" dirty="0"/>
              <a:t> </a:t>
            </a:r>
            <a:r>
              <a:rPr lang="de-CH" dirty="0" err="1"/>
              <a:t>velit</a:t>
            </a:r>
            <a:r>
              <a:rPr lang="de-CH" dirty="0"/>
              <a:t> esse </a:t>
            </a:r>
            <a:r>
              <a:rPr lang="de-CH" dirty="0" err="1"/>
              <a:t>cillum</a:t>
            </a:r>
            <a:r>
              <a:rPr lang="de-CH" dirty="0"/>
              <a:t> </a:t>
            </a:r>
            <a:r>
              <a:rPr lang="de-CH" dirty="0" err="1"/>
              <a:t>dolore</a:t>
            </a:r>
            <a:r>
              <a:rPr lang="de-CH" dirty="0"/>
              <a:t> </a:t>
            </a:r>
            <a:r>
              <a:rPr lang="de-CH" dirty="0" err="1"/>
              <a:t>eu</a:t>
            </a:r>
            <a:r>
              <a:rPr lang="de-CH" dirty="0"/>
              <a:t> </a:t>
            </a:r>
            <a:r>
              <a:rPr lang="de-CH" dirty="0" err="1"/>
              <a:t>fugiat</a:t>
            </a:r>
            <a:r>
              <a:rPr lang="de-CH" dirty="0"/>
              <a:t> nulla </a:t>
            </a:r>
            <a:r>
              <a:rPr lang="de-CH" dirty="0" err="1"/>
              <a:t>pariatur</a:t>
            </a:r>
            <a:r>
              <a:rPr lang="de-CH" dirty="0"/>
              <a:t>. </a:t>
            </a:r>
            <a:r>
              <a:rPr lang="de-CH" dirty="0" err="1"/>
              <a:t>Excepteur</a:t>
            </a:r>
            <a:r>
              <a:rPr lang="de-CH" dirty="0"/>
              <a:t> </a:t>
            </a:r>
            <a:r>
              <a:rPr lang="de-CH" dirty="0" err="1"/>
              <a:t>sint</a:t>
            </a:r>
            <a:r>
              <a:rPr lang="de-CH" dirty="0"/>
              <a:t> </a:t>
            </a:r>
            <a:r>
              <a:rPr lang="de-CH" dirty="0" err="1"/>
              <a:t>occaecat</a:t>
            </a:r>
            <a:r>
              <a:rPr lang="de-CH" dirty="0"/>
              <a:t> cupidatat</a:t>
            </a:r>
            <a:r>
              <a:rPr lang="de-CH" baseline="30000" dirty="0"/>
              <a:t>3</a:t>
            </a:r>
            <a:r>
              <a:rPr lang="de-CH" dirty="0"/>
              <a:t> non </a:t>
            </a:r>
            <a:r>
              <a:rPr lang="de-CH" dirty="0" err="1"/>
              <a:t>proident</a:t>
            </a:r>
            <a:r>
              <a:rPr lang="de-CH" dirty="0"/>
              <a:t>, </a:t>
            </a:r>
            <a:r>
              <a:rPr lang="de-CH" dirty="0" err="1"/>
              <a:t>sunt</a:t>
            </a:r>
            <a:r>
              <a:rPr lang="de-CH" dirty="0"/>
              <a:t> in culpa </a:t>
            </a:r>
            <a:r>
              <a:rPr lang="de-CH" dirty="0" err="1"/>
              <a:t>qui</a:t>
            </a:r>
            <a:r>
              <a:rPr lang="de-CH" dirty="0"/>
              <a:t> </a:t>
            </a:r>
            <a:r>
              <a:rPr lang="de-CH" dirty="0" err="1"/>
              <a:t>officia</a:t>
            </a:r>
            <a:r>
              <a:rPr lang="de-CH" dirty="0"/>
              <a:t> </a:t>
            </a:r>
            <a:r>
              <a:rPr lang="de-CH" dirty="0" err="1"/>
              <a:t>deserunt</a:t>
            </a:r>
            <a:r>
              <a:rPr lang="de-CH" dirty="0"/>
              <a:t> </a:t>
            </a:r>
            <a:r>
              <a:rPr lang="de-CH" dirty="0" err="1"/>
              <a:t>mollit</a:t>
            </a:r>
            <a:r>
              <a:rPr lang="de-CH" dirty="0"/>
              <a:t> </a:t>
            </a:r>
            <a:r>
              <a:rPr lang="de-CH" dirty="0" err="1"/>
              <a:t>anim</a:t>
            </a:r>
            <a:r>
              <a:rPr lang="de-CH" dirty="0"/>
              <a:t> </a:t>
            </a:r>
            <a:r>
              <a:rPr lang="de-CH" dirty="0" err="1"/>
              <a:t>id</a:t>
            </a:r>
            <a:r>
              <a:rPr lang="de-CH" dirty="0"/>
              <a:t> </a:t>
            </a:r>
            <a:r>
              <a:rPr lang="de-CH" dirty="0" err="1"/>
              <a:t>est</a:t>
            </a:r>
            <a:r>
              <a:rPr lang="de-CH" dirty="0"/>
              <a:t> </a:t>
            </a:r>
            <a:r>
              <a:rPr lang="de-CH" dirty="0" err="1"/>
              <a:t>laborum</a:t>
            </a:r>
            <a:r>
              <a:rPr lang="de-CH" dirty="0"/>
              <a:t>.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enim</a:t>
            </a:r>
            <a:r>
              <a:rPr lang="de-CH" dirty="0"/>
              <a:t> ad minim </a:t>
            </a:r>
            <a:r>
              <a:rPr lang="de-CH" dirty="0" err="1"/>
              <a:t>veniam</a:t>
            </a:r>
            <a:r>
              <a:rPr lang="de-CH" dirty="0"/>
              <a:t>, </a:t>
            </a:r>
            <a:r>
              <a:rPr lang="de-CH" dirty="0" err="1"/>
              <a:t>quis</a:t>
            </a:r>
            <a:r>
              <a:rPr lang="de-CH" dirty="0"/>
              <a:t> </a:t>
            </a:r>
            <a:r>
              <a:rPr lang="de-CH" dirty="0" err="1"/>
              <a:t>nostrud</a:t>
            </a:r>
            <a:r>
              <a:rPr lang="de-CH" dirty="0"/>
              <a:t> </a:t>
            </a:r>
            <a:r>
              <a:rPr lang="de-CH" dirty="0" err="1"/>
              <a:t>exercitation</a:t>
            </a:r>
            <a:r>
              <a:rPr lang="de-CH" dirty="0"/>
              <a:t> </a:t>
            </a:r>
            <a:r>
              <a:rPr lang="de-CH" dirty="0" err="1"/>
              <a:t>ullamco</a:t>
            </a:r>
            <a:r>
              <a:rPr lang="de-CH" dirty="0"/>
              <a:t> </a:t>
            </a:r>
            <a:r>
              <a:rPr lang="de-CH" dirty="0" err="1"/>
              <a:t>laboris</a:t>
            </a:r>
            <a:r>
              <a:rPr lang="de-CH" dirty="0"/>
              <a:t> nisi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aliquip</a:t>
            </a:r>
            <a:r>
              <a:rPr lang="de-CH" dirty="0"/>
              <a:t> ex.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ED21089-1A9B-4C80-B91D-2D74FE77AB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err="1"/>
              <a:t>Footnote</a:t>
            </a:r>
            <a:r>
              <a:rPr lang="de-CH" dirty="0"/>
              <a:t>. </a:t>
            </a:r>
            <a:r>
              <a:rPr lang="de-CH" dirty="0" err="1"/>
              <a:t>Lorem</a:t>
            </a:r>
            <a:r>
              <a:rPr lang="de-CH" dirty="0"/>
              <a:t> </a:t>
            </a:r>
            <a:r>
              <a:rPr lang="de-CH" dirty="0" err="1"/>
              <a:t>ipsum</a:t>
            </a:r>
            <a:r>
              <a:rPr lang="de-CH" dirty="0"/>
              <a:t> </a:t>
            </a:r>
            <a:r>
              <a:rPr lang="de-CH" dirty="0" err="1"/>
              <a:t>dolor</a:t>
            </a:r>
            <a:r>
              <a:rPr lang="de-CH" dirty="0"/>
              <a:t> </a:t>
            </a:r>
            <a:r>
              <a:rPr lang="de-CH" dirty="0" err="1"/>
              <a:t>sit</a:t>
            </a:r>
            <a:r>
              <a:rPr lang="de-CH" dirty="0"/>
              <a:t> </a:t>
            </a:r>
            <a:r>
              <a:rPr lang="de-CH" dirty="0" err="1"/>
              <a:t>amet</a:t>
            </a:r>
            <a:r>
              <a:rPr lang="de-CH" dirty="0"/>
              <a:t>, </a:t>
            </a:r>
            <a:r>
              <a:rPr lang="de-CH" dirty="0" err="1"/>
              <a:t>consectetur</a:t>
            </a:r>
            <a:r>
              <a:rPr lang="de-CH" dirty="0"/>
              <a:t> </a:t>
            </a:r>
            <a:r>
              <a:rPr lang="de-CH" dirty="0" err="1"/>
              <a:t>adipiscing</a:t>
            </a:r>
            <a:r>
              <a:rPr lang="de-CH" dirty="0"/>
              <a:t> </a:t>
            </a:r>
            <a:r>
              <a:rPr lang="de-CH" dirty="0" err="1"/>
              <a:t>elit</a:t>
            </a:r>
            <a:r>
              <a:rPr lang="de-CH" dirty="0"/>
              <a:t>. </a:t>
            </a:r>
            <a:br>
              <a:rPr lang="de-CH" dirty="0"/>
            </a:br>
            <a:r>
              <a:rPr lang="de-CH" dirty="0"/>
              <a:t>Ed do </a:t>
            </a:r>
            <a:r>
              <a:rPr lang="de-CH" dirty="0" err="1"/>
              <a:t>eiusmod</a:t>
            </a:r>
            <a:r>
              <a:rPr lang="de-CH" dirty="0"/>
              <a:t> </a:t>
            </a:r>
            <a:r>
              <a:rPr lang="de-CH" dirty="0" err="1"/>
              <a:t>tempor</a:t>
            </a:r>
            <a:r>
              <a:rPr lang="de-CH" dirty="0"/>
              <a:t> </a:t>
            </a:r>
            <a:r>
              <a:rPr lang="de-CH" dirty="0" err="1"/>
              <a:t>incididunt</a:t>
            </a:r>
            <a:r>
              <a:rPr lang="de-CH" dirty="0"/>
              <a:t>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labore</a:t>
            </a:r>
            <a:r>
              <a:rPr lang="de-CH" dirty="0"/>
              <a:t> et </a:t>
            </a:r>
            <a:r>
              <a:rPr lang="de-CH" dirty="0" err="1"/>
              <a:t>dolore</a:t>
            </a:r>
            <a:r>
              <a:rPr lang="de-CH" dirty="0"/>
              <a:t> magna </a:t>
            </a:r>
            <a:r>
              <a:rPr lang="de-CH" dirty="0" err="1"/>
              <a:t>aliqua</a:t>
            </a:r>
            <a:r>
              <a:rPr lang="de-CH" dirty="0"/>
              <a:t>.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enim</a:t>
            </a:r>
            <a:r>
              <a:rPr lang="de-CH" dirty="0"/>
              <a:t> ad minim </a:t>
            </a:r>
            <a:r>
              <a:rPr lang="de-CH" dirty="0" err="1"/>
              <a:t>veniam</a:t>
            </a:r>
            <a:r>
              <a:rPr lang="de-CH" dirty="0"/>
              <a:t> </a:t>
            </a:r>
            <a:r>
              <a:rPr lang="de-CH" dirty="0" err="1"/>
              <a:t>quis</a:t>
            </a:r>
            <a:endParaRPr lang="de-CH" dirty="0"/>
          </a:p>
          <a:p>
            <a:r>
              <a:rPr lang="de-CH" dirty="0"/>
              <a:t>Duis </a:t>
            </a:r>
            <a:r>
              <a:rPr lang="de-CH" dirty="0" err="1"/>
              <a:t>aute</a:t>
            </a:r>
            <a:r>
              <a:rPr lang="de-CH" dirty="0"/>
              <a:t> </a:t>
            </a:r>
            <a:r>
              <a:rPr lang="de-CH" dirty="0" err="1"/>
              <a:t>irure</a:t>
            </a:r>
            <a:r>
              <a:rPr lang="de-CH" dirty="0"/>
              <a:t> </a:t>
            </a:r>
            <a:r>
              <a:rPr lang="de-CH" dirty="0" err="1"/>
              <a:t>dolor</a:t>
            </a:r>
            <a:r>
              <a:rPr lang="de-CH" dirty="0"/>
              <a:t> in </a:t>
            </a:r>
            <a:r>
              <a:rPr lang="de-CH" dirty="0" err="1"/>
              <a:t>reprehenderit</a:t>
            </a:r>
            <a:r>
              <a:rPr lang="de-CH" dirty="0"/>
              <a:t> in </a:t>
            </a:r>
            <a:r>
              <a:rPr lang="de-CH" dirty="0" err="1"/>
              <a:t>voluptate</a:t>
            </a:r>
            <a:r>
              <a:rPr lang="de-CH" dirty="0"/>
              <a:t> </a:t>
            </a:r>
            <a:r>
              <a:rPr lang="de-CH" dirty="0" err="1"/>
              <a:t>velit</a:t>
            </a:r>
            <a:r>
              <a:rPr lang="de-CH" dirty="0"/>
              <a:t> esse </a:t>
            </a:r>
            <a:r>
              <a:rPr lang="de-CH" dirty="0" err="1"/>
              <a:t>cillum</a:t>
            </a:r>
            <a:r>
              <a:rPr lang="de-CH" dirty="0"/>
              <a:t> </a:t>
            </a:r>
            <a:r>
              <a:rPr lang="de-CH" dirty="0" err="1"/>
              <a:t>dolore</a:t>
            </a:r>
            <a:r>
              <a:rPr lang="de-CH" dirty="0"/>
              <a:t> </a:t>
            </a:r>
            <a:r>
              <a:rPr lang="de-CH" dirty="0" err="1"/>
              <a:t>eu</a:t>
            </a:r>
            <a:r>
              <a:rPr lang="de-CH" dirty="0"/>
              <a:t> nulla </a:t>
            </a:r>
            <a:r>
              <a:rPr lang="de-CH" dirty="0" err="1"/>
              <a:t>pariatur</a:t>
            </a:r>
            <a:r>
              <a:rPr lang="de-CH" dirty="0"/>
              <a:t>. </a:t>
            </a:r>
            <a:br>
              <a:rPr lang="de-CH" dirty="0"/>
            </a:br>
            <a:r>
              <a:rPr lang="de-CH" dirty="0" err="1"/>
              <a:t>Excepteur</a:t>
            </a:r>
            <a:r>
              <a:rPr lang="de-CH" dirty="0"/>
              <a:t> </a:t>
            </a:r>
            <a:r>
              <a:rPr lang="de-CH" dirty="0" err="1"/>
              <a:t>sint</a:t>
            </a:r>
            <a:r>
              <a:rPr lang="de-CH" dirty="0"/>
              <a:t> </a:t>
            </a:r>
            <a:r>
              <a:rPr lang="de-CH" dirty="0" err="1"/>
              <a:t>occaecat</a:t>
            </a:r>
            <a:r>
              <a:rPr lang="de-CH" dirty="0"/>
              <a:t> cupidatat </a:t>
            </a:r>
            <a:r>
              <a:rPr lang="de-CH" dirty="0" err="1"/>
              <a:t>eiusmod</a:t>
            </a:r>
            <a:r>
              <a:rPr lang="de-CH" dirty="0"/>
              <a:t> </a:t>
            </a:r>
            <a:r>
              <a:rPr lang="de-CH" dirty="0" err="1"/>
              <a:t>tempor</a:t>
            </a:r>
            <a:r>
              <a:rPr lang="de-CH" dirty="0"/>
              <a:t> </a:t>
            </a:r>
            <a:r>
              <a:rPr lang="de-CH" dirty="0" err="1"/>
              <a:t>incididunt</a:t>
            </a:r>
            <a:r>
              <a:rPr lang="de-CH" dirty="0"/>
              <a:t>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labore</a:t>
            </a:r>
            <a:r>
              <a:rPr lang="de-CH" dirty="0"/>
              <a:t>.</a:t>
            </a:r>
          </a:p>
          <a:p>
            <a:r>
              <a:rPr lang="de-CH" dirty="0"/>
              <a:t>Duis </a:t>
            </a:r>
            <a:r>
              <a:rPr lang="de-CH" dirty="0" err="1"/>
              <a:t>aute</a:t>
            </a:r>
            <a:r>
              <a:rPr lang="de-CH" dirty="0"/>
              <a:t> </a:t>
            </a:r>
            <a:r>
              <a:rPr lang="de-CH" dirty="0" err="1"/>
              <a:t>irure</a:t>
            </a:r>
            <a:r>
              <a:rPr lang="de-CH" dirty="0"/>
              <a:t> </a:t>
            </a:r>
            <a:r>
              <a:rPr lang="de-CH" dirty="0" err="1"/>
              <a:t>dolor</a:t>
            </a:r>
            <a:r>
              <a:rPr lang="de-CH" dirty="0"/>
              <a:t> in </a:t>
            </a:r>
            <a:r>
              <a:rPr lang="de-CH" dirty="0" err="1"/>
              <a:t>reprehenderit</a:t>
            </a:r>
            <a:r>
              <a:rPr lang="de-CH" dirty="0"/>
              <a:t> in </a:t>
            </a:r>
            <a:r>
              <a:rPr lang="de-CH" dirty="0" err="1"/>
              <a:t>voluptate</a:t>
            </a:r>
            <a:r>
              <a:rPr lang="de-CH" dirty="0"/>
              <a:t> </a:t>
            </a:r>
            <a:r>
              <a:rPr lang="de-CH" dirty="0" err="1"/>
              <a:t>velit</a:t>
            </a:r>
            <a:r>
              <a:rPr lang="de-CH" dirty="0"/>
              <a:t> esse </a:t>
            </a:r>
            <a:r>
              <a:rPr lang="de-CH" dirty="0" err="1"/>
              <a:t>cillum</a:t>
            </a:r>
            <a:r>
              <a:rPr lang="de-CH" dirty="0"/>
              <a:t> </a:t>
            </a:r>
            <a:r>
              <a:rPr lang="de-CH" dirty="0" err="1"/>
              <a:t>dolore</a:t>
            </a:r>
            <a:r>
              <a:rPr lang="de-CH" dirty="0"/>
              <a:t> </a:t>
            </a:r>
            <a:r>
              <a:rPr lang="de-CH" dirty="0" err="1"/>
              <a:t>eu</a:t>
            </a:r>
            <a:r>
              <a:rPr lang="de-CH" dirty="0"/>
              <a:t> </a:t>
            </a:r>
            <a:r>
              <a:rPr lang="de-CH" dirty="0" err="1"/>
              <a:t>fugiat</a:t>
            </a:r>
            <a:r>
              <a:rPr lang="de-CH" dirty="0"/>
              <a:t> nulla </a:t>
            </a:r>
            <a:r>
              <a:rPr lang="de-CH" dirty="0" err="1"/>
              <a:t>pariatur</a:t>
            </a:r>
            <a:r>
              <a:rPr lang="de-CH" dirty="0"/>
              <a:t>.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A34012-BA3A-40CC-AE12-AC0B5A907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Organisational unit (edit via “Insert” &gt; “Header &amp; Footer”)</a:t>
            </a:r>
            <a:endParaRPr lang="de-CH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FDB2A7-2684-46D9-89DC-260A99636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B867-377D-45C0-B2AF-BDBEA312C132}" type="datetime1">
              <a:rPr lang="de-CH" noProof="0" smtClean="0"/>
              <a:t>11.05.21</a:t>
            </a:fld>
            <a:endParaRPr lang="de-CH" noProof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AFCD1D-E7C6-476F-9A29-E46A62168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5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276333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F9D96-1AFA-40BA-BAE5-8D745FEC2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slide</a:t>
            </a:r>
            <a:r>
              <a:rPr lang="de-DE" dirty="0"/>
              <a:t> title </a:t>
            </a:r>
            <a:r>
              <a:rPr lang="de-DE" dirty="0" err="1"/>
              <a:t>goes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30C9CD-6F3E-4243-AF8B-598CBE0FF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Subheading</a:t>
            </a:r>
            <a:r>
              <a:rPr lang="de-DE" b="1" dirty="0"/>
              <a:t> (optional)</a:t>
            </a:r>
          </a:p>
          <a:p>
            <a:r>
              <a:rPr lang="de-CH" dirty="0" err="1"/>
              <a:t>Lorem</a:t>
            </a:r>
            <a:r>
              <a:rPr lang="de-CH" dirty="0"/>
              <a:t> </a:t>
            </a:r>
            <a:r>
              <a:rPr lang="de-CH" dirty="0" err="1"/>
              <a:t>ipsum</a:t>
            </a:r>
            <a:r>
              <a:rPr lang="de-CH" dirty="0"/>
              <a:t> </a:t>
            </a:r>
            <a:r>
              <a:rPr lang="de-CH" dirty="0" err="1"/>
              <a:t>dolor</a:t>
            </a:r>
            <a:r>
              <a:rPr lang="de-CH" dirty="0"/>
              <a:t> </a:t>
            </a:r>
            <a:r>
              <a:rPr lang="de-CH" dirty="0" err="1"/>
              <a:t>sit</a:t>
            </a:r>
            <a:r>
              <a:rPr lang="de-CH" dirty="0"/>
              <a:t> </a:t>
            </a:r>
            <a:r>
              <a:rPr lang="de-CH" dirty="0" err="1"/>
              <a:t>amet</a:t>
            </a:r>
            <a:r>
              <a:rPr lang="de-CH" dirty="0"/>
              <a:t>, </a:t>
            </a:r>
            <a:r>
              <a:rPr lang="de-CH" dirty="0" err="1"/>
              <a:t>consectetur</a:t>
            </a:r>
            <a:r>
              <a:rPr lang="de-CH" dirty="0"/>
              <a:t> </a:t>
            </a:r>
            <a:r>
              <a:rPr lang="de-CH" dirty="0" err="1"/>
              <a:t>adipiscing</a:t>
            </a:r>
            <a:r>
              <a:rPr lang="de-CH" dirty="0"/>
              <a:t> </a:t>
            </a:r>
            <a:r>
              <a:rPr lang="de-CH" dirty="0" err="1"/>
              <a:t>elit</a:t>
            </a:r>
            <a:r>
              <a:rPr lang="de-CH" dirty="0"/>
              <a:t>, sed do </a:t>
            </a:r>
            <a:r>
              <a:rPr lang="de-CH" dirty="0" err="1"/>
              <a:t>eiusmod</a:t>
            </a:r>
            <a:r>
              <a:rPr lang="de-CH" dirty="0"/>
              <a:t> </a:t>
            </a:r>
            <a:r>
              <a:rPr lang="de-CH" dirty="0" err="1"/>
              <a:t>tempor</a:t>
            </a:r>
            <a:r>
              <a:rPr lang="de-CH" dirty="0"/>
              <a:t> </a:t>
            </a:r>
            <a:r>
              <a:rPr lang="de-CH" dirty="0" err="1"/>
              <a:t>incididunt</a:t>
            </a:r>
            <a:r>
              <a:rPr lang="de-CH" dirty="0"/>
              <a:t>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labore</a:t>
            </a:r>
            <a:r>
              <a:rPr lang="de-CH" dirty="0"/>
              <a:t> et </a:t>
            </a:r>
            <a:r>
              <a:rPr lang="de-CH" dirty="0" err="1"/>
              <a:t>dolore</a:t>
            </a:r>
            <a:r>
              <a:rPr lang="de-CH" dirty="0"/>
              <a:t> magna </a:t>
            </a:r>
            <a:r>
              <a:rPr lang="de-CH" dirty="0" err="1"/>
              <a:t>aliqua</a:t>
            </a:r>
            <a:r>
              <a:rPr lang="de-CH" dirty="0"/>
              <a:t>.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enim</a:t>
            </a:r>
            <a:r>
              <a:rPr lang="de-CH" dirty="0"/>
              <a:t> ad minim </a:t>
            </a:r>
            <a:r>
              <a:rPr lang="de-CH" dirty="0" err="1"/>
              <a:t>veniam</a:t>
            </a:r>
            <a:r>
              <a:rPr lang="de-CH" dirty="0"/>
              <a:t>, </a:t>
            </a:r>
            <a:r>
              <a:rPr lang="de-CH" dirty="0" err="1"/>
              <a:t>quis</a:t>
            </a:r>
            <a:r>
              <a:rPr lang="de-CH" dirty="0"/>
              <a:t> </a:t>
            </a:r>
            <a:r>
              <a:rPr lang="de-CH" dirty="0" err="1"/>
              <a:t>nostrud</a:t>
            </a:r>
            <a:r>
              <a:rPr lang="de-CH" dirty="0"/>
              <a:t> </a:t>
            </a:r>
            <a:r>
              <a:rPr lang="de-CH" dirty="0" err="1"/>
              <a:t>exercitation</a:t>
            </a:r>
            <a:r>
              <a:rPr lang="de-CH" dirty="0"/>
              <a:t>.</a:t>
            </a:r>
          </a:p>
          <a:p>
            <a:r>
              <a:rPr lang="de-CH" dirty="0" err="1"/>
              <a:t>Ullamco</a:t>
            </a:r>
            <a:r>
              <a:rPr lang="de-CH" dirty="0"/>
              <a:t> </a:t>
            </a:r>
            <a:r>
              <a:rPr lang="de-CH" dirty="0" err="1"/>
              <a:t>laboris</a:t>
            </a:r>
            <a:r>
              <a:rPr lang="de-CH" dirty="0"/>
              <a:t> nisi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aliquip</a:t>
            </a:r>
            <a:r>
              <a:rPr lang="de-CH" dirty="0"/>
              <a:t> ex </a:t>
            </a:r>
            <a:r>
              <a:rPr lang="de-CH" dirty="0" err="1"/>
              <a:t>ea</a:t>
            </a:r>
            <a:r>
              <a:rPr lang="de-CH" dirty="0"/>
              <a:t> commodo </a:t>
            </a:r>
            <a:r>
              <a:rPr lang="de-CH" dirty="0" err="1"/>
              <a:t>equat</a:t>
            </a:r>
            <a:r>
              <a:rPr lang="de-CH" dirty="0"/>
              <a:t>. Duis </a:t>
            </a:r>
            <a:r>
              <a:rPr lang="de-CH" dirty="0" err="1"/>
              <a:t>aute</a:t>
            </a:r>
            <a:r>
              <a:rPr lang="de-CH" dirty="0"/>
              <a:t> </a:t>
            </a:r>
            <a:r>
              <a:rPr lang="de-CH" dirty="0" err="1"/>
              <a:t>irure</a:t>
            </a:r>
            <a:r>
              <a:rPr lang="de-CH" dirty="0"/>
              <a:t> </a:t>
            </a:r>
            <a:r>
              <a:rPr lang="de-CH" dirty="0" err="1"/>
              <a:t>dolor</a:t>
            </a:r>
            <a:r>
              <a:rPr lang="de-CH" dirty="0"/>
              <a:t> in </a:t>
            </a:r>
            <a:r>
              <a:rPr lang="de-CH" dirty="0" err="1"/>
              <a:t>reprehenderit</a:t>
            </a:r>
            <a:r>
              <a:rPr lang="de-CH" dirty="0"/>
              <a:t> in </a:t>
            </a:r>
            <a:r>
              <a:rPr lang="de-CH" dirty="0" err="1"/>
              <a:t>voluptate</a:t>
            </a:r>
            <a:r>
              <a:rPr lang="de-CH" dirty="0"/>
              <a:t> </a:t>
            </a:r>
            <a:r>
              <a:rPr lang="de-CH" dirty="0" err="1"/>
              <a:t>velit</a:t>
            </a:r>
            <a:r>
              <a:rPr lang="de-CH" dirty="0"/>
              <a:t> esse </a:t>
            </a:r>
            <a:r>
              <a:rPr lang="de-CH" dirty="0" err="1"/>
              <a:t>cillum</a:t>
            </a:r>
            <a:r>
              <a:rPr lang="de-CH" dirty="0"/>
              <a:t> </a:t>
            </a:r>
            <a:r>
              <a:rPr lang="de-CH" dirty="0" err="1"/>
              <a:t>dolore</a:t>
            </a:r>
            <a:r>
              <a:rPr lang="de-CH" dirty="0"/>
              <a:t> </a:t>
            </a:r>
            <a:r>
              <a:rPr lang="de-CH" dirty="0" err="1"/>
              <a:t>eu</a:t>
            </a:r>
            <a:r>
              <a:rPr lang="de-CH" dirty="0"/>
              <a:t> </a:t>
            </a:r>
            <a:r>
              <a:rPr lang="de-CH" dirty="0" err="1"/>
              <a:t>fugiat</a:t>
            </a:r>
            <a:r>
              <a:rPr lang="de-CH" dirty="0"/>
              <a:t> nulla </a:t>
            </a:r>
            <a:r>
              <a:rPr lang="de-CH" dirty="0" err="1"/>
              <a:t>pariatur</a:t>
            </a:r>
            <a:r>
              <a:rPr lang="de-CH" dirty="0"/>
              <a:t>. </a:t>
            </a:r>
            <a:r>
              <a:rPr lang="de-CH" dirty="0" err="1"/>
              <a:t>Excepteur</a:t>
            </a:r>
            <a:r>
              <a:rPr lang="de-CH" dirty="0"/>
              <a:t> </a:t>
            </a:r>
            <a:r>
              <a:rPr lang="de-CH" dirty="0" err="1"/>
              <a:t>sint</a:t>
            </a:r>
            <a:r>
              <a:rPr lang="de-CH" dirty="0"/>
              <a:t> </a:t>
            </a:r>
            <a:r>
              <a:rPr lang="de-CH" dirty="0" err="1"/>
              <a:t>occaecat</a:t>
            </a:r>
            <a:r>
              <a:rPr lang="de-CH" dirty="0"/>
              <a:t> cupidatat non </a:t>
            </a:r>
            <a:r>
              <a:rPr lang="de-CH" dirty="0" err="1"/>
              <a:t>proident</a:t>
            </a:r>
            <a:r>
              <a:rPr lang="de-CH" dirty="0"/>
              <a:t>.</a:t>
            </a:r>
          </a:p>
          <a:p>
            <a:r>
              <a:rPr lang="de-CH" dirty="0" err="1"/>
              <a:t>Sunt</a:t>
            </a:r>
            <a:r>
              <a:rPr lang="de-CH" dirty="0"/>
              <a:t> in culpa </a:t>
            </a:r>
            <a:r>
              <a:rPr lang="de-CH" dirty="0" err="1"/>
              <a:t>qui</a:t>
            </a:r>
            <a:r>
              <a:rPr lang="de-CH" dirty="0"/>
              <a:t> </a:t>
            </a:r>
            <a:r>
              <a:rPr lang="de-CH" dirty="0" err="1"/>
              <a:t>officia</a:t>
            </a:r>
            <a:r>
              <a:rPr lang="de-CH" dirty="0"/>
              <a:t> </a:t>
            </a:r>
            <a:r>
              <a:rPr lang="de-CH" dirty="0" err="1"/>
              <a:t>deserunt</a:t>
            </a:r>
            <a:r>
              <a:rPr lang="de-CH" dirty="0"/>
              <a:t> </a:t>
            </a:r>
            <a:r>
              <a:rPr lang="de-CH" dirty="0" err="1"/>
              <a:t>mollit</a:t>
            </a:r>
            <a:r>
              <a:rPr lang="de-CH" dirty="0"/>
              <a:t> </a:t>
            </a:r>
            <a:r>
              <a:rPr lang="de-CH" dirty="0" err="1"/>
              <a:t>anim</a:t>
            </a:r>
            <a:r>
              <a:rPr lang="de-CH" dirty="0"/>
              <a:t> </a:t>
            </a:r>
            <a:r>
              <a:rPr lang="de-CH" dirty="0" err="1"/>
              <a:t>id</a:t>
            </a:r>
            <a:r>
              <a:rPr lang="de-CH" dirty="0"/>
              <a:t> </a:t>
            </a:r>
            <a:r>
              <a:rPr lang="de-CH" dirty="0" err="1"/>
              <a:t>est</a:t>
            </a:r>
            <a:r>
              <a:rPr lang="de-CH" dirty="0"/>
              <a:t> </a:t>
            </a:r>
            <a:r>
              <a:rPr lang="de-CH" dirty="0" err="1"/>
              <a:t>laborum</a:t>
            </a:r>
            <a:r>
              <a:rPr lang="de-CH" dirty="0"/>
              <a:t>.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enim</a:t>
            </a:r>
            <a:r>
              <a:rPr lang="de-CH" dirty="0"/>
              <a:t> ad minim </a:t>
            </a:r>
            <a:r>
              <a:rPr lang="de-CH" dirty="0" err="1"/>
              <a:t>veniam</a:t>
            </a:r>
            <a:r>
              <a:rPr lang="de-CH" dirty="0"/>
              <a:t>, </a:t>
            </a:r>
            <a:r>
              <a:rPr lang="de-CH" dirty="0" err="1"/>
              <a:t>quis</a:t>
            </a:r>
            <a:r>
              <a:rPr lang="de-CH" dirty="0"/>
              <a:t> </a:t>
            </a:r>
            <a:r>
              <a:rPr lang="de-CH" dirty="0" err="1"/>
              <a:t>nostrud</a:t>
            </a:r>
            <a:r>
              <a:rPr lang="de-CH" dirty="0"/>
              <a:t> </a:t>
            </a:r>
            <a:r>
              <a:rPr lang="de-CH" dirty="0" err="1"/>
              <a:t>exercitation</a:t>
            </a:r>
            <a:r>
              <a:rPr lang="de-CH" dirty="0"/>
              <a:t> </a:t>
            </a:r>
            <a:r>
              <a:rPr lang="de-CH" dirty="0" err="1"/>
              <a:t>ullamco</a:t>
            </a:r>
            <a:r>
              <a:rPr lang="de-CH" dirty="0"/>
              <a:t> </a:t>
            </a:r>
            <a:r>
              <a:rPr lang="de-CH" dirty="0" err="1"/>
              <a:t>laboris</a:t>
            </a:r>
            <a:r>
              <a:rPr lang="de-CH" dirty="0"/>
              <a:t> nisi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aliquip</a:t>
            </a:r>
            <a:r>
              <a:rPr lang="de-CH" dirty="0"/>
              <a:t> ex in </a:t>
            </a:r>
            <a:r>
              <a:rPr lang="de-CH" dirty="0" err="1"/>
              <a:t>reprehenderit</a:t>
            </a:r>
            <a:r>
              <a:rPr lang="de-CH" dirty="0"/>
              <a:t> in </a:t>
            </a:r>
            <a:r>
              <a:rPr lang="de-CH" dirty="0" err="1"/>
              <a:t>voluptate</a:t>
            </a:r>
            <a:r>
              <a:rPr lang="de-CH" dirty="0"/>
              <a:t> </a:t>
            </a:r>
            <a:r>
              <a:rPr lang="de-CH" dirty="0" err="1"/>
              <a:t>velit</a:t>
            </a:r>
            <a:r>
              <a:rPr lang="de-CH" dirty="0"/>
              <a:t> esse </a:t>
            </a:r>
            <a:r>
              <a:rPr lang="de-CH" dirty="0" err="1"/>
              <a:t>cillum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000522-08D1-4C97-AE24-545093D71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Organisational unit (edit via “Insert” &gt; “Header &amp; Footer”)</a:t>
            </a:r>
            <a:endParaRPr lang="de-CH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5DECAF-74B9-42C9-91F9-16811C11D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E6B73-7347-4A48-8EA9-69402C3027A6}" type="datetime1">
              <a:rPr lang="de-CH" noProof="0" smtClean="0"/>
              <a:t>11.05.21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390BB4-CA1A-4AB3-997F-BC93DE23C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6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463831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6C7DC3-2470-4708-A950-F7F2B6DA9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slide</a:t>
            </a:r>
            <a:r>
              <a:rPr lang="de-DE" dirty="0"/>
              <a:t> title </a:t>
            </a:r>
            <a:r>
              <a:rPr lang="de-DE" dirty="0" err="1"/>
              <a:t>goes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039987-0BC5-4753-9A7E-3FA3EECBC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Subheading</a:t>
            </a:r>
            <a:r>
              <a:rPr lang="de-DE" b="1" dirty="0"/>
              <a:t> (optional)</a:t>
            </a:r>
          </a:p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consectetur</a:t>
            </a:r>
            <a:r>
              <a:rPr lang="de-DE" dirty="0"/>
              <a:t> </a:t>
            </a:r>
            <a:r>
              <a:rPr lang="de-DE" dirty="0" err="1"/>
              <a:t>adipis</a:t>
            </a:r>
            <a:r>
              <a:rPr lang="de-DE" dirty="0"/>
              <a:t>.</a:t>
            </a:r>
          </a:p>
          <a:p>
            <a:pPr lvl="1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consectetur</a:t>
            </a:r>
            <a:r>
              <a:rPr lang="de-DE" dirty="0"/>
              <a:t> </a:t>
            </a:r>
            <a:r>
              <a:rPr lang="de-DE" dirty="0" err="1"/>
              <a:t>nostrud</a:t>
            </a:r>
            <a:r>
              <a:rPr lang="de-DE" dirty="0"/>
              <a:t>.</a:t>
            </a:r>
          </a:p>
          <a:p>
            <a:pPr lvl="1"/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incididunt</a:t>
            </a:r>
            <a:r>
              <a:rPr lang="de-DE" dirty="0"/>
              <a:t> </a:t>
            </a:r>
            <a:r>
              <a:rPr lang="de-DE" dirty="0" err="1"/>
              <a:t>incididunt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aliqua</a:t>
            </a:r>
            <a:r>
              <a:rPr lang="de-DE" dirty="0"/>
              <a:t>. </a:t>
            </a:r>
            <a:br>
              <a:rPr lang="de-DE" dirty="0"/>
            </a:b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enim</a:t>
            </a:r>
            <a:r>
              <a:rPr lang="de-DE" dirty="0"/>
              <a:t> ad minim </a:t>
            </a:r>
            <a:r>
              <a:rPr lang="de-DE" dirty="0" err="1"/>
              <a:t>veniam</a:t>
            </a:r>
            <a:r>
              <a:rPr lang="de-DE" dirty="0"/>
              <a:t>, </a:t>
            </a:r>
            <a:r>
              <a:rPr lang="de-DE" dirty="0" err="1"/>
              <a:t>quis</a:t>
            </a:r>
            <a:r>
              <a:rPr lang="de-DE" dirty="0"/>
              <a:t> </a:t>
            </a:r>
            <a:r>
              <a:rPr lang="de-DE" dirty="0" err="1"/>
              <a:t>nostrud</a:t>
            </a:r>
            <a:r>
              <a:rPr lang="de-DE" dirty="0"/>
              <a:t> </a:t>
            </a:r>
            <a:r>
              <a:rPr lang="de-DE" dirty="0" err="1"/>
              <a:t>exercitation</a:t>
            </a:r>
            <a:r>
              <a:rPr lang="de-DE" dirty="0"/>
              <a:t>.</a:t>
            </a:r>
          </a:p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consectetur</a:t>
            </a:r>
            <a:r>
              <a:rPr lang="de-DE" dirty="0"/>
              <a:t> </a:t>
            </a:r>
            <a:r>
              <a:rPr lang="de-DE" dirty="0" err="1"/>
              <a:t>adipis</a:t>
            </a:r>
            <a:r>
              <a:rPr lang="de-DE" dirty="0"/>
              <a:t>.</a:t>
            </a:r>
          </a:p>
          <a:p>
            <a:pPr lvl="1"/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enim</a:t>
            </a:r>
            <a:r>
              <a:rPr lang="de-DE" dirty="0"/>
              <a:t> ad minim </a:t>
            </a:r>
            <a:r>
              <a:rPr lang="de-DE" dirty="0" err="1"/>
              <a:t>veniam</a:t>
            </a:r>
            <a:r>
              <a:rPr lang="de-DE" dirty="0"/>
              <a:t>, </a:t>
            </a:r>
            <a:r>
              <a:rPr lang="de-DE" dirty="0" err="1"/>
              <a:t>quis</a:t>
            </a:r>
            <a:r>
              <a:rPr lang="de-DE" dirty="0"/>
              <a:t> </a:t>
            </a:r>
            <a:r>
              <a:rPr lang="de-DE" dirty="0" err="1"/>
              <a:t>nostrud</a:t>
            </a:r>
            <a:r>
              <a:rPr lang="de-DE" dirty="0"/>
              <a:t> </a:t>
            </a:r>
            <a:r>
              <a:rPr lang="de-DE" dirty="0" err="1"/>
              <a:t>exercitation</a:t>
            </a:r>
            <a:r>
              <a:rPr lang="de-DE" dirty="0"/>
              <a:t>. </a:t>
            </a:r>
          </a:p>
          <a:p>
            <a:pPr lvl="1"/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incididunt</a:t>
            </a:r>
            <a:r>
              <a:rPr lang="de-DE" dirty="0"/>
              <a:t> </a:t>
            </a:r>
            <a:r>
              <a:rPr lang="de-DE" dirty="0" err="1"/>
              <a:t>incididunt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.</a:t>
            </a:r>
          </a:p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consectetur</a:t>
            </a:r>
            <a:r>
              <a:rPr lang="de-DE" dirty="0"/>
              <a:t> </a:t>
            </a:r>
            <a:r>
              <a:rPr lang="de-DE" dirty="0" err="1"/>
              <a:t>adipis</a:t>
            </a:r>
            <a:r>
              <a:rPr lang="de-DE" dirty="0"/>
              <a:t>.</a:t>
            </a:r>
          </a:p>
          <a:p>
            <a:pPr lvl="1"/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incididunt</a:t>
            </a:r>
            <a:r>
              <a:rPr lang="de-DE" dirty="0"/>
              <a:t> </a:t>
            </a:r>
            <a:r>
              <a:rPr lang="de-DE" dirty="0" err="1"/>
              <a:t>incididunt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veniam</a:t>
            </a:r>
            <a:r>
              <a:rPr lang="de-DE" dirty="0"/>
              <a:t>. </a:t>
            </a:r>
            <a:br>
              <a:rPr lang="de-DE" dirty="0"/>
            </a:b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enim</a:t>
            </a:r>
            <a:r>
              <a:rPr lang="de-DE" dirty="0"/>
              <a:t> ad minim </a:t>
            </a:r>
            <a:r>
              <a:rPr lang="de-DE" dirty="0" err="1"/>
              <a:t>veniam</a:t>
            </a:r>
            <a:r>
              <a:rPr lang="de-DE" dirty="0"/>
              <a:t>, </a:t>
            </a:r>
            <a:r>
              <a:rPr lang="de-DE" dirty="0" err="1"/>
              <a:t>quis</a:t>
            </a:r>
            <a:r>
              <a:rPr lang="de-DE" dirty="0"/>
              <a:t> </a:t>
            </a:r>
            <a:r>
              <a:rPr lang="de-DE" dirty="0" err="1"/>
              <a:t>nostrud</a:t>
            </a:r>
            <a:r>
              <a:rPr lang="de-DE" dirty="0"/>
              <a:t> </a:t>
            </a:r>
            <a:r>
              <a:rPr lang="de-DE" dirty="0" err="1"/>
              <a:t>exercitation</a:t>
            </a:r>
            <a:r>
              <a:rPr lang="de-DE" dirty="0"/>
              <a:t>. </a:t>
            </a:r>
          </a:p>
          <a:p>
            <a:pPr lvl="1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consectetur</a:t>
            </a:r>
            <a:r>
              <a:rPr lang="de-DE" dirty="0"/>
              <a:t> </a:t>
            </a:r>
            <a:r>
              <a:rPr lang="de-DE" dirty="0" err="1"/>
              <a:t>nostrud</a:t>
            </a:r>
            <a:r>
              <a:rPr lang="de-DE" dirty="0"/>
              <a:t>.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7B8A05-642E-4E24-A223-06FE3FC4D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Organisational unit (edit via “Insert” &gt; “Header &amp; Footer”)</a:t>
            </a:r>
            <a:endParaRPr lang="de-CH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5C9AAA-EE1E-4108-BF00-BDB560A7E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3EA2D-F00B-4038-A4C3-EE5D1E9792A5}" type="datetime1">
              <a:rPr lang="de-CH" noProof="0" smtClean="0"/>
              <a:t>11.05.21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26B961-5611-4E48-81E9-C811AD8DD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7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710272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757BF2-5EC6-42D6-9F04-4237E99FD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subtitle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go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,</a:t>
            </a:r>
            <a:br>
              <a:rPr lang="de-DE" dirty="0"/>
            </a:br>
            <a:r>
              <a:rPr lang="de-DE" dirty="0" err="1"/>
              <a:t>possibly</a:t>
            </a:r>
            <a:r>
              <a:rPr lang="de-DE" dirty="0"/>
              <a:t> </a:t>
            </a:r>
            <a:r>
              <a:rPr lang="de-DE" dirty="0" err="1"/>
              <a:t>spread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lines</a:t>
            </a:r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DDD7CFF-BF36-47E4-8302-EBC181BD3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Organisational unit (edit via “Insert” &gt; “Header &amp; Footer”)</a:t>
            </a:r>
            <a:endParaRPr lang="de-CH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DEEA281-37DD-45CF-AABF-2BFEAD6C8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8ABE-EC3A-4281-9A8F-3DE227D52C5B}" type="datetime1">
              <a:rPr lang="de-CH" noProof="0" smtClean="0"/>
              <a:t>11.05.21</a:t>
            </a:fld>
            <a:endParaRPr lang="de-CH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DB16F61-62BA-4FA3-89CE-2F599E6DE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pPr/>
              <a:t>8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766234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AC9053-41CC-4EBA-A730-58DD0D8E7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slide</a:t>
            </a:r>
            <a:r>
              <a:rPr lang="de-DE" dirty="0"/>
              <a:t> title </a:t>
            </a:r>
            <a:r>
              <a:rPr lang="de-DE" dirty="0" err="1"/>
              <a:t>goes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,</a:t>
            </a:r>
            <a:br>
              <a:rPr lang="de-DE" dirty="0"/>
            </a:br>
            <a:r>
              <a:rPr lang="de-DE" dirty="0" err="1"/>
              <a:t>possibly</a:t>
            </a:r>
            <a:r>
              <a:rPr lang="de-DE" dirty="0"/>
              <a:t> </a:t>
            </a:r>
            <a:r>
              <a:rPr lang="de-DE" dirty="0" err="1"/>
              <a:t>spread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lines</a:t>
            </a:r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8C2DD8E-573B-4A0D-9060-584489CA8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Organisational unit (edit via “Insert” &gt; “Header &amp; Footer”)</a:t>
            </a:r>
            <a:endParaRPr lang="de-CH" noProof="0" dirty="0"/>
          </a:p>
        </p:txBody>
      </p:sp>
      <p:pic>
        <p:nvPicPr>
          <p:cNvPr id="12" name="Bildplatzhalter 11" descr="Ein Bild, das Regal, Buch, drinnen, Person enthält.&#10;&#10;Automatisch generierte Beschreibung">
            <a:extLst>
              <a:ext uri="{FF2B5EF4-FFF2-40B4-BE49-F238E27FC236}">
                <a16:creationId xmlns:a16="http://schemas.microsoft.com/office/drawing/2014/main" id="{0ED8E4C9-281F-4A62-820C-2A48705794E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" r="928"/>
          <a:stretch>
            <a:fillRect/>
          </a:stretch>
        </p:blipFill>
        <p:spPr/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B54E79A-E11F-47DA-B257-C216C21E8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83CA-D2C5-4281-A29A-4A60DAE927B0}" type="datetime1">
              <a:rPr lang="de-CH" noProof="0" smtClean="0"/>
              <a:t>11.05.21</a:t>
            </a:fld>
            <a:endParaRPr lang="de-CH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28CB61-645C-48DB-9A5C-B65E441FF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9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498662658"/>
      </p:ext>
    </p:extLst>
  </p:cSld>
  <p:clrMapOvr>
    <a:masterClrMapping/>
  </p:clrMapOvr>
</p:sld>
</file>

<file path=ppt/theme/theme1.xml><?xml version="1.0" encoding="utf-8"?>
<a:theme xmlns:a="http://schemas.openxmlformats.org/drawingml/2006/main" name="ETH Zürich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91056A"/>
      </a:accent2>
      <a:accent3>
        <a:srgbClr val="007A96"/>
      </a:accent3>
      <a:accent4>
        <a:srgbClr val="485A2C"/>
      </a:accent4>
      <a:accent5>
        <a:srgbClr val="A8322D"/>
      </a:accent5>
      <a:accent6>
        <a:srgbClr val="72791C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xtern">
      <a:srgbClr val="1F407A"/>
    </a:custClr>
    <a:custClr name="Intern">
      <a:srgbClr val="485A2C"/>
    </a:custClr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F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Präsentation1" id="{277C3170-93C4-4004-925A-762E3FF6A529}" vid="{54F253A4-C5FF-4238-8A43-148031D6EB93}"/>
    </a:ext>
  </a:extLst>
</a:theme>
</file>

<file path=ppt/theme/theme2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91056A"/>
      </a:accent2>
      <a:accent3>
        <a:srgbClr val="007A96"/>
      </a:accent3>
      <a:accent4>
        <a:srgbClr val="485A2C"/>
      </a:accent4>
      <a:accent5>
        <a:srgbClr val="A8322D"/>
      </a:accent5>
      <a:accent6>
        <a:srgbClr val="72791C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xtern">
      <a:srgbClr val="1F407A"/>
    </a:custClr>
    <a:custClr name="Intern">
      <a:srgbClr val="485A2C"/>
    </a:custClr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F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91056A"/>
      </a:accent2>
      <a:accent3>
        <a:srgbClr val="007A96"/>
      </a:accent3>
      <a:accent4>
        <a:srgbClr val="485A2C"/>
      </a:accent4>
      <a:accent5>
        <a:srgbClr val="A8322D"/>
      </a:accent5>
      <a:accent6>
        <a:srgbClr val="72791C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 Zürich</Template>
  <TotalTime>3</TotalTime>
  <Words>1075</Words>
  <Application>Microsoft Macintosh PowerPoint</Application>
  <PresentationFormat>Grand écran</PresentationFormat>
  <Paragraphs>133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8" baseType="lpstr">
      <vt:lpstr>Arial</vt:lpstr>
      <vt:lpstr>Symbol</vt:lpstr>
      <vt:lpstr>ETH Zürich</vt:lpstr>
      <vt:lpstr>Air Quality Forecast challenge</vt:lpstr>
      <vt:lpstr>Table of contents/Agenda</vt:lpstr>
      <vt:lpstr>The slide title goes here</vt:lpstr>
      <vt:lpstr>The slide title goes here</vt:lpstr>
      <vt:lpstr>The slide title goes here</vt:lpstr>
      <vt:lpstr>The slide title goes here</vt:lpstr>
      <vt:lpstr>The slide title goes here</vt:lpstr>
      <vt:lpstr>A subtitle can go here, possibly spread over two lines</vt:lpstr>
      <vt:lpstr>The slide title goes here, possibly spread over two lines</vt:lpstr>
      <vt:lpstr>Présentation PowerPoint</vt:lpstr>
      <vt:lpstr>The slide title goes here</vt:lpstr>
      <vt:lpstr>The slide title goes here</vt:lpstr>
      <vt:lpstr>The slide title goes here, possibly spread over two lines</vt:lpstr>
      <vt:lpstr>The slide title goes here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Quality Forecast challenge</dc:title>
  <dc:creator>Clément Sicard</dc:creator>
  <cp:lastModifiedBy>Clément Sicard</cp:lastModifiedBy>
  <cp:revision>1</cp:revision>
  <dcterms:created xsi:type="dcterms:W3CDTF">2021-05-11T06:25:25Z</dcterms:created>
  <dcterms:modified xsi:type="dcterms:W3CDTF">2021-05-11T06:28:42Z</dcterms:modified>
</cp:coreProperties>
</file>