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heathbrothers.com/presentations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43925" y="492475"/>
            <a:ext cx="88326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racist chatbot created by Microsoft</a:t>
            </a:r>
            <a:endParaRPr sz="3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0" y="3980100"/>
            <a:ext cx="5725200" cy="7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From an article written by James Vincent.</a:t>
            </a:r>
            <a:endParaRPr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600" y="1354275"/>
            <a:ext cx="4117850" cy="2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-926175" y="712150"/>
            <a:ext cx="7118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           Twitter O</a:t>
            </a:r>
            <a:r>
              <a:rPr lang="en" sz="3600">
                <a:solidFill>
                  <a:schemeClr val="lt1"/>
                </a:solidFill>
              </a:rPr>
              <a:t>Content</a:t>
            </a:r>
            <a:r>
              <a:rPr lang="en" sz="3600">
                <a:solidFill>
                  <a:schemeClr val="dk1"/>
                </a:solidFill>
              </a:rPr>
              <a:t>he cd er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1239950" y="16791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Who is Tay?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Tay a conversational understanding experiment.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AI Chatbot Tay is taught by Twitter to be racist.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Tay copies users tweets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Tay a contradiction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088" y="25950"/>
            <a:ext cx="3179912" cy="2140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11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2229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Who is Tay?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660075" y="1377475"/>
            <a:ext cx="4396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 chatbot created by Microsoft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 conversational experiment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Unexpected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Emotional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Simple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50749" cy="171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250" y="3426575"/>
            <a:ext cx="2550749" cy="171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872550" y="849925"/>
            <a:ext cx="6903900" cy="27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Tay a conversational understanding experiment.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more you chat with Tay, the smarter it gets.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issue with this.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750" y="0"/>
            <a:ext cx="1478250" cy="9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03550"/>
            <a:ext cx="1842125" cy="123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Taught to be racist in less than 24 hours</a:t>
            </a:r>
            <a:endParaRPr b="0" sz="1000">
              <a:solidFill>
                <a:schemeClr val="dk2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423650"/>
            <a:ext cx="4225024" cy="3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6675" y="0"/>
            <a:ext cx="1387326" cy="9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26025"/>
            <a:ext cx="1660176" cy="11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273850" y="90975"/>
            <a:ext cx="4767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Tay can copy any user tweet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409175"/>
            <a:ext cx="65055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4775" y="0"/>
            <a:ext cx="1319224" cy="88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55515"/>
            <a:ext cx="1319225" cy="887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2488150" y="413075"/>
            <a:ext cx="4354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900">
                <a:latin typeface="Raleway"/>
                <a:ea typeface="Raleway"/>
                <a:cs typeface="Raleway"/>
                <a:sym typeface="Raleway"/>
              </a:rPr>
              <a:t>    Tay a contradiction</a:t>
            </a:r>
            <a:endParaRPr b="1" sz="29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Who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25" y="1334175"/>
            <a:ext cx="70199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350" y="0"/>
            <a:ext cx="968651" cy="65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39325"/>
            <a:ext cx="1046144" cy="7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641950" y="-11168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o.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</a:rPr>
              <a:t>Tay a joke?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425" y="1988675"/>
            <a:ext cx="68675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725" y="0"/>
            <a:ext cx="1152275" cy="7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37202"/>
            <a:ext cx="1346425" cy="90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1800100" y="1301175"/>
            <a:ext cx="5410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Thank you for your attention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4803650" y="302672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/presentations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2325"/>
            <a:ext cx="1933113" cy="13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897" y="1"/>
            <a:ext cx="1933100" cy="13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