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>
        <p:scale>
          <a:sx n="100" d="100"/>
          <a:sy n="100" d="100"/>
        </p:scale>
        <p:origin x="-67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D3FC1E-50A7-4586-91CE-D1FAA4982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E49D9B-365E-447B-936C-8FF3FC2821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7360-6F79-4879-BF35-D526011DF20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55BD0-CEEF-4146-9F35-4EBB2E06A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Clement Truillet - Valentin Frydrychowski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23D8-C4C3-4041-AF07-EF8BB06A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EF5D-8AC8-4A16-87F5-3E2281CC99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2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3AE6-1E1E-4912-8818-3CA2034E1B16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Clement Truillet - Valentin Frydrychowski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1EE29-0DFF-4918-89F9-3D692DCB0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23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EE29-0DFF-4918-89F9-3D692DCB0B7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D2C5-D320-4AA1-982F-C14DCB683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Clement Truillet - Valentin Frydrychowski</a:t>
            </a:r>
          </a:p>
        </p:txBody>
      </p:sp>
    </p:spTree>
    <p:extLst>
      <p:ext uri="{BB962C8B-B14F-4D97-AF65-F5344CB8AC3E}">
        <p14:creationId xmlns:p14="http://schemas.microsoft.com/office/powerpoint/2010/main" val="21179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FFC69-53B1-4018-9A39-D7EED8E1C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551D4D-147A-48A1-A0F5-58051FE5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88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6F08F96-B3C6-4CD7-8085-C69378A45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5807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541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42881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7539B-4317-4E5E-94F4-48E46250F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211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91826A6-5FDB-4A09-9534-B125A0F1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9132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2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CDAE9-3D79-4FEA-8FE2-95786457DE2E}"/>
              </a:ext>
            </a:extLst>
          </p:cNvPr>
          <p:cNvSpPr txBox="1"/>
          <p:nvPr userDrawn="1"/>
        </p:nvSpPr>
        <p:spPr>
          <a:xfrm>
            <a:off x="3921760" y="6306105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Clément Truillet – Valentin Frydrychowski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D68B4D-DA7B-4CC5-9E65-2EB4DDF5DA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84" y="165911"/>
            <a:ext cx="2545232" cy="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wipe dir="r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ommons.wikimedia.org/wiki/File:Git_icon.svg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openclipart.org/detail/313601/not-the-ubuntu-logo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shareicon.net/tag/github" TargetMode="External"/><Relationship Id="rId5" Type="http://schemas.openxmlformats.org/officeDocument/2006/relationships/hyperlink" Target="https://icons8.com/icon/set/checkmark/color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boboss74.deviantart.com/art/Tux-flat-svg-520758174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0059"/>
            <a:ext cx="9144000" cy="1864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dirty="0"/>
              <a:t>On en a Gros (sur le compte)</a:t>
            </a:r>
            <a:br>
              <a:rPr lang="fr-FR" sz="6700" dirty="0"/>
            </a:br>
            <a:r>
              <a:rPr lang="fr-FR" sz="4000" dirty="0"/>
              <a:t>L2 CUPGE</a:t>
            </a:r>
            <a:br>
              <a:rPr lang="fr-FR" sz="4000" dirty="0"/>
            </a:br>
            <a:r>
              <a:rPr lang="fr-FR" sz="3600" dirty="0"/>
              <a:t>2019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1585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308" y="2103437"/>
            <a:ext cx="572122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Programme en </a:t>
            </a:r>
            <a:r>
              <a:rPr lang="fr-FR" b="1" dirty="0"/>
              <a:t>language C </a:t>
            </a:r>
            <a:r>
              <a:rPr lang="fr-FR" dirty="0"/>
              <a:t>permettant de gérer un système de </a:t>
            </a:r>
            <a:r>
              <a:rPr lang="fr-FR" i="1" dirty="0"/>
              <a:t>comptes bancaires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CC003C-3796-4DE1-9AF0-3BE4AEA23E5C}"/>
              </a:ext>
            </a:extLst>
          </p:cNvPr>
          <p:cNvSpPr txBox="1"/>
          <p:nvPr/>
        </p:nvSpPr>
        <p:spPr>
          <a:xfrm>
            <a:off x="7959010" y="1833094"/>
            <a:ext cx="31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au moins deux structures différentes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4DA97-AA07-4B79-9CED-61B33D8F3693}"/>
              </a:ext>
            </a:extLst>
          </p:cNvPr>
          <p:cNvSpPr txBox="1"/>
          <p:nvPr/>
        </p:nvSpPr>
        <p:spPr>
          <a:xfrm>
            <a:off x="4646644" y="437857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le format </a:t>
            </a:r>
            <a:r>
              <a:rPr lang="fr-FR" b="1" dirty="0"/>
              <a:t>JSON</a:t>
            </a:r>
            <a:r>
              <a:rPr lang="fr-FR" dirty="0"/>
              <a:t> et </a:t>
            </a:r>
            <a:r>
              <a:rPr lang="fr-FR" b="1" dirty="0"/>
              <a:t>CSV</a:t>
            </a:r>
            <a:r>
              <a:rPr lang="fr-FR" dirty="0"/>
              <a:t> pour stocker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6050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33542"/>
            <a:ext cx="10515600" cy="3521627"/>
          </a:xfrm>
        </p:spPr>
        <p:txBody>
          <a:bodyPr/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Studio Code 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Programmation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Terminal (Bash Ubuntu) intégré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Ubuntu pour Windows 10</a:t>
            </a:r>
          </a:p>
          <a:p>
            <a:pPr lvl="1">
              <a:buBlip>
                <a:blip r:embed="rId8">
                  <a:extLs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Exécuter et compiler sous linux</a:t>
            </a:r>
          </a:p>
          <a:p>
            <a:pPr>
              <a:buBlip>
                <a:blip r:embed="rId10">
                  <a:extLs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Travailler à plusieurs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Gérer les versions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pic>
        <p:nvPicPr>
          <p:cNvPr id="5" name="Picture 4" descr="File:Visual Studio Code 1.18 icon.svg">
            <a:extLst>
              <a:ext uri="{FF2B5EF4-FFF2-40B4-BE49-F238E27FC236}">
                <a16:creationId xmlns:a16="http://schemas.microsoft.com/office/drawing/2014/main" id="{5635B4D8-8F69-4622-B728-97636840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1027906"/>
            <a:ext cx="14456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 - Free social media icons">
            <a:extLst>
              <a:ext uri="{FF2B5EF4-FFF2-40B4-BE49-F238E27FC236}">
                <a16:creationId xmlns:a16="http://schemas.microsoft.com/office/drawing/2014/main" id="{FA469087-B98A-45E2-8DA7-1F8FA9A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02" y="43779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bunTeX â Cours de Maths pour le collÃ¨ge sous Ubuntu en LaTeX">
            <a:extLst>
              <a:ext uri="{FF2B5EF4-FFF2-40B4-BE49-F238E27FC236}">
                <a16:creationId xmlns:a16="http://schemas.microsoft.com/office/drawing/2014/main" id="{68B96D84-8CDC-4F10-A593-28058C5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08" y="28396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6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 démarche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A2F85B4-49D1-4C4C-8354-ED221A7A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ça marche ?</a:t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7668305-2C7D-4AD5-8646-68E3FFEF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30" y="365125"/>
            <a:ext cx="7041109" cy="56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Pendant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B5A499-DCA0-4323-BBA3-7B12DC02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Après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2093F0F-DBE6-4435-B943-4EB7E691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8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555A31B-4396-4B59-A0E9-E5D32B77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108</Words>
  <Application>Microsoft Office PowerPoint</Application>
  <PresentationFormat>Grand écran</PresentationFormat>
  <Paragraphs>28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Thème Office</vt:lpstr>
      <vt:lpstr>On en a Gros (sur le compte) L2 CUPGE 2019</vt:lpstr>
      <vt:lpstr>Présentation du projet </vt:lpstr>
      <vt:lpstr>Outils utilisés </vt:lpstr>
      <vt:lpstr>La démarche </vt:lpstr>
      <vt:lpstr>Comment ça marche ? </vt:lpstr>
      <vt:lpstr>Stockage des données – Pendant l’exécution </vt:lpstr>
      <vt:lpstr>Stockage des données – Après l’exécution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Truillet</dc:creator>
  <cp:lastModifiedBy>Clement Truillet</cp:lastModifiedBy>
  <cp:revision>77</cp:revision>
  <dcterms:created xsi:type="dcterms:W3CDTF">2017-05-17T16:58:28Z</dcterms:created>
  <dcterms:modified xsi:type="dcterms:W3CDTF">2019-04-08T15:14:09Z</dcterms:modified>
</cp:coreProperties>
</file>