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8" r:id="rId9"/>
    <p:sldId id="263" r:id="rId10"/>
    <p:sldId id="267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8" autoAdjust="0"/>
  </p:normalViewPr>
  <p:slideViewPr>
    <p:cSldViewPr snapToGrid="0">
      <p:cViewPr>
        <p:scale>
          <a:sx n="75" d="100"/>
          <a:sy n="75" d="100"/>
        </p:scale>
        <p:origin x="946" y="2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5D3FC1E-50A7-4586-91CE-D1FAA4982C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DE49D9B-365E-447B-936C-8FF3FC2821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67360-6F79-4879-BF35-D526011DF20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F55BD0-CEEF-4146-9F35-4EBB2E06A3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Clement Truillet - Valentin Frydrychowski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8D23D8-C4C3-4041-AF07-EF8BB06A3C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3EF5D-8AC8-4A16-87F5-3E2281CC998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1232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3AE6-1E1E-4912-8818-3CA2034E1B16}" type="datetimeFigureOut">
              <a:rPr lang="fr-FR" smtClean="0"/>
              <a:t>07/04/2019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Clement Truillet - Valentin Frydrychowski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1EE29-0DFF-4918-89F9-3D692DCB0B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92376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1EE29-0DFF-4918-89F9-3D692DCB0B7B}" type="slidenum">
              <a:rPr lang="fr-FR" smtClean="0"/>
              <a:t>6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5AD2C5-D320-4AA1-982F-C14DCB6839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Clement Truillet - Valentin Frydrychowski</a:t>
            </a:r>
          </a:p>
        </p:txBody>
      </p:sp>
    </p:spTree>
    <p:extLst>
      <p:ext uri="{BB962C8B-B14F-4D97-AF65-F5344CB8AC3E}">
        <p14:creationId xmlns:p14="http://schemas.microsoft.com/office/powerpoint/2010/main" val="2117972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3FFC69-53B1-4018-9A39-D7EED8E1CF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fr-FR" dirty="0"/>
              <a:t>  </a:t>
            </a:r>
            <a:fld id="{707B0EBA-5736-4F26-A1DB-FB95FEA0443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E4551D4D-147A-48A1-A0F5-58051FE5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08870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A6F08F96-B3C6-4CD7-8085-C69378A45F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fr-FR" dirty="0"/>
              <a:t>  </a:t>
            </a:r>
            <a:fld id="{707B0EBA-5736-4F26-A1DB-FB95FEA0443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7958072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43541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428815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37539B-4317-4E5E-94F4-48E46250FD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fr-FR" dirty="0"/>
              <a:t>  </a:t>
            </a:r>
            <a:fld id="{707B0EBA-5736-4F26-A1DB-FB95FEA0443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4221180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791826A6-5FDB-4A09-9534-B125A0F1D9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fr-FR" dirty="0"/>
              <a:t>  </a:t>
            </a:r>
            <a:fld id="{707B0EBA-5736-4F26-A1DB-FB95FEA0443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4991327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521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bg1"/>
                </a:solidFill>
                <a:latin typeface="Tw Cen MT Condensed" panose="020B0606020104020203" pitchFamily="34" charset="0"/>
              </a:defRPr>
            </a:lvl1pPr>
          </a:lstStyle>
          <a:p>
            <a:fld id="{707B0EBA-5736-4F26-A1DB-FB95FEA0443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40CDAE9-3D79-4FEA-8FE2-95786457DE2E}"/>
              </a:ext>
            </a:extLst>
          </p:cNvPr>
          <p:cNvSpPr txBox="1"/>
          <p:nvPr userDrawn="1"/>
        </p:nvSpPr>
        <p:spPr>
          <a:xfrm>
            <a:off x="3921760" y="6306105"/>
            <a:ext cx="434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Clément Truillet – Valentin Frydrychowski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5D68B4D-DA7B-4CC5-9E65-2EB4DDF5DA7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784" y="165911"/>
            <a:ext cx="2545232" cy="70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4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ransition spd="slow">
    <p:wipe dir="r"/>
  </p:transition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  <a:lumOff val="5000"/>
            </a:schemeClr>
          </a:solidFill>
          <a:latin typeface="Tw Cen MT Condensed" panose="020B0606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8"/>
        </a:buBlip>
        <a:defRPr sz="2800" kern="1200">
          <a:solidFill>
            <a:schemeClr val="tx1">
              <a:lumMod val="95000"/>
              <a:lumOff val="5000"/>
            </a:schemeClr>
          </a:solidFill>
          <a:latin typeface="Tw Cen MT" panose="020B06020201040206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9"/>
        </a:buBlip>
        <a:defRPr sz="2400" kern="1200">
          <a:solidFill>
            <a:schemeClr val="tx1">
              <a:lumMod val="95000"/>
              <a:lumOff val="5000"/>
            </a:schemeClr>
          </a:solidFill>
          <a:latin typeface="Tw Cen MT" panose="020B06020201040206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95000"/>
              <a:lumOff val="5000"/>
            </a:schemeClr>
          </a:solidFill>
          <a:latin typeface="Tw Cen MT" panose="020B06020201040206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Tw Cen MT" panose="020B06020201040206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Tw Cen MT" panose="020B06020201040206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50059"/>
            <a:ext cx="9144000" cy="186404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6700" dirty="0"/>
              <a:t>On en a Gros (sur le compte)</a:t>
            </a:r>
            <a:br>
              <a:rPr lang="fr-FR" sz="6700" dirty="0"/>
            </a:br>
            <a:r>
              <a:rPr lang="fr-FR" sz="4000" dirty="0"/>
              <a:t>L2 CUPGE</a:t>
            </a:r>
            <a:br>
              <a:rPr lang="fr-FR" sz="4000" dirty="0"/>
            </a:br>
            <a:r>
              <a:rPr lang="fr-FR" sz="3600" dirty="0"/>
              <a:t>2019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515851111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1530263" y="6488668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9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383" y="2046708"/>
            <a:ext cx="8853233" cy="390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06879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Présentation du projet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Objectif</a:t>
            </a:r>
          </a:p>
          <a:p>
            <a:pPr lvl="1"/>
            <a:r>
              <a:rPr lang="fr-FR" dirty="0"/>
              <a:t> 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 Ce que l’on a réalisé</a:t>
            </a:r>
          </a:p>
          <a:p>
            <a:pPr lvl="1"/>
            <a:r>
              <a:rPr lang="fr-FR" dirty="0"/>
              <a:t> Un jeu de combat</a:t>
            </a:r>
          </a:p>
          <a:p>
            <a:pPr lvl="1"/>
            <a:r>
              <a:rPr lang="fr-FR" dirty="0"/>
              <a:t> Un Joueur contre une « Intelligence Artificielle »</a:t>
            </a:r>
          </a:p>
          <a:p>
            <a:pPr lvl="1"/>
            <a:r>
              <a:rPr lang="fr-FR" dirty="0"/>
              <a:t> Un contrôle du joueur avec une caméra et des « tags »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1530263" y="6488668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6050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Outils utilisés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 Studio Code </a:t>
            </a:r>
          </a:p>
          <a:p>
            <a:pPr lvl="1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Programmation</a:t>
            </a:r>
          </a:p>
          <a:p>
            <a:pPr lvl="1">
              <a:buBlip>
                <a:blip r:embed="rId2"/>
              </a:buBlip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Terminal (Bash Ubuntu) intégré</a:t>
            </a:r>
            <a:endParaRPr lang="fr-FR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Bash Ubuntu pour Windows 10</a:t>
            </a:r>
          </a:p>
          <a:p>
            <a:pPr lvl="1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Exécuter et compiler sous linux</a:t>
            </a:r>
          </a:p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</a:p>
          <a:p>
            <a:pPr lvl="1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Travailler à plusieurs</a:t>
            </a:r>
          </a:p>
          <a:p>
            <a:pPr lvl="1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Gérer les versions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1530263" y="6488668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2</a:t>
            </a:r>
          </a:p>
        </p:txBody>
      </p:sp>
      <p:pic>
        <p:nvPicPr>
          <p:cNvPr id="5" name="Picture 4" descr="File:Visual Studio Code 1.18 icon.svg">
            <a:extLst>
              <a:ext uri="{FF2B5EF4-FFF2-40B4-BE49-F238E27FC236}">
                <a16:creationId xmlns:a16="http://schemas.microsoft.com/office/drawing/2014/main" id="{5635B4D8-8F69-4622-B728-97636840B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461" y="1027906"/>
            <a:ext cx="1445647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Github Logo - Free social media icons">
            <a:extLst>
              <a:ext uri="{FF2B5EF4-FFF2-40B4-BE49-F238E27FC236}">
                <a16:creationId xmlns:a16="http://schemas.microsoft.com/office/drawing/2014/main" id="{FA469087-B98A-45E2-8DA7-1F8FA9AB0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302" y="4377951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ubunTeX â Cours de Maths pour le collÃ¨ge sous Ubuntu en LaTeX">
            <a:extLst>
              <a:ext uri="{FF2B5EF4-FFF2-40B4-BE49-F238E27FC236}">
                <a16:creationId xmlns:a16="http://schemas.microsoft.com/office/drawing/2014/main" id="{68B96D84-8CDC-4F10-A593-28058C5F5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108" y="283962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460244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La démarche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b="1" dirty="0"/>
              <a:t>Itérative</a:t>
            </a:r>
            <a:r>
              <a:rPr lang="fr-FR" dirty="0"/>
              <a:t> : du plus simple (déplacement d’une forme) au plus complexe (le jeu complet)</a:t>
            </a:r>
          </a:p>
          <a:p>
            <a:endParaRPr lang="fr-FR" dirty="0"/>
          </a:p>
          <a:p>
            <a:r>
              <a:rPr lang="fr-FR" dirty="0"/>
              <a:t>Utilisation d’une machine à états (</a:t>
            </a:r>
            <a:r>
              <a:rPr lang="fr-FR" i="1" dirty="0"/>
              <a:t>FSM : </a:t>
            </a:r>
            <a:r>
              <a:rPr lang="fr-FR" i="1" dirty="0" err="1"/>
              <a:t>Finite</a:t>
            </a:r>
            <a:r>
              <a:rPr lang="fr-FR" i="1" dirty="0"/>
              <a:t> State Machine</a:t>
            </a:r>
            <a:r>
              <a:rPr lang="fr-FR" dirty="0"/>
              <a:t>) pour permettre de modifier le comportement interactif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1530263" y="6488668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49694764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Comment cela fonctionne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Processing offre une boucle infinie (</a:t>
            </a:r>
            <a:r>
              <a:rPr lang="fr-FR" i="1" dirty="0" err="1"/>
              <a:t>loop</a:t>
            </a:r>
            <a:r>
              <a:rPr lang="fr-FR" i="1" dirty="0"/>
              <a:t>()</a:t>
            </a:r>
            <a:r>
              <a:rPr lang="fr-FR" dirty="0"/>
              <a:t>) pour afficher les données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On définit différents états qui permettent d’avoir un effet d’animation</a:t>
            </a:r>
          </a:p>
          <a:p>
            <a:pPr lvl="1"/>
            <a:r>
              <a:rPr lang="fr-FR" dirty="0"/>
              <a:t> Ex : En cliquant (événement </a:t>
            </a:r>
            <a:r>
              <a:rPr lang="fr-FR" i="1" dirty="0" err="1"/>
              <a:t>mousePressed</a:t>
            </a:r>
            <a:r>
              <a:rPr lang="fr-FR" i="1" dirty="0"/>
              <a:t>()</a:t>
            </a:r>
            <a:r>
              <a:rPr lang="fr-FR" dirty="0"/>
              <a:t>) sur un item de menu, on passe au jeu (nouvel état)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1530263" y="6488668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01932262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Comment cela fonctionne ?</a:t>
            </a:r>
            <a:br>
              <a:rPr lang="fr-FR" dirty="0"/>
            </a:b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693" y="365125"/>
            <a:ext cx="4517057" cy="571679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17" y="1690688"/>
            <a:ext cx="4684414" cy="4387932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029" y="3223523"/>
            <a:ext cx="1867610" cy="682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3486" y="1790355"/>
            <a:ext cx="1571625" cy="13335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1530263" y="6488668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7260734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Des Structures – </a:t>
            </a:r>
            <a:r>
              <a:rPr lang="fr-FR" dirty="0" err="1"/>
              <a:t>User_account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Le déplacement par les flèches du clavier</a:t>
            </a:r>
          </a:p>
          <a:p>
            <a:r>
              <a:rPr lang="fr-FR" dirty="0"/>
              <a:t> Le saut (avec une animation)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1530263" y="6488668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50612960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Des Structures – </a:t>
            </a:r>
            <a:r>
              <a:rPr lang="fr-FR" dirty="0" err="1"/>
              <a:t>Account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Le déplacement par les flèches du clavier</a:t>
            </a:r>
          </a:p>
          <a:p>
            <a:r>
              <a:rPr lang="fr-FR" dirty="0"/>
              <a:t> Le saut (avec une animation)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1530263" y="6488668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53334038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Conclusion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1467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Il resterait à compléter le jeu</a:t>
            </a:r>
          </a:p>
          <a:p>
            <a:pPr lvl="1"/>
            <a:r>
              <a:rPr lang="fr-FR" dirty="0"/>
              <a:t>Par améliorer l’intelligence de l’IA</a:t>
            </a:r>
          </a:p>
          <a:p>
            <a:pPr lvl="1"/>
            <a:r>
              <a:rPr lang="fr-FR" dirty="0"/>
              <a:t>Permettre le combat de deux joueurs « humains »</a:t>
            </a:r>
          </a:p>
          <a:p>
            <a:pPr lvl="1"/>
            <a:endParaRPr lang="fr-FR" dirty="0"/>
          </a:p>
          <a:p>
            <a:r>
              <a:rPr lang="fr-FR" dirty="0"/>
              <a:t>Un bilan positif</a:t>
            </a:r>
          </a:p>
          <a:p>
            <a:pPr lvl="1"/>
            <a:r>
              <a:rPr lang="fr-FR" dirty="0"/>
              <a:t>L’occasion de travailler avec </a:t>
            </a:r>
            <a:r>
              <a:rPr lang="fr-FR" i="1" dirty="0"/>
              <a:t>Processing</a:t>
            </a:r>
          </a:p>
          <a:p>
            <a:pPr lvl="1"/>
            <a:r>
              <a:rPr lang="fr-FR" dirty="0"/>
              <a:t>Un vrai travail de groupe</a:t>
            </a:r>
          </a:p>
          <a:p>
            <a:pPr lvl="1"/>
            <a:r>
              <a:rPr lang="fr-FR" dirty="0"/>
              <a:t>Un jeu qui fonctionne</a:t>
            </a:r>
          </a:p>
          <a:p>
            <a:pPr marL="0" indent="0">
              <a:buNone/>
            </a:pPr>
            <a:endParaRPr lang="fr-FR" dirty="0"/>
          </a:p>
          <a:p>
            <a:pPr marL="1371600" lvl="3" indent="0">
              <a:buNone/>
            </a:pPr>
            <a:endParaRPr lang="fr-FR" dirty="0"/>
          </a:p>
          <a:p>
            <a:pPr marL="1371600" lvl="3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1530263" y="6488668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00787700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236</Words>
  <Application>Microsoft Office PowerPoint</Application>
  <PresentationFormat>Grand écran</PresentationFormat>
  <Paragraphs>58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Tw Cen MT</vt:lpstr>
      <vt:lpstr>Tw Cen MT Condensed</vt:lpstr>
      <vt:lpstr>Thème Office</vt:lpstr>
      <vt:lpstr>On en a Gros (sur le compte) L2 CUPGE 2019</vt:lpstr>
      <vt:lpstr>Présentation du projet </vt:lpstr>
      <vt:lpstr>Outils utilisés </vt:lpstr>
      <vt:lpstr>La démarche </vt:lpstr>
      <vt:lpstr>Comment cela fonctionne ? </vt:lpstr>
      <vt:lpstr>Comment cela fonctionne ? </vt:lpstr>
      <vt:lpstr>Des Structures – User_account </vt:lpstr>
      <vt:lpstr>Des Structures – Account </vt:lpstr>
      <vt:lpstr>Conclusion </vt:lpstr>
      <vt:lpstr>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 Truillet</dc:creator>
  <cp:lastModifiedBy>Clement Truillet</cp:lastModifiedBy>
  <cp:revision>65</cp:revision>
  <dcterms:created xsi:type="dcterms:W3CDTF">2017-05-17T16:58:28Z</dcterms:created>
  <dcterms:modified xsi:type="dcterms:W3CDTF">2019-04-07T13:11:14Z</dcterms:modified>
</cp:coreProperties>
</file>