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8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5D3FC1E-50A7-4586-91CE-D1FAA4982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E49D9B-365E-447B-936C-8FF3FC2821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7360-6F79-4879-BF35-D526011DF202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55BD0-CEEF-4146-9F35-4EBB2E06A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Clement Truillet - Valentin Frydrychowski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D23D8-C4C3-4041-AF07-EF8BB06A3C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EF5D-8AC8-4A16-87F5-3E2281CC99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23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3AE6-1E1E-4912-8818-3CA2034E1B16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Clement Truillet - Valentin Frydrychowski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1EE29-0DFF-4918-89F9-3D692DCB0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923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EE29-0DFF-4918-89F9-3D692DCB0B7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D2C5-D320-4AA1-982F-C14DCB683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Clement Truillet - Valentin Frydrychowski</a:t>
            </a:r>
          </a:p>
        </p:txBody>
      </p:sp>
    </p:spTree>
    <p:extLst>
      <p:ext uri="{BB962C8B-B14F-4D97-AF65-F5344CB8AC3E}">
        <p14:creationId xmlns:p14="http://schemas.microsoft.com/office/powerpoint/2010/main" val="21179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FFC69-53B1-4018-9A39-D7EED8E1C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4551D4D-147A-48A1-A0F5-58051FE5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887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6F08F96-B3C6-4CD7-8085-C69378A45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95807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541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42881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7539B-4317-4E5E-94F4-48E46250F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2211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91826A6-5FDB-4A09-9534-B125A0F1D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dirty="0"/>
              <a:t>  </a:t>
            </a:r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99132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2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fld id="{707B0EBA-5736-4F26-A1DB-FB95FEA0443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0CDAE9-3D79-4FEA-8FE2-95786457DE2E}"/>
              </a:ext>
            </a:extLst>
          </p:cNvPr>
          <p:cNvSpPr txBox="1"/>
          <p:nvPr userDrawn="1"/>
        </p:nvSpPr>
        <p:spPr>
          <a:xfrm>
            <a:off x="3921760" y="6306105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Clément Truillet – Valentin Frydrychowski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D68B4D-DA7B-4CC5-9E65-2EB4DDF5DA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84" y="165911"/>
            <a:ext cx="2545232" cy="70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wipe dir="r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commons.wikimedia.org/wiki/File:Git_icon.svg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openclipart.org/detail/313601/not-the-ubuntu-logo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shareicon.net/tag/github" TargetMode="External"/><Relationship Id="rId5" Type="http://schemas.openxmlformats.org/officeDocument/2006/relationships/hyperlink" Target="https://icons8.com/icon/set/checkmark/color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boboss74.deviantart.com/art/Tux-flat-svg-520758174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0059"/>
            <a:ext cx="9144000" cy="1864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dirty="0"/>
              <a:t>On en a Gros (sur le compte)</a:t>
            </a:r>
            <a:br>
              <a:rPr lang="fr-FR" sz="6700" dirty="0"/>
            </a:br>
            <a:r>
              <a:rPr lang="fr-FR" sz="4000" dirty="0"/>
              <a:t>L2 CUPGE</a:t>
            </a:r>
            <a:br>
              <a:rPr lang="fr-FR" sz="4000" dirty="0"/>
            </a:br>
            <a:r>
              <a:rPr lang="fr-FR" sz="3600" dirty="0"/>
              <a:t>2019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158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du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308" y="2103437"/>
            <a:ext cx="572122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Programme en </a:t>
            </a:r>
            <a:r>
              <a:rPr lang="fr-FR" b="1" dirty="0"/>
              <a:t>langage C </a:t>
            </a:r>
            <a:r>
              <a:rPr lang="fr-FR" dirty="0"/>
              <a:t>permettant de gérer un système de </a:t>
            </a:r>
            <a:r>
              <a:rPr lang="fr-FR" i="1" dirty="0"/>
              <a:t>comptes bancaires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CC003C-3796-4DE1-9AF0-3BE4AEA23E5C}"/>
              </a:ext>
            </a:extLst>
          </p:cNvPr>
          <p:cNvSpPr txBox="1"/>
          <p:nvPr/>
        </p:nvSpPr>
        <p:spPr>
          <a:xfrm>
            <a:off x="7959010" y="1833094"/>
            <a:ext cx="31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au moins deux structures différentes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74DA97-AA07-4B79-9CED-61B33D8F3693}"/>
              </a:ext>
            </a:extLst>
          </p:cNvPr>
          <p:cNvSpPr txBox="1"/>
          <p:nvPr/>
        </p:nvSpPr>
        <p:spPr>
          <a:xfrm>
            <a:off x="4646644" y="437857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Utiliser le format </a:t>
            </a:r>
            <a:r>
              <a:rPr lang="fr-FR" b="1" dirty="0"/>
              <a:t>JSON</a:t>
            </a:r>
            <a:r>
              <a:rPr lang="fr-FR" dirty="0"/>
              <a:t> et </a:t>
            </a:r>
            <a:r>
              <a:rPr lang="fr-FR" b="1" dirty="0"/>
              <a:t>CSV</a:t>
            </a:r>
            <a:r>
              <a:rPr lang="fr-FR" dirty="0"/>
              <a:t> pour stocker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60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Outils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33542"/>
            <a:ext cx="10515600" cy="3521627"/>
          </a:xfrm>
        </p:spPr>
        <p:txBody>
          <a:bodyPr/>
          <a:lstStyle/>
          <a:p>
            <a:pPr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Visual Studio Code 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Programmation</a:t>
            </a:r>
          </a:p>
          <a:p>
            <a:pPr lvl="1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Terminal (Bash Ubuntu) intégré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Blip>
                <a:blip r:embed="rId6">
                  <a:extLs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Ubuntu pour Windows 10</a:t>
            </a:r>
          </a:p>
          <a:p>
            <a:pPr lvl="1">
              <a:buBlip>
                <a:blip r:embed="rId8">
                  <a:extLs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Exécuter et compiler sous linux</a:t>
            </a:r>
          </a:p>
          <a:p>
            <a:pPr>
              <a:buBlip>
                <a:blip r:embed="rId10">
                  <a:extLs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GitHub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Travailler à plusieurs</a:t>
            </a:r>
          </a:p>
          <a:p>
            <a:pPr lvl="1">
              <a:buBlip>
                <a:blip r:embed="rId12">
                  <a:extLs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</a:buBlip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Gérer les versions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pic>
        <p:nvPicPr>
          <p:cNvPr id="5" name="Picture 4" descr="File:Visual Studio Code 1.18 icon.svg">
            <a:extLst>
              <a:ext uri="{FF2B5EF4-FFF2-40B4-BE49-F238E27FC236}">
                <a16:creationId xmlns:a16="http://schemas.microsoft.com/office/drawing/2014/main" id="{5635B4D8-8F69-4622-B728-97636840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61" y="1027906"/>
            <a:ext cx="144564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 - Free social media icons">
            <a:extLst>
              <a:ext uri="{FF2B5EF4-FFF2-40B4-BE49-F238E27FC236}">
                <a16:creationId xmlns:a16="http://schemas.microsoft.com/office/drawing/2014/main" id="{FA469087-B98A-45E2-8DA7-1F8FA9A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02" y="437795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bunTeX â Cours de Maths pour le collÃ¨ge sous Ubuntu en LaTeX">
            <a:extLst>
              <a:ext uri="{FF2B5EF4-FFF2-40B4-BE49-F238E27FC236}">
                <a16:creationId xmlns:a16="http://schemas.microsoft.com/office/drawing/2014/main" id="{68B96D84-8CDC-4F10-A593-28058C5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108" y="28396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 démarche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3714F565-EA3A-45E4-A315-CB9A2C59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57" y="1983251"/>
            <a:ext cx="12019286" cy="27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Comment ça marche ?</a:t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7668305-2C7D-4AD5-8646-68E3FFEF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30" y="365125"/>
            <a:ext cx="7041109" cy="56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Pendant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DD99C3-E0DE-4C93-A2C4-355896B2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9" y="2009337"/>
            <a:ext cx="3583597" cy="17383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39B384-8C65-48F0-830D-A4753BE1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2" y="2134784"/>
            <a:ext cx="3348221" cy="2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Stockage des données – Après l’exécution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9C0D39-E735-4C0C-9592-72A0B622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013" y="1704715"/>
            <a:ext cx="2862092" cy="232873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F635CBD-B5DB-4F01-9A13-E940BA1C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03" y="1151787"/>
            <a:ext cx="5022257" cy="152237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5EDAC1-C4E6-4D54-9F33-58C00CDB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29" y="4190464"/>
            <a:ext cx="7191375" cy="12287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D54BCF-E230-4E09-9BF1-42813D252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5" y="1339440"/>
            <a:ext cx="3268103" cy="3209394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0ABA5B5B-B071-48A0-A988-F0EA4191DC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28800" y="4394718"/>
            <a:ext cx="1912929" cy="41010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F1CCF88-EFF7-483A-91ED-19617DA6DFB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28596" y="2869083"/>
            <a:ext cx="6685417" cy="763391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120E5D06-8E48-4CF2-9541-16EEE9445DA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67135" y="1912973"/>
            <a:ext cx="1139168" cy="335705"/>
          </a:xfrm>
          <a:prstGeom prst="curvedConnector3">
            <a:avLst/>
          </a:prstGeom>
          <a:ln w="28575">
            <a:solidFill>
              <a:schemeClr val="bg1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530263" y="6488668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8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555A31B-4396-4B59-A0E9-E5D32B77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 dirty="0"/>
              <a:t>Conclusion</a:t>
            </a:r>
            <a:br>
              <a:rPr lang="fr-FR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07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Grand écran</PresentationFormat>
  <Paragraphs>28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Thème Office</vt:lpstr>
      <vt:lpstr>On en a Gros (sur le compte) L2 CUPGE 2019</vt:lpstr>
      <vt:lpstr>Présentation du projet </vt:lpstr>
      <vt:lpstr>Outils utilisés </vt:lpstr>
      <vt:lpstr>La démarche </vt:lpstr>
      <vt:lpstr>Comment ça marche ? </vt:lpstr>
      <vt:lpstr>Stockage des données – Pendant l’exécution </vt:lpstr>
      <vt:lpstr>Stockage des données – Après l’exécution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KreGit</dc:title>
  <dc:creator/>
  <cp:keywords>Projet C</cp:keywords>
  <cp:lastModifiedBy/>
  <cp:revision>1</cp:revision>
  <dcterms:created xsi:type="dcterms:W3CDTF">2019-04-17T20:43:32Z</dcterms:created>
  <dcterms:modified xsi:type="dcterms:W3CDTF">2019-04-17T20:44:37Z</dcterms:modified>
  <cp:category>Informatique</cp:category>
</cp:coreProperties>
</file>