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Git_icon.svg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openclipart.org/detail/313601/not-the-ubuntu-log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shareicon.net/tag/github" TargetMode="External"/><Relationship Id="rId5" Type="http://schemas.openxmlformats.org/officeDocument/2006/relationships/hyperlink" Target="https://icons8.com/icon/set/checkmark/color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boboss74.deviantart.com/art/Tux-flat-svg-520758174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308" y="2103437"/>
            <a:ext cx="572122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Programme en </a:t>
            </a:r>
            <a:r>
              <a:rPr lang="fr-FR" b="1" dirty="0"/>
              <a:t>langage C </a:t>
            </a:r>
            <a:r>
              <a:rPr lang="fr-FR" dirty="0"/>
              <a:t>permettant de gérer un système de </a:t>
            </a:r>
            <a:r>
              <a:rPr lang="fr-FR" i="1" dirty="0"/>
              <a:t>comptes bancaires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CC003C-3796-4DE1-9AF0-3BE4AEA23E5C}"/>
              </a:ext>
            </a:extLst>
          </p:cNvPr>
          <p:cNvSpPr txBox="1"/>
          <p:nvPr/>
        </p:nvSpPr>
        <p:spPr>
          <a:xfrm>
            <a:off x="7959010" y="1833094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au moins deux structures différentes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DA97-AA07-4B79-9CED-61B33D8F3693}"/>
              </a:ext>
            </a:extLst>
          </p:cNvPr>
          <p:cNvSpPr txBox="1"/>
          <p:nvPr/>
        </p:nvSpPr>
        <p:spPr>
          <a:xfrm>
            <a:off x="4646644" y="437857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le format </a:t>
            </a:r>
            <a:r>
              <a:rPr lang="fr-FR" b="1" dirty="0"/>
              <a:t>JSON</a:t>
            </a:r>
            <a:r>
              <a:rPr lang="fr-FR" dirty="0"/>
              <a:t> et </a:t>
            </a:r>
            <a:r>
              <a:rPr lang="fr-FR" b="1" dirty="0"/>
              <a:t>CSV</a:t>
            </a:r>
            <a:r>
              <a:rPr lang="fr-FR" dirty="0"/>
              <a:t> pour stocker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3542"/>
            <a:ext cx="10515600" cy="3521627"/>
          </a:xfrm>
        </p:spPr>
        <p:txBody>
          <a:bodyPr/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Code 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Ubuntu pour Windows 10</a:t>
            </a:r>
          </a:p>
          <a:p>
            <a:pPr lvl="1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pPr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GitHub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3714F565-EA3A-45E4-A315-CB9A2C5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7" y="1983251"/>
            <a:ext cx="12019286" cy="27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ça marche ?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668305-2C7D-4AD5-8646-68E3FFEF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30" y="365125"/>
            <a:ext cx="7041109" cy="56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Pendant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D99C3-E0DE-4C93-A2C4-355896B2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9" y="2009337"/>
            <a:ext cx="3583597" cy="17383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39B384-8C65-48F0-830D-A4753BE1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2" y="2134784"/>
            <a:ext cx="3348221" cy="2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Après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9C0D39-E735-4C0C-9592-72A0B622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013" y="1704715"/>
            <a:ext cx="2862092" cy="232873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635CBD-B5DB-4F01-9A13-E940BA1C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03" y="1151787"/>
            <a:ext cx="5022257" cy="152237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5EDAC1-C4E6-4D54-9F33-58C00CDB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29" y="4190464"/>
            <a:ext cx="7191375" cy="12287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D54BCF-E230-4E09-9BF1-42813D25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5" y="1339440"/>
            <a:ext cx="3268103" cy="320939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0ABA5B5B-B071-48A0-A988-F0EA4191DC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28800" y="4394718"/>
            <a:ext cx="1912929" cy="4101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F1CCF88-EFF7-483A-91ED-19617DA6DFB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28596" y="2869083"/>
            <a:ext cx="6685417" cy="763391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120E5D06-8E48-4CF2-9541-16EEE9445DA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67135" y="1912973"/>
            <a:ext cx="1139168" cy="335705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555A31B-4396-4B59-A0E9-E5D32B7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/>
              <a:t>Conclusion</a:t>
            </a:r>
            <a:br>
              <a:rPr lang="fr-FR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109</Words>
  <Application>Microsoft Office PowerPoint</Application>
  <PresentationFormat>Grand écran</PresentationFormat>
  <Paragraphs>28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ça marche ? </vt:lpstr>
      <vt:lpstr>Stockage des données – Pendant l’exécution </vt:lpstr>
      <vt:lpstr>Stockage des données – Après l’exécution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KreGit</dc:title>
  <dc:creator>Clement Truillet</dc:creator>
  <cp:keywords>Projet C</cp:keywords>
  <cp:lastModifiedBy>Clement Truillet</cp:lastModifiedBy>
  <cp:revision>91</cp:revision>
  <dcterms:created xsi:type="dcterms:W3CDTF">2017-05-17T16:58:28Z</dcterms:created>
  <dcterms:modified xsi:type="dcterms:W3CDTF">2019-04-17T20:43:23Z</dcterms:modified>
  <cp:category>Informatique</cp:category>
</cp:coreProperties>
</file>