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98" r:id="rId5"/>
    <p:sldId id="596" r:id="rId6"/>
    <p:sldId id="543" r:id="rId7"/>
    <p:sldId id="344" r:id="rId8"/>
    <p:sldId id="598" r:id="rId9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40"/>
    <a:srgbClr val="4472C4"/>
    <a:srgbClr val="3F2A56"/>
    <a:srgbClr val="00B9CD"/>
    <a:srgbClr val="92A5A5"/>
    <a:srgbClr val="13A0ED"/>
    <a:srgbClr val="70AD47"/>
    <a:srgbClr val="15B6CB"/>
    <a:srgbClr val="339966"/>
    <a:srgbClr val="43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EF49C-B8D9-4A31-B360-638D17026591}" v="576" dt="2023-03-27T11:57:30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3979" autoAdjust="0"/>
  </p:normalViewPr>
  <p:slideViewPr>
    <p:cSldViewPr snapToGrid="0">
      <p:cViewPr varScale="1">
        <p:scale>
          <a:sx n="120" d="100"/>
          <a:sy n="120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si MAALOUL" userId="a4180925-2f99-4cac-88ea-b21db01d7383" providerId="ADAL" clId="{1B71AF62-5B0D-4EFE-8FB6-8D07CE453816}"/>
    <pc:docChg chg="undo custSel addSld delSld modSld">
      <pc:chgData name="Sassi MAALOUL" userId="a4180925-2f99-4cac-88ea-b21db01d7383" providerId="ADAL" clId="{1B71AF62-5B0D-4EFE-8FB6-8D07CE453816}" dt="2023-03-21T15:13:49.624" v="201"/>
      <pc:docMkLst>
        <pc:docMk/>
      </pc:docMkLst>
      <pc:sldChg chg="del">
        <pc:chgData name="Sassi MAALOUL" userId="a4180925-2f99-4cac-88ea-b21db01d7383" providerId="ADAL" clId="{1B71AF62-5B0D-4EFE-8FB6-8D07CE453816}" dt="2023-03-21T15:13:14.029" v="8" actId="47"/>
        <pc:sldMkLst>
          <pc:docMk/>
          <pc:sldMk cId="0" sldId="258"/>
        </pc:sldMkLst>
      </pc:sldChg>
      <pc:sldChg chg="del">
        <pc:chgData name="Sassi MAALOUL" userId="a4180925-2f99-4cac-88ea-b21db01d7383" providerId="ADAL" clId="{1B71AF62-5B0D-4EFE-8FB6-8D07CE453816}" dt="2023-03-21T15:13:14.932" v="9" actId="47"/>
        <pc:sldMkLst>
          <pc:docMk/>
          <pc:sldMk cId="0" sldId="259"/>
        </pc:sldMkLst>
      </pc:sldChg>
      <pc:sldChg chg="del">
        <pc:chgData name="Sassi MAALOUL" userId="a4180925-2f99-4cac-88ea-b21db01d7383" providerId="ADAL" clId="{1B71AF62-5B0D-4EFE-8FB6-8D07CE453816}" dt="2023-03-21T15:13:11.856" v="6" actId="47"/>
        <pc:sldMkLst>
          <pc:docMk/>
          <pc:sldMk cId="0" sldId="261"/>
        </pc:sldMkLst>
      </pc:sldChg>
      <pc:sldChg chg="del">
        <pc:chgData name="Sassi MAALOUL" userId="a4180925-2f99-4cac-88ea-b21db01d7383" providerId="ADAL" clId="{1B71AF62-5B0D-4EFE-8FB6-8D07CE453816}" dt="2023-03-21T15:13:12.854" v="7" actId="47"/>
        <pc:sldMkLst>
          <pc:docMk/>
          <pc:sldMk cId="0" sldId="262"/>
        </pc:sldMkLst>
      </pc:sldChg>
      <pc:sldChg chg="del">
        <pc:chgData name="Sassi MAALOUL" userId="a4180925-2f99-4cac-88ea-b21db01d7383" providerId="ADAL" clId="{1B71AF62-5B0D-4EFE-8FB6-8D07CE453816}" dt="2023-03-21T15:13:15.628" v="10" actId="47"/>
        <pc:sldMkLst>
          <pc:docMk/>
          <pc:sldMk cId="0" sldId="263"/>
        </pc:sldMkLst>
      </pc:sldChg>
      <pc:sldChg chg="del">
        <pc:chgData name="Sassi MAALOUL" userId="a4180925-2f99-4cac-88ea-b21db01d7383" providerId="ADAL" clId="{1B71AF62-5B0D-4EFE-8FB6-8D07CE453816}" dt="2023-03-21T15:13:16.936" v="12" actId="47"/>
        <pc:sldMkLst>
          <pc:docMk/>
          <pc:sldMk cId="0" sldId="264"/>
        </pc:sldMkLst>
      </pc:sldChg>
      <pc:sldChg chg="del">
        <pc:chgData name="Sassi MAALOUL" userId="a4180925-2f99-4cac-88ea-b21db01d7383" providerId="ADAL" clId="{1B71AF62-5B0D-4EFE-8FB6-8D07CE453816}" dt="2023-03-21T15:13:16.432" v="11" actId="47"/>
        <pc:sldMkLst>
          <pc:docMk/>
          <pc:sldMk cId="0" sldId="265"/>
        </pc:sldMkLst>
      </pc:sldChg>
      <pc:sldChg chg="del">
        <pc:chgData name="Sassi MAALOUL" userId="a4180925-2f99-4cac-88ea-b21db01d7383" providerId="ADAL" clId="{1B71AF62-5B0D-4EFE-8FB6-8D07CE453816}" dt="2023-03-21T15:13:16.974" v="13" actId="47"/>
        <pc:sldMkLst>
          <pc:docMk/>
          <pc:sldMk cId="0" sldId="266"/>
        </pc:sldMkLst>
      </pc:sldChg>
      <pc:sldChg chg="del">
        <pc:chgData name="Sassi MAALOUL" userId="a4180925-2f99-4cac-88ea-b21db01d7383" providerId="ADAL" clId="{1B71AF62-5B0D-4EFE-8FB6-8D07CE453816}" dt="2023-03-21T15:13:16.996" v="14" actId="47"/>
        <pc:sldMkLst>
          <pc:docMk/>
          <pc:sldMk cId="0" sldId="267"/>
        </pc:sldMkLst>
      </pc:sldChg>
      <pc:sldChg chg="del">
        <pc:chgData name="Sassi MAALOUL" userId="a4180925-2f99-4cac-88ea-b21db01d7383" providerId="ADAL" clId="{1B71AF62-5B0D-4EFE-8FB6-8D07CE453816}" dt="2023-03-21T15:13:17.101" v="17" actId="47"/>
        <pc:sldMkLst>
          <pc:docMk/>
          <pc:sldMk cId="0" sldId="268"/>
        </pc:sldMkLst>
      </pc:sldChg>
      <pc:sldChg chg="del">
        <pc:chgData name="Sassi MAALOUL" userId="a4180925-2f99-4cac-88ea-b21db01d7383" providerId="ADAL" clId="{1B71AF62-5B0D-4EFE-8FB6-8D07CE453816}" dt="2023-03-21T15:13:17.224" v="21" actId="47"/>
        <pc:sldMkLst>
          <pc:docMk/>
          <pc:sldMk cId="0" sldId="269"/>
        </pc:sldMkLst>
      </pc:sldChg>
      <pc:sldChg chg="del">
        <pc:chgData name="Sassi MAALOUL" userId="a4180925-2f99-4cac-88ea-b21db01d7383" providerId="ADAL" clId="{1B71AF62-5B0D-4EFE-8FB6-8D07CE453816}" dt="2023-03-21T15:13:17.247" v="22" actId="47"/>
        <pc:sldMkLst>
          <pc:docMk/>
          <pc:sldMk cId="0" sldId="270"/>
        </pc:sldMkLst>
      </pc:sldChg>
      <pc:sldChg chg="del">
        <pc:chgData name="Sassi MAALOUL" userId="a4180925-2f99-4cac-88ea-b21db01d7383" providerId="ADAL" clId="{1B71AF62-5B0D-4EFE-8FB6-8D07CE453816}" dt="2023-03-21T15:13:17.310" v="23" actId="47"/>
        <pc:sldMkLst>
          <pc:docMk/>
          <pc:sldMk cId="0" sldId="271"/>
        </pc:sldMkLst>
      </pc:sldChg>
      <pc:sldChg chg="del">
        <pc:chgData name="Sassi MAALOUL" userId="a4180925-2f99-4cac-88ea-b21db01d7383" providerId="ADAL" clId="{1B71AF62-5B0D-4EFE-8FB6-8D07CE453816}" dt="2023-03-21T15:13:17.350" v="24" actId="47"/>
        <pc:sldMkLst>
          <pc:docMk/>
          <pc:sldMk cId="0" sldId="272"/>
        </pc:sldMkLst>
      </pc:sldChg>
      <pc:sldChg chg="del">
        <pc:chgData name="Sassi MAALOUL" userId="a4180925-2f99-4cac-88ea-b21db01d7383" providerId="ADAL" clId="{1B71AF62-5B0D-4EFE-8FB6-8D07CE453816}" dt="2023-03-21T15:13:17.380" v="25" actId="47"/>
        <pc:sldMkLst>
          <pc:docMk/>
          <pc:sldMk cId="0" sldId="273"/>
        </pc:sldMkLst>
      </pc:sldChg>
      <pc:sldChg chg="del">
        <pc:chgData name="Sassi MAALOUL" userId="a4180925-2f99-4cac-88ea-b21db01d7383" providerId="ADAL" clId="{1B71AF62-5B0D-4EFE-8FB6-8D07CE453816}" dt="2023-03-21T15:13:17.411" v="26" actId="47"/>
        <pc:sldMkLst>
          <pc:docMk/>
          <pc:sldMk cId="0" sldId="274"/>
        </pc:sldMkLst>
      </pc:sldChg>
      <pc:sldChg chg="del">
        <pc:chgData name="Sassi MAALOUL" userId="a4180925-2f99-4cac-88ea-b21db01d7383" providerId="ADAL" clId="{1B71AF62-5B0D-4EFE-8FB6-8D07CE453816}" dt="2023-03-21T15:13:17.432" v="27" actId="47"/>
        <pc:sldMkLst>
          <pc:docMk/>
          <pc:sldMk cId="0" sldId="275"/>
        </pc:sldMkLst>
      </pc:sldChg>
      <pc:sldChg chg="del">
        <pc:chgData name="Sassi MAALOUL" userId="a4180925-2f99-4cac-88ea-b21db01d7383" providerId="ADAL" clId="{1B71AF62-5B0D-4EFE-8FB6-8D07CE453816}" dt="2023-03-21T15:13:17.479" v="28" actId="47"/>
        <pc:sldMkLst>
          <pc:docMk/>
          <pc:sldMk cId="0" sldId="276"/>
        </pc:sldMkLst>
      </pc:sldChg>
      <pc:sldChg chg="del">
        <pc:chgData name="Sassi MAALOUL" userId="a4180925-2f99-4cac-88ea-b21db01d7383" providerId="ADAL" clId="{1B71AF62-5B0D-4EFE-8FB6-8D07CE453816}" dt="2023-03-21T15:13:21.038" v="132" actId="47"/>
        <pc:sldMkLst>
          <pc:docMk/>
          <pc:sldMk cId="0" sldId="277"/>
        </pc:sldMkLst>
      </pc:sldChg>
      <pc:sldChg chg="del">
        <pc:chgData name="Sassi MAALOUL" userId="a4180925-2f99-4cac-88ea-b21db01d7383" providerId="ADAL" clId="{1B71AF62-5B0D-4EFE-8FB6-8D07CE453816}" dt="2023-03-21T15:13:21.054" v="133" actId="47"/>
        <pc:sldMkLst>
          <pc:docMk/>
          <pc:sldMk cId="0" sldId="278"/>
        </pc:sldMkLst>
      </pc:sldChg>
      <pc:sldChg chg="del">
        <pc:chgData name="Sassi MAALOUL" userId="a4180925-2f99-4cac-88ea-b21db01d7383" providerId="ADAL" clId="{1B71AF62-5B0D-4EFE-8FB6-8D07CE453816}" dt="2023-03-21T15:13:17.562" v="31" actId="47"/>
        <pc:sldMkLst>
          <pc:docMk/>
          <pc:sldMk cId="0" sldId="279"/>
        </pc:sldMkLst>
      </pc:sldChg>
      <pc:sldChg chg="del">
        <pc:chgData name="Sassi MAALOUL" userId="a4180925-2f99-4cac-88ea-b21db01d7383" providerId="ADAL" clId="{1B71AF62-5B0D-4EFE-8FB6-8D07CE453816}" dt="2023-03-21T15:13:17.608" v="32" actId="47"/>
        <pc:sldMkLst>
          <pc:docMk/>
          <pc:sldMk cId="0" sldId="280"/>
        </pc:sldMkLst>
      </pc:sldChg>
      <pc:sldChg chg="del">
        <pc:chgData name="Sassi MAALOUL" userId="a4180925-2f99-4cac-88ea-b21db01d7383" providerId="ADAL" clId="{1B71AF62-5B0D-4EFE-8FB6-8D07CE453816}" dt="2023-03-21T15:13:21.114" v="135" actId="47"/>
        <pc:sldMkLst>
          <pc:docMk/>
          <pc:sldMk cId="0" sldId="281"/>
        </pc:sldMkLst>
      </pc:sldChg>
      <pc:sldChg chg="del">
        <pc:chgData name="Sassi MAALOUL" userId="a4180925-2f99-4cac-88ea-b21db01d7383" providerId="ADAL" clId="{1B71AF62-5B0D-4EFE-8FB6-8D07CE453816}" dt="2023-03-21T15:13:17.652" v="34" actId="47"/>
        <pc:sldMkLst>
          <pc:docMk/>
          <pc:sldMk cId="0" sldId="282"/>
        </pc:sldMkLst>
      </pc:sldChg>
      <pc:sldChg chg="del">
        <pc:chgData name="Sassi MAALOUL" userId="a4180925-2f99-4cac-88ea-b21db01d7383" providerId="ADAL" clId="{1B71AF62-5B0D-4EFE-8FB6-8D07CE453816}" dt="2023-03-21T15:13:21.171" v="137" actId="47"/>
        <pc:sldMkLst>
          <pc:docMk/>
          <pc:sldMk cId="0" sldId="283"/>
        </pc:sldMkLst>
      </pc:sldChg>
      <pc:sldChg chg="del">
        <pc:chgData name="Sassi MAALOUL" userId="a4180925-2f99-4cac-88ea-b21db01d7383" providerId="ADAL" clId="{1B71AF62-5B0D-4EFE-8FB6-8D07CE453816}" dt="2023-03-21T15:13:17.695" v="35" actId="47"/>
        <pc:sldMkLst>
          <pc:docMk/>
          <pc:sldMk cId="0" sldId="284"/>
        </pc:sldMkLst>
      </pc:sldChg>
      <pc:sldChg chg="del">
        <pc:chgData name="Sassi MAALOUL" userId="a4180925-2f99-4cac-88ea-b21db01d7383" providerId="ADAL" clId="{1B71AF62-5B0D-4EFE-8FB6-8D07CE453816}" dt="2023-03-21T15:13:17.769" v="37" actId="47"/>
        <pc:sldMkLst>
          <pc:docMk/>
          <pc:sldMk cId="0" sldId="285"/>
        </pc:sldMkLst>
      </pc:sldChg>
      <pc:sldChg chg="del">
        <pc:chgData name="Sassi MAALOUL" userId="a4180925-2f99-4cac-88ea-b21db01d7383" providerId="ADAL" clId="{1B71AF62-5B0D-4EFE-8FB6-8D07CE453816}" dt="2023-03-21T15:13:17.804" v="38" actId="47"/>
        <pc:sldMkLst>
          <pc:docMk/>
          <pc:sldMk cId="0" sldId="286"/>
        </pc:sldMkLst>
      </pc:sldChg>
      <pc:sldChg chg="del">
        <pc:chgData name="Sassi MAALOUL" userId="a4180925-2f99-4cac-88ea-b21db01d7383" providerId="ADAL" clId="{1B71AF62-5B0D-4EFE-8FB6-8D07CE453816}" dt="2023-03-21T15:13:17.828" v="39" actId="47"/>
        <pc:sldMkLst>
          <pc:docMk/>
          <pc:sldMk cId="0" sldId="287"/>
        </pc:sldMkLst>
      </pc:sldChg>
      <pc:sldChg chg="del">
        <pc:chgData name="Sassi MAALOUL" userId="a4180925-2f99-4cac-88ea-b21db01d7383" providerId="ADAL" clId="{1B71AF62-5B0D-4EFE-8FB6-8D07CE453816}" dt="2023-03-21T15:13:17.871" v="41" actId="47"/>
        <pc:sldMkLst>
          <pc:docMk/>
          <pc:sldMk cId="0" sldId="288"/>
        </pc:sldMkLst>
      </pc:sldChg>
      <pc:sldChg chg="del">
        <pc:chgData name="Sassi MAALOUL" userId="a4180925-2f99-4cac-88ea-b21db01d7383" providerId="ADAL" clId="{1B71AF62-5B0D-4EFE-8FB6-8D07CE453816}" dt="2023-03-21T15:13:17.922" v="42" actId="47"/>
        <pc:sldMkLst>
          <pc:docMk/>
          <pc:sldMk cId="0" sldId="289"/>
        </pc:sldMkLst>
      </pc:sldChg>
      <pc:sldChg chg="del">
        <pc:chgData name="Sassi MAALOUL" userId="a4180925-2f99-4cac-88ea-b21db01d7383" providerId="ADAL" clId="{1B71AF62-5B0D-4EFE-8FB6-8D07CE453816}" dt="2023-03-21T15:13:18.020" v="45" actId="47"/>
        <pc:sldMkLst>
          <pc:docMk/>
          <pc:sldMk cId="0" sldId="290"/>
        </pc:sldMkLst>
      </pc:sldChg>
      <pc:sldChg chg="del">
        <pc:chgData name="Sassi MAALOUL" userId="a4180925-2f99-4cac-88ea-b21db01d7383" providerId="ADAL" clId="{1B71AF62-5B0D-4EFE-8FB6-8D07CE453816}" dt="2023-03-21T15:13:18.042" v="46" actId="47"/>
        <pc:sldMkLst>
          <pc:docMk/>
          <pc:sldMk cId="0" sldId="291"/>
        </pc:sldMkLst>
      </pc:sldChg>
      <pc:sldChg chg="del">
        <pc:chgData name="Sassi MAALOUL" userId="a4180925-2f99-4cac-88ea-b21db01d7383" providerId="ADAL" clId="{1B71AF62-5B0D-4EFE-8FB6-8D07CE453816}" dt="2023-03-21T15:13:18.100" v="48" actId="47"/>
        <pc:sldMkLst>
          <pc:docMk/>
          <pc:sldMk cId="0" sldId="292"/>
        </pc:sldMkLst>
      </pc:sldChg>
      <pc:sldChg chg="del">
        <pc:chgData name="Sassi MAALOUL" userId="a4180925-2f99-4cac-88ea-b21db01d7383" providerId="ADAL" clId="{1B71AF62-5B0D-4EFE-8FB6-8D07CE453816}" dt="2023-03-21T15:13:18.163" v="49" actId="47"/>
        <pc:sldMkLst>
          <pc:docMk/>
          <pc:sldMk cId="0" sldId="293"/>
        </pc:sldMkLst>
      </pc:sldChg>
      <pc:sldChg chg="del">
        <pc:chgData name="Sassi MAALOUL" userId="a4180925-2f99-4cac-88ea-b21db01d7383" providerId="ADAL" clId="{1B71AF62-5B0D-4EFE-8FB6-8D07CE453816}" dt="2023-03-21T15:13:18.214" v="50" actId="47"/>
        <pc:sldMkLst>
          <pc:docMk/>
          <pc:sldMk cId="0" sldId="294"/>
        </pc:sldMkLst>
      </pc:sldChg>
      <pc:sldChg chg="del">
        <pc:chgData name="Sassi MAALOUL" userId="a4180925-2f99-4cac-88ea-b21db01d7383" providerId="ADAL" clId="{1B71AF62-5B0D-4EFE-8FB6-8D07CE453816}" dt="2023-03-21T15:13:21.487" v="145" actId="47"/>
        <pc:sldMkLst>
          <pc:docMk/>
          <pc:sldMk cId="0" sldId="295"/>
        </pc:sldMkLst>
      </pc:sldChg>
      <pc:sldChg chg="del">
        <pc:chgData name="Sassi MAALOUL" userId="a4180925-2f99-4cac-88ea-b21db01d7383" providerId="ADAL" clId="{1B71AF62-5B0D-4EFE-8FB6-8D07CE453816}" dt="2023-03-21T15:13:21.531" v="146" actId="47"/>
        <pc:sldMkLst>
          <pc:docMk/>
          <pc:sldMk cId="0" sldId="297"/>
        </pc:sldMkLst>
      </pc:sldChg>
      <pc:sldChg chg="del">
        <pc:chgData name="Sassi MAALOUL" userId="a4180925-2f99-4cac-88ea-b21db01d7383" providerId="ADAL" clId="{1B71AF62-5B0D-4EFE-8FB6-8D07CE453816}" dt="2023-03-21T15:13:21.603" v="148" actId="47"/>
        <pc:sldMkLst>
          <pc:docMk/>
          <pc:sldMk cId="0" sldId="300"/>
        </pc:sldMkLst>
      </pc:sldChg>
      <pc:sldChg chg="del">
        <pc:chgData name="Sassi MAALOUL" userId="a4180925-2f99-4cac-88ea-b21db01d7383" providerId="ADAL" clId="{1B71AF62-5B0D-4EFE-8FB6-8D07CE453816}" dt="2023-03-21T15:13:21.618" v="149" actId="47"/>
        <pc:sldMkLst>
          <pc:docMk/>
          <pc:sldMk cId="0" sldId="301"/>
        </pc:sldMkLst>
      </pc:sldChg>
      <pc:sldChg chg="del">
        <pc:chgData name="Sassi MAALOUL" userId="a4180925-2f99-4cac-88ea-b21db01d7383" providerId="ADAL" clId="{1B71AF62-5B0D-4EFE-8FB6-8D07CE453816}" dt="2023-03-21T15:13:21.558" v="147" actId="47"/>
        <pc:sldMkLst>
          <pc:docMk/>
          <pc:sldMk cId="0" sldId="305"/>
        </pc:sldMkLst>
      </pc:sldChg>
      <pc:sldChg chg="del">
        <pc:chgData name="Sassi MAALOUL" userId="a4180925-2f99-4cac-88ea-b21db01d7383" providerId="ADAL" clId="{1B71AF62-5B0D-4EFE-8FB6-8D07CE453816}" dt="2023-03-21T15:13:21.643" v="150" actId="47"/>
        <pc:sldMkLst>
          <pc:docMk/>
          <pc:sldMk cId="0" sldId="306"/>
        </pc:sldMkLst>
      </pc:sldChg>
      <pc:sldChg chg="add del">
        <pc:chgData name="Sassi MAALOUL" userId="a4180925-2f99-4cac-88ea-b21db01d7383" providerId="ADAL" clId="{1B71AF62-5B0D-4EFE-8FB6-8D07CE453816}" dt="2023-03-21T15:13:10.153" v="4" actId="47"/>
        <pc:sldMkLst>
          <pc:docMk/>
          <pc:sldMk cId="0" sldId="308"/>
        </pc:sldMkLst>
      </pc:sldChg>
      <pc:sldChg chg="del">
        <pc:chgData name="Sassi MAALOUL" userId="a4180925-2f99-4cac-88ea-b21db01d7383" providerId="ADAL" clId="{1B71AF62-5B0D-4EFE-8FB6-8D07CE453816}" dt="2023-03-21T15:13:21.674" v="151" actId="47"/>
        <pc:sldMkLst>
          <pc:docMk/>
          <pc:sldMk cId="0" sldId="311"/>
        </pc:sldMkLst>
      </pc:sldChg>
      <pc:sldChg chg="del">
        <pc:chgData name="Sassi MAALOUL" userId="a4180925-2f99-4cac-88ea-b21db01d7383" providerId="ADAL" clId="{1B71AF62-5B0D-4EFE-8FB6-8D07CE453816}" dt="2023-03-21T15:13:21.705" v="152" actId="47"/>
        <pc:sldMkLst>
          <pc:docMk/>
          <pc:sldMk cId="0" sldId="312"/>
        </pc:sldMkLst>
      </pc:sldChg>
      <pc:sldChg chg="del">
        <pc:chgData name="Sassi MAALOUL" userId="a4180925-2f99-4cac-88ea-b21db01d7383" providerId="ADAL" clId="{1B71AF62-5B0D-4EFE-8FB6-8D07CE453816}" dt="2023-03-21T15:13:21.739" v="153" actId="47"/>
        <pc:sldMkLst>
          <pc:docMk/>
          <pc:sldMk cId="0" sldId="313"/>
        </pc:sldMkLst>
      </pc:sldChg>
      <pc:sldChg chg="del">
        <pc:chgData name="Sassi MAALOUL" userId="a4180925-2f99-4cac-88ea-b21db01d7383" providerId="ADAL" clId="{1B71AF62-5B0D-4EFE-8FB6-8D07CE453816}" dt="2023-03-21T15:13:21.778" v="154" actId="47"/>
        <pc:sldMkLst>
          <pc:docMk/>
          <pc:sldMk cId="0" sldId="314"/>
        </pc:sldMkLst>
      </pc:sldChg>
      <pc:sldChg chg="del">
        <pc:chgData name="Sassi MAALOUL" userId="a4180925-2f99-4cac-88ea-b21db01d7383" providerId="ADAL" clId="{1B71AF62-5B0D-4EFE-8FB6-8D07CE453816}" dt="2023-03-21T15:13:21.799" v="155" actId="47"/>
        <pc:sldMkLst>
          <pc:docMk/>
          <pc:sldMk cId="0" sldId="315"/>
        </pc:sldMkLst>
      </pc:sldChg>
      <pc:sldChg chg="del">
        <pc:chgData name="Sassi MAALOUL" userId="a4180925-2f99-4cac-88ea-b21db01d7383" providerId="ADAL" clId="{1B71AF62-5B0D-4EFE-8FB6-8D07CE453816}" dt="2023-03-21T15:13:21.843" v="156" actId="47"/>
        <pc:sldMkLst>
          <pc:docMk/>
          <pc:sldMk cId="0" sldId="317"/>
        </pc:sldMkLst>
      </pc:sldChg>
      <pc:sldChg chg="del">
        <pc:chgData name="Sassi MAALOUL" userId="a4180925-2f99-4cac-88ea-b21db01d7383" providerId="ADAL" clId="{1B71AF62-5B0D-4EFE-8FB6-8D07CE453816}" dt="2023-03-21T15:13:21.860" v="157" actId="47"/>
        <pc:sldMkLst>
          <pc:docMk/>
          <pc:sldMk cId="0" sldId="318"/>
        </pc:sldMkLst>
      </pc:sldChg>
      <pc:sldChg chg="del">
        <pc:chgData name="Sassi MAALOUL" userId="a4180925-2f99-4cac-88ea-b21db01d7383" providerId="ADAL" clId="{1B71AF62-5B0D-4EFE-8FB6-8D07CE453816}" dt="2023-03-21T15:13:21.891" v="158" actId="47"/>
        <pc:sldMkLst>
          <pc:docMk/>
          <pc:sldMk cId="0" sldId="319"/>
        </pc:sldMkLst>
      </pc:sldChg>
      <pc:sldChg chg="del">
        <pc:chgData name="Sassi MAALOUL" userId="a4180925-2f99-4cac-88ea-b21db01d7383" providerId="ADAL" clId="{1B71AF62-5B0D-4EFE-8FB6-8D07CE453816}" dt="2023-03-21T15:13:21.923" v="159" actId="47"/>
        <pc:sldMkLst>
          <pc:docMk/>
          <pc:sldMk cId="0" sldId="320"/>
        </pc:sldMkLst>
      </pc:sldChg>
      <pc:sldChg chg="del">
        <pc:chgData name="Sassi MAALOUL" userId="a4180925-2f99-4cac-88ea-b21db01d7383" providerId="ADAL" clId="{1B71AF62-5B0D-4EFE-8FB6-8D07CE453816}" dt="2023-03-21T15:13:21.955" v="160" actId="47"/>
        <pc:sldMkLst>
          <pc:docMk/>
          <pc:sldMk cId="0" sldId="321"/>
        </pc:sldMkLst>
      </pc:sldChg>
      <pc:sldChg chg="del">
        <pc:chgData name="Sassi MAALOUL" userId="a4180925-2f99-4cac-88ea-b21db01d7383" providerId="ADAL" clId="{1B71AF62-5B0D-4EFE-8FB6-8D07CE453816}" dt="2023-03-21T15:13:21.984" v="161" actId="47"/>
        <pc:sldMkLst>
          <pc:docMk/>
          <pc:sldMk cId="0" sldId="322"/>
        </pc:sldMkLst>
      </pc:sldChg>
      <pc:sldChg chg="del">
        <pc:chgData name="Sassi MAALOUL" userId="a4180925-2f99-4cac-88ea-b21db01d7383" providerId="ADAL" clId="{1B71AF62-5B0D-4EFE-8FB6-8D07CE453816}" dt="2023-03-21T15:13:22.028" v="162" actId="47"/>
        <pc:sldMkLst>
          <pc:docMk/>
          <pc:sldMk cId="0" sldId="324"/>
        </pc:sldMkLst>
      </pc:sldChg>
      <pc:sldChg chg="del">
        <pc:chgData name="Sassi MAALOUL" userId="a4180925-2f99-4cac-88ea-b21db01d7383" providerId="ADAL" clId="{1B71AF62-5B0D-4EFE-8FB6-8D07CE453816}" dt="2023-03-21T15:13:22.089" v="163" actId="47"/>
        <pc:sldMkLst>
          <pc:docMk/>
          <pc:sldMk cId="0" sldId="325"/>
        </pc:sldMkLst>
      </pc:sldChg>
      <pc:sldChg chg="del">
        <pc:chgData name="Sassi MAALOUL" userId="a4180925-2f99-4cac-88ea-b21db01d7383" providerId="ADAL" clId="{1B71AF62-5B0D-4EFE-8FB6-8D07CE453816}" dt="2023-03-21T15:13:22.112" v="164" actId="47"/>
        <pc:sldMkLst>
          <pc:docMk/>
          <pc:sldMk cId="0" sldId="327"/>
        </pc:sldMkLst>
      </pc:sldChg>
      <pc:sldChg chg="del">
        <pc:chgData name="Sassi MAALOUL" userId="a4180925-2f99-4cac-88ea-b21db01d7383" providerId="ADAL" clId="{1B71AF62-5B0D-4EFE-8FB6-8D07CE453816}" dt="2023-03-21T15:13:22.133" v="165" actId="47"/>
        <pc:sldMkLst>
          <pc:docMk/>
          <pc:sldMk cId="0" sldId="329"/>
        </pc:sldMkLst>
      </pc:sldChg>
      <pc:sldChg chg="del">
        <pc:chgData name="Sassi MAALOUL" userId="a4180925-2f99-4cac-88ea-b21db01d7383" providerId="ADAL" clId="{1B71AF62-5B0D-4EFE-8FB6-8D07CE453816}" dt="2023-03-21T15:13:22.186" v="167" actId="47"/>
        <pc:sldMkLst>
          <pc:docMk/>
          <pc:sldMk cId="0" sldId="330"/>
        </pc:sldMkLst>
      </pc:sldChg>
      <pc:sldChg chg="del">
        <pc:chgData name="Sassi MAALOUL" userId="a4180925-2f99-4cac-88ea-b21db01d7383" providerId="ADAL" clId="{1B71AF62-5B0D-4EFE-8FB6-8D07CE453816}" dt="2023-03-21T15:13:22.260" v="170" actId="47"/>
        <pc:sldMkLst>
          <pc:docMk/>
          <pc:sldMk cId="0" sldId="331"/>
        </pc:sldMkLst>
      </pc:sldChg>
      <pc:sldChg chg="del">
        <pc:chgData name="Sassi MAALOUL" userId="a4180925-2f99-4cac-88ea-b21db01d7383" providerId="ADAL" clId="{1B71AF62-5B0D-4EFE-8FB6-8D07CE453816}" dt="2023-03-21T15:13:22.204" v="168" actId="47"/>
        <pc:sldMkLst>
          <pc:docMk/>
          <pc:sldMk cId="0" sldId="333"/>
        </pc:sldMkLst>
      </pc:sldChg>
      <pc:sldChg chg="del">
        <pc:chgData name="Sassi MAALOUL" userId="a4180925-2f99-4cac-88ea-b21db01d7383" providerId="ADAL" clId="{1B71AF62-5B0D-4EFE-8FB6-8D07CE453816}" dt="2023-03-21T15:13:22.233" v="169" actId="47"/>
        <pc:sldMkLst>
          <pc:docMk/>
          <pc:sldMk cId="0" sldId="334"/>
        </pc:sldMkLst>
      </pc:sldChg>
      <pc:sldChg chg="del">
        <pc:chgData name="Sassi MAALOUL" userId="a4180925-2f99-4cac-88ea-b21db01d7383" providerId="ADAL" clId="{1B71AF62-5B0D-4EFE-8FB6-8D07CE453816}" dt="2023-03-21T15:13:22.743" v="171" actId="47"/>
        <pc:sldMkLst>
          <pc:docMk/>
          <pc:sldMk cId="0" sldId="335"/>
        </pc:sldMkLst>
      </pc:sldChg>
      <pc:sldChg chg="del">
        <pc:chgData name="Sassi MAALOUL" userId="a4180925-2f99-4cac-88ea-b21db01d7383" providerId="ADAL" clId="{1B71AF62-5B0D-4EFE-8FB6-8D07CE453816}" dt="2023-03-21T15:13:22.935" v="172" actId="47"/>
        <pc:sldMkLst>
          <pc:docMk/>
          <pc:sldMk cId="0" sldId="340"/>
        </pc:sldMkLst>
      </pc:sldChg>
      <pc:sldChg chg="del">
        <pc:chgData name="Sassi MAALOUL" userId="a4180925-2f99-4cac-88ea-b21db01d7383" providerId="ADAL" clId="{1B71AF62-5B0D-4EFE-8FB6-8D07CE453816}" dt="2023-03-21T15:13:23.263" v="173" actId="47"/>
        <pc:sldMkLst>
          <pc:docMk/>
          <pc:sldMk cId="0" sldId="342"/>
        </pc:sldMkLst>
      </pc:sldChg>
      <pc:sldChg chg="del">
        <pc:chgData name="Sassi MAALOUL" userId="a4180925-2f99-4cac-88ea-b21db01d7383" providerId="ADAL" clId="{1B71AF62-5B0D-4EFE-8FB6-8D07CE453816}" dt="2023-03-21T15:13:23.446" v="174" actId="47"/>
        <pc:sldMkLst>
          <pc:docMk/>
          <pc:sldMk cId="0" sldId="343"/>
        </pc:sldMkLst>
      </pc:sldChg>
      <pc:sldChg chg="del">
        <pc:chgData name="Sassi MAALOUL" userId="a4180925-2f99-4cac-88ea-b21db01d7383" providerId="ADAL" clId="{1B71AF62-5B0D-4EFE-8FB6-8D07CE453816}" dt="2023-03-21T15:13:17.127" v="18" actId="47"/>
        <pc:sldMkLst>
          <pc:docMk/>
          <pc:sldMk cId="0" sldId="345"/>
        </pc:sldMkLst>
      </pc:sldChg>
      <pc:sldChg chg="del">
        <pc:chgData name="Sassi MAALOUL" userId="a4180925-2f99-4cac-88ea-b21db01d7383" providerId="ADAL" clId="{1B71AF62-5B0D-4EFE-8FB6-8D07CE453816}" dt="2023-03-21T15:13:17.171" v="19" actId="47"/>
        <pc:sldMkLst>
          <pc:docMk/>
          <pc:sldMk cId="0" sldId="346"/>
        </pc:sldMkLst>
      </pc:sldChg>
      <pc:sldChg chg="del">
        <pc:chgData name="Sassi MAALOUL" userId="a4180925-2f99-4cac-88ea-b21db01d7383" providerId="ADAL" clId="{1B71AF62-5B0D-4EFE-8FB6-8D07CE453816}" dt="2023-03-21T15:13:24.430" v="179" actId="47"/>
        <pc:sldMkLst>
          <pc:docMk/>
          <pc:sldMk cId="0" sldId="347"/>
        </pc:sldMkLst>
      </pc:sldChg>
      <pc:sldChg chg="del">
        <pc:chgData name="Sassi MAALOUL" userId="a4180925-2f99-4cac-88ea-b21db01d7383" providerId="ADAL" clId="{1B71AF62-5B0D-4EFE-8FB6-8D07CE453816}" dt="2023-03-21T15:13:10.957" v="5" actId="47"/>
        <pc:sldMkLst>
          <pc:docMk/>
          <pc:sldMk cId="0" sldId="348"/>
        </pc:sldMkLst>
      </pc:sldChg>
      <pc:sldChg chg="del">
        <pc:chgData name="Sassi MAALOUL" userId="a4180925-2f99-4cac-88ea-b21db01d7383" providerId="ADAL" clId="{1B71AF62-5B0D-4EFE-8FB6-8D07CE453816}" dt="2023-03-21T15:13:17.048" v="15" actId="47"/>
        <pc:sldMkLst>
          <pc:docMk/>
          <pc:sldMk cId="0" sldId="349"/>
        </pc:sldMkLst>
      </pc:sldChg>
      <pc:sldChg chg="del">
        <pc:chgData name="Sassi MAALOUL" userId="a4180925-2f99-4cac-88ea-b21db01d7383" providerId="ADAL" clId="{1B71AF62-5B0D-4EFE-8FB6-8D07CE453816}" dt="2023-03-21T15:13:17.074" v="16" actId="47"/>
        <pc:sldMkLst>
          <pc:docMk/>
          <pc:sldMk cId="0" sldId="350"/>
        </pc:sldMkLst>
      </pc:sldChg>
      <pc:sldChg chg="del">
        <pc:chgData name="Sassi MAALOUL" userId="a4180925-2f99-4cac-88ea-b21db01d7383" providerId="ADAL" clId="{1B71AF62-5B0D-4EFE-8FB6-8D07CE453816}" dt="2023-03-21T15:13:17.850" v="40" actId="47"/>
        <pc:sldMkLst>
          <pc:docMk/>
          <pc:sldMk cId="0" sldId="351"/>
        </pc:sldMkLst>
      </pc:sldChg>
      <pc:sldChg chg="del">
        <pc:chgData name="Sassi MAALOUL" userId="a4180925-2f99-4cac-88ea-b21db01d7383" providerId="ADAL" clId="{1B71AF62-5B0D-4EFE-8FB6-8D07CE453816}" dt="2023-03-21T15:13:17.723" v="36" actId="47"/>
        <pc:sldMkLst>
          <pc:docMk/>
          <pc:sldMk cId="0" sldId="352"/>
        </pc:sldMkLst>
      </pc:sldChg>
      <pc:sldChg chg="del">
        <pc:chgData name="Sassi MAALOUL" userId="a4180925-2f99-4cac-88ea-b21db01d7383" providerId="ADAL" clId="{1B71AF62-5B0D-4EFE-8FB6-8D07CE453816}" dt="2023-03-21T15:13:17.952" v="43" actId="47"/>
        <pc:sldMkLst>
          <pc:docMk/>
          <pc:sldMk cId="0" sldId="353"/>
        </pc:sldMkLst>
      </pc:sldChg>
      <pc:sldChg chg="del">
        <pc:chgData name="Sassi MAALOUL" userId="a4180925-2f99-4cac-88ea-b21db01d7383" providerId="ADAL" clId="{1B71AF62-5B0D-4EFE-8FB6-8D07CE453816}" dt="2023-03-21T15:13:17.984" v="44" actId="47"/>
        <pc:sldMkLst>
          <pc:docMk/>
          <pc:sldMk cId="0" sldId="354"/>
        </pc:sldMkLst>
      </pc:sldChg>
      <pc:sldChg chg="del">
        <pc:chgData name="Sassi MAALOUL" userId="a4180925-2f99-4cac-88ea-b21db01d7383" providerId="ADAL" clId="{1B71AF62-5B0D-4EFE-8FB6-8D07CE453816}" dt="2023-03-21T15:13:18.080" v="47" actId="47"/>
        <pc:sldMkLst>
          <pc:docMk/>
          <pc:sldMk cId="0" sldId="355"/>
        </pc:sldMkLst>
      </pc:sldChg>
      <pc:sldChg chg="del">
        <pc:chgData name="Sassi MAALOUL" userId="a4180925-2f99-4cac-88ea-b21db01d7383" providerId="ADAL" clId="{1B71AF62-5B0D-4EFE-8FB6-8D07CE453816}" dt="2023-03-21T15:13:18.239" v="51" actId="47"/>
        <pc:sldMkLst>
          <pc:docMk/>
          <pc:sldMk cId="0" sldId="356"/>
        </pc:sldMkLst>
      </pc:sldChg>
      <pc:sldChg chg="del">
        <pc:chgData name="Sassi MAALOUL" userId="a4180925-2f99-4cac-88ea-b21db01d7383" providerId="ADAL" clId="{1B71AF62-5B0D-4EFE-8FB6-8D07CE453816}" dt="2023-03-21T15:13:18.257" v="52" actId="47"/>
        <pc:sldMkLst>
          <pc:docMk/>
          <pc:sldMk cId="0" sldId="357"/>
        </pc:sldMkLst>
      </pc:sldChg>
      <pc:sldChg chg="del">
        <pc:chgData name="Sassi MAALOUL" userId="a4180925-2f99-4cac-88ea-b21db01d7383" providerId="ADAL" clId="{1B71AF62-5B0D-4EFE-8FB6-8D07CE453816}" dt="2023-03-21T15:13:18.311" v="53" actId="47"/>
        <pc:sldMkLst>
          <pc:docMk/>
          <pc:sldMk cId="0" sldId="358"/>
        </pc:sldMkLst>
      </pc:sldChg>
      <pc:sldChg chg="del">
        <pc:chgData name="Sassi MAALOUL" userId="a4180925-2f99-4cac-88ea-b21db01d7383" providerId="ADAL" clId="{1B71AF62-5B0D-4EFE-8FB6-8D07CE453816}" dt="2023-03-21T15:13:18.362" v="54" actId="47"/>
        <pc:sldMkLst>
          <pc:docMk/>
          <pc:sldMk cId="0" sldId="359"/>
        </pc:sldMkLst>
      </pc:sldChg>
      <pc:sldChg chg="del">
        <pc:chgData name="Sassi MAALOUL" userId="a4180925-2f99-4cac-88ea-b21db01d7383" providerId="ADAL" clId="{1B71AF62-5B0D-4EFE-8FB6-8D07CE453816}" dt="2023-03-21T15:13:18.383" v="55" actId="47"/>
        <pc:sldMkLst>
          <pc:docMk/>
          <pc:sldMk cId="0" sldId="360"/>
        </pc:sldMkLst>
      </pc:sldChg>
      <pc:sldChg chg="del">
        <pc:chgData name="Sassi MAALOUL" userId="a4180925-2f99-4cac-88ea-b21db01d7383" providerId="ADAL" clId="{1B71AF62-5B0D-4EFE-8FB6-8D07CE453816}" dt="2023-03-21T15:13:18.402" v="56" actId="47"/>
        <pc:sldMkLst>
          <pc:docMk/>
          <pc:sldMk cId="0" sldId="361"/>
        </pc:sldMkLst>
      </pc:sldChg>
      <pc:sldChg chg="del">
        <pc:chgData name="Sassi MAALOUL" userId="a4180925-2f99-4cac-88ea-b21db01d7383" providerId="ADAL" clId="{1B71AF62-5B0D-4EFE-8FB6-8D07CE453816}" dt="2023-03-21T15:13:18.483" v="57" actId="47"/>
        <pc:sldMkLst>
          <pc:docMk/>
          <pc:sldMk cId="0" sldId="362"/>
        </pc:sldMkLst>
      </pc:sldChg>
      <pc:sldChg chg="del">
        <pc:chgData name="Sassi MAALOUL" userId="a4180925-2f99-4cac-88ea-b21db01d7383" providerId="ADAL" clId="{1B71AF62-5B0D-4EFE-8FB6-8D07CE453816}" dt="2023-03-21T15:13:18.517" v="58" actId="47"/>
        <pc:sldMkLst>
          <pc:docMk/>
          <pc:sldMk cId="0" sldId="363"/>
        </pc:sldMkLst>
      </pc:sldChg>
      <pc:sldChg chg="del">
        <pc:chgData name="Sassi MAALOUL" userId="a4180925-2f99-4cac-88ea-b21db01d7383" providerId="ADAL" clId="{1B71AF62-5B0D-4EFE-8FB6-8D07CE453816}" dt="2023-03-21T15:13:18.574" v="59" actId="47"/>
        <pc:sldMkLst>
          <pc:docMk/>
          <pc:sldMk cId="0" sldId="364"/>
        </pc:sldMkLst>
      </pc:sldChg>
      <pc:sldChg chg="del">
        <pc:chgData name="Sassi MAALOUL" userId="a4180925-2f99-4cac-88ea-b21db01d7383" providerId="ADAL" clId="{1B71AF62-5B0D-4EFE-8FB6-8D07CE453816}" dt="2023-03-21T15:13:18.625" v="60" actId="47"/>
        <pc:sldMkLst>
          <pc:docMk/>
          <pc:sldMk cId="0" sldId="365"/>
        </pc:sldMkLst>
      </pc:sldChg>
      <pc:sldChg chg="del">
        <pc:chgData name="Sassi MAALOUL" userId="a4180925-2f99-4cac-88ea-b21db01d7383" providerId="ADAL" clId="{1B71AF62-5B0D-4EFE-8FB6-8D07CE453816}" dt="2023-03-21T15:13:18.654" v="61" actId="47"/>
        <pc:sldMkLst>
          <pc:docMk/>
          <pc:sldMk cId="0" sldId="366"/>
        </pc:sldMkLst>
      </pc:sldChg>
      <pc:sldChg chg="del">
        <pc:chgData name="Sassi MAALOUL" userId="a4180925-2f99-4cac-88ea-b21db01d7383" providerId="ADAL" clId="{1B71AF62-5B0D-4EFE-8FB6-8D07CE453816}" dt="2023-03-21T15:13:18.679" v="62" actId="47"/>
        <pc:sldMkLst>
          <pc:docMk/>
          <pc:sldMk cId="0" sldId="367"/>
        </pc:sldMkLst>
      </pc:sldChg>
      <pc:sldChg chg="del">
        <pc:chgData name="Sassi MAALOUL" userId="a4180925-2f99-4cac-88ea-b21db01d7383" providerId="ADAL" clId="{1B71AF62-5B0D-4EFE-8FB6-8D07CE453816}" dt="2023-03-21T15:13:18.705" v="63" actId="47"/>
        <pc:sldMkLst>
          <pc:docMk/>
          <pc:sldMk cId="0" sldId="368"/>
        </pc:sldMkLst>
      </pc:sldChg>
      <pc:sldChg chg="del">
        <pc:chgData name="Sassi MAALOUL" userId="a4180925-2f99-4cac-88ea-b21db01d7383" providerId="ADAL" clId="{1B71AF62-5B0D-4EFE-8FB6-8D07CE453816}" dt="2023-03-21T15:13:18.727" v="64" actId="47"/>
        <pc:sldMkLst>
          <pc:docMk/>
          <pc:sldMk cId="0" sldId="369"/>
        </pc:sldMkLst>
      </pc:sldChg>
      <pc:sldChg chg="del">
        <pc:chgData name="Sassi MAALOUL" userId="a4180925-2f99-4cac-88ea-b21db01d7383" providerId="ADAL" clId="{1B71AF62-5B0D-4EFE-8FB6-8D07CE453816}" dt="2023-03-21T15:13:18.774" v="65" actId="47"/>
        <pc:sldMkLst>
          <pc:docMk/>
          <pc:sldMk cId="0" sldId="370"/>
        </pc:sldMkLst>
      </pc:sldChg>
      <pc:sldChg chg="del">
        <pc:chgData name="Sassi MAALOUL" userId="a4180925-2f99-4cac-88ea-b21db01d7383" providerId="ADAL" clId="{1B71AF62-5B0D-4EFE-8FB6-8D07CE453816}" dt="2023-03-21T15:13:17.531" v="30" actId="47"/>
        <pc:sldMkLst>
          <pc:docMk/>
          <pc:sldMk cId="0" sldId="371"/>
        </pc:sldMkLst>
      </pc:sldChg>
      <pc:sldChg chg="del">
        <pc:chgData name="Sassi MAALOUL" userId="a4180925-2f99-4cac-88ea-b21db01d7383" providerId="ADAL" clId="{1B71AF62-5B0D-4EFE-8FB6-8D07CE453816}" dt="2023-03-21T15:13:18.795" v="66" actId="47"/>
        <pc:sldMkLst>
          <pc:docMk/>
          <pc:sldMk cId="0" sldId="372"/>
        </pc:sldMkLst>
      </pc:sldChg>
      <pc:sldChg chg="del">
        <pc:chgData name="Sassi MAALOUL" userId="a4180925-2f99-4cac-88ea-b21db01d7383" providerId="ADAL" clId="{1B71AF62-5B0D-4EFE-8FB6-8D07CE453816}" dt="2023-03-21T15:13:18.814" v="67" actId="47"/>
        <pc:sldMkLst>
          <pc:docMk/>
          <pc:sldMk cId="0" sldId="373"/>
        </pc:sldMkLst>
      </pc:sldChg>
      <pc:sldChg chg="del">
        <pc:chgData name="Sassi MAALOUL" userId="a4180925-2f99-4cac-88ea-b21db01d7383" providerId="ADAL" clId="{1B71AF62-5B0D-4EFE-8FB6-8D07CE453816}" dt="2023-03-21T15:13:18.857" v="68" actId="47"/>
        <pc:sldMkLst>
          <pc:docMk/>
          <pc:sldMk cId="0" sldId="374"/>
        </pc:sldMkLst>
      </pc:sldChg>
      <pc:sldChg chg="del">
        <pc:chgData name="Sassi MAALOUL" userId="a4180925-2f99-4cac-88ea-b21db01d7383" providerId="ADAL" clId="{1B71AF62-5B0D-4EFE-8FB6-8D07CE453816}" dt="2023-03-21T15:13:18.876" v="69" actId="47"/>
        <pc:sldMkLst>
          <pc:docMk/>
          <pc:sldMk cId="0" sldId="375"/>
        </pc:sldMkLst>
      </pc:sldChg>
      <pc:sldChg chg="del">
        <pc:chgData name="Sassi MAALOUL" userId="a4180925-2f99-4cac-88ea-b21db01d7383" providerId="ADAL" clId="{1B71AF62-5B0D-4EFE-8FB6-8D07CE453816}" dt="2023-03-21T15:13:18.929" v="70" actId="47"/>
        <pc:sldMkLst>
          <pc:docMk/>
          <pc:sldMk cId="0" sldId="376"/>
        </pc:sldMkLst>
      </pc:sldChg>
      <pc:sldChg chg="del">
        <pc:chgData name="Sassi MAALOUL" userId="a4180925-2f99-4cac-88ea-b21db01d7383" providerId="ADAL" clId="{1B71AF62-5B0D-4EFE-8FB6-8D07CE453816}" dt="2023-03-21T15:13:18.946" v="71" actId="47"/>
        <pc:sldMkLst>
          <pc:docMk/>
          <pc:sldMk cId="0" sldId="377"/>
        </pc:sldMkLst>
      </pc:sldChg>
      <pc:sldChg chg="del">
        <pc:chgData name="Sassi MAALOUL" userId="a4180925-2f99-4cac-88ea-b21db01d7383" providerId="ADAL" clId="{1B71AF62-5B0D-4EFE-8FB6-8D07CE453816}" dt="2023-03-21T15:13:19.003" v="72" actId="47"/>
        <pc:sldMkLst>
          <pc:docMk/>
          <pc:sldMk cId="0" sldId="378"/>
        </pc:sldMkLst>
      </pc:sldChg>
      <pc:sldChg chg="del">
        <pc:chgData name="Sassi MAALOUL" userId="a4180925-2f99-4cac-88ea-b21db01d7383" providerId="ADAL" clId="{1B71AF62-5B0D-4EFE-8FB6-8D07CE453816}" dt="2023-03-21T15:13:19.063" v="73" actId="47"/>
        <pc:sldMkLst>
          <pc:docMk/>
          <pc:sldMk cId="0" sldId="379"/>
        </pc:sldMkLst>
      </pc:sldChg>
      <pc:sldChg chg="del">
        <pc:chgData name="Sassi MAALOUL" userId="a4180925-2f99-4cac-88ea-b21db01d7383" providerId="ADAL" clId="{1B71AF62-5B0D-4EFE-8FB6-8D07CE453816}" dt="2023-03-21T15:13:19.082" v="74" actId="47"/>
        <pc:sldMkLst>
          <pc:docMk/>
          <pc:sldMk cId="0" sldId="380"/>
        </pc:sldMkLst>
      </pc:sldChg>
      <pc:sldChg chg="del">
        <pc:chgData name="Sassi MAALOUL" userId="a4180925-2f99-4cac-88ea-b21db01d7383" providerId="ADAL" clId="{1B71AF62-5B0D-4EFE-8FB6-8D07CE453816}" dt="2023-03-21T15:13:19.104" v="75" actId="47"/>
        <pc:sldMkLst>
          <pc:docMk/>
          <pc:sldMk cId="0" sldId="381"/>
        </pc:sldMkLst>
      </pc:sldChg>
      <pc:sldChg chg="del">
        <pc:chgData name="Sassi MAALOUL" userId="a4180925-2f99-4cac-88ea-b21db01d7383" providerId="ADAL" clId="{1B71AF62-5B0D-4EFE-8FB6-8D07CE453816}" dt="2023-03-21T15:13:19.169" v="76" actId="47"/>
        <pc:sldMkLst>
          <pc:docMk/>
          <pc:sldMk cId="0" sldId="382"/>
        </pc:sldMkLst>
      </pc:sldChg>
      <pc:sldChg chg="del">
        <pc:chgData name="Sassi MAALOUL" userId="a4180925-2f99-4cac-88ea-b21db01d7383" providerId="ADAL" clId="{1B71AF62-5B0D-4EFE-8FB6-8D07CE453816}" dt="2023-03-21T15:13:19.198" v="77" actId="47"/>
        <pc:sldMkLst>
          <pc:docMk/>
          <pc:sldMk cId="0" sldId="383"/>
        </pc:sldMkLst>
      </pc:sldChg>
      <pc:sldChg chg="del">
        <pc:chgData name="Sassi MAALOUL" userId="a4180925-2f99-4cac-88ea-b21db01d7383" providerId="ADAL" clId="{1B71AF62-5B0D-4EFE-8FB6-8D07CE453816}" dt="2023-03-21T15:13:19.218" v="78" actId="47"/>
        <pc:sldMkLst>
          <pc:docMk/>
          <pc:sldMk cId="0" sldId="384"/>
        </pc:sldMkLst>
      </pc:sldChg>
      <pc:sldChg chg="del">
        <pc:chgData name="Sassi MAALOUL" userId="a4180925-2f99-4cac-88ea-b21db01d7383" providerId="ADAL" clId="{1B71AF62-5B0D-4EFE-8FB6-8D07CE453816}" dt="2023-03-21T15:13:19.237" v="79" actId="47"/>
        <pc:sldMkLst>
          <pc:docMk/>
          <pc:sldMk cId="0" sldId="385"/>
        </pc:sldMkLst>
      </pc:sldChg>
      <pc:sldChg chg="del">
        <pc:chgData name="Sassi MAALOUL" userId="a4180925-2f99-4cac-88ea-b21db01d7383" providerId="ADAL" clId="{1B71AF62-5B0D-4EFE-8FB6-8D07CE453816}" dt="2023-03-21T15:13:19.253" v="80" actId="47"/>
        <pc:sldMkLst>
          <pc:docMk/>
          <pc:sldMk cId="0" sldId="386"/>
        </pc:sldMkLst>
      </pc:sldChg>
      <pc:sldChg chg="del">
        <pc:chgData name="Sassi MAALOUL" userId="a4180925-2f99-4cac-88ea-b21db01d7383" providerId="ADAL" clId="{1B71AF62-5B0D-4EFE-8FB6-8D07CE453816}" dt="2023-03-21T15:13:19.295" v="81" actId="47"/>
        <pc:sldMkLst>
          <pc:docMk/>
          <pc:sldMk cId="0" sldId="387"/>
        </pc:sldMkLst>
      </pc:sldChg>
      <pc:sldChg chg="del">
        <pc:chgData name="Sassi MAALOUL" userId="a4180925-2f99-4cac-88ea-b21db01d7383" providerId="ADAL" clId="{1B71AF62-5B0D-4EFE-8FB6-8D07CE453816}" dt="2023-03-21T15:13:19.319" v="82" actId="47"/>
        <pc:sldMkLst>
          <pc:docMk/>
          <pc:sldMk cId="0" sldId="388"/>
        </pc:sldMkLst>
      </pc:sldChg>
      <pc:sldChg chg="del">
        <pc:chgData name="Sassi MAALOUL" userId="a4180925-2f99-4cac-88ea-b21db01d7383" providerId="ADAL" clId="{1B71AF62-5B0D-4EFE-8FB6-8D07CE453816}" dt="2023-03-21T15:13:19.359" v="83" actId="47"/>
        <pc:sldMkLst>
          <pc:docMk/>
          <pc:sldMk cId="0" sldId="389"/>
        </pc:sldMkLst>
      </pc:sldChg>
      <pc:sldChg chg="del">
        <pc:chgData name="Sassi MAALOUL" userId="a4180925-2f99-4cac-88ea-b21db01d7383" providerId="ADAL" clId="{1B71AF62-5B0D-4EFE-8FB6-8D07CE453816}" dt="2023-03-21T15:13:19.380" v="84" actId="47"/>
        <pc:sldMkLst>
          <pc:docMk/>
          <pc:sldMk cId="0" sldId="390"/>
        </pc:sldMkLst>
      </pc:sldChg>
      <pc:sldChg chg="del">
        <pc:chgData name="Sassi MAALOUL" userId="a4180925-2f99-4cac-88ea-b21db01d7383" providerId="ADAL" clId="{1B71AF62-5B0D-4EFE-8FB6-8D07CE453816}" dt="2023-03-21T15:13:19.422" v="85" actId="47"/>
        <pc:sldMkLst>
          <pc:docMk/>
          <pc:sldMk cId="0" sldId="391"/>
        </pc:sldMkLst>
      </pc:sldChg>
      <pc:sldChg chg="del">
        <pc:chgData name="Sassi MAALOUL" userId="a4180925-2f99-4cac-88ea-b21db01d7383" providerId="ADAL" clId="{1B71AF62-5B0D-4EFE-8FB6-8D07CE453816}" dt="2023-03-21T15:13:19.439" v="86" actId="47"/>
        <pc:sldMkLst>
          <pc:docMk/>
          <pc:sldMk cId="0" sldId="392"/>
        </pc:sldMkLst>
      </pc:sldChg>
      <pc:sldChg chg="del">
        <pc:chgData name="Sassi MAALOUL" userId="a4180925-2f99-4cac-88ea-b21db01d7383" providerId="ADAL" clId="{1B71AF62-5B0D-4EFE-8FB6-8D07CE453816}" dt="2023-03-21T15:13:19.472" v="87" actId="47"/>
        <pc:sldMkLst>
          <pc:docMk/>
          <pc:sldMk cId="0" sldId="393"/>
        </pc:sldMkLst>
      </pc:sldChg>
      <pc:sldChg chg="del">
        <pc:chgData name="Sassi MAALOUL" userId="a4180925-2f99-4cac-88ea-b21db01d7383" providerId="ADAL" clId="{1B71AF62-5B0D-4EFE-8FB6-8D07CE453816}" dt="2023-03-21T15:13:19.509" v="88" actId="47"/>
        <pc:sldMkLst>
          <pc:docMk/>
          <pc:sldMk cId="0" sldId="394"/>
        </pc:sldMkLst>
      </pc:sldChg>
      <pc:sldChg chg="del">
        <pc:chgData name="Sassi MAALOUL" userId="a4180925-2f99-4cac-88ea-b21db01d7383" providerId="ADAL" clId="{1B71AF62-5B0D-4EFE-8FB6-8D07CE453816}" dt="2023-03-21T15:13:19.553" v="89" actId="47"/>
        <pc:sldMkLst>
          <pc:docMk/>
          <pc:sldMk cId="0" sldId="395"/>
        </pc:sldMkLst>
      </pc:sldChg>
      <pc:sldChg chg="del">
        <pc:chgData name="Sassi MAALOUL" userId="a4180925-2f99-4cac-88ea-b21db01d7383" providerId="ADAL" clId="{1B71AF62-5B0D-4EFE-8FB6-8D07CE453816}" dt="2023-03-21T15:13:19.617" v="91" actId="47"/>
        <pc:sldMkLst>
          <pc:docMk/>
          <pc:sldMk cId="0" sldId="396"/>
        </pc:sldMkLst>
      </pc:sldChg>
      <pc:sldChg chg="del">
        <pc:chgData name="Sassi MAALOUL" userId="a4180925-2f99-4cac-88ea-b21db01d7383" providerId="ADAL" clId="{1B71AF62-5B0D-4EFE-8FB6-8D07CE453816}" dt="2023-03-21T15:13:19.634" v="92" actId="47"/>
        <pc:sldMkLst>
          <pc:docMk/>
          <pc:sldMk cId="0" sldId="397"/>
        </pc:sldMkLst>
      </pc:sldChg>
      <pc:sldChg chg="del">
        <pc:chgData name="Sassi MAALOUL" userId="a4180925-2f99-4cac-88ea-b21db01d7383" providerId="ADAL" clId="{1B71AF62-5B0D-4EFE-8FB6-8D07CE453816}" dt="2023-03-21T15:13:19.572" v="90" actId="47"/>
        <pc:sldMkLst>
          <pc:docMk/>
          <pc:sldMk cId="0" sldId="398"/>
        </pc:sldMkLst>
      </pc:sldChg>
      <pc:sldChg chg="del">
        <pc:chgData name="Sassi MAALOUL" userId="a4180925-2f99-4cac-88ea-b21db01d7383" providerId="ADAL" clId="{1B71AF62-5B0D-4EFE-8FB6-8D07CE453816}" dt="2023-03-21T15:13:19.670" v="93" actId="47"/>
        <pc:sldMkLst>
          <pc:docMk/>
          <pc:sldMk cId="0" sldId="399"/>
        </pc:sldMkLst>
      </pc:sldChg>
      <pc:sldChg chg="del">
        <pc:chgData name="Sassi MAALOUL" userId="a4180925-2f99-4cac-88ea-b21db01d7383" providerId="ADAL" clId="{1B71AF62-5B0D-4EFE-8FB6-8D07CE453816}" dt="2023-03-21T15:13:19.706" v="94" actId="47"/>
        <pc:sldMkLst>
          <pc:docMk/>
          <pc:sldMk cId="0" sldId="400"/>
        </pc:sldMkLst>
      </pc:sldChg>
      <pc:sldChg chg="del">
        <pc:chgData name="Sassi MAALOUL" userId="a4180925-2f99-4cac-88ea-b21db01d7383" providerId="ADAL" clId="{1B71AF62-5B0D-4EFE-8FB6-8D07CE453816}" dt="2023-03-21T15:13:19.729" v="95" actId="47"/>
        <pc:sldMkLst>
          <pc:docMk/>
          <pc:sldMk cId="0" sldId="401"/>
        </pc:sldMkLst>
      </pc:sldChg>
      <pc:sldChg chg="del">
        <pc:chgData name="Sassi MAALOUL" userId="a4180925-2f99-4cac-88ea-b21db01d7383" providerId="ADAL" clId="{1B71AF62-5B0D-4EFE-8FB6-8D07CE453816}" dt="2023-03-21T15:13:19.782" v="96" actId="47"/>
        <pc:sldMkLst>
          <pc:docMk/>
          <pc:sldMk cId="0" sldId="402"/>
        </pc:sldMkLst>
      </pc:sldChg>
      <pc:sldChg chg="del">
        <pc:chgData name="Sassi MAALOUL" userId="a4180925-2f99-4cac-88ea-b21db01d7383" providerId="ADAL" clId="{1B71AF62-5B0D-4EFE-8FB6-8D07CE453816}" dt="2023-03-21T15:13:19.807" v="97" actId="47"/>
        <pc:sldMkLst>
          <pc:docMk/>
          <pc:sldMk cId="0" sldId="403"/>
        </pc:sldMkLst>
      </pc:sldChg>
      <pc:sldChg chg="del">
        <pc:chgData name="Sassi MAALOUL" userId="a4180925-2f99-4cac-88ea-b21db01d7383" providerId="ADAL" clId="{1B71AF62-5B0D-4EFE-8FB6-8D07CE453816}" dt="2023-03-21T15:13:19.824" v="98" actId="47"/>
        <pc:sldMkLst>
          <pc:docMk/>
          <pc:sldMk cId="0" sldId="404"/>
        </pc:sldMkLst>
      </pc:sldChg>
      <pc:sldChg chg="del">
        <pc:chgData name="Sassi MAALOUL" userId="a4180925-2f99-4cac-88ea-b21db01d7383" providerId="ADAL" clId="{1B71AF62-5B0D-4EFE-8FB6-8D07CE453816}" dt="2023-03-21T15:13:19.857" v="99" actId="47"/>
        <pc:sldMkLst>
          <pc:docMk/>
          <pc:sldMk cId="0" sldId="405"/>
        </pc:sldMkLst>
      </pc:sldChg>
      <pc:sldChg chg="del">
        <pc:chgData name="Sassi MAALOUL" userId="a4180925-2f99-4cac-88ea-b21db01d7383" providerId="ADAL" clId="{1B71AF62-5B0D-4EFE-8FB6-8D07CE453816}" dt="2023-03-21T15:13:19.886" v="100" actId="47"/>
        <pc:sldMkLst>
          <pc:docMk/>
          <pc:sldMk cId="0" sldId="406"/>
        </pc:sldMkLst>
      </pc:sldChg>
      <pc:sldChg chg="del">
        <pc:chgData name="Sassi MAALOUL" userId="a4180925-2f99-4cac-88ea-b21db01d7383" providerId="ADAL" clId="{1B71AF62-5B0D-4EFE-8FB6-8D07CE453816}" dt="2023-03-21T15:13:19.927" v="101" actId="47"/>
        <pc:sldMkLst>
          <pc:docMk/>
          <pc:sldMk cId="0" sldId="407"/>
        </pc:sldMkLst>
      </pc:sldChg>
      <pc:sldChg chg="del">
        <pc:chgData name="Sassi MAALOUL" userId="a4180925-2f99-4cac-88ea-b21db01d7383" providerId="ADAL" clId="{1B71AF62-5B0D-4EFE-8FB6-8D07CE453816}" dt="2023-03-21T15:13:19.946" v="102" actId="47"/>
        <pc:sldMkLst>
          <pc:docMk/>
          <pc:sldMk cId="0" sldId="408"/>
        </pc:sldMkLst>
      </pc:sldChg>
      <pc:sldChg chg="del">
        <pc:chgData name="Sassi MAALOUL" userId="a4180925-2f99-4cac-88ea-b21db01d7383" providerId="ADAL" clId="{1B71AF62-5B0D-4EFE-8FB6-8D07CE453816}" dt="2023-03-21T15:13:19.994" v="103" actId="47"/>
        <pc:sldMkLst>
          <pc:docMk/>
          <pc:sldMk cId="0" sldId="409"/>
        </pc:sldMkLst>
      </pc:sldChg>
      <pc:sldChg chg="del">
        <pc:chgData name="Sassi MAALOUL" userId="a4180925-2f99-4cac-88ea-b21db01d7383" providerId="ADAL" clId="{1B71AF62-5B0D-4EFE-8FB6-8D07CE453816}" dt="2023-03-21T15:13:20.016" v="104" actId="47"/>
        <pc:sldMkLst>
          <pc:docMk/>
          <pc:sldMk cId="0" sldId="410"/>
        </pc:sldMkLst>
      </pc:sldChg>
      <pc:sldChg chg="del">
        <pc:chgData name="Sassi MAALOUL" userId="a4180925-2f99-4cac-88ea-b21db01d7383" providerId="ADAL" clId="{1B71AF62-5B0D-4EFE-8FB6-8D07CE453816}" dt="2023-03-21T15:13:31.531" v="196" actId="47"/>
        <pc:sldMkLst>
          <pc:docMk/>
          <pc:sldMk cId="0" sldId="411"/>
        </pc:sldMkLst>
      </pc:sldChg>
      <pc:sldChg chg="del">
        <pc:chgData name="Sassi MAALOUL" userId="a4180925-2f99-4cac-88ea-b21db01d7383" providerId="ADAL" clId="{1B71AF62-5B0D-4EFE-8FB6-8D07CE453816}" dt="2023-03-21T15:13:20.070" v="105" actId="47"/>
        <pc:sldMkLst>
          <pc:docMk/>
          <pc:sldMk cId="0" sldId="413"/>
        </pc:sldMkLst>
      </pc:sldChg>
      <pc:sldChg chg="del">
        <pc:chgData name="Sassi MAALOUL" userId="a4180925-2f99-4cac-88ea-b21db01d7383" providerId="ADAL" clId="{1B71AF62-5B0D-4EFE-8FB6-8D07CE453816}" dt="2023-03-21T15:13:20.114" v="106" actId="47"/>
        <pc:sldMkLst>
          <pc:docMk/>
          <pc:sldMk cId="0" sldId="415"/>
        </pc:sldMkLst>
      </pc:sldChg>
      <pc:sldChg chg="del">
        <pc:chgData name="Sassi MAALOUL" userId="a4180925-2f99-4cac-88ea-b21db01d7383" providerId="ADAL" clId="{1B71AF62-5B0D-4EFE-8FB6-8D07CE453816}" dt="2023-03-21T15:13:20.130" v="107" actId="47"/>
        <pc:sldMkLst>
          <pc:docMk/>
          <pc:sldMk cId="0" sldId="426"/>
        </pc:sldMkLst>
      </pc:sldChg>
      <pc:sldChg chg="del">
        <pc:chgData name="Sassi MAALOUL" userId="a4180925-2f99-4cac-88ea-b21db01d7383" providerId="ADAL" clId="{1B71AF62-5B0D-4EFE-8FB6-8D07CE453816}" dt="2023-03-21T15:13:20.164" v="108" actId="47"/>
        <pc:sldMkLst>
          <pc:docMk/>
          <pc:sldMk cId="0" sldId="428"/>
        </pc:sldMkLst>
      </pc:sldChg>
      <pc:sldChg chg="del">
        <pc:chgData name="Sassi MAALOUL" userId="a4180925-2f99-4cac-88ea-b21db01d7383" providerId="ADAL" clId="{1B71AF62-5B0D-4EFE-8FB6-8D07CE453816}" dt="2023-03-21T15:13:20.193" v="109" actId="47"/>
        <pc:sldMkLst>
          <pc:docMk/>
          <pc:sldMk cId="0" sldId="429"/>
        </pc:sldMkLst>
      </pc:sldChg>
      <pc:sldChg chg="del">
        <pc:chgData name="Sassi MAALOUL" userId="a4180925-2f99-4cac-88ea-b21db01d7383" providerId="ADAL" clId="{1B71AF62-5B0D-4EFE-8FB6-8D07CE453816}" dt="2023-03-21T15:13:20.223" v="110" actId="47"/>
        <pc:sldMkLst>
          <pc:docMk/>
          <pc:sldMk cId="0" sldId="433"/>
        </pc:sldMkLst>
      </pc:sldChg>
      <pc:sldChg chg="del">
        <pc:chgData name="Sassi MAALOUL" userId="a4180925-2f99-4cac-88ea-b21db01d7383" providerId="ADAL" clId="{1B71AF62-5B0D-4EFE-8FB6-8D07CE453816}" dt="2023-03-21T15:13:17.197" v="20" actId="47"/>
        <pc:sldMkLst>
          <pc:docMk/>
          <pc:sldMk cId="0" sldId="496"/>
        </pc:sldMkLst>
      </pc:sldChg>
      <pc:sldChg chg="del">
        <pc:chgData name="Sassi MAALOUL" userId="a4180925-2f99-4cac-88ea-b21db01d7383" providerId="ADAL" clId="{1B71AF62-5B0D-4EFE-8FB6-8D07CE453816}" dt="2023-03-21T15:13:17.631" v="33" actId="47"/>
        <pc:sldMkLst>
          <pc:docMk/>
          <pc:sldMk cId="0" sldId="497"/>
        </pc:sldMkLst>
      </pc:sldChg>
      <pc:sldChg chg="del">
        <pc:chgData name="Sassi MAALOUL" userId="a4180925-2f99-4cac-88ea-b21db01d7383" providerId="ADAL" clId="{1B71AF62-5B0D-4EFE-8FB6-8D07CE453816}" dt="2023-03-21T15:13:17.510" v="29" actId="47"/>
        <pc:sldMkLst>
          <pc:docMk/>
          <pc:sldMk cId="0" sldId="509"/>
        </pc:sldMkLst>
      </pc:sldChg>
      <pc:sldChg chg="del">
        <pc:chgData name="Sassi MAALOUL" userId="a4180925-2f99-4cac-88ea-b21db01d7383" providerId="ADAL" clId="{1B71AF62-5B0D-4EFE-8FB6-8D07CE453816}" dt="2023-03-21T15:13:20.330" v="113" actId="47"/>
        <pc:sldMkLst>
          <pc:docMk/>
          <pc:sldMk cId="0" sldId="510"/>
        </pc:sldMkLst>
      </pc:sldChg>
      <pc:sldChg chg="del">
        <pc:chgData name="Sassi MAALOUL" userId="a4180925-2f99-4cac-88ea-b21db01d7383" providerId="ADAL" clId="{1B71AF62-5B0D-4EFE-8FB6-8D07CE453816}" dt="2023-03-21T15:13:20.356" v="114" actId="47"/>
        <pc:sldMkLst>
          <pc:docMk/>
          <pc:sldMk cId="0" sldId="511"/>
        </pc:sldMkLst>
      </pc:sldChg>
      <pc:sldChg chg="del">
        <pc:chgData name="Sassi MAALOUL" userId="a4180925-2f99-4cac-88ea-b21db01d7383" providerId="ADAL" clId="{1B71AF62-5B0D-4EFE-8FB6-8D07CE453816}" dt="2023-03-21T15:13:20.430" v="116" actId="47"/>
        <pc:sldMkLst>
          <pc:docMk/>
          <pc:sldMk cId="0" sldId="513"/>
        </pc:sldMkLst>
      </pc:sldChg>
      <pc:sldChg chg="del">
        <pc:chgData name="Sassi MAALOUL" userId="a4180925-2f99-4cac-88ea-b21db01d7383" providerId="ADAL" clId="{1B71AF62-5B0D-4EFE-8FB6-8D07CE453816}" dt="2023-03-21T15:13:20.444" v="117" actId="47"/>
        <pc:sldMkLst>
          <pc:docMk/>
          <pc:sldMk cId="0" sldId="514"/>
        </pc:sldMkLst>
      </pc:sldChg>
      <pc:sldChg chg="del">
        <pc:chgData name="Sassi MAALOUL" userId="a4180925-2f99-4cac-88ea-b21db01d7383" providerId="ADAL" clId="{1B71AF62-5B0D-4EFE-8FB6-8D07CE453816}" dt="2023-03-21T15:13:20.480" v="118" actId="47"/>
        <pc:sldMkLst>
          <pc:docMk/>
          <pc:sldMk cId="0" sldId="515"/>
        </pc:sldMkLst>
      </pc:sldChg>
      <pc:sldChg chg="del">
        <pc:chgData name="Sassi MAALOUL" userId="a4180925-2f99-4cac-88ea-b21db01d7383" providerId="ADAL" clId="{1B71AF62-5B0D-4EFE-8FB6-8D07CE453816}" dt="2023-03-21T15:13:20.506" v="119" actId="47"/>
        <pc:sldMkLst>
          <pc:docMk/>
          <pc:sldMk cId="0" sldId="516"/>
        </pc:sldMkLst>
      </pc:sldChg>
      <pc:sldChg chg="del">
        <pc:chgData name="Sassi MAALOUL" userId="a4180925-2f99-4cac-88ea-b21db01d7383" providerId="ADAL" clId="{1B71AF62-5B0D-4EFE-8FB6-8D07CE453816}" dt="2023-03-21T15:13:20.539" v="120" actId="47"/>
        <pc:sldMkLst>
          <pc:docMk/>
          <pc:sldMk cId="0" sldId="517"/>
        </pc:sldMkLst>
      </pc:sldChg>
      <pc:sldChg chg="del">
        <pc:chgData name="Sassi MAALOUL" userId="a4180925-2f99-4cac-88ea-b21db01d7383" providerId="ADAL" clId="{1B71AF62-5B0D-4EFE-8FB6-8D07CE453816}" dt="2023-03-21T15:13:20.568" v="121" actId="47"/>
        <pc:sldMkLst>
          <pc:docMk/>
          <pc:sldMk cId="0" sldId="518"/>
        </pc:sldMkLst>
      </pc:sldChg>
      <pc:sldChg chg="del">
        <pc:chgData name="Sassi MAALOUL" userId="a4180925-2f99-4cac-88ea-b21db01d7383" providerId="ADAL" clId="{1B71AF62-5B0D-4EFE-8FB6-8D07CE453816}" dt="2023-03-21T15:13:20.600" v="122" actId="47"/>
        <pc:sldMkLst>
          <pc:docMk/>
          <pc:sldMk cId="0" sldId="519"/>
        </pc:sldMkLst>
      </pc:sldChg>
      <pc:sldChg chg="del">
        <pc:chgData name="Sassi MAALOUL" userId="a4180925-2f99-4cac-88ea-b21db01d7383" providerId="ADAL" clId="{1B71AF62-5B0D-4EFE-8FB6-8D07CE453816}" dt="2023-03-21T15:13:20.631" v="123" actId="47"/>
        <pc:sldMkLst>
          <pc:docMk/>
          <pc:sldMk cId="0" sldId="520"/>
        </pc:sldMkLst>
      </pc:sldChg>
      <pc:sldChg chg="del">
        <pc:chgData name="Sassi MAALOUL" userId="a4180925-2f99-4cac-88ea-b21db01d7383" providerId="ADAL" clId="{1B71AF62-5B0D-4EFE-8FB6-8D07CE453816}" dt="2023-03-21T15:13:20.663" v="124" actId="47"/>
        <pc:sldMkLst>
          <pc:docMk/>
          <pc:sldMk cId="0" sldId="521"/>
        </pc:sldMkLst>
      </pc:sldChg>
      <pc:sldChg chg="del">
        <pc:chgData name="Sassi MAALOUL" userId="a4180925-2f99-4cac-88ea-b21db01d7383" providerId="ADAL" clId="{1B71AF62-5B0D-4EFE-8FB6-8D07CE453816}" dt="2023-03-21T15:13:20.692" v="125" actId="47"/>
        <pc:sldMkLst>
          <pc:docMk/>
          <pc:sldMk cId="0" sldId="522"/>
        </pc:sldMkLst>
      </pc:sldChg>
      <pc:sldChg chg="del">
        <pc:chgData name="Sassi MAALOUL" userId="a4180925-2f99-4cac-88ea-b21db01d7383" providerId="ADAL" clId="{1B71AF62-5B0D-4EFE-8FB6-8D07CE453816}" dt="2023-03-21T15:13:20.729" v="126" actId="47"/>
        <pc:sldMkLst>
          <pc:docMk/>
          <pc:sldMk cId="0" sldId="523"/>
        </pc:sldMkLst>
      </pc:sldChg>
      <pc:sldChg chg="del">
        <pc:chgData name="Sassi MAALOUL" userId="a4180925-2f99-4cac-88ea-b21db01d7383" providerId="ADAL" clId="{1B71AF62-5B0D-4EFE-8FB6-8D07CE453816}" dt="2023-03-21T15:13:20.756" v="127" actId="47"/>
        <pc:sldMkLst>
          <pc:docMk/>
          <pc:sldMk cId="0" sldId="524"/>
        </pc:sldMkLst>
      </pc:sldChg>
      <pc:sldChg chg="del">
        <pc:chgData name="Sassi MAALOUL" userId="a4180925-2f99-4cac-88ea-b21db01d7383" providerId="ADAL" clId="{1B71AF62-5B0D-4EFE-8FB6-8D07CE453816}" dt="2023-03-21T15:13:20.796" v="128" actId="47"/>
        <pc:sldMkLst>
          <pc:docMk/>
          <pc:sldMk cId="0" sldId="525"/>
        </pc:sldMkLst>
      </pc:sldChg>
      <pc:sldChg chg="del">
        <pc:chgData name="Sassi MAALOUL" userId="a4180925-2f99-4cac-88ea-b21db01d7383" providerId="ADAL" clId="{1B71AF62-5B0D-4EFE-8FB6-8D07CE453816}" dt="2023-03-21T15:13:20.823" v="129" actId="47"/>
        <pc:sldMkLst>
          <pc:docMk/>
          <pc:sldMk cId="0" sldId="526"/>
        </pc:sldMkLst>
      </pc:sldChg>
      <pc:sldChg chg="del">
        <pc:chgData name="Sassi MAALOUL" userId="a4180925-2f99-4cac-88ea-b21db01d7383" providerId="ADAL" clId="{1B71AF62-5B0D-4EFE-8FB6-8D07CE453816}" dt="2023-03-21T15:13:20.903" v="130" actId="47"/>
        <pc:sldMkLst>
          <pc:docMk/>
          <pc:sldMk cId="0" sldId="527"/>
        </pc:sldMkLst>
      </pc:sldChg>
      <pc:sldChg chg="del">
        <pc:chgData name="Sassi MAALOUL" userId="a4180925-2f99-4cac-88ea-b21db01d7383" providerId="ADAL" clId="{1B71AF62-5B0D-4EFE-8FB6-8D07CE453816}" dt="2023-03-21T15:13:21.020" v="131" actId="47"/>
        <pc:sldMkLst>
          <pc:docMk/>
          <pc:sldMk cId="0" sldId="528"/>
        </pc:sldMkLst>
      </pc:sldChg>
      <pc:sldChg chg="del">
        <pc:chgData name="Sassi MAALOUL" userId="a4180925-2f99-4cac-88ea-b21db01d7383" providerId="ADAL" clId="{1B71AF62-5B0D-4EFE-8FB6-8D07CE453816}" dt="2023-03-21T15:13:21.094" v="134" actId="47"/>
        <pc:sldMkLst>
          <pc:docMk/>
          <pc:sldMk cId="0" sldId="529"/>
        </pc:sldMkLst>
      </pc:sldChg>
      <pc:sldChg chg="del">
        <pc:chgData name="Sassi MAALOUL" userId="a4180925-2f99-4cac-88ea-b21db01d7383" providerId="ADAL" clId="{1B71AF62-5B0D-4EFE-8FB6-8D07CE453816}" dt="2023-03-21T15:13:21.142" v="136" actId="47"/>
        <pc:sldMkLst>
          <pc:docMk/>
          <pc:sldMk cId="0" sldId="531"/>
        </pc:sldMkLst>
      </pc:sldChg>
      <pc:sldChg chg="del">
        <pc:chgData name="Sassi MAALOUL" userId="a4180925-2f99-4cac-88ea-b21db01d7383" providerId="ADAL" clId="{1B71AF62-5B0D-4EFE-8FB6-8D07CE453816}" dt="2023-03-21T15:13:21.197" v="138" actId="47"/>
        <pc:sldMkLst>
          <pc:docMk/>
          <pc:sldMk cId="0" sldId="533"/>
        </pc:sldMkLst>
      </pc:sldChg>
      <pc:sldChg chg="del">
        <pc:chgData name="Sassi MAALOUL" userId="a4180925-2f99-4cac-88ea-b21db01d7383" providerId="ADAL" clId="{1B71AF62-5B0D-4EFE-8FB6-8D07CE453816}" dt="2023-03-21T15:13:21.227" v="139" actId="47"/>
        <pc:sldMkLst>
          <pc:docMk/>
          <pc:sldMk cId="0" sldId="535"/>
        </pc:sldMkLst>
      </pc:sldChg>
      <pc:sldChg chg="del">
        <pc:chgData name="Sassi MAALOUL" userId="a4180925-2f99-4cac-88ea-b21db01d7383" providerId="ADAL" clId="{1B71AF62-5B0D-4EFE-8FB6-8D07CE453816}" dt="2023-03-21T15:13:21.258" v="140" actId="47"/>
        <pc:sldMkLst>
          <pc:docMk/>
          <pc:sldMk cId="0" sldId="537"/>
        </pc:sldMkLst>
      </pc:sldChg>
      <pc:sldChg chg="del">
        <pc:chgData name="Sassi MAALOUL" userId="a4180925-2f99-4cac-88ea-b21db01d7383" providerId="ADAL" clId="{1B71AF62-5B0D-4EFE-8FB6-8D07CE453816}" dt="2023-03-21T15:13:21.300" v="141" actId="47"/>
        <pc:sldMkLst>
          <pc:docMk/>
          <pc:sldMk cId="0" sldId="538"/>
        </pc:sldMkLst>
      </pc:sldChg>
      <pc:sldChg chg="del">
        <pc:chgData name="Sassi MAALOUL" userId="a4180925-2f99-4cac-88ea-b21db01d7383" providerId="ADAL" clId="{1B71AF62-5B0D-4EFE-8FB6-8D07CE453816}" dt="2023-03-21T15:13:21.340" v="142" actId="47"/>
        <pc:sldMkLst>
          <pc:docMk/>
          <pc:sldMk cId="0" sldId="539"/>
        </pc:sldMkLst>
      </pc:sldChg>
      <pc:sldChg chg="del">
        <pc:chgData name="Sassi MAALOUL" userId="a4180925-2f99-4cac-88ea-b21db01d7383" providerId="ADAL" clId="{1B71AF62-5B0D-4EFE-8FB6-8D07CE453816}" dt="2023-03-21T15:13:21.397" v="143" actId="47"/>
        <pc:sldMkLst>
          <pc:docMk/>
          <pc:sldMk cId="0" sldId="540"/>
        </pc:sldMkLst>
      </pc:sldChg>
      <pc:sldChg chg="del">
        <pc:chgData name="Sassi MAALOUL" userId="a4180925-2f99-4cac-88ea-b21db01d7383" providerId="ADAL" clId="{1B71AF62-5B0D-4EFE-8FB6-8D07CE453816}" dt="2023-03-21T15:13:21.469" v="144" actId="47"/>
        <pc:sldMkLst>
          <pc:docMk/>
          <pc:sldMk cId="0" sldId="542"/>
        </pc:sldMkLst>
      </pc:sldChg>
      <pc:sldChg chg="del">
        <pc:chgData name="Sassi MAALOUL" userId="a4180925-2f99-4cac-88ea-b21db01d7383" providerId="ADAL" clId="{1B71AF62-5B0D-4EFE-8FB6-8D07CE453816}" dt="2023-03-21T15:13:22.149" v="166" actId="47"/>
        <pc:sldMkLst>
          <pc:docMk/>
          <pc:sldMk cId="0" sldId="552"/>
        </pc:sldMkLst>
      </pc:sldChg>
      <pc:sldChg chg="del">
        <pc:chgData name="Sassi MAALOUL" userId="a4180925-2f99-4cac-88ea-b21db01d7383" providerId="ADAL" clId="{1B71AF62-5B0D-4EFE-8FB6-8D07CE453816}" dt="2023-03-21T15:13:23.623" v="175" actId="47"/>
        <pc:sldMkLst>
          <pc:docMk/>
          <pc:sldMk cId="0" sldId="555"/>
        </pc:sldMkLst>
      </pc:sldChg>
      <pc:sldChg chg="del">
        <pc:chgData name="Sassi MAALOUL" userId="a4180925-2f99-4cac-88ea-b21db01d7383" providerId="ADAL" clId="{1B71AF62-5B0D-4EFE-8FB6-8D07CE453816}" dt="2023-03-21T15:13:23.776" v="176" actId="47"/>
        <pc:sldMkLst>
          <pc:docMk/>
          <pc:sldMk cId="0" sldId="557"/>
        </pc:sldMkLst>
      </pc:sldChg>
      <pc:sldChg chg="del">
        <pc:chgData name="Sassi MAALOUL" userId="a4180925-2f99-4cac-88ea-b21db01d7383" providerId="ADAL" clId="{1B71AF62-5B0D-4EFE-8FB6-8D07CE453816}" dt="2023-03-21T15:13:23.952" v="177" actId="47"/>
        <pc:sldMkLst>
          <pc:docMk/>
          <pc:sldMk cId="0" sldId="558"/>
        </pc:sldMkLst>
      </pc:sldChg>
      <pc:sldChg chg="del">
        <pc:chgData name="Sassi MAALOUL" userId="a4180925-2f99-4cac-88ea-b21db01d7383" providerId="ADAL" clId="{1B71AF62-5B0D-4EFE-8FB6-8D07CE453816}" dt="2023-03-21T15:13:24.244" v="178" actId="47"/>
        <pc:sldMkLst>
          <pc:docMk/>
          <pc:sldMk cId="0" sldId="559"/>
        </pc:sldMkLst>
      </pc:sldChg>
      <pc:sldChg chg="del">
        <pc:chgData name="Sassi MAALOUL" userId="a4180925-2f99-4cac-88ea-b21db01d7383" providerId="ADAL" clId="{1B71AF62-5B0D-4EFE-8FB6-8D07CE453816}" dt="2023-03-21T15:13:24.624" v="180" actId="47"/>
        <pc:sldMkLst>
          <pc:docMk/>
          <pc:sldMk cId="0" sldId="560"/>
        </pc:sldMkLst>
      </pc:sldChg>
      <pc:sldChg chg="del">
        <pc:chgData name="Sassi MAALOUL" userId="a4180925-2f99-4cac-88ea-b21db01d7383" providerId="ADAL" clId="{1B71AF62-5B0D-4EFE-8FB6-8D07CE453816}" dt="2023-03-21T15:13:24.823" v="181" actId="47"/>
        <pc:sldMkLst>
          <pc:docMk/>
          <pc:sldMk cId="0" sldId="562"/>
        </pc:sldMkLst>
      </pc:sldChg>
      <pc:sldChg chg="del">
        <pc:chgData name="Sassi MAALOUL" userId="a4180925-2f99-4cac-88ea-b21db01d7383" providerId="ADAL" clId="{1B71AF62-5B0D-4EFE-8FB6-8D07CE453816}" dt="2023-03-21T15:13:25.028" v="182" actId="47"/>
        <pc:sldMkLst>
          <pc:docMk/>
          <pc:sldMk cId="0" sldId="564"/>
        </pc:sldMkLst>
      </pc:sldChg>
      <pc:sldChg chg="del">
        <pc:chgData name="Sassi MAALOUL" userId="a4180925-2f99-4cac-88ea-b21db01d7383" providerId="ADAL" clId="{1B71AF62-5B0D-4EFE-8FB6-8D07CE453816}" dt="2023-03-21T15:13:25.624" v="183" actId="47"/>
        <pc:sldMkLst>
          <pc:docMk/>
          <pc:sldMk cId="0" sldId="565"/>
        </pc:sldMkLst>
      </pc:sldChg>
      <pc:sldChg chg="del">
        <pc:chgData name="Sassi MAALOUL" userId="a4180925-2f99-4cac-88ea-b21db01d7383" providerId="ADAL" clId="{1B71AF62-5B0D-4EFE-8FB6-8D07CE453816}" dt="2023-03-21T15:13:25.918" v="184" actId="47"/>
        <pc:sldMkLst>
          <pc:docMk/>
          <pc:sldMk cId="0" sldId="566"/>
        </pc:sldMkLst>
      </pc:sldChg>
      <pc:sldChg chg="del">
        <pc:chgData name="Sassi MAALOUL" userId="a4180925-2f99-4cac-88ea-b21db01d7383" providerId="ADAL" clId="{1B71AF62-5B0D-4EFE-8FB6-8D07CE453816}" dt="2023-03-21T15:13:26.474" v="185" actId="47"/>
        <pc:sldMkLst>
          <pc:docMk/>
          <pc:sldMk cId="0" sldId="567"/>
        </pc:sldMkLst>
      </pc:sldChg>
      <pc:sldChg chg="del">
        <pc:chgData name="Sassi MAALOUL" userId="a4180925-2f99-4cac-88ea-b21db01d7383" providerId="ADAL" clId="{1B71AF62-5B0D-4EFE-8FB6-8D07CE453816}" dt="2023-03-21T15:13:26.791" v="186" actId="47"/>
        <pc:sldMkLst>
          <pc:docMk/>
          <pc:sldMk cId="0" sldId="568"/>
        </pc:sldMkLst>
      </pc:sldChg>
      <pc:sldChg chg="del">
        <pc:chgData name="Sassi MAALOUL" userId="a4180925-2f99-4cac-88ea-b21db01d7383" providerId="ADAL" clId="{1B71AF62-5B0D-4EFE-8FB6-8D07CE453816}" dt="2023-03-21T15:13:27.045" v="187" actId="47"/>
        <pc:sldMkLst>
          <pc:docMk/>
          <pc:sldMk cId="0" sldId="570"/>
        </pc:sldMkLst>
      </pc:sldChg>
      <pc:sldChg chg="del">
        <pc:chgData name="Sassi MAALOUL" userId="a4180925-2f99-4cac-88ea-b21db01d7383" providerId="ADAL" clId="{1B71AF62-5B0D-4EFE-8FB6-8D07CE453816}" dt="2023-03-21T15:13:27.424" v="188" actId="47"/>
        <pc:sldMkLst>
          <pc:docMk/>
          <pc:sldMk cId="0" sldId="572"/>
        </pc:sldMkLst>
      </pc:sldChg>
      <pc:sldChg chg="del">
        <pc:chgData name="Sassi MAALOUL" userId="a4180925-2f99-4cac-88ea-b21db01d7383" providerId="ADAL" clId="{1B71AF62-5B0D-4EFE-8FB6-8D07CE453816}" dt="2023-03-21T15:13:27.776" v="189" actId="47"/>
        <pc:sldMkLst>
          <pc:docMk/>
          <pc:sldMk cId="0" sldId="578"/>
        </pc:sldMkLst>
      </pc:sldChg>
      <pc:sldChg chg="del">
        <pc:chgData name="Sassi MAALOUL" userId="a4180925-2f99-4cac-88ea-b21db01d7383" providerId="ADAL" clId="{1B71AF62-5B0D-4EFE-8FB6-8D07CE453816}" dt="2023-03-21T15:13:28.143" v="190" actId="47"/>
        <pc:sldMkLst>
          <pc:docMk/>
          <pc:sldMk cId="0" sldId="579"/>
        </pc:sldMkLst>
      </pc:sldChg>
      <pc:sldChg chg="del">
        <pc:chgData name="Sassi MAALOUL" userId="a4180925-2f99-4cac-88ea-b21db01d7383" providerId="ADAL" clId="{1B71AF62-5B0D-4EFE-8FB6-8D07CE453816}" dt="2023-03-21T15:13:28.445" v="191" actId="47"/>
        <pc:sldMkLst>
          <pc:docMk/>
          <pc:sldMk cId="0" sldId="581"/>
        </pc:sldMkLst>
      </pc:sldChg>
      <pc:sldChg chg="del">
        <pc:chgData name="Sassi MAALOUL" userId="a4180925-2f99-4cac-88ea-b21db01d7383" providerId="ADAL" clId="{1B71AF62-5B0D-4EFE-8FB6-8D07CE453816}" dt="2023-03-21T15:13:28.895" v="192" actId="47"/>
        <pc:sldMkLst>
          <pc:docMk/>
          <pc:sldMk cId="0" sldId="582"/>
        </pc:sldMkLst>
      </pc:sldChg>
      <pc:sldChg chg="del">
        <pc:chgData name="Sassi MAALOUL" userId="a4180925-2f99-4cac-88ea-b21db01d7383" providerId="ADAL" clId="{1B71AF62-5B0D-4EFE-8FB6-8D07CE453816}" dt="2023-03-21T15:13:29.363" v="193" actId="47"/>
        <pc:sldMkLst>
          <pc:docMk/>
          <pc:sldMk cId="0" sldId="583"/>
        </pc:sldMkLst>
      </pc:sldChg>
      <pc:sldChg chg="del">
        <pc:chgData name="Sassi MAALOUL" userId="a4180925-2f99-4cac-88ea-b21db01d7383" providerId="ADAL" clId="{1B71AF62-5B0D-4EFE-8FB6-8D07CE453816}" dt="2023-03-21T15:13:29.808" v="194" actId="47"/>
        <pc:sldMkLst>
          <pc:docMk/>
          <pc:sldMk cId="0" sldId="584"/>
        </pc:sldMkLst>
      </pc:sldChg>
      <pc:sldChg chg="del">
        <pc:chgData name="Sassi MAALOUL" userId="a4180925-2f99-4cac-88ea-b21db01d7383" providerId="ADAL" clId="{1B71AF62-5B0D-4EFE-8FB6-8D07CE453816}" dt="2023-03-21T15:13:30.726" v="195" actId="47"/>
        <pc:sldMkLst>
          <pc:docMk/>
          <pc:sldMk cId="0" sldId="586"/>
        </pc:sldMkLst>
      </pc:sldChg>
      <pc:sldChg chg="del">
        <pc:chgData name="Sassi MAALOUL" userId="a4180925-2f99-4cac-88ea-b21db01d7383" providerId="ADAL" clId="{1B71AF62-5B0D-4EFE-8FB6-8D07CE453816}" dt="2023-03-21T15:13:32.068" v="197" actId="47"/>
        <pc:sldMkLst>
          <pc:docMk/>
          <pc:sldMk cId="0" sldId="587"/>
        </pc:sldMkLst>
      </pc:sldChg>
      <pc:sldChg chg="del">
        <pc:chgData name="Sassi MAALOUL" userId="a4180925-2f99-4cac-88ea-b21db01d7383" providerId="ADAL" clId="{1B71AF62-5B0D-4EFE-8FB6-8D07CE453816}" dt="2023-03-21T15:13:20.291" v="112" actId="47"/>
        <pc:sldMkLst>
          <pc:docMk/>
          <pc:sldMk cId="2943276430" sldId="591"/>
        </pc:sldMkLst>
      </pc:sldChg>
      <pc:sldChg chg="add">
        <pc:chgData name="Sassi MAALOUL" userId="a4180925-2f99-4cac-88ea-b21db01d7383" providerId="ADAL" clId="{1B71AF62-5B0D-4EFE-8FB6-8D07CE453816}" dt="2023-03-21T15:13:49.624" v="201"/>
        <pc:sldMkLst>
          <pc:docMk/>
          <pc:sldMk cId="410001037" sldId="596"/>
        </pc:sldMkLst>
      </pc:sldChg>
      <pc:sldChg chg="add del">
        <pc:chgData name="Sassi MAALOUL" userId="a4180925-2f99-4cac-88ea-b21db01d7383" providerId="ADAL" clId="{1B71AF62-5B0D-4EFE-8FB6-8D07CE453816}" dt="2023-03-21T15:13:44.323" v="200" actId="2696"/>
        <pc:sldMkLst>
          <pc:docMk/>
          <pc:sldMk cId="1366174512" sldId="596"/>
        </pc:sldMkLst>
      </pc:sldChg>
      <pc:sldChg chg="del">
        <pc:chgData name="Sassi MAALOUL" userId="a4180925-2f99-4cac-88ea-b21db01d7383" providerId="ADAL" clId="{1B71AF62-5B0D-4EFE-8FB6-8D07CE453816}" dt="2023-03-21T15:13:20.255" v="111" actId="47"/>
        <pc:sldMkLst>
          <pc:docMk/>
          <pc:sldMk cId="931224373" sldId="597"/>
        </pc:sldMkLst>
      </pc:sldChg>
      <pc:sldChg chg="del">
        <pc:chgData name="Sassi MAALOUL" userId="a4180925-2f99-4cac-88ea-b21db01d7383" providerId="ADAL" clId="{1B71AF62-5B0D-4EFE-8FB6-8D07CE453816}" dt="2023-03-21T15:13:20.390" v="115" actId="47"/>
        <pc:sldMkLst>
          <pc:docMk/>
          <pc:sldMk cId="4230006924" sldId="598"/>
        </pc:sldMkLst>
      </pc:sldChg>
    </pc:docChg>
  </pc:docChgLst>
  <pc:docChgLst>
    <pc:chgData name="Sassi MAALOUL" userId="a4180925-2f99-4cac-88ea-b21db01d7383" providerId="ADAL" clId="{3B2EF49C-B8D9-4A31-B360-638D17026591}"/>
    <pc:docChg chg="custSel addSld delSld modSld">
      <pc:chgData name="Sassi MAALOUL" userId="a4180925-2f99-4cac-88ea-b21db01d7383" providerId="ADAL" clId="{3B2EF49C-B8D9-4A31-B360-638D17026591}" dt="2023-03-27T13:17:41.596" v="727" actId="20577"/>
      <pc:docMkLst>
        <pc:docMk/>
      </pc:docMkLst>
      <pc:sldChg chg="del">
        <pc:chgData name="Sassi MAALOUL" userId="a4180925-2f99-4cac-88ea-b21db01d7383" providerId="ADAL" clId="{3B2EF49C-B8D9-4A31-B360-638D17026591}" dt="2023-03-21T15:20:11.877" v="1" actId="47"/>
        <pc:sldMkLst>
          <pc:docMk/>
          <pc:sldMk cId="0" sldId="260"/>
        </pc:sldMkLst>
      </pc:sldChg>
      <pc:sldChg chg="delSp modSp mod">
        <pc:chgData name="Sassi MAALOUL" userId="a4180925-2f99-4cac-88ea-b21db01d7383" providerId="ADAL" clId="{3B2EF49C-B8D9-4A31-B360-638D17026591}" dt="2023-03-27T11:50:24.308" v="687" actId="1076"/>
        <pc:sldMkLst>
          <pc:docMk/>
          <pc:sldMk cId="0" sldId="344"/>
        </pc:sldMkLst>
        <pc:spChg chg="del">
          <ac:chgData name="Sassi MAALOUL" userId="a4180925-2f99-4cac-88ea-b21db01d7383" providerId="ADAL" clId="{3B2EF49C-B8D9-4A31-B360-638D17026591}" dt="2023-03-27T11:37:39.092" v="136" actId="478"/>
          <ac:spMkLst>
            <pc:docMk/>
            <pc:sldMk cId="0" sldId="344"/>
            <ac:spMk id="3" creationId="{6B88578E-AE5B-4376-B176-28A9EC327112}"/>
          </ac:spMkLst>
        </pc:spChg>
        <pc:graphicFrameChg chg="mod">
          <ac:chgData name="Sassi MAALOUL" userId="a4180925-2f99-4cac-88ea-b21db01d7383" providerId="ADAL" clId="{3B2EF49C-B8D9-4A31-B360-638D17026591}" dt="2023-03-27T11:50:24.308" v="687" actId="1076"/>
          <ac:graphicFrameMkLst>
            <pc:docMk/>
            <pc:sldMk cId="0" sldId="344"/>
            <ac:graphicFrameMk id="73733" creationId="{9B903059-EB46-468E-A305-4F58F03805E9}"/>
          </ac:graphicFrameMkLst>
        </pc:graphicFrameChg>
      </pc:sldChg>
      <pc:sldChg chg="del">
        <pc:chgData name="Sassi MAALOUL" userId="a4180925-2f99-4cac-88ea-b21db01d7383" providerId="ADAL" clId="{3B2EF49C-B8D9-4A31-B360-638D17026591}" dt="2023-03-21T15:20:15.210" v="16" actId="47"/>
        <pc:sldMkLst>
          <pc:docMk/>
          <pc:sldMk cId="0" sldId="437"/>
        </pc:sldMkLst>
      </pc:sldChg>
      <pc:sldChg chg="del">
        <pc:chgData name="Sassi MAALOUL" userId="a4180925-2f99-4cac-88ea-b21db01d7383" providerId="ADAL" clId="{3B2EF49C-B8D9-4A31-B360-638D17026591}" dt="2023-03-21T15:20:15.459" v="17" actId="47"/>
        <pc:sldMkLst>
          <pc:docMk/>
          <pc:sldMk cId="0" sldId="438"/>
        </pc:sldMkLst>
      </pc:sldChg>
      <pc:sldChg chg="del">
        <pc:chgData name="Sassi MAALOUL" userId="a4180925-2f99-4cac-88ea-b21db01d7383" providerId="ADAL" clId="{3B2EF49C-B8D9-4A31-B360-638D17026591}" dt="2023-03-21T15:20:15.742" v="18" actId="47"/>
        <pc:sldMkLst>
          <pc:docMk/>
          <pc:sldMk cId="0" sldId="439"/>
        </pc:sldMkLst>
      </pc:sldChg>
      <pc:sldChg chg="del">
        <pc:chgData name="Sassi MAALOUL" userId="a4180925-2f99-4cac-88ea-b21db01d7383" providerId="ADAL" clId="{3B2EF49C-B8D9-4A31-B360-638D17026591}" dt="2023-03-21T15:20:16.652" v="20" actId="47"/>
        <pc:sldMkLst>
          <pc:docMk/>
          <pc:sldMk cId="0" sldId="441"/>
        </pc:sldMkLst>
      </pc:sldChg>
      <pc:sldChg chg="del">
        <pc:chgData name="Sassi MAALOUL" userId="a4180925-2f99-4cac-88ea-b21db01d7383" providerId="ADAL" clId="{3B2EF49C-B8D9-4A31-B360-638D17026591}" dt="2023-03-21T15:20:16.923" v="21" actId="47"/>
        <pc:sldMkLst>
          <pc:docMk/>
          <pc:sldMk cId="0" sldId="442"/>
        </pc:sldMkLst>
      </pc:sldChg>
      <pc:sldChg chg="del">
        <pc:chgData name="Sassi MAALOUL" userId="a4180925-2f99-4cac-88ea-b21db01d7383" providerId="ADAL" clId="{3B2EF49C-B8D9-4A31-B360-638D17026591}" dt="2023-03-21T15:20:17.740" v="23" actId="47"/>
        <pc:sldMkLst>
          <pc:docMk/>
          <pc:sldMk cId="0" sldId="443"/>
        </pc:sldMkLst>
      </pc:sldChg>
      <pc:sldChg chg="del">
        <pc:chgData name="Sassi MAALOUL" userId="a4180925-2f99-4cac-88ea-b21db01d7383" providerId="ADAL" clId="{3B2EF49C-B8D9-4A31-B360-638D17026591}" dt="2023-03-21T15:20:18.670" v="24" actId="47"/>
        <pc:sldMkLst>
          <pc:docMk/>
          <pc:sldMk cId="0" sldId="444"/>
        </pc:sldMkLst>
      </pc:sldChg>
      <pc:sldChg chg="del">
        <pc:chgData name="Sassi MAALOUL" userId="a4180925-2f99-4cac-88ea-b21db01d7383" providerId="ADAL" clId="{3B2EF49C-B8D9-4A31-B360-638D17026591}" dt="2023-03-21T15:20:13.201" v="6" actId="47"/>
        <pc:sldMkLst>
          <pc:docMk/>
          <pc:sldMk cId="0" sldId="447"/>
        </pc:sldMkLst>
      </pc:sldChg>
      <pc:sldChg chg="del">
        <pc:chgData name="Sassi MAALOUL" userId="a4180925-2f99-4cac-88ea-b21db01d7383" providerId="ADAL" clId="{3B2EF49C-B8D9-4A31-B360-638D17026591}" dt="2023-03-21T15:20:13.361" v="7" actId="47"/>
        <pc:sldMkLst>
          <pc:docMk/>
          <pc:sldMk cId="0" sldId="448"/>
        </pc:sldMkLst>
      </pc:sldChg>
      <pc:sldChg chg="del">
        <pc:chgData name="Sassi MAALOUL" userId="a4180925-2f99-4cac-88ea-b21db01d7383" providerId="ADAL" clId="{3B2EF49C-B8D9-4A31-B360-638D17026591}" dt="2023-03-21T15:20:13.516" v="8" actId="47"/>
        <pc:sldMkLst>
          <pc:docMk/>
          <pc:sldMk cId="0" sldId="449"/>
        </pc:sldMkLst>
      </pc:sldChg>
      <pc:sldChg chg="del">
        <pc:chgData name="Sassi MAALOUL" userId="a4180925-2f99-4cac-88ea-b21db01d7383" providerId="ADAL" clId="{3B2EF49C-B8D9-4A31-B360-638D17026591}" dt="2023-03-21T15:20:13.707" v="9" actId="47"/>
        <pc:sldMkLst>
          <pc:docMk/>
          <pc:sldMk cId="0" sldId="452"/>
        </pc:sldMkLst>
      </pc:sldChg>
      <pc:sldChg chg="del">
        <pc:chgData name="Sassi MAALOUL" userId="a4180925-2f99-4cac-88ea-b21db01d7383" providerId="ADAL" clId="{3B2EF49C-B8D9-4A31-B360-638D17026591}" dt="2023-03-21T15:20:13.885" v="10" actId="47"/>
        <pc:sldMkLst>
          <pc:docMk/>
          <pc:sldMk cId="0" sldId="459"/>
        </pc:sldMkLst>
      </pc:sldChg>
      <pc:sldChg chg="del">
        <pc:chgData name="Sassi MAALOUL" userId="a4180925-2f99-4cac-88ea-b21db01d7383" providerId="ADAL" clId="{3B2EF49C-B8D9-4A31-B360-638D17026591}" dt="2023-03-21T15:20:14.052" v="11" actId="47"/>
        <pc:sldMkLst>
          <pc:docMk/>
          <pc:sldMk cId="0" sldId="460"/>
        </pc:sldMkLst>
      </pc:sldChg>
      <pc:sldChg chg="del">
        <pc:chgData name="Sassi MAALOUL" userId="a4180925-2f99-4cac-88ea-b21db01d7383" providerId="ADAL" clId="{3B2EF49C-B8D9-4A31-B360-638D17026591}" dt="2023-03-21T15:20:14.273" v="12" actId="47"/>
        <pc:sldMkLst>
          <pc:docMk/>
          <pc:sldMk cId="0" sldId="466"/>
        </pc:sldMkLst>
      </pc:sldChg>
      <pc:sldChg chg="del">
        <pc:chgData name="Sassi MAALOUL" userId="a4180925-2f99-4cac-88ea-b21db01d7383" providerId="ADAL" clId="{3B2EF49C-B8D9-4A31-B360-638D17026591}" dt="2023-03-21T15:20:14.540" v="13" actId="47"/>
        <pc:sldMkLst>
          <pc:docMk/>
          <pc:sldMk cId="0" sldId="480"/>
        </pc:sldMkLst>
      </pc:sldChg>
      <pc:sldChg chg="modSp del mod">
        <pc:chgData name="Sassi MAALOUL" userId="a4180925-2f99-4cac-88ea-b21db01d7383" providerId="ADAL" clId="{3B2EF49C-B8D9-4A31-B360-638D17026591}" dt="2023-03-27T11:52:31.663" v="690" actId="47"/>
        <pc:sldMkLst>
          <pc:docMk/>
          <pc:sldMk cId="0" sldId="499"/>
        </pc:sldMkLst>
        <pc:spChg chg="mod">
          <ac:chgData name="Sassi MAALOUL" userId="a4180925-2f99-4cac-88ea-b21db01d7383" providerId="ADAL" clId="{3B2EF49C-B8D9-4A31-B360-638D17026591}" dt="2023-03-21T15:20:59.752" v="84" actId="20577"/>
          <ac:spMkLst>
            <pc:docMk/>
            <pc:sldMk cId="0" sldId="499"/>
            <ac:spMk id="71682" creationId="{00000000-0000-0000-0000-000000000000}"/>
          </ac:spMkLst>
        </pc:spChg>
      </pc:sldChg>
      <pc:sldChg chg="del">
        <pc:chgData name="Sassi MAALOUL" userId="a4180925-2f99-4cac-88ea-b21db01d7383" providerId="ADAL" clId="{3B2EF49C-B8D9-4A31-B360-638D17026591}" dt="2023-03-21T15:20:12.268" v="2" actId="47"/>
        <pc:sldMkLst>
          <pc:docMk/>
          <pc:sldMk cId="0" sldId="501"/>
        </pc:sldMkLst>
      </pc:sldChg>
      <pc:sldChg chg="del">
        <pc:chgData name="Sassi MAALOUL" userId="a4180925-2f99-4cac-88ea-b21db01d7383" providerId="ADAL" clId="{3B2EF49C-B8D9-4A31-B360-638D17026591}" dt="2023-03-21T15:20:12.622" v="3" actId="47"/>
        <pc:sldMkLst>
          <pc:docMk/>
          <pc:sldMk cId="645953452" sldId="502"/>
        </pc:sldMkLst>
      </pc:sldChg>
      <pc:sldChg chg="del">
        <pc:chgData name="Sassi MAALOUL" userId="a4180925-2f99-4cac-88ea-b21db01d7383" providerId="ADAL" clId="{3B2EF49C-B8D9-4A31-B360-638D17026591}" dt="2023-03-21T15:20:12.849" v="4" actId="47"/>
        <pc:sldMkLst>
          <pc:docMk/>
          <pc:sldMk cId="622195313" sldId="503"/>
        </pc:sldMkLst>
      </pc:sldChg>
      <pc:sldChg chg="del">
        <pc:chgData name="Sassi MAALOUL" userId="a4180925-2f99-4cac-88ea-b21db01d7383" providerId="ADAL" clId="{3B2EF49C-B8D9-4A31-B360-638D17026591}" dt="2023-03-21T15:20:14.770" v="14" actId="47"/>
        <pc:sldMkLst>
          <pc:docMk/>
          <pc:sldMk cId="0" sldId="504"/>
        </pc:sldMkLst>
      </pc:sldChg>
      <pc:sldChg chg="del">
        <pc:chgData name="Sassi MAALOUL" userId="a4180925-2f99-4cac-88ea-b21db01d7383" providerId="ADAL" clId="{3B2EF49C-B8D9-4A31-B360-638D17026591}" dt="2023-03-21T15:20:14.948" v="15" actId="47"/>
        <pc:sldMkLst>
          <pc:docMk/>
          <pc:sldMk cId="0" sldId="505"/>
        </pc:sldMkLst>
      </pc:sldChg>
      <pc:sldChg chg="del">
        <pc:chgData name="Sassi MAALOUL" userId="a4180925-2f99-4cac-88ea-b21db01d7383" providerId="ADAL" clId="{3B2EF49C-B8D9-4A31-B360-638D17026591}" dt="2023-03-21T15:20:16.271" v="19" actId="47"/>
        <pc:sldMkLst>
          <pc:docMk/>
          <pc:sldMk cId="0" sldId="506"/>
        </pc:sldMkLst>
      </pc:sldChg>
      <pc:sldChg chg="del">
        <pc:chgData name="Sassi MAALOUL" userId="a4180925-2f99-4cac-88ea-b21db01d7383" providerId="ADAL" clId="{3B2EF49C-B8D9-4A31-B360-638D17026591}" dt="2023-03-21T15:20:17.260" v="22" actId="47"/>
        <pc:sldMkLst>
          <pc:docMk/>
          <pc:sldMk cId="0" sldId="507"/>
        </pc:sldMkLst>
      </pc:sldChg>
      <pc:sldChg chg="addSp delSp modSp add mod">
        <pc:chgData name="Sassi MAALOUL" userId="a4180925-2f99-4cac-88ea-b21db01d7383" providerId="ADAL" clId="{3B2EF49C-B8D9-4A31-B360-638D17026591}" dt="2023-03-27T13:17:41.596" v="727" actId="20577"/>
        <pc:sldMkLst>
          <pc:docMk/>
          <pc:sldMk cId="2991205609" sldId="543"/>
        </pc:sldMkLst>
        <pc:spChg chg="mod">
          <ac:chgData name="Sassi MAALOUL" userId="a4180925-2f99-4cac-88ea-b21db01d7383" providerId="ADAL" clId="{3B2EF49C-B8D9-4A31-B360-638D17026591}" dt="2023-03-27T13:17:41.596" v="727" actId="20577"/>
          <ac:spMkLst>
            <pc:docMk/>
            <pc:sldMk cId="2991205609" sldId="543"/>
            <ac:spMk id="2" creationId="{A3F28B5E-266D-2599-179F-1DB6B0C15013}"/>
          </ac:spMkLst>
        </pc:spChg>
        <pc:spChg chg="add mod">
          <ac:chgData name="Sassi MAALOUL" userId="a4180925-2f99-4cac-88ea-b21db01d7383" providerId="ADAL" clId="{3B2EF49C-B8D9-4A31-B360-638D17026591}" dt="2023-03-27T11:56:00.573" v="717" actId="14100"/>
          <ac:spMkLst>
            <pc:docMk/>
            <pc:sldMk cId="2991205609" sldId="543"/>
            <ac:spMk id="4" creationId="{83D37E36-74A2-C4BF-AE72-61FBD310C3C1}"/>
          </ac:spMkLst>
        </pc:spChg>
        <pc:spChg chg="add mod">
          <ac:chgData name="Sassi MAALOUL" userId="a4180925-2f99-4cac-88ea-b21db01d7383" providerId="ADAL" clId="{3B2EF49C-B8D9-4A31-B360-638D17026591}" dt="2023-03-27T11:55:51.493" v="714" actId="167"/>
          <ac:spMkLst>
            <pc:docMk/>
            <pc:sldMk cId="2991205609" sldId="543"/>
            <ac:spMk id="5" creationId="{A86C3EFE-7671-2D0D-58A3-7BD46BCB6B57}"/>
          </ac:spMkLst>
        </pc:spChg>
        <pc:spChg chg="add mod">
          <ac:chgData name="Sassi MAALOUL" userId="a4180925-2f99-4cac-88ea-b21db01d7383" providerId="ADAL" clId="{3B2EF49C-B8D9-4A31-B360-638D17026591}" dt="2023-03-27T11:57:07.180" v="724" actId="1076"/>
          <ac:spMkLst>
            <pc:docMk/>
            <pc:sldMk cId="2991205609" sldId="543"/>
            <ac:spMk id="7" creationId="{94356BFD-646B-6F09-BAA8-22E5857E83D6}"/>
          </ac:spMkLst>
        </pc:spChg>
        <pc:spChg chg="mod">
          <ac:chgData name="Sassi MAALOUL" userId="a4180925-2f99-4cac-88ea-b21db01d7383" providerId="ADAL" clId="{3B2EF49C-B8D9-4A31-B360-638D17026591}" dt="2023-03-27T11:53:33.868" v="701" actId="1076"/>
          <ac:spMkLst>
            <pc:docMk/>
            <pc:sldMk cId="2991205609" sldId="543"/>
            <ac:spMk id="44038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41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42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43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44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45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46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47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48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49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50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51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52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53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54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55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56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57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58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59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60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61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62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63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64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65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66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67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68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69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70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71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72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73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74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75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76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77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78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79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80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81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82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83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84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85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86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87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88" creationId="{00000000-0000-0000-0000-000000000000}"/>
          </ac:spMkLst>
        </pc:spChg>
        <pc:spChg chg="mo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89" creationId="{00000000-0000-0000-0000-000000000000}"/>
          </ac:spMkLst>
        </pc:spChg>
        <pc:spChg chg="mod ord">
          <ac:chgData name="Sassi MAALOUL" userId="a4180925-2f99-4cac-88ea-b21db01d7383" providerId="ADAL" clId="{3B2EF49C-B8D9-4A31-B360-638D17026591}" dt="2023-03-27T11:57:30.140" v="726" actId="1076"/>
          <ac:spMkLst>
            <pc:docMk/>
            <pc:sldMk cId="2991205609" sldId="543"/>
            <ac:spMk id="44090" creationId="{00000000-0000-0000-0000-000000000000}"/>
          </ac:spMkLst>
        </pc:spChg>
        <pc:grpChg chg="mod">
          <ac:chgData name="Sassi MAALOUL" userId="a4180925-2f99-4cac-88ea-b21db01d7383" providerId="ADAL" clId="{3B2EF49C-B8D9-4A31-B360-638D17026591}" dt="2023-03-27T11:57:30.140" v="726" actId="1076"/>
          <ac:grpSpMkLst>
            <pc:docMk/>
            <pc:sldMk cId="2991205609" sldId="543"/>
            <ac:grpSpMk id="44037" creationId="{00000000-0000-0000-0000-000000000000}"/>
          </ac:grpSpMkLst>
        </pc:grpChg>
        <pc:cxnChg chg="add del mod">
          <ac:chgData name="Sassi MAALOUL" userId="a4180925-2f99-4cac-88ea-b21db01d7383" providerId="ADAL" clId="{3B2EF49C-B8D9-4A31-B360-638D17026591}" dt="2023-03-27T11:56:43.070" v="722" actId="478"/>
          <ac:cxnSpMkLst>
            <pc:docMk/>
            <pc:sldMk cId="2991205609" sldId="543"/>
            <ac:cxnSpMk id="6" creationId="{4CA6286D-2B5B-07B2-71FE-F7B3AF1C73E0}"/>
          </ac:cxnSpMkLst>
        </pc:cxnChg>
      </pc:sldChg>
      <pc:sldChg chg="del">
        <pc:chgData name="Sassi MAALOUL" userId="a4180925-2f99-4cac-88ea-b21db01d7383" providerId="ADAL" clId="{3B2EF49C-B8D9-4A31-B360-638D17026591}" dt="2023-03-21T15:20:11.294" v="0" actId="47"/>
        <pc:sldMkLst>
          <pc:docMk/>
          <pc:sldMk cId="60089507" sldId="594"/>
        </pc:sldMkLst>
      </pc:sldChg>
      <pc:sldChg chg="del">
        <pc:chgData name="Sassi MAALOUL" userId="a4180925-2f99-4cac-88ea-b21db01d7383" providerId="ADAL" clId="{3B2EF49C-B8D9-4A31-B360-638D17026591}" dt="2023-03-21T15:20:13.046" v="5" actId="47"/>
        <pc:sldMkLst>
          <pc:docMk/>
          <pc:sldMk cId="1522351433" sldId="595"/>
        </pc:sldMkLst>
      </pc:sldChg>
      <pc:sldChg chg="modSp mod">
        <pc:chgData name="Sassi MAALOUL" userId="a4180925-2f99-4cac-88ea-b21db01d7383" providerId="ADAL" clId="{3B2EF49C-B8D9-4A31-B360-638D17026591}" dt="2023-03-21T15:34:58.834" v="134" actId="20577"/>
        <pc:sldMkLst>
          <pc:docMk/>
          <pc:sldMk cId="410001037" sldId="596"/>
        </pc:sldMkLst>
        <pc:spChg chg="mod">
          <ac:chgData name="Sassi MAALOUL" userId="a4180925-2f99-4cac-88ea-b21db01d7383" providerId="ADAL" clId="{3B2EF49C-B8D9-4A31-B360-638D17026591}" dt="2023-03-21T15:34:58.834" v="134" actId="20577"/>
          <ac:spMkLst>
            <pc:docMk/>
            <pc:sldMk cId="410001037" sldId="596"/>
            <ac:spMk id="2" creationId="{84BDD2B5-95AA-491E-9FBC-EB9DAD03B5E3}"/>
          </ac:spMkLst>
        </pc:spChg>
      </pc:sldChg>
      <pc:sldChg chg="modSp add del setBg">
        <pc:chgData name="Sassi MAALOUL" userId="a4180925-2f99-4cac-88ea-b21db01d7383" providerId="ADAL" clId="{3B2EF49C-B8D9-4A31-B360-638D17026591}" dt="2023-03-27T11:50:54.525" v="689" actId="47"/>
        <pc:sldMkLst>
          <pc:docMk/>
          <pc:sldMk cId="905277310" sldId="597"/>
        </pc:sldMkLst>
        <pc:graphicFrameChg chg="mod">
          <ac:chgData name="Sassi MAALOUL" userId="a4180925-2f99-4cac-88ea-b21db01d7383" providerId="ADAL" clId="{3B2EF49C-B8D9-4A31-B360-638D17026591}" dt="2023-03-27T11:38:04.692" v="140" actId="20577"/>
          <ac:graphicFrameMkLst>
            <pc:docMk/>
            <pc:sldMk cId="905277310" sldId="597"/>
            <ac:graphicFrameMk id="73733" creationId="{9B903059-EB46-468E-A305-4F58F03805E9}"/>
          </ac:graphicFrameMkLst>
        </pc:graphicFrameChg>
      </pc:sldChg>
      <pc:sldChg chg="modSp add setBg">
        <pc:chgData name="Sassi MAALOUL" userId="a4180925-2f99-4cac-88ea-b21db01d7383" providerId="ADAL" clId="{3B2EF49C-B8D9-4A31-B360-638D17026591}" dt="2023-03-27T11:50:36.007" v="688" actId="313"/>
        <pc:sldMkLst>
          <pc:docMk/>
          <pc:sldMk cId="3167260468" sldId="598"/>
        </pc:sldMkLst>
        <pc:graphicFrameChg chg="mod">
          <ac:chgData name="Sassi MAALOUL" userId="a4180925-2f99-4cac-88ea-b21db01d7383" providerId="ADAL" clId="{3B2EF49C-B8D9-4A31-B360-638D17026591}" dt="2023-03-27T11:50:36.007" v="688" actId="313"/>
          <ac:graphicFrameMkLst>
            <pc:docMk/>
            <pc:sldMk cId="3167260468" sldId="598"/>
            <ac:graphicFrameMk id="73733" creationId="{9B903059-EB46-468E-A305-4F58F03805E9}"/>
          </ac:graphicFrameMkLst>
        </pc:graphicFrameChg>
      </pc:sldChg>
      <pc:sldChg chg="add del">
        <pc:chgData name="Sassi MAALOUL" userId="a4180925-2f99-4cac-88ea-b21db01d7383" providerId="ADAL" clId="{3B2EF49C-B8D9-4A31-B360-638D17026591}" dt="2023-03-27T11:50:54.525" v="689" actId="47"/>
        <pc:sldMkLst>
          <pc:docMk/>
          <pc:sldMk cId="3067497420" sldId="599"/>
        </pc:sldMkLst>
      </pc:sldChg>
      <pc:sldMasterChg chg="delSldLayout">
        <pc:chgData name="Sassi MAALOUL" userId="a4180925-2f99-4cac-88ea-b21db01d7383" providerId="ADAL" clId="{3B2EF49C-B8D9-4A31-B360-638D17026591}" dt="2023-03-27T11:52:31.663" v="690" actId="47"/>
        <pc:sldMasterMkLst>
          <pc:docMk/>
          <pc:sldMasterMk cId="2529447166" sldId="2147483648"/>
        </pc:sldMasterMkLst>
        <pc:sldLayoutChg chg="del">
          <pc:chgData name="Sassi MAALOUL" userId="a4180925-2f99-4cac-88ea-b21db01d7383" providerId="ADAL" clId="{3B2EF49C-B8D9-4A31-B360-638D17026591}" dt="2023-03-27T11:52:31.663" v="690" actId="47"/>
          <pc:sldLayoutMkLst>
            <pc:docMk/>
            <pc:sldMasterMk cId="2529447166" sldId="2147483648"/>
            <pc:sldLayoutMk cId="1412792059" sldId="214748366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85571-AB40-45A6-B9C2-501D4ACD3F1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D0A8B4-990D-4AE0-B946-72838AE432A8}">
      <dgm:prSet/>
      <dgm:spPr/>
      <dgm:t>
        <a:bodyPr/>
        <a:lstStyle/>
        <a:p>
          <a:r>
            <a:rPr lang="fr-FR" dirty="0"/>
            <a:t>Introduction </a:t>
          </a:r>
          <a:endParaRPr lang="en-US" dirty="0"/>
        </a:p>
      </dgm:t>
    </dgm:pt>
    <dgm:pt modelId="{721F8D4B-2ED2-4ED2-B452-E95667E95F6F}" type="parTrans" cxnId="{8FE13211-F778-4852-B685-850AB8A9EC36}">
      <dgm:prSet/>
      <dgm:spPr/>
      <dgm:t>
        <a:bodyPr/>
        <a:lstStyle/>
        <a:p>
          <a:endParaRPr lang="en-US"/>
        </a:p>
      </dgm:t>
    </dgm:pt>
    <dgm:pt modelId="{F2C4F006-3C97-4E57-B173-7F363ACF5C89}" type="sibTrans" cxnId="{8FE13211-F778-4852-B685-850AB8A9EC36}">
      <dgm:prSet/>
      <dgm:spPr/>
      <dgm:t>
        <a:bodyPr/>
        <a:lstStyle/>
        <a:p>
          <a:endParaRPr lang="en-US"/>
        </a:p>
      </dgm:t>
    </dgm:pt>
    <dgm:pt modelId="{0DE2D353-9367-412C-8F8E-B9BF59D06FA1}">
      <dgm:prSet/>
      <dgm:spPr/>
      <dgm:t>
        <a:bodyPr/>
        <a:lstStyle/>
        <a:p>
          <a:r>
            <a:rPr lang="fr-FR" dirty="0"/>
            <a:t>Brefs rappels sur le traitement du signal et sur les processus aléatoires</a:t>
          </a:r>
          <a:endParaRPr lang="en-US" dirty="0"/>
        </a:p>
      </dgm:t>
    </dgm:pt>
    <dgm:pt modelId="{D628CA7F-11FB-44A6-BCB0-E02B4423D700}" type="parTrans" cxnId="{8B5E9607-73B2-4E51-80FF-21593FBD4F5E}">
      <dgm:prSet/>
      <dgm:spPr/>
      <dgm:t>
        <a:bodyPr/>
        <a:lstStyle/>
        <a:p>
          <a:endParaRPr lang="en-US"/>
        </a:p>
      </dgm:t>
    </dgm:pt>
    <dgm:pt modelId="{65D5E06B-171D-444A-90C4-03268BE1326D}" type="sibTrans" cxnId="{8B5E9607-73B2-4E51-80FF-21593FBD4F5E}">
      <dgm:prSet/>
      <dgm:spPr/>
      <dgm:t>
        <a:bodyPr/>
        <a:lstStyle/>
        <a:p>
          <a:endParaRPr lang="en-US"/>
        </a:p>
      </dgm:t>
    </dgm:pt>
    <dgm:pt modelId="{DCC21431-0BFD-47F9-9A7D-8CA4BC8775B9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 dirty="0"/>
            <a:t>Les représentations fréquentielles</a:t>
          </a:r>
          <a:endParaRPr lang="en-US" dirty="0"/>
        </a:p>
      </dgm:t>
    </dgm:pt>
    <dgm:pt modelId="{E5203EF3-5152-494A-A1AE-379574AC29C3}" type="parTrans" cxnId="{57CD4461-ABCF-41F8-A3CE-4F717DFF0980}">
      <dgm:prSet/>
      <dgm:spPr/>
      <dgm:t>
        <a:bodyPr/>
        <a:lstStyle/>
        <a:p>
          <a:endParaRPr lang="en-US"/>
        </a:p>
      </dgm:t>
    </dgm:pt>
    <dgm:pt modelId="{8A1CD817-3D16-4F22-AF72-0701BEEB9E39}" type="sibTrans" cxnId="{57CD4461-ABCF-41F8-A3CE-4F717DFF0980}">
      <dgm:prSet/>
      <dgm:spPr/>
      <dgm:t>
        <a:bodyPr/>
        <a:lstStyle/>
        <a:p>
          <a:endParaRPr lang="en-US"/>
        </a:p>
      </dgm:t>
    </dgm:pt>
    <dgm:pt modelId="{377AD854-576F-43CA-8255-7B348D3852CC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 dirty="0"/>
            <a:t>La numérisation</a:t>
          </a:r>
          <a:endParaRPr lang="en-US" dirty="0"/>
        </a:p>
      </dgm:t>
    </dgm:pt>
    <dgm:pt modelId="{9E0A32BD-FCD2-4B41-A248-1B34DDE3C475}" type="parTrans" cxnId="{EE681588-7A0B-4B56-B7E4-743E8C83C2E3}">
      <dgm:prSet/>
      <dgm:spPr/>
      <dgm:t>
        <a:bodyPr/>
        <a:lstStyle/>
        <a:p>
          <a:endParaRPr lang="en-US"/>
        </a:p>
      </dgm:t>
    </dgm:pt>
    <dgm:pt modelId="{A2164A5C-E2F8-44EF-8CBF-4F8FFC8C8C94}" type="sibTrans" cxnId="{EE681588-7A0B-4B56-B7E4-743E8C83C2E3}">
      <dgm:prSet/>
      <dgm:spPr/>
      <dgm:t>
        <a:bodyPr/>
        <a:lstStyle/>
        <a:p>
          <a:endParaRPr lang="en-US"/>
        </a:p>
      </dgm:t>
    </dgm:pt>
    <dgm:pt modelId="{659B6868-297E-4B03-9638-238234A5E592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 dirty="0"/>
            <a:t>Les signaux aléatoires</a:t>
          </a:r>
          <a:endParaRPr lang="en-US" dirty="0"/>
        </a:p>
      </dgm:t>
    </dgm:pt>
    <dgm:pt modelId="{768269C8-7024-4ED9-B90C-76CCF2B6BA7D}" type="parTrans" cxnId="{20A1BC88-6C62-4FB4-8C94-FD6316BD1F5E}">
      <dgm:prSet/>
      <dgm:spPr/>
      <dgm:t>
        <a:bodyPr/>
        <a:lstStyle/>
        <a:p>
          <a:endParaRPr lang="en-US"/>
        </a:p>
      </dgm:t>
    </dgm:pt>
    <dgm:pt modelId="{79C351F8-8E7E-40E5-B541-F6D9FDA15F7E}" type="sibTrans" cxnId="{20A1BC88-6C62-4FB4-8C94-FD6316BD1F5E}">
      <dgm:prSet/>
      <dgm:spPr/>
      <dgm:t>
        <a:bodyPr/>
        <a:lstStyle/>
        <a:p>
          <a:endParaRPr lang="en-US"/>
        </a:p>
      </dgm:t>
    </dgm:pt>
    <dgm:pt modelId="{44DF9C87-C3C5-4C75-A608-5BAA3DD7AFCE}">
      <dgm:prSet/>
      <dgm:spPr/>
      <dgm:t>
        <a:bodyPr/>
        <a:lstStyle/>
        <a:p>
          <a:r>
            <a:rPr lang="fr-FR" dirty="0"/>
            <a:t>Chaine de transmissions</a:t>
          </a:r>
          <a:endParaRPr lang="en-US" dirty="0"/>
        </a:p>
      </dgm:t>
    </dgm:pt>
    <dgm:pt modelId="{74EFC139-50CB-4301-8E14-291214B0672D}" type="parTrans" cxnId="{DFFF7370-99AC-4DF9-9832-8385872585B9}">
      <dgm:prSet/>
      <dgm:spPr/>
      <dgm:t>
        <a:bodyPr/>
        <a:lstStyle/>
        <a:p>
          <a:endParaRPr lang="en-US"/>
        </a:p>
      </dgm:t>
    </dgm:pt>
    <dgm:pt modelId="{8401A11F-95AD-4887-A5EF-912FE3649224}" type="sibTrans" cxnId="{DFFF7370-99AC-4DF9-9832-8385872585B9}">
      <dgm:prSet/>
      <dgm:spPr/>
      <dgm:t>
        <a:bodyPr/>
        <a:lstStyle/>
        <a:p>
          <a:endParaRPr lang="en-US"/>
        </a:p>
      </dgm:t>
    </dgm:pt>
    <dgm:pt modelId="{AEC2CC45-2E89-4065-A9D4-51BC07BC981E}">
      <dgm:prSet/>
      <dgm:spPr/>
      <dgm:t>
        <a:bodyPr/>
        <a:lstStyle/>
        <a:p>
          <a:pPr marL="57150">
            <a:buFont typeface="+mj-lt"/>
            <a:buAutoNum type="romanUcPeriod"/>
          </a:pPr>
          <a:endParaRPr lang="en-US" dirty="0"/>
        </a:p>
      </dgm:t>
    </dgm:pt>
    <dgm:pt modelId="{1D8705A5-71CF-446A-9023-1EC482246F1C}" type="parTrans" cxnId="{BEEF6372-45C3-43B9-B4D5-C2845EBDEE07}">
      <dgm:prSet/>
      <dgm:spPr/>
      <dgm:t>
        <a:bodyPr/>
        <a:lstStyle/>
        <a:p>
          <a:endParaRPr lang="en-US"/>
        </a:p>
      </dgm:t>
    </dgm:pt>
    <dgm:pt modelId="{36B3B499-4ED1-486D-8D3B-149D910FA4AD}" type="sibTrans" cxnId="{BEEF6372-45C3-43B9-B4D5-C2845EBDEE07}">
      <dgm:prSet/>
      <dgm:spPr/>
      <dgm:t>
        <a:bodyPr/>
        <a:lstStyle/>
        <a:p>
          <a:endParaRPr lang="en-US"/>
        </a:p>
      </dgm:t>
    </dgm:pt>
    <dgm:pt modelId="{6CDF213E-1B39-4057-86F7-EB657370FD2E}">
      <dgm:prSet/>
      <dgm:spPr/>
      <dgm:t>
        <a:bodyPr/>
        <a:lstStyle/>
        <a:p>
          <a:pPr marL="288000">
            <a:buFont typeface="+mj-lt"/>
            <a:buAutoNum type="arabicPeriod"/>
          </a:pPr>
          <a:r>
            <a:rPr lang="fr-FR" dirty="0"/>
            <a:t>Message numérique</a:t>
          </a:r>
          <a:endParaRPr lang="en-US" dirty="0"/>
        </a:p>
      </dgm:t>
    </dgm:pt>
    <dgm:pt modelId="{63BD2396-BE61-48D2-A7C8-546AADE89448}" type="parTrans" cxnId="{0EEAFECB-FA84-4881-B315-20E85B5E5B1D}">
      <dgm:prSet/>
      <dgm:spPr/>
      <dgm:t>
        <a:bodyPr/>
        <a:lstStyle/>
        <a:p>
          <a:endParaRPr lang="en-US"/>
        </a:p>
      </dgm:t>
    </dgm:pt>
    <dgm:pt modelId="{5C2D3733-3B8C-45B1-B5F8-D19F98414249}" type="sibTrans" cxnId="{0EEAFECB-FA84-4881-B315-20E85B5E5B1D}">
      <dgm:prSet/>
      <dgm:spPr/>
      <dgm:t>
        <a:bodyPr/>
        <a:lstStyle/>
        <a:p>
          <a:endParaRPr lang="en-US"/>
        </a:p>
      </dgm:t>
    </dgm:pt>
    <dgm:pt modelId="{9B694C7D-E52E-48FF-A96B-45859A1018CE}">
      <dgm:prSet/>
      <dgm:spPr/>
      <dgm:t>
        <a:bodyPr/>
        <a:lstStyle/>
        <a:p>
          <a:r>
            <a:rPr lang="fr-FR" dirty="0"/>
            <a:t>Codage Source et Codage Canal</a:t>
          </a:r>
          <a:endParaRPr lang="en-US" dirty="0"/>
        </a:p>
      </dgm:t>
    </dgm:pt>
    <dgm:pt modelId="{1C0445B6-6418-4C4A-A049-0B19BFF86675}" type="parTrans" cxnId="{D8B5BFE8-04E9-4BEA-BE75-8F8D88E0B23C}">
      <dgm:prSet/>
      <dgm:spPr/>
      <dgm:t>
        <a:bodyPr/>
        <a:lstStyle/>
        <a:p>
          <a:endParaRPr lang="en-US"/>
        </a:p>
      </dgm:t>
    </dgm:pt>
    <dgm:pt modelId="{EF971001-2244-4421-88D7-1DAAEBB1E7C9}" type="sibTrans" cxnId="{D8B5BFE8-04E9-4BEA-BE75-8F8D88E0B23C}">
      <dgm:prSet/>
      <dgm:spPr/>
      <dgm:t>
        <a:bodyPr/>
        <a:lstStyle/>
        <a:p>
          <a:endParaRPr lang="en-US"/>
        </a:p>
      </dgm:t>
    </dgm:pt>
    <dgm:pt modelId="{F387762F-D5D5-43B3-B2D1-6C6BFFC506EA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fr-FR" dirty="0"/>
            <a:t>Principe de codage source</a:t>
          </a:r>
          <a:endParaRPr lang="en-US" dirty="0"/>
        </a:p>
      </dgm:t>
    </dgm:pt>
    <dgm:pt modelId="{A80D4250-72F9-4EB7-9B5D-FADA3E5142AC}" type="parTrans" cxnId="{8E04B492-BDB1-467E-A769-7BC89AEDA095}">
      <dgm:prSet/>
      <dgm:spPr/>
      <dgm:t>
        <a:bodyPr/>
        <a:lstStyle/>
        <a:p>
          <a:endParaRPr lang="en-US"/>
        </a:p>
      </dgm:t>
    </dgm:pt>
    <dgm:pt modelId="{D06320FF-B59B-4669-9EEA-DE682C5243C6}" type="sibTrans" cxnId="{8E04B492-BDB1-467E-A769-7BC89AEDA095}">
      <dgm:prSet/>
      <dgm:spPr/>
      <dgm:t>
        <a:bodyPr/>
        <a:lstStyle/>
        <a:p>
          <a:endParaRPr lang="en-US"/>
        </a:p>
      </dgm:t>
    </dgm:pt>
    <dgm:pt modelId="{45A850D5-58B1-4DC6-A265-687E15615411}">
      <dgm:prSet/>
      <dgm:spPr/>
      <dgm:t>
        <a:bodyPr/>
        <a:lstStyle/>
        <a:p>
          <a:pPr marL="288000">
            <a:buFont typeface="+mj-lt"/>
            <a:buAutoNum type="arabicPeriod"/>
          </a:pPr>
          <a:r>
            <a:rPr lang="fr-FR" dirty="0"/>
            <a:t>Chaîne de transmission</a:t>
          </a:r>
          <a:endParaRPr lang="en-US" dirty="0"/>
        </a:p>
      </dgm:t>
    </dgm:pt>
    <dgm:pt modelId="{3A8410F5-E1F7-4D46-8A5E-8267AFD589F2}" type="sibTrans" cxnId="{D1FB3ACE-9266-4606-BC18-DF10F1B5D509}">
      <dgm:prSet/>
      <dgm:spPr/>
      <dgm:t>
        <a:bodyPr/>
        <a:lstStyle/>
        <a:p>
          <a:endParaRPr lang="en-US"/>
        </a:p>
      </dgm:t>
    </dgm:pt>
    <dgm:pt modelId="{4BF32CBF-C306-4FF1-ADBD-797AC7122182}" type="parTrans" cxnId="{D1FB3ACE-9266-4606-BC18-DF10F1B5D509}">
      <dgm:prSet/>
      <dgm:spPr/>
      <dgm:t>
        <a:bodyPr/>
        <a:lstStyle/>
        <a:p>
          <a:endParaRPr lang="en-US"/>
        </a:p>
      </dgm:t>
    </dgm:pt>
    <dgm:pt modelId="{392931C1-90D8-46C4-9398-8FEC321CE1F1}">
      <dgm:prSet/>
      <dgm:spPr/>
      <dgm:t>
        <a:bodyPr/>
        <a:lstStyle/>
        <a:p>
          <a:pPr marL="288000">
            <a:buFont typeface="+mj-lt"/>
            <a:buAutoNum type="arabicPeriod"/>
          </a:pPr>
          <a:r>
            <a:rPr lang="fr-FR" dirty="0"/>
            <a:t>Qualité d’une transmission</a:t>
          </a:r>
          <a:endParaRPr lang="en-US" dirty="0"/>
        </a:p>
      </dgm:t>
    </dgm:pt>
    <dgm:pt modelId="{3CF755E2-8C5D-4EC7-861D-17488650B9B8}" type="sibTrans" cxnId="{296E374B-259B-415C-9121-E6D574EDA82B}">
      <dgm:prSet/>
      <dgm:spPr/>
      <dgm:t>
        <a:bodyPr/>
        <a:lstStyle/>
        <a:p>
          <a:endParaRPr lang="en-US"/>
        </a:p>
      </dgm:t>
    </dgm:pt>
    <dgm:pt modelId="{BF10EFE7-4FA2-4CD4-B0DE-0B0FE8287279}" type="parTrans" cxnId="{296E374B-259B-415C-9121-E6D574EDA82B}">
      <dgm:prSet/>
      <dgm:spPr/>
      <dgm:t>
        <a:bodyPr/>
        <a:lstStyle/>
        <a:p>
          <a:endParaRPr lang="en-US"/>
        </a:p>
      </dgm:t>
    </dgm:pt>
    <dgm:pt modelId="{0E868B5E-2751-4029-BE80-0FA93835A982}">
      <dgm:prSet/>
      <dgm:spPr/>
      <dgm:t>
        <a:bodyPr/>
        <a:lstStyle/>
        <a:p>
          <a:pPr marL="288000">
            <a:buFont typeface="+mj-lt"/>
            <a:buAutoNum type="arabicPeriod"/>
          </a:pPr>
          <a:r>
            <a:rPr lang="fr-FR" dirty="0"/>
            <a:t>Notions de théorie de l’information</a:t>
          </a:r>
          <a:endParaRPr lang="en-US" dirty="0"/>
        </a:p>
      </dgm:t>
    </dgm:pt>
    <dgm:pt modelId="{7CA0735A-DE9B-48C5-9017-D9F5D34ADB0A}" type="sibTrans" cxnId="{E243A8FE-6CD9-47B6-9F51-15430089B838}">
      <dgm:prSet/>
      <dgm:spPr/>
      <dgm:t>
        <a:bodyPr/>
        <a:lstStyle/>
        <a:p>
          <a:endParaRPr lang="en-US"/>
        </a:p>
      </dgm:t>
    </dgm:pt>
    <dgm:pt modelId="{FFA82A6D-05EB-4A73-AB74-06F1CD39A8D4}" type="parTrans" cxnId="{E243A8FE-6CD9-47B6-9F51-15430089B838}">
      <dgm:prSet/>
      <dgm:spPr/>
      <dgm:t>
        <a:bodyPr/>
        <a:lstStyle/>
        <a:p>
          <a:endParaRPr lang="en-US"/>
        </a:p>
      </dgm:t>
    </dgm:pt>
    <dgm:pt modelId="{3873FB61-E902-4E28-BB38-7A688A384403}">
      <dgm:prSet/>
      <dgm:spPr/>
      <dgm:t>
        <a:bodyPr/>
        <a:lstStyle/>
        <a:p>
          <a:pPr marL="288000">
            <a:buFont typeface="+mj-lt"/>
            <a:buAutoNum type="arabicPeriod"/>
          </a:pPr>
          <a:endParaRPr lang="en-US" dirty="0"/>
        </a:p>
      </dgm:t>
    </dgm:pt>
    <dgm:pt modelId="{9B85605C-3DB3-4616-BBBF-128F6C39EF2B}" type="parTrans" cxnId="{BC65A30E-8C5B-402A-AC9D-22E2D346799C}">
      <dgm:prSet/>
      <dgm:spPr/>
      <dgm:t>
        <a:bodyPr/>
        <a:lstStyle/>
        <a:p>
          <a:endParaRPr lang="fr-FR"/>
        </a:p>
      </dgm:t>
    </dgm:pt>
    <dgm:pt modelId="{F4C28652-EB7E-4DBE-9801-94D98A93DA61}" type="sibTrans" cxnId="{BC65A30E-8C5B-402A-AC9D-22E2D346799C}">
      <dgm:prSet/>
      <dgm:spPr/>
      <dgm:t>
        <a:bodyPr/>
        <a:lstStyle/>
        <a:p>
          <a:endParaRPr lang="fr-FR"/>
        </a:p>
      </dgm:t>
    </dgm:pt>
    <dgm:pt modelId="{9C98D8FA-D199-4176-9C4E-D3B2A7CD0348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en-US" dirty="0" err="1"/>
            <a:t>Algorithme</a:t>
          </a:r>
          <a:r>
            <a:rPr lang="en-US" dirty="0"/>
            <a:t> de Huffman</a:t>
          </a:r>
        </a:p>
      </dgm:t>
    </dgm:pt>
    <dgm:pt modelId="{E1F88BCA-8105-4C15-AA14-D1E05F5FB7B1}" type="parTrans" cxnId="{05C9B21C-C1AB-4BA1-B546-008BBC16DF4A}">
      <dgm:prSet/>
      <dgm:spPr/>
      <dgm:t>
        <a:bodyPr/>
        <a:lstStyle/>
        <a:p>
          <a:endParaRPr lang="fr-FR"/>
        </a:p>
      </dgm:t>
    </dgm:pt>
    <dgm:pt modelId="{5135EFC6-56A1-4A4C-8973-A67DFE612230}" type="sibTrans" cxnId="{05C9B21C-C1AB-4BA1-B546-008BBC16DF4A}">
      <dgm:prSet/>
      <dgm:spPr/>
      <dgm:t>
        <a:bodyPr/>
        <a:lstStyle/>
        <a:p>
          <a:endParaRPr lang="fr-FR"/>
        </a:p>
      </dgm:t>
    </dgm:pt>
    <dgm:pt modelId="{3C6FFFB2-0D75-4A51-A595-0D384AC40120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en-US" dirty="0" err="1"/>
            <a:t>Codage</a:t>
          </a:r>
          <a:r>
            <a:rPr lang="en-US" dirty="0"/>
            <a:t> Canal</a:t>
          </a:r>
        </a:p>
      </dgm:t>
    </dgm:pt>
    <dgm:pt modelId="{4BF74087-9E3D-407B-81EC-D3B14ACADD7B}" type="parTrans" cxnId="{DEDAECC9-3A82-4F22-8BD3-2A54B60CD627}">
      <dgm:prSet/>
      <dgm:spPr/>
      <dgm:t>
        <a:bodyPr/>
        <a:lstStyle/>
        <a:p>
          <a:endParaRPr lang="fr-FR"/>
        </a:p>
      </dgm:t>
    </dgm:pt>
    <dgm:pt modelId="{22FC44EE-8320-4583-BFD3-5454DF65A604}" type="sibTrans" cxnId="{DEDAECC9-3A82-4F22-8BD3-2A54B60CD627}">
      <dgm:prSet/>
      <dgm:spPr/>
      <dgm:t>
        <a:bodyPr/>
        <a:lstStyle/>
        <a:p>
          <a:endParaRPr lang="fr-FR"/>
        </a:p>
      </dgm:t>
    </dgm:pt>
    <dgm:pt modelId="{869DD6C5-A1BD-4A9A-9626-1E3958706A47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en-US" dirty="0"/>
            <a:t>VRC, LRC, Hamming</a:t>
          </a:r>
        </a:p>
      </dgm:t>
    </dgm:pt>
    <dgm:pt modelId="{02B99B7B-D9C4-4681-818C-097B87BE692F}" type="parTrans" cxnId="{43096D3C-2BA2-4406-BE1B-247A6CE44A85}">
      <dgm:prSet/>
      <dgm:spPr/>
      <dgm:t>
        <a:bodyPr/>
        <a:lstStyle/>
        <a:p>
          <a:endParaRPr lang="fr-FR"/>
        </a:p>
      </dgm:t>
    </dgm:pt>
    <dgm:pt modelId="{F3882B0C-A779-48E2-875D-C76145E45673}" type="sibTrans" cxnId="{43096D3C-2BA2-4406-BE1B-247A6CE44A85}">
      <dgm:prSet/>
      <dgm:spPr/>
      <dgm:t>
        <a:bodyPr/>
        <a:lstStyle/>
        <a:p>
          <a:endParaRPr lang="fr-FR"/>
        </a:p>
      </dgm:t>
    </dgm:pt>
    <dgm:pt modelId="{0FFAB7F4-530D-41E3-BE87-450094B5F3C2}" type="pres">
      <dgm:prSet presAssocID="{14485571-AB40-45A6-B9C2-501D4ACD3F11}" presName="linear" presStyleCnt="0">
        <dgm:presLayoutVars>
          <dgm:animLvl val="lvl"/>
          <dgm:resizeHandles val="exact"/>
        </dgm:presLayoutVars>
      </dgm:prSet>
      <dgm:spPr/>
    </dgm:pt>
    <dgm:pt modelId="{4B781855-C117-4B2D-A059-7BF58C72F9C6}" type="pres">
      <dgm:prSet presAssocID="{C8D0A8B4-990D-4AE0-B946-72838AE432A8}" presName="parentText" presStyleLbl="node1" presStyleIdx="0" presStyleCnt="4" custLinFactNeighborX="-103" custLinFactNeighborY="-957">
        <dgm:presLayoutVars>
          <dgm:chMax val="0"/>
          <dgm:bulletEnabled val="1"/>
        </dgm:presLayoutVars>
      </dgm:prSet>
      <dgm:spPr/>
    </dgm:pt>
    <dgm:pt modelId="{8493F935-18AB-4C81-A05E-84C0780908DA}" type="pres">
      <dgm:prSet presAssocID="{F2C4F006-3C97-4E57-B173-7F363ACF5C89}" presName="spacer" presStyleCnt="0"/>
      <dgm:spPr/>
    </dgm:pt>
    <dgm:pt modelId="{36A54810-C85A-46E9-B98B-382011C629E2}" type="pres">
      <dgm:prSet presAssocID="{0DE2D353-9367-412C-8F8E-B9BF59D06F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0DE94D-D27A-4AF4-B337-3BD1E8DC09A4}" type="pres">
      <dgm:prSet presAssocID="{0DE2D353-9367-412C-8F8E-B9BF59D06FA1}" presName="childText" presStyleLbl="revTx" presStyleIdx="0" presStyleCnt="3">
        <dgm:presLayoutVars>
          <dgm:bulletEnabled val="1"/>
        </dgm:presLayoutVars>
      </dgm:prSet>
      <dgm:spPr/>
    </dgm:pt>
    <dgm:pt modelId="{A7CBA5D7-F071-4E8F-92A6-3C2FF540B339}" type="pres">
      <dgm:prSet presAssocID="{44DF9C87-C3C5-4C75-A608-5BAA3DD7AF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C3A2FA-8ECB-43C4-A975-A8B455A97666}" type="pres">
      <dgm:prSet presAssocID="{44DF9C87-C3C5-4C75-A608-5BAA3DD7AFCE}" presName="childText" presStyleLbl="revTx" presStyleIdx="1" presStyleCnt="3">
        <dgm:presLayoutVars>
          <dgm:bulletEnabled val="1"/>
        </dgm:presLayoutVars>
      </dgm:prSet>
      <dgm:spPr/>
    </dgm:pt>
    <dgm:pt modelId="{FA9C607E-2C91-49F6-BCA9-F1A0CF72A366}" type="pres">
      <dgm:prSet presAssocID="{9B694C7D-E52E-48FF-A96B-45859A1018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113485-3815-404C-9554-2CEC42DF09A1}" type="pres">
      <dgm:prSet presAssocID="{9B694C7D-E52E-48FF-A96B-45859A1018C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B5E9607-73B2-4E51-80FF-21593FBD4F5E}" srcId="{14485571-AB40-45A6-B9C2-501D4ACD3F11}" destId="{0DE2D353-9367-412C-8F8E-B9BF59D06FA1}" srcOrd="1" destOrd="0" parTransId="{D628CA7F-11FB-44A6-BCB0-E02B4423D700}" sibTransId="{65D5E06B-171D-444A-90C4-03268BE1326D}"/>
    <dgm:cxn modelId="{BD94CD07-81A1-4754-BCFC-0D1F21949072}" type="presOf" srcId="{AEC2CC45-2E89-4065-A9D4-51BC07BC981E}" destId="{F7C3A2FA-8ECB-43C4-A975-A8B455A97666}" srcOrd="0" destOrd="0" presId="urn:microsoft.com/office/officeart/2005/8/layout/vList2"/>
    <dgm:cxn modelId="{A9C20708-BD64-41AB-8EB8-99B51421A0EF}" type="presOf" srcId="{392931C1-90D8-46C4-9398-8FEC321CE1F1}" destId="{F7C3A2FA-8ECB-43C4-A975-A8B455A97666}" srcOrd="0" destOrd="3" presId="urn:microsoft.com/office/officeart/2005/8/layout/vList2"/>
    <dgm:cxn modelId="{C4C50509-06B8-4BD4-88C5-C50A06851A49}" type="presOf" srcId="{DCC21431-0BFD-47F9-9A7D-8CA4BC8775B9}" destId="{3E0DE94D-D27A-4AF4-B337-3BD1E8DC09A4}" srcOrd="0" destOrd="0" presId="urn:microsoft.com/office/officeart/2005/8/layout/vList2"/>
    <dgm:cxn modelId="{BC65A30E-8C5B-402A-AC9D-22E2D346799C}" srcId="{AEC2CC45-2E89-4065-A9D4-51BC07BC981E}" destId="{3873FB61-E902-4E28-BB38-7A688A384403}" srcOrd="4" destOrd="0" parTransId="{9B85605C-3DB3-4616-BBBF-128F6C39EF2B}" sibTransId="{F4C28652-EB7E-4DBE-9801-94D98A93DA61}"/>
    <dgm:cxn modelId="{8FE13211-F778-4852-B685-850AB8A9EC36}" srcId="{14485571-AB40-45A6-B9C2-501D4ACD3F11}" destId="{C8D0A8B4-990D-4AE0-B946-72838AE432A8}" srcOrd="0" destOrd="0" parTransId="{721F8D4B-2ED2-4ED2-B452-E95667E95F6F}" sibTransId="{F2C4F006-3C97-4E57-B173-7F363ACF5C89}"/>
    <dgm:cxn modelId="{6F440115-FD28-4160-A47C-2C5D1B09540F}" type="presOf" srcId="{6CDF213E-1B39-4057-86F7-EB657370FD2E}" destId="{F7C3A2FA-8ECB-43C4-A975-A8B455A97666}" srcOrd="0" destOrd="1" presId="urn:microsoft.com/office/officeart/2005/8/layout/vList2"/>
    <dgm:cxn modelId="{134E291A-0E78-4D62-AF3B-A40E0DC3D3F5}" type="presOf" srcId="{3873FB61-E902-4E28-BB38-7A688A384403}" destId="{F7C3A2FA-8ECB-43C4-A975-A8B455A97666}" srcOrd="0" destOrd="5" presId="urn:microsoft.com/office/officeart/2005/8/layout/vList2"/>
    <dgm:cxn modelId="{05C9B21C-C1AB-4BA1-B546-008BBC16DF4A}" srcId="{9B694C7D-E52E-48FF-A96B-45859A1018CE}" destId="{9C98D8FA-D199-4176-9C4E-D3B2A7CD0348}" srcOrd="1" destOrd="0" parTransId="{E1F88BCA-8105-4C15-AA14-D1E05F5FB7B1}" sibTransId="{5135EFC6-56A1-4A4C-8973-A67DFE612230}"/>
    <dgm:cxn modelId="{DD623129-1259-4DB5-8E7C-215A333AD49F}" type="presOf" srcId="{0DE2D353-9367-412C-8F8E-B9BF59D06FA1}" destId="{36A54810-C85A-46E9-B98B-382011C629E2}" srcOrd="0" destOrd="0" presId="urn:microsoft.com/office/officeart/2005/8/layout/vList2"/>
    <dgm:cxn modelId="{98ECEC2C-8BFF-445A-A0C3-5E0B487613F0}" type="presOf" srcId="{659B6868-297E-4B03-9638-238234A5E592}" destId="{3E0DE94D-D27A-4AF4-B337-3BD1E8DC09A4}" srcOrd="0" destOrd="2" presId="urn:microsoft.com/office/officeart/2005/8/layout/vList2"/>
    <dgm:cxn modelId="{43096D3C-2BA2-4406-BE1B-247A6CE44A85}" srcId="{9B694C7D-E52E-48FF-A96B-45859A1018CE}" destId="{869DD6C5-A1BD-4A9A-9626-1E3958706A47}" srcOrd="3" destOrd="0" parTransId="{02B99B7B-D9C4-4681-818C-097B87BE692F}" sibTransId="{F3882B0C-A779-48E2-875D-C76145E45673}"/>
    <dgm:cxn modelId="{5531F53C-22F9-4E21-AFBC-5A0CF03FFDBE}" type="presOf" srcId="{45A850D5-58B1-4DC6-A265-687E15615411}" destId="{F7C3A2FA-8ECB-43C4-A975-A8B455A97666}" srcOrd="0" destOrd="2" presId="urn:microsoft.com/office/officeart/2005/8/layout/vList2"/>
    <dgm:cxn modelId="{57CD4461-ABCF-41F8-A3CE-4F717DFF0980}" srcId="{0DE2D353-9367-412C-8F8E-B9BF59D06FA1}" destId="{DCC21431-0BFD-47F9-9A7D-8CA4BC8775B9}" srcOrd="0" destOrd="0" parTransId="{E5203EF3-5152-494A-A1AE-379574AC29C3}" sibTransId="{8A1CD817-3D16-4F22-AF72-0701BEEB9E39}"/>
    <dgm:cxn modelId="{296E374B-259B-415C-9121-E6D574EDA82B}" srcId="{AEC2CC45-2E89-4065-A9D4-51BC07BC981E}" destId="{392931C1-90D8-46C4-9398-8FEC321CE1F1}" srcOrd="2" destOrd="0" parTransId="{BF10EFE7-4FA2-4CD4-B0DE-0B0FE8287279}" sibTransId="{3CF755E2-8C5D-4EC7-861D-17488650B9B8}"/>
    <dgm:cxn modelId="{D1D1D86D-DB92-4199-8D5E-859A59A80700}" type="presOf" srcId="{14485571-AB40-45A6-B9C2-501D4ACD3F11}" destId="{0FFAB7F4-530D-41E3-BE87-450094B5F3C2}" srcOrd="0" destOrd="0" presId="urn:microsoft.com/office/officeart/2005/8/layout/vList2"/>
    <dgm:cxn modelId="{DFFF7370-99AC-4DF9-9832-8385872585B9}" srcId="{14485571-AB40-45A6-B9C2-501D4ACD3F11}" destId="{44DF9C87-C3C5-4C75-A608-5BAA3DD7AFCE}" srcOrd="2" destOrd="0" parTransId="{74EFC139-50CB-4301-8E14-291214B0672D}" sibTransId="{8401A11F-95AD-4887-A5EF-912FE3649224}"/>
    <dgm:cxn modelId="{BEEF6372-45C3-43B9-B4D5-C2845EBDEE07}" srcId="{44DF9C87-C3C5-4C75-A608-5BAA3DD7AFCE}" destId="{AEC2CC45-2E89-4065-A9D4-51BC07BC981E}" srcOrd="0" destOrd="0" parTransId="{1D8705A5-71CF-446A-9023-1EC482246F1C}" sibTransId="{36B3B499-4ED1-486D-8D3B-149D910FA4AD}"/>
    <dgm:cxn modelId="{265BE57E-C9D4-4463-91CA-11EF3E2FA531}" type="presOf" srcId="{869DD6C5-A1BD-4A9A-9626-1E3958706A47}" destId="{DB113485-3815-404C-9554-2CEC42DF09A1}" srcOrd="0" destOrd="3" presId="urn:microsoft.com/office/officeart/2005/8/layout/vList2"/>
    <dgm:cxn modelId="{DC5C9C82-370C-48CF-9A5F-EDEEE748D270}" type="presOf" srcId="{3C6FFFB2-0D75-4A51-A595-0D384AC40120}" destId="{DB113485-3815-404C-9554-2CEC42DF09A1}" srcOrd="0" destOrd="2" presId="urn:microsoft.com/office/officeart/2005/8/layout/vList2"/>
    <dgm:cxn modelId="{EE681588-7A0B-4B56-B7E4-743E8C83C2E3}" srcId="{0DE2D353-9367-412C-8F8E-B9BF59D06FA1}" destId="{377AD854-576F-43CA-8255-7B348D3852CC}" srcOrd="1" destOrd="0" parTransId="{9E0A32BD-FCD2-4B41-A248-1B34DDE3C475}" sibTransId="{A2164A5C-E2F8-44EF-8CBF-4F8FFC8C8C94}"/>
    <dgm:cxn modelId="{20A1BC88-6C62-4FB4-8C94-FD6316BD1F5E}" srcId="{0DE2D353-9367-412C-8F8E-B9BF59D06FA1}" destId="{659B6868-297E-4B03-9638-238234A5E592}" srcOrd="2" destOrd="0" parTransId="{768269C8-7024-4ED9-B90C-76CCF2B6BA7D}" sibTransId="{79C351F8-8E7E-40E5-B541-F6D9FDA15F7E}"/>
    <dgm:cxn modelId="{8E04B492-BDB1-467E-A769-7BC89AEDA095}" srcId="{9B694C7D-E52E-48FF-A96B-45859A1018CE}" destId="{F387762F-D5D5-43B3-B2D1-6C6BFFC506EA}" srcOrd="0" destOrd="0" parTransId="{A80D4250-72F9-4EB7-9B5D-FADA3E5142AC}" sibTransId="{D06320FF-B59B-4669-9EEA-DE682C5243C6}"/>
    <dgm:cxn modelId="{62B37CBD-FC30-4A2F-AF4C-73248F6DD665}" type="presOf" srcId="{9B694C7D-E52E-48FF-A96B-45859A1018CE}" destId="{FA9C607E-2C91-49F6-BCA9-F1A0CF72A366}" srcOrd="0" destOrd="0" presId="urn:microsoft.com/office/officeart/2005/8/layout/vList2"/>
    <dgm:cxn modelId="{DEDAECC9-3A82-4F22-8BD3-2A54B60CD627}" srcId="{9B694C7D-E52E-48FF-A96B-45859A1018CE}" destId="{3C6FFFB2-0D75-4A51-A595-0D384AC40120}" srcOrd="2" destOrd="0" parTransId="{4BF74087-9E3D-407B-81EC-D3B14ACADD7B}" sibTransId="{22FC44EE-8320-4583-BFD3-5454DF65A604}"/>
    <dgm:cxn modelId="{0EEAFECB-FA84-4881-B315-20E85B5E5B1D}" srcId="{AEC2CC45-2E89-4065-A9D4-51BC07BC981E}" destId="{6CDF213E-1B39-4057-86F7-EB657370FD2E}" srcOrd="0" destOrd="0" parTransId="{63BD2396-BE61-48D2-A7C8-546AADE89448}" sibTransId="{5C2D3733-3B8C-45B1-B5F8-D19F98414249}"/>
    <dgm:cxn modelId="{DF5210CD-0CE7-4F45-AE1B-7F3061F88F8D}" type="presOf" srcId="{44DF9C87-C3C5-4C75-A608-5BAA3DD7AFCE}" destId="{A7CBA5D7-F071-4E8F-92A6-3C2FF540B339}" srcOrd="0" destOrd="0" presId="urn:microsoft.com/office/officeart/2005/8/layout/vList2"/>
    <dgm:cxn modelId="{D1FB3ACE-9266-4606-BC18-DF10F1B5D509}" srcId="{AEC2CC45-2E89-4065-A9D4-51BC07BC981E}" destId="{45A850D5-58B1-4DC6-A265-687E15615411}" srcOrd="1" destOrd="0" parTransId="{4BF32CBF-C306-4FF1-ADBD-797AC7122182}" sibTransId="{3A8410F5-E1F7-4D46-8A5E-8267AFD589F2}"/>
    <dgm:cxn modelId="{0C5814D7-5331-46DB-A7A9-0815ACFEF9B0}" type="presOf" srcId="{F387762F-D5D5-43B3-B2D1-6C6BFFC506EA}" destId="{DB113485-3815-404C-9554-2CEC42DF09A1}" srcOrd="0" destOrd="0" presId="urn:microsoft.com/office/officeart/2005/8/layout/vList2"/>
    <dgm:cxn modelId="{CE717FDD-85E3-414E-8CF1-26F08825D81F}" type="presOf" srcId="{C8D0A8B4-990D-4AE0-B946-72838AE432A8}" destId="{4B781855-C117-4B2D-A059-7BF58C72F9C6}" srcOrd="0" destOrd="0" presId="urn:microsoft.com/office/officeart/2005/8/layout/vList2"/>
    <dgm:cxn modelId="{C24B98DF-6C70-4209-8244-9C821FAA5DFD}" type="presOf" srcId="{0E868B5E-2751-4029-BE80-0FA93835A982}" destId="{F7C3A2FA-8ECB-43C4-A975-A8B455A97666}" srcOrd="0" destOrd="4" presId="urn:microsoft.com/office/officeart/2005/8/layout/vList2"/>
    <dgm:cxn modelId="{773DA8E2-DDE6-4C6B-B9AA-7D7995FC255F}" type="presOf" srcId="{377AD854-576F-43CA-8255-7B348D3852CC}" destId="{3E0DE94D-D27A-4AF4-B337-3BD1E8DC09A4}" srcOrd="0" destOrd="1" presId="urn:microsoft.com/office/officeart/2005/8/layout/vList2"/>
    <dgm:cxn modelId="{D8B5BFE8-04E9-4BEA-BE75-8F8D88E0B23C}" srcId="{14485571-AB40-45A6-B9C2-501D4ACD3F11}" destId="{9B694C7D-E52E-48FF-A96B-45859A1018CE}" srcOrd="3" destOrd="0" parTransId="{1C0445B6-6418-4C4A-A049-0B19BFF86675}" sibTransId="{EF971001-2244-4421-88D7-1DAAEBB1E7C9}"/>
    <dgm:cxn modelId="{381909FD-9168-4157-B187-5CA8192BA8E5}" type="presOf" srcId="{9C98D8FA-D199-4176-9C4E-D3B2A7CD0348}" destId="{DB113485-3815-404C-9554-2CEC42DF09A1}" srcOrd="0" destOrd="1" presId="urn:microsoft.com/office/officeart/2005/8/layout/vList2"/>
    <dgm:cxn modelId="{E243A8FE-6CD9-47B6-9F51-15430089B838}" srcId="{AEC2CC45-2E89-4065-A9D4-51BC07BC981E}" destId="{0E868B5E-2751-4029-BE80-0FA93835A982}" srcOrd="3" destOrd="0" parTransId="{FFA82A6D-05EB-4A73-AB74-06F1CD39A8D4}" sibTransId="{7CA0735A-DE9B-48C5-9017-D9F5D34ADB0A}"/>
    <dgm:cxn modelId="{0AED58DE-8E61-40CC-ADD6-614F9CEAAE02}" type="presParOf" srcId="{0FFAB7F4-530D-41E3-BE87-450094B5F3C2}" destId="{4B781855-C117-4B2D-A059-7BF58C72F9C6}" srcOrd="0" destOrd="0" presId="urn:microsoft.com/office/officeart/2005/8/layout/vList2"/>
    <dgm:cxn modelId="{A68D0C61-6191-4D09-ADAD-8892D3DBA695}" type="presParOf" srcId="{0FFAB7F4-530D-41E3-BE87-450094B5F3C2}" destId="{8493F935-18AB-4C81-A05E-84C0780908DA}" srcOrd="1" destOrd="0" presId="urn:microsoft.com/office/officeart/2005/8/layout/vList2"/>
    <dgm:cxn modelId="{CAC02A87-3105-4F92-835A-F912546E1509}" type="presParOf" srcId="{0FFAB7F4-530D-41E3-BE87-450094B5F3C2}" destId="{36A54810-C85A-46E9-B98B-382011C629E2}" srcOrd="2" destOrd="0" presId="urn:microsoft.com/office/officeart/2005/8/layout/vList2"/>
    <dgm:cxn modelId="{6A4F02E5-DEFD-4791-9C1C-CF554B57A31C}" type="presParOf" srcId="{0FFAB7F4-530D-41E3-BE87-450094B5F3C2}" destId="{3E0DE94D-D27A-4AF4-B337-3BD1E8DC09A4}" srcOrd="3" destOrd="0" presId="urn:microsoft.com/office/officeart/2005/8/layout/vList2"/>
    <dgm:cxn modelId="{0DDCB095-EAE3-42D1-8043-AC826AD7B8E7}" type="presParOf" srcId="{0FFAB7F4-530D-41E3-BE87-450094B5F3C2}" destId="{A7CBA5D7-F071-4E8F-92A6-3C2FF540B339}" srcOrd="4" destOrd="0" presId="urn:microsoft.com/office/officeart/2005/8/layout/vList2"/>
    <dgm:cxn modelId="{BF6B4E5C-1B6E-45D2-835D-3F1F536714B9}" type="presParOf" srcId="{0FFAB7F4-530D-41E3-BE87-450094B5F3C2}" destId="{F7C3A2FA-8ECB-43C4-A975-A8B455A97666}" srcOrd="5" destOrd="0" presId="urn:microsoft.com/office/officeart/2005/8/layout/vList2"/>
    <dgm:cxn modelId="{0617C204-B242-4841-A973-30D2296916F6}" type="presParOf" srcId="{0FFAB7F4-530D-41E3-BE87-450094B5F3C2}" destId="{FA9C607E-2C91-49F6-BCA9-F1A0CF72A366}" srcOrd="6" destOrd="0" presId="urn:microsoft.com/office/officeart/2005/8/layout/vList2"/>
    <dgm:cxn modelId="{7AA7DE64-A027-4B13-A289-C0E6AFFFD830}" type="presParOf" srcId="{0FFAB7F4-530D-41E3-BE87-450094B5F3C2}" destId="{DB113485-3815-404C-9554-2CEC42DF09A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485571-AB40-45A6-B9C2-501D4ACD3F1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D0A8B4-990D-4AE0-B946-72838AE432A8}">
      <dgm:prSet/>
      <dgm:spPr/>
      <dgm:t>
        <a:bodyPr/>
        <a:lstStyle/>
        <a:p>
          <a:r>
            <a:rPr lang="fr-FR" dirty="0"/>
            <a:t>Transmissions en bande de base</a:t>
          </a:r>
          <a:endParaRPr lang="en-US" dirty="0"/>
        </a:p>
      </dgm:t>
    </dgm:pt>
    <dgm:pt modelId="{721F8D4B-2ED2-4ED2-B452-E95667E95F6F}" type="parTrans" cxnId="{8FE13211-F778-4852-B685-850AB8A9EC36}">
      <dgm:prSet/>
      <dgm:spPr/>
      <dgm:t>
        <a:bodyPr/>
        <a:lstStyle/>
        <a:p>
          <a:endParaRPr lang="en-US"/>
        </a:p>
      </dgm:t>
    </dgm:pt>
    <dgm:pt modelId="{F2C4F006-3C97-4E57-B173-7F363ACF5C89}" type="sibTrans" cxnId="{8FE13211-F778-4852-B685-850AB8A9EC36}">
      <dgm:prSet/>
      <dgm:spPr/>
      <dgm:t>
        <a:bodyPr/>
        <a:lstStyle/>
        <a:p>
          <a:endParaRPr lang="en-US"/>
        </a:p>
      </dgm:t>
    </dgm:pt>
    <dgm:pt modelId="{0DE2D353-9367-412C-8F8E-B9BF59D06FA1}">
      <dgm:prSet/>
      <dgm:spPr/>
      <dgm:t>
        <a:bodyPr/>
        <a:lstStyle/>
        <a:p>
          <a:r>
            <a:rPr lang="fr-FR" dirty="0"/>
            <a:t>Études des modulations</a:t>
          </a:r>
          <a:endParaRPr lang="en-US" dirty="0"/>
        </a:p>
      </dgm:t>
    </dgm:pt>
    <dgm:pt modelId="{D628CA7F-11FB-44A6-BCB0-E02B4423D700}" type="parTrans" cxnId="{8B5E9607-73B2-4E51-80FF-21593FBD4F5E}">
      <dgm:prSet/>
      <dgm:spPr/>
      <dgm:t>
        <a:bodyPr/>
        <a:lstStyle/>
        <a:p>
          <a:endParaRPr lang="en-US"/>
        </a:p>
      </dgm:t>
    </dgm:pt>
    <dgm:pt modelId="{65D5E06B-171D-444A-90C4-03268BE1326D}" type="sibTrans" cxnId="{8B5E9607-73B2-4E51-80FF-21593FBD4F5E}">
      <dgm:prSet/>
      <dgm:spPr/>
      <dgm:t>
        <a:bodyPr/>
        <a:lstStyle/>
        <a:p>
          <a:endParaRPr lang="en-US"/>
        </a:p>
      </dgm:t>
    </dgm:pt>
    <dgm:pt modelId="{DCC21431-0BFD-47F9-9A7D-8CA4BC8775B9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/>
            <a:t>Principes généraux des modulations</a:t>
          </a:r>
          <a:endParaRPr lang="en-US" dirty="0"/>
        </a:p>
      </dgm:t>
    </dgm:pt>
    <dgm:pt modelId="{E5203EF3-5152-494A-A1AE-379574AC29C3}" type="parTrans" cxnId="{57CD4461-ABCF-41F8-A3CE-4F717DFF0980}">
      <dgm:prSet/>
      <dgm:spPr/>
      <dgm:t>
        <a:bodyPr/>
        <a:lstStyle/>
        <a:p>
          <a:endParaRPr lang="en-US"/>
        </a:p>
      </dgm:t>
    </dgm:pt>
    <dgm:pt modelId="{8A1CD817-3D16-4F22-AF72-0701BEEB9E39}" type="sibTrans" cxnId="{57CD4461-ABCF-41F8-A3CE-4F717DFF0980}">
      <dgm:prSet/>
      <dgm:spPr/>
      <dgm:t>
        <a:bodyPr/>
        <a:lstStyle/>
        <a:p>
          <a:endParaRPr lang="en-US"/>
        </a:p>
      </dgm:t>
    </dgm:pt>
    <dgm:pt modelId="{44DF9C87-C3C5-4C75-A608-5BAA3DD7AFCE}">
      <dgm:prSet/>
      <dgm:spPr/>
      <dgm:t>
        <a:bodyPr/>
        <a:lstStyle/>
        <a:p>
          <a:r>
            <a:rPr lang="fr-FR" dirty="0"/>
            <a:t>Multiplexage, Duplexage et techniques d’accès</a:t>
          </a:r>
          <a:endParaRPr lang="en-US" dirty="0"/>
        </a:p>
      </dgm:t>
    </dgm:pt>
    <dgm:pt modelId="{74EFC139-50CB-4301-8E14-291214B0672D}" type="parTrans" cxnId="{DFFF7370-99AC-4DF9-9832-8385872585B9}">
      <dgm:prSet/>
      <dgm:spPr/>
      <dgm:t>
        <a:bodyPr/>
        <a:lstStyle/>
        <a:p>
          <a:endParaRPr lang="en-US"/>
        </a:p>
      </dgm:t>
    </dgm:pt>
    <dgm:pt modelId="{8401A11F-95AD-4887-A5EF-912FE3649224}" type="sibTrans" cxnId="{DFFF7370-99AC-4DF9-9832-8385872585B9}">
      <dgm:prSet/>
      <dgm:spPr/>
      <dgm:t>
        <a:bodyPr/>
        <a:lstStyle/>
        <a:p>
          <a:endParaRPr lang="en-US"/>
        </a:p>
      </dgm:t>
    </dgm:pt>
    <dgm:pt modelId="{AEC2CC45-2E89-4065-A9D4-51BC07BC981E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fr-FR" dirty="0"/>
            <a:t>Multiplexage</a:t>
          </a:r>
          <a:endParaRPr lang="en-US" dirty="0"/>
        </a:p>
      </dgm:t>
    </dgm:pt>
    <dgm:pt modelId="{1D8705A5-71CF-446A-9023-1EC482246F1C}" type="parTrans" cxnId="{BEEF6372-45C3-43B9-B4D5-C2845EBDEE07}">
      <dgm:prSet/>
      <dgm:spPr/>
      <dgm:t>
        <a:bodyPr/>
        <a:lstStyle/>
        <a:p>
          <a:endParaRPr lang="en-US"/>
        </a:p>
      </dgm:t>
    </dgm:pt>
    <dgm:pt modelId="{36B3B499-4ED1-486D-8D3B-149D910FA4AD}" type="sibTrans" cxnId="{BEEF6372-45C3-43B9-B4D5-C2845EBDEE07}">
      <dgm:prSet/>
      <dgm:spPr/>
      <dgm:t>
        <a:bodyPr/>
        <a:lstStyle/>
        <a:p>
          <a:endParaRPr lang="en-US"/>
        </a:p>
      </dgm:t>
    </dgm:pt>
    <dgm:pt modelId="{9B694C7D-E52E-48FF-A96B-45859A1018CE}">
      <dgm:prSet/>
      <dgm:spPr/>
      <dgm:t>
        <a:bodyPr/>
        <a:lstStyle/>
        <a:p>
          <a:r>
            <a:rPr lang="fr-FR" dirty="0"/>
            <a:t>Support de transmission et commutation</a:t>
          </a:r>
          <a:endParaRPr lang="en-US" dirty="0"/>
        </a:p>
      </dgm:t>
    </dgm:pt>
    <dgm:pt modelId="{1C0445B6-6418-4C4A-A049-0B19BFF86675}" type="parTrans" cxnId="{D8B5BFE8-04E9-4BEA-BE75-8F8D88E0B23C}">
      <dgm:prSet/>
      <dgm:spPr/>
      <dgm:t>
        <a:bodyPr/>
        <a:lstStyle/>
        <a:p>
          <a:endParaRPr lang="en-US"/>
        </a:p>
      </dgm:t>
    </dgm:pt>
    <dgm:pt modelId="{EF971001-2244-4421-88D7-1DAAEBB1E7C9}" type="sibTrans" cxnId="{D8B5BFE8-04E9-4BEA-BE75-8F8D88E0B23C}">
      <dgm:prSet/>
      <dgm:spPr/>
      <dgm:t>
        <a:bodyPr/>
        <a:lstStyle/>
        <a:p>
          <a:endParaRPr lang="en-US"/>
        </a:p>
      </dgm:t>
    </dgm:pt>
    <dgm:pt modelId="{F387762F-D5D5-43B3-B2D1-6C6BFFC506EA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fr-FR" dirty="0"/>
            <a:t>Support de transmission</a:t>
          </a:r>
          <a:endParaRPr lang="en-US" dirty="0"/>
        </a:p>
      </dgm:t>
    </dgm:pt>
    <dgm:pt modelId="{A80D4250-72F9-4EB7-9B5D-FADA3E5142AC}" type="parTrans" cxnId="{8E04B492-BDB1-467E-A769-7BC89AEDA095}">
      <dgm:prSet/>
      <dgm:spPr/>
      <dgm:t>
        <a:bodyPr/>
        <a:lstStyle/>
        <a:p>
          <a:endParaRPr lang="en-US"/>
        </a:p>
      </dgm:t>
    </dgm:pt>
    <dgm:pt modelId="{D06320FF-B59B-4669-9EEA-DE682C5243C6}" type="sibTrans" cxnId="{8E04B492-BDB1-467E-A769-7BC89AEDA095}">
      <dgm:prSet/>
      <dgm:spPr/>
      <dgm:t>
        <a:bodyPr/>
        <a:lstStyle/>
        <a:p>
          <a:endParaRPr lang="en-US"/>
        </a:p>
      </dgm:t>
    </dgm:pt>
    <dgm:pt modelId="{3E2A50CA-8D0E-486F-AFC7-B9652D140C1B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fr-FR" dirty="0"/>
            <a:t>Différente technique de commutation</a:t>
          </a:r>
          <a:endParaRPr lang="en-US" dirty="0"/>
        </a:p>
      </dgm:t>
    </dgm:pt>
    <dgm:pt modelId="{DB0D2285-1A28-4E32-8D42-20AF7C6D4BAA}" type="parTrans" cxnId="{C7BC361C-D65A-4EC8-811F-8385FF17CB5A}">
      <dgm:prSet/>
      <dgm:spPr/>
      <dgm:t>
        <a:bodyPr/>
        <a:lstStyle/>
        <a:p>
          <a:endParaRPr lang="fr-FR"/>
        </a:p>
      </dgm:t>
    </dgm:pt>
    <dgm:pt modelId="{826AE3EC-0FAE-4ABA-925D-FF44A70ED9DE}" type="sibTrans" cxnId="{C7BC361C-D65A-4EC8-811F-8385FF17CB5A}">
      <dgm:prSet/>
      <dgm:spPr/>
      <dgm:t>
        <a:bodyPr/>
        <a:lstStyle/>
        <a:p>
          <a:endParaRPr lang="fr-FR"/>
        </a:p>
      </dgm:t>
    </dgm:pt>
    <dgm:pt modelId="{DE85C0C8-482A-4858-BF1F-82F7D25A5018}">
      <dgm:prSet/>
      <dgm:spPr/>
      <dgm:t>
        <a:bodyPr/>
        <a:lstStyle/>
        <a:p>
          <a:pPr marL="57150">
            <a:buFont typeface="+mj-lt"/>
            <a:buNone/>
          </a:pPr>
          <a:endParaRPr lang="en-US" dirty="0"/>
        </a:p>
      </dgm:t>
    </dgm:pt>
    <dgm:pt modelId="{377F4B48-86A8-40CC-A4C2-40A9F01D8108}" type="sibTrans" cxnId="{BD1B0A83-700B-4216-8CB3-8722722275A6}">
      <dgm:prSet/>
      <dgm:spPr/>
      <dgm:t>
        <a:bodyPr/>
        <a:lstStyle/>
        <a:p>
          <a:endParaRPr lang="en-US"/>
        </a:p>
      </dgm:t>
    </dgm:pt>
    <dgm:pt modelId="{484E7711-0511-4D6A-9B79-F288DAAB987D}" type="parTrans" cxnId="{BD1B0A83-700B-4216-8CB3-8722722275A6}">
      <dgm:prSet/>
      <dgm:spPr/>
      <dgm:t>
        <a:bodyPr/>
        <a:lstStyle/>
        <a:p>
          <a:endParaRPr lang="fr-FR"/>
        </a:p>
      </dgm:t>
    </dgm:pt>
    <dgm:pt modelId="{8582FCEF-8410-45CB-BD97-DEA21B38F773}">
      <dgm:prSet/>
      <dgm:spPr/>
      <dgm:t>
        <a:bodyPr/>
        <a:lstStyle/>
        <a:p>
          <a:r>
            <a:rPr lang="fr-FR" dirty="0"/>
            <a:t>Principe des transmissions en bande de base</a:t>
          </a:r>
          <a:endParaRPr lang="en-US" dirty="0"/>
        </a:p>
      </dgm:t>
    </dgm:pt>
    <dgm:pt modelId="{DB8D7816-DB7F-4D29-B99B-F64B9851769D}" type="parTrans" cxnId="{F1E0A43F-7D7A-49A5-9095-17646909FF4B}">
      <dgm:prSet/>
      <dgm:spPr/>
      <dgm:t>
        <a:bodyPr/>
        <a:lstStyle/>
        <a:p>
          <a:endParaRPr lang="fr-FR"/>
        </a:p>
      </dgm:t>
    </dgm:pt>
    <dgm:pt modelId="{CF9DCAF4-A1CF-4493-A72A-281FDFF0E28E}" type="sibTrans" cxnId="{F1E0A43F-7D7A-49A5-9095-17646909FF4B}">
      <dgm:prSet/>
      <dgm:spPr/>
      <dgm:t>
        <a:bodyPr/>
        <a:lstStyle/>
        <a:p>
          <a:endParaRPr lang="fr-FR"/>
        </a:p>
      </dgm:t>
    </dgm:pt>
    <dgm:pt modelId="{63756A62-B58B-4D09-B576-164CBCE65EBC}">
      <dgm:prSet/>
      <dgm:spPr/>
      <dgm:t>
        <a:bodyPr/>
        <a:lstStyle/>
        <a:p>
          <a:r>
            <a:rPr lang="fr-FR"/>
            <a:t>Codes en ligne </a:t>
          </a:r>
          <a:endParaRPr lang="en-US" dirty="0"/>
        </a:p>
      </dgm:t>
    </dgm:pt>
    <dgm:pt modelId="{908E6312-3AFA-449F-9889-2DE4A51379C1}" type="parTrans" cxnId="{9811E973-E47A-4CF5-B7A9-F27F99EC595E}">
      <dgm:prSet/>
      <dgm:spPr/>
      <dgm:t>
        <a:bodyPr/>
        <a:lstStyle/>
        <a:p>
          <a:endParaRPr lang="fr-FR"/>
        </a:p>
      </dgm:t>
    </dgm:pt>
    <dgm:pt modelId="{94A97C8E-2F6B-45BE-9EAF-95254A2E641D}" type="sibTrans" cxnId="{9811E973-E47A-4CF5-B7A9-F27F99EC595E}">
      <dgm:prSet/>
      <dgm:spPr/>
      <dgm:t>
        <a:bodyPr/>
        <a:lstStyle/>
        <a:p>
          <a:endParaRPr lang="fr-FR"/>
        </a:p>
      </dgm:t>
    </dgm:pt>
    <dgm:pt modelId="{21E15E92-8C2C-4BFB-9112-88E2DDF7FADB}">
      <dgm:prSet/>
      <dgm:spPr/>
      <dgm:t>
        <a:bodyPr/>
        <a:lstStyle/>
        <a:p>
          <a:r>
            <a:rPr lang="fr-FR"/>
            <a:t>Transmission sur canal idéal</a:t>
          </a:r>
          <a:endParaRPr lang="en-US" dirty="0"/>
        </a:p>
      </dgm:t>
    </dgm:pt>
    <dgm:pt modelId="{8AE47B74-1FB5-40EE-A23C-F6303C0D60BA}" type="parTrans" cxnId="{A9EA5D1A-9817-4613-9F91-9CDA4899F44D}">
      <dgm:prSet/>
      <dgm:spPr/>
      <dgm:t>
        <a:bodyPr/>
        <a:lstStyle/>
        <a:p>
          <a:endParaRPr lang="fr-FR"/>
        </a:p>
      </dgm:t>
    </dgm:pt>
    <dgm:pt modelId="{A8069756-AFC6-47B7-A6E7-99A43830251C}" type="sibTrans" cxnId="{A9EA5D1A-9817-4613-9F91-9CDA4899F44D}">
      <dgm:prSet/>
      <dgm:spPr/>
      <dgm:t>
        <a:bodyPr/>
        <a:lstStyle/>
        <a:p>
          <a:endParaRPr lang="fr-FR"/>
        </a:p>
      </dgm:t>
    </dgm:pt>
    <dgm:pt modelId="{072E53BE-A4C7-472D-AF13-943EC2CAF1DF}">
      <dgm:prSet/>
      <dgm:spPr/>
      <dgm:t>
        <a:bodyPr/>
        <a:lstStyle/>
        <a:p>
          <a:r>
            <a:rPr lang="fr-FR"/>
            <a:t>Transmission sur canal à bande limitée</a:t>
          </a:r>
          <a:endParaRPr lang="en-US" dirty="0"/>
        </a:p>
      </dgm:t>
    </dgm:pt>
    <dgm:pt modelId="{3872DEDC-A92F-4FB8-BB22-9CBCF460A283}" type="parTrans" cxnId="{A233A83C-9E02-49E2-A31A-8FC9027FA0D4}">
      <dgm:prSet/>
      <dgm:spPr/>
      <dgm:t>
        <a:bodyPr/>
        <a:lstStyle/>
        <a:p>
          <a:endParaRPr lang="fr-FR"/>
        </a:p>
      </dgm:t>
    </dgm:pt>
    <dgm:pt modelId="{E6A91BC0-B7BB-4BB6-A250-51A3DC2DF69E}" type="sibTrans" cxnId="{A233A83C-9E02-49E2-A31A-8FC9027FA0D4}">
      <dgm:prSet/>
      <dgm:spPr/>
      <dgm:t>
        <a:bodyPr/>
        <a:lstStyle/>
        <a:p>
          <a:endParaRPr lang="fr-FR"/>
        </a:p>
      </dgm:t>
    </dgm:pt>
    <dgm:pt modelId="{158FD43F-D659-4FC4-BF3C-360D9000585B}">
      <dgm:prSet/>
      <dgm:spPr/>
      <dgm:t>
        <a:bodyPr/>
        <a:lstStyle/>
        <a:p>
          <a:r>
            <a:rPr lang="fr-FR" dirty="0"/>
            <a:t>Introduction aux transmissions sur onde porteuse</a:t>
          </a:r>
          <a:endParaRPr lang="en-US" dirty="0"/>
        </a:p>
      </dgm:t>
    </dgm:pt>
    <dgm:pt modelId="{B93C054B-C67D-4075-8591-7D19BCEFEC28}" type="parTrans" cxnId="{57B5E13F-482F-4D32-A821-84F0538A3D6C}">
      <dgm:prSet/>
      <dgm:spPr/>
      <dgm:t>
        <a:bodyPr/>
        <a:lstStyle/>
        <a:p>
          <a:endParaRPr lang="fr-FR"/>
        </a:p>
      </dgm:t>
    </dgm:pt>
    <dgm:pt modelId="{FB661D66-C365-4E4F-9B94-6111B727AEE0}" type="sibTrans" cxnId="{57B5E13F-482F-4D32-A821-84F0538A3D6C}">
      <dgm:prSet/>
      <dgm:spPr/>
      <dgm:t>
        <a:bodyPr/>
        <a:lstStyle/>
        <a:p>
          <a:endParaRPr lang="fr-FR"/>
        </a:p>
      </dgm:t>
    </dgm:pt>
    <dgm:pt modelId="{915D6E69-1996-4301-B37D-82891AA30405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/>
            <a:t>Les modulations analogiques</a:t>
          </a:r>
          <a:endParaRPr lang="en-US" dirty="0"/>
        </a:p>
      </dgm:t>
    </dgm:pt>
    <dgm:pt modelId="{89C02C3E-CDC7-473D-BEE0-0366ECCDA725}" type="parTrans" cxnId="{3632130B-9B36-4A81-9266-A2523C7599A9}">
      <dgm:prSet/>
      <dgm:spPr/>
      <dgm:t>
        <a:bodyPr/>
        <a:lstStyle/>
        <a:p>
          <a:endParaRPr lang="fr-FR"/>
        </a:p>
      </dgm:t>
    </dgm:pt>
    <dgm:pt modelId="{5D259761-6934-425D-B758-81C2DCD8428B}" type="sibTrans" cxnId="{3632130B-9B36-4A81-9266-A2523C7599A9}">
      <dgm:prSet/>
      <dgm:spPr/>
      <dgm:t>
        <a:bodyPr/>
        <a:lstStyle/>
        <a:p>
          <a:endParaRPr lang="fr-FR"/>
        </a:p>
      </dgm:t>
    </dgm:pt>
    <dgm:pt modelId="{81BEB641-5A3A-492C-96BC-7530A2F55D66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/>
            <a:t>Modulation d’amplitudes</a:t>
          </a:r>
          <a:endParaRPr lang="en-US" dirty="0"/>
        </a:p>
      </dgm:t>
    </dgm:pt>
    <dgm:pt modelId="{456C130E-CD52-41DB-B8F3-119302094A72}" type="parTrans" cxnId="{57D5BAED-6740-465C-9DFA-1EEBF89DD0E8}">
      <dgm:prSet/>
      <dgm:spPr/>
      <dgm:t>
        <a:bodyPr/>
        <a:lstStyle/>
        <a:p>
          <a:endParaRPr lang="fr-FR"/>
        </a:p>
      </dgm:t>
    </dgm:pt>
    <dgm:pt modelId="{51DC3EAC-FA11-4236-80BF-638DB8C40CE7}" type="sibTrans" cxnId="{57D5BAED-6740-465C-9DFA-1EEBF89DD0E8}">
      <dgm:prSet/>
      <dgm:spPr/>
      <dgm:t>
        <a:bodyPr/>
        <a:lstStyle/>
        <a:p>
          <a:endParaRPr lang="fr-FR"/>
        </a:p>
      </dgm:t>
    </dgm:pt>
    <dgm:pt modelId="{4279E13F-05F3-4933-B1DC-5654594DEDA6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 dirty="0"/>
            <a:t>Modulation de Phase et de Fréquence</a:t>
          </a:r>
          <a:endParaRPr lang="en-US" dirty="0"/>
        </a:p>
      </dgm:t>
    </dgm:pt>
    <dgm:pt modelId="{32138049-8E0D-4419-AFE6-919E29CA9106}" type="parTrans" cxnId="{DEA26221-CA42-4A01-A21F-BAD3F32EACB8}">
      <dgm:prSet/>
      <dgm:spPr/>
      <dgm:t>
        <a:bodyPr/>
        <a:lstStyle/>
        <a:p>
          <a:endParaRPr lang="fr-FR"/>
        </a:p>
      </dgm:t>
    </dgm:pt>
    <dgm:pt modelId="{46BCD0A4-797C-49D4-B89E-64BE3833F9AD}" type="sibTrans" cxnId="{DEA26221-CA42-4A01-A21F-BAD3F32EACB8}">
      <dgm:prSet/>
      <dgm:spPr/>
      <dgm:t>
        <a:bodyPr/>
        <a:lstStyle/>
        <a:p>
          <a:endParaRPr lang="fr-FR"/>
        </a:p>
      </dgm:t>
    </dgm:pt>
    <dgm:pt modelId="{B193EB48-604B-49D5-89B8-835C789911BB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/>
            <a:t>Modulation d’amplitude</a:t>
          </a:r>
          <a:endParaRPr lang="en-US" dirty="0"/>
        </a:p>
      </dgm:t>
    </dgm:pt>
    <dgm:pt modelId="{C2654FCE-C9FF-4756-B49A-51AE95CB6CAD}" type="parTrans" cxnId="{5F23CF6A-8DDE-4CC5-B9CF-57D5BA6CFA2C}">
      <dgm:prSet/>
      <dgm:spPr/>
      <dgm:t>
        <a:bodyPr/>
        <a:lstStyle/>
        <a:p>
          <a:endParaRPr lang="fr-FR"/>
        </a:p>
      </dgm:t>
    </dgm:pt>
    <dgm:pt modelId="{E4DF4DAC-6242-426D-ABAA-17FC4CF0A4D0}" type="sibTrans" cxnId="{5F23CF6A-8DDE-4CC5-B9CF-57D5BA6CFA2C}">
      <dgm:prSet/>
      <dgm:spPr/>
      <dgm:t>
        <a:bodyPr/>
        <a:lstStyle/>
        <a:p>
          <a:endParaRPr lang="fr-FR"/>
        </a:p>
      </dgm:t>
    </dgm:pt>
    <dgm:pt modelId="{C755A7C7-DAE3-4C30-A58E-B526B7C1FCE0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/>
            <a:t>Modulation de fréquence</a:t>
          </a:r>
          <a:endParaRPr lang="en-US" dirty="0"/>
        </a:p>
      </dgm:t>
    </dgm:pt>
    <dgm:pt modelId="{2CBFF751-CE56-4E56-84EC-DF149C948B1F}" type="parTrans" cxnId="{EC917764-8824-43B3-B915-659F05C8D892}">
      <dgm:prSet/>
      <dgm:spPr/>
      <dgm:t>
        <a:bodyPr/>
        <a:lstStyle/>
        <a:p>
          <a:endParaRPr lang="fr-FR"/>
        </a:p>
      </dgm:t>
    </dgm:pt>
    <dgm:pt modelId="{D7184526-9342-4BBE-AC30-A70FCC5ABFCB}" type="sibTrans" cxnId="{EC917764-8824-43B3-B915-659F05C8D892}">
      <dgm:prSet/>
      <dgm:spPr/>
      <dgm:t>
        <a:bodyPr/>
        <a:lstStyle/>
        <a:p>
          <a:endParaRPr lang="fr-FR"/>
        </a:p>
      </dgm:t>
    </dgm:pt>
    <dgm:pt modelId="{B8EE7D63-7807-4433-A275-E5262EDBE8AF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/>
            <a:t>Modulation de Phase</a:t>
          </a:r>
          <a:endParaRPr lang="en-US" dirty="0"/>
        </a:p>
      </dgm:t>
    </dgm:pt>
    <dgm:pt modelId="{303E87E9-4606-4652-9410-623C61355CE3}" type="parTrans" cxnId="{CF769185-2A90-4787-BE2B-78C18942648B}">
      <dgm:prSet/>
      <dgm:spPr/>
      <dgm:t>
        <a:bodyPr/>
        <a:lstStyle/>
        <a:p>
          <a:endParaRPr lang="fr-FR"/>
        </a:p>
      </dgm:t>
    </dgm:pt>
    <dgm:pt modelId="{284C911C-9AF7-44FE-8B72-DED96B653CD4}" type="sibTrans" cxnId="{CF769185-2A90-4787-BE2B-78C18942648B}">
      <dgm:prSet/>
      <dgm:spPr/>
      <dgm:t>
        <a:bodyPr/>
        <a:lstStyle/>
        <a:p>
          <a:endParaRPr lang="fr-FR"/>
        </a:p>
      </dgm:t>
    </dgm:pt>
    <dgm:pt modelId="{A4DAD0EA-59B9-40F1-8C06-772D51EFE9CC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 dirty="0"/>
            <a:t>Modulation de Phase et Amplitude</a:t>
          </a:r>
          <a:endParaRPr lang="en-US" dirty="0"/>
        </a:p>
      </dgm:t>
    </dgm:pt>
    <dgm:pt modelId="{516005DA-1EED-4254-B8EA-B57CB120C870}" type="parTrans" cxnId="{AA52F373-B21F-4E85-B497-8BFD970904AF}">
      <dgm:prSet/>
      <dgm:spPr/>
      <dgm:t>
        <a:bodyPr/>
        <a:lstStyle/>
        <a:p>
          <a:endParaRPr lang="fr-FR"/>
        </a:p>
      </dgm:t>
    </dgm:pt>
    <dgm:pt modelId="{FBE3CB9A-014F-4315-B24F-255F227F53ED}" type="sibTrans" cxnId="{AA52F373-B21F-4E85-B497-8BFD970904AF}">
      <dgm:prSet/>
      <dgm:spPr/>
      <dgm:t>
        <a:bodyPr/>
        <a:lstStyle/>
        <a:p>
          <a:endParaRPr lang="fr-FR"/>
        </a:p>
      </dgm:t>
    </dgm:pt>
    <dgm:pt modelId="{5A0FB9EB-1CF8-47B3-AD48-86018187F235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 noProof="0" dirty="0"/>
            <a:t>IV. Analyse</a:t>
          </a:r>
          <a:r>
            <a:rPr lang="en-US" dirty="0"/>
            <a:t> comparative des performances</a:t>
          </a:r>
        </a:p>
      </dgm:t>
    </dgm:pt>
    <dgm:pt modelId="{49968A58-166F-419B-8902-5426AFBBB490}" type="parTrans" cxnId="{6D7356D3-7A7D-42D9-813C-158134E62549}">
      <dgm:prSet/>
      <dgm:spPr/>
      <dgm:t>
        <a:bodyPr/>
        <a:lstStyle/>
        <a:p>
          <a:endParaRPr lang="fr-FR"/>
        </a:p>
      </dgm:t>
    </dgm:pt>
    <dgm:pt modelId="{4DC0D922-43CC-4740-A963-B60734C86195}" type="sibTrans" cxnId="{6D7356D3-7A7D-42D9-813C-158134E62549}">
      <dgm:prSet/>
      <dgm:spPr/>
      <dgm:t>
        <a:bodyPr/>
        <a:lstStyle/>
        <a:p>
          <a:endParaRPr lang="fr-FR"/>
        </a:p>
      </dgm:t>
    </dgm:pt>
    <dgm:pt modelId="{FDF2EFEF-A29D-4C1E-9974-BA15AD24F58E}">
      <dgm:prSet/>
      <dgm:spPr/>
      <dgm:t>
        <a:bodyPr/>
        <a:lstStyle/>
        <a:p>
          <a:pPr>
            <a:buFont typeface="+mj-lt"/>
            <a:buAutoNum type="romanUcPeriod"/>
          </a:pPr>
          <a:r>
            <a:rPr lang="fr-FR"/>
            <a:t>Les modulations numériques</a:t>
          </a:r>
          <a:endParaRPr lang="en-US" dirty="0"/>
        </a:p>
      </dgm:t>
    </dgm:pt>
    <dgm:pt modelId="{DF25CC1F-FEA8-48A9-9E40-8DAC21E4197F}" type="sibTrans" cxnId="{53E53AAE-55CC-4E52-80A2-1A1BE06E94CC}">
      <dgm:prSet/>
      <dgm:spPr/>
      <dgm:t>
        <a:bodyPr/>
        <a:lstStyle/>
        <a:p>
          <a:endParaRPr lang="fr-FR"/>
        </a:p>
      </dgm:t>
    </dgm:pt>
    <dgm:pt modelId="{D56501C3-0BBC-4389-A3AD-134A3BEE9EA3}" type="parTrans" cxnId="{53E53AAE-55CC-4E52-80A2-1A1BE06E94CC}">
      <dgm:prSet/>
      <dgm:spPr/>
      <dgm:t>
        <a:bodyPr/>
        <a:lstStyle/>
        <a:p>
          <a:endParaRPr lang="fr-FR"/>
        </a:p>
      </dgm:t>
    </dgm:pt>
    <dgm:pt modelId="{D595B46C-7706-4B72-B309-B768CD77AF21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en-US" dirty="0" err="1"/>
            <a:t>Duplexage</a:t>
          </a:r>
          <a:endParaRPr lang="en-US" dirty="0"/>
        </a:p>
      </dgm:t>
    </dgm:pt>
    <dgm:pt modelId="{71430750-9A7F-4116-94E3-EBBFA9EC9805}" type="parTrans" cxnId="{F954D283-1893-499A-802D-0F3E00A61E01}">
      <dgm:prSet/>
      <dgm:spPr/>
      <dgm:t>
        <a:bodyPr/>
        <a:lstStyle/>
        <a:p>
          <a:endParaRPr lang="fr-FR"/>
        </a:p>
      </dgm:t>
    </dgm:pt>
    <dgm:pt modelId="{3EB15136-8F6B-41C7-B100-71E5DA6537D9}" type="sibTrans" cxnId="{F954D283-1893-499A-802D-0F3E00A61E01}">
      <dgm:prSet/>
      <dgm:spPr/>
      <dgm:t>
        <a:bodyPr/>
        <a:lstStyle/>
        <a:p>
          <a:endParaRPr lang="fr-FR"/>
        </a:p>
      </dgm:t>
    </dgm:pt>
    <dgm:pt modelId="{DD1E95E6-2C23-496C-8AAA-A4C4E46DA98E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en-US" dirty="0"/>
            <a:t>Technique </a:t>
          </a:r>
          <a:r>
            <a:rPr lang="en-US" dirty="0" err="1"/>
            <a:t>d’accès</a:t>
          </a:r>
          <a:endParaRPr lang="en-US" dirty="0"/>
        </a:p>
      </dgm:t>
    </dgm:pt>
    <dgm:pt modelId="{82A51C9D-86BE-46A2-B740-9E101458D1BE}" type="parTrans" cxnId="{635FF538-75F1-44FA-A1C8-47B6B05BA82C}">
      <dgm:prSet/>
      <dgm:spPr/>
      <dgm:t>
        <a:bodyPr/>
        <a:lstStyle/>
        <a:p>
          <a:endParaRPr lang="fr-FR"/>
        </a:p>
      </dgm:t>
    </dgm:pt>
    <dgm:pt modelId="{3EF5258C-2098-413A-A6AE-C0253FB35FBC}" type="sibTrans" cxnId="{635FF538-75F1-44FA-A1C8-47B6B05BA82C}">
      <dgm:prSet/>
      <dgm:spPr/>
      <dgm:t>
        <a:bodyPr/>
        <a:lstStyle/>
        <a:p>
          <a:endParaRPr lang="fr-FR"/>
        </a:p>
      </dgm:t>
    </dgm:pt>
    <dgm:pt modelId="{5EA0D296-CDFD-4DCA-A346-2D795DA118C7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en-US" dirty="0"/>
            <a:t>Canal de transmission</a:t>
          </a:r>
        </a:p>
      </dgm:t>
    </dgm:pt>
    <dgm:pt modelId="{E5112266-E5DF-4774-B7B8-26C3D9D0FF76}" type="parTrans" cxnId="{CCEAF869-79E0-4E7C-9921-47333E42FD30}">
      <dgm:prSet/>
      <dgm:spPr/>
      <dgm:t>
        <a:bodyPr/>
        <a:lstStyle/>
        <a:p>
          <a:endParaRPr lang="fr-FR"/>
        </a:p>
      </dgm:t>
    </dgm:pt>
    <dgm:pt modelId="{F1E1189F-1A86-4416-BF57-35B66B12DC06}" type="sibTrans" cxnId="{CCEAF869-79E0-4E7C-9921-47333E42FD30}">
      <dgm:prSet/>
      <dgm:spPr/>
      <dgm:t>
        <a:bodyPr/>
        <a:lstStyle/>
        <a:p>
          <a:endParaRPr lang="fr-FR"/>
        </a:p>
      </dgm:t>
    </dgm:pt>
    <dgm:pt modelId="{A54F4D4E-2A11-4128-B636-E74F9E3444AC}">
      <dgm:prSet/>
      <dgm:spPr/>
      <dgm:t>
        <a:bodyPr/>
        <a:lstStyle/>
        <a:p>
          <a:pPr marL="57150">
            <a:buFont typeface="+mj-lt"/>
            <a:buAutoNum type="romanUcPeriod"/>
          </a:pPr>
          <a:r>
            <a:rPr lang="en-US" dirty="0"/>
            <a:t>Source de perturbation </a:t>
          </a:r>
        </a:p>
      </dgm:t>
    </dgm:pt>
    <dgm:pt modelId="{DB2424D2-7075-4AF3-A24A-E4241FB3E6DD}" type="parTrans" cxnId="{32C33E6A-CFAD-4503-8CDB-A9B147BF1ABF}">
      <dgm:prSet/>
      <dgm:spPr/>
      <dgm:t>
        <a:bodyPr/>
        <a:lstStyle/>
        <a:p>
          <a:endParaRPr lang="fr-FR"/>
        </a:p>
      </dgm:t>
    </dgm:pt>
    <dgm:pt modelId="{11720AF4-C3CD-4D72-A2A0-E01329E58A74}" type="sibTrans" cxnId="{32C33E6A-CFAD-4503-8CDB-A9B147BF1ABF}">
      <dgm:prSet/>
      <dgm:spPr/>
      <dgm:t>
        <a:bodyPr/>
        <a:lstStyle/>
        <a:p>
          <a:endParaRPr lang="fr-FR"/>
        </a:p>
      </dgm:t>
    </dgm:pt>
    <dgm:pt modelId="{0FFAB7F4-530D-41E3-BE87-450094B5F3C2}" type="pres">
      <dgm:prSet presAssocID="{14485571-AB40-45A6-B9C2-501D4ACD3F11}" presName="linear" presStyleCnt="0">
        <dgm:presLayoutVars>
          <dgm:animLvl val="lvl"/>
          <dgm:resizeHandles val="exact"/>
        </dgm:presLayoutVars>
      </dgm:prSet>
      <dgm:spPr/>
    </dgm:pt>
    <dgm:pt modelId="{4B781855-C117-4B2D-A059-7BF58C72F9C6}" type="pres">
      <dgm:prSet presAssocID="{C8D0A8B4-990D-4AE0-B946-72838AE432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066F74-4677-42C4-A25C-2ED19C71FBAA}" type="pres">
      <dgm:prSet presAssocID="{C8D0A8B4-990D-4AE0-B946-72838AE432A8}" presName="childText" presStyleLbl="revTx" presStyleIdx="0" presStyleCnt="4">
        <dgm:presLayoutVars>
          <dgm:bulletEnabled val="1"/>
        </dgm:presLayoutVars>
      </dgm:prSet>
      <dgm:spPr/>
    </dgm:pt>
    <dgm:pt modelId="{36A54810-C85A-46E9-B98B-382011C629E2}" type="pres">
      <dgm:prSet presAssocID="{0DE2D353-9367-412C-8F8E-B9BF59D06F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0DE94D-D27A-4AF4-B337-3BD1E8DC09A4}" type="pres">
      <dgm:prSet presAssocID="{0DE2D353-9367-412C-8F8E-B9BF59D06FA1}" presName="childText" presStyleLbl="revTx" presStyleIdx="1" presStyleCnt="4">
        <dgm:presLayoutVars>
          <dgm:bulletEnabled val="1"/>
        </dgm:presLayoutVars>
      </dgm:prSet>
      <dgm:spPr/>
    </dgm:pt>
    <dgm:pt modelId="{A7CBA5D7-F071-4E8F-92A6-3C2FF540B339}" type="pres">
      <dgm:prSet presAssocID="{44DF9C87-C3C5-4C75-A608-5BAA3DD7AF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C3A2FA-8ECB-43C4-A975-A8B455A97666}" type="pres">
      <dgm:prSet presAssocID="{44DF9C87-C3C5-4C75-A608-5BAA3DD7AFCE}" presName="childText" presStyleLbl="revTx" presStyleIdx="2" presStyleCnt="4">
        <dgm:presLayoutVars>
          <dgm:bulletEnabled val="1"/>
        </dgm:presLayoutVars>
      </dgm:prSet>
      <dgm:spPr/>
    </dgm:pt>
    <dgm:pt modelId="{FA9C607E-2C91-49F6-BCA9-F1A0CF72A366}" type="pres">
      <dgm:prSet presAssocID="{9B694C7D-E52E-48FF-A96B-45859A1018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113485-3815-404C-9554-2CEC42DF09A1}" type="pres">
      <dgm:prSet presAssocID="{9B694C7D-E52E-48FF-A96B-45859A1018C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B5E9607-73B2-4E51-80FF-21593FBD4F5E}" srcId="{14485571-AB40-45A6-B9C2-501D4ACD3F11}" destId="{0DE2D353-9367-412C-8F8E-B9BF59D06FA1}" srcOrd="1" destOrd="0" parTransId="{D628CA7F-11FB-44A6-BCB0-E02B4423D700}" sibTransId="{65D5E06B-171D-444A-90C4-03268BE1326D}"/>
    <dgm:cxn modelId="{BD94CD07-81A1-4754-BCFC-0D1F21949072}" type="presOf" srcId="{AEC2CC45-2E89-4065-A9D4-51BC07BC981E}" destId="{F7C3A2FA-8ECB-43C4-A975-A8B455A97666}" srcOrd="0" destOrd="0" presId="urn:microsoft.com/office/officeart/2005/8/layout/vList2"/>
    <dgm:cxn modelId="{C4C50509-06B8-4BD4-88C5-C50A06851A49}" type="presOf" srcId="{DCC21431-0BFD-47F9-9A7D-8CA4BC8775B9}" destId="{3E0DE94D-D27A-4AF4-B337-3BD1E8DC09A4}" srcOrd="0" destOrd="0" presId="urn:microsoft.com/office/officeart/2005/8/layout/vList2"/>
    <dgm:cxn modelId="{3632130B-9B36-4A81-9266-A2523C7599A9}" srcId="{0DE2D353-9367-412C-8F8E-B9BF59D06FA1}" destId="{915D6E69-1996-4301-B37D-82891AA30405}" srcOrd="1" destOrd="0" parTransId="{89C02C3E-CDC7-473D-BEE0-0366ECCDA725}" sibTransId="{5D259761-6934-425D-B758-81C2DCD8428B}"/>
    <dgm:cxn modelId="{E1D0A40B-90A1-43BE-B606-B959FA4DD150}" type="presOf" srcId="{3E2A50CA-8D0E-486F-AFC7-B9652D140C1B}" destId="{DB113485-3815-404C-9554-2CEC42DF09A1}" srcOrd="0" destOrd="3" presId="urn:microsoft.com/office/officeart/2005/8/layout/vList2"/>
    <dgm:cxn modelId="{8FE13211-F778-4852-B685-850AB8A9EC36}" srcId="{14485571-AB40-45A6-B9C2-501D4ACD3F11}" destId="{C8D0A8B4-990D-4AE0-B946-72838AE432A8}" srcOrd="0" destOrd="0" parTransId="{721F8D4B-2ED2-4ED2-B452-E95667E95F6F}" sibTransId="{F2C4F006-3C97-4E57-B173-7F363ACF5C89}"/>
    <dgm:cxn modelId="{625F8C12-6185-4CCD-9CAF-630AE8261D0C}" type="presOf" srcId="{4279E13F-05F3-4933-B1DC-5654594DEDA6}" destId="{3E0DE94D-D27A-4AF4-B337-3BD1E8DC09A4}" srcOrd="0" destOrd="3" presId="urn:microsoft.com/office/officeart/2005/8/layout/vList2"/>
    <dgm:cxn modelId="{CC609B15-0EA6-484F-95CB-27C17301EFBC}" type="presOf" srcId="{C755A7C7-DAE3-4C30-A58E-B526B7C1FCE0}" destId="{3E0DE94D-D27A-4AF4-B337-3BD1E8DC09A4}" srcOrd="0" destOrd="6" presId="urn:microsoft.com/office/officeart/2005/8/layout/vList2"/>
    <dgm:cxn modelId="{08553017-5AE3-4917-BCCA-DF06CCEFBE72}" type="presOf" srcId="{A4DAD0EA-59B9-40F1-8C06-772D51EFE9CC}" destId="{3E0DE94D-D27A-4AF4-B337-3BD1E8DC09A4}" srcOrd="0" destOrd="8" presId="urn:microsoft.com/office/officeart/2005/8/layout/vList2"/>
    <dgm:cxn modelId="{F3399817-1760-4896-B444-1B718A72C7A4}" type="presOf" srcId="{DD1E95E6-2C23-496C-8AAA-A4C4E46DA98E}" destId="{F7C3A2FA-8ECB-43C4-A975-A8B455A97666}" srcOrd="0" destOrd="2" presId="urn:microsoft.com/office/officeart/2005/8/layout/vList2"/>
    <dgm:cxn modelId="{A9EA5D1A-9817-4613-9F91-9CDA4899F44D}" srcId="{8582FCEF-8410-45CB-BD97-DEA21B38F773}" destId="{21E15E92-8C2C-4BFB-9112-88E2DDF7FADB}" srcOrd="1" destOrd="0" parTransId="{8AE47B74-1FB5-40EE-A23C-F6303C0D60BA}" sibTransId="{A8069756-AFC6-47B7-A6E7-99A43830251C}"/>
    <dgm:cxn modelId="{C7BC361C-D65A-4EC8-811F-8385FF17CB5A}" srcId="{9B694C7D-E52E-48FF-A96B-45859A1018CE}" destId="{3E2A50CA-8D0E-486F-AFC7-B9652D140C1B}" srcOrd="3" destOrd="0" parTransId="{DB0D2285-1A28-4E32-8D42-20AF7C6D4BAA}" sibTransId="{826AE3EC-0FAE-4ABA-925D-FF44A70ED9DE}"/>
    <dgm:cxn modelId="{DEA26221-CA42-4A01-A21F-BAD3F32EACB8}" srcId="{915D6E69-1996-4301-B37D-82891AA30405}" destId="{4279E13F-05F3-4933-B1DC-5654594DEDA6}" srcOrd="1" destOrd="0" parTransId="{32138049-8E0D-4419-AFE6-919E29CA9106}" sibTransId="{46BCD0A4-797C-49D4-B89E-64BE3833F9AD}"/>
    <dgm:cxn modelId="{DD623129-1259-4DB5-8E7C-215A333AD49F}" type="presOf" srcId="{0DE2D353-9367-412C-8F8E-B9BF59D06FA1}" destId="{36A54810-C85A-46E9-B98B-382011C629E2}" srcOrd="0" destOrd="0" presId="urn:microsoft.com/office/officeart/2005/8/layout/vList2"/>
    <dgm:cxn modelId="{1AA0682B-CDD0-45B1-842E-8C9414B9B9E3}" type="presOf" srcId="{B8EE7D63-7807-4433-A275-E5262EDBE8AF}" destId="{3E0DE94D-D27A-4AF4-B337-3BD1E8DC09A4}" srcOrd="0" destOrd="7" presId="urn:microsoft.com/office/officeart/2005/8/layout/vList2"/>
    <dgm:cxn modelId="{635FF538-75F1-44FA-A1C8-47B6B05BA82C}" srcId="{44DF9C87-C3C5-4C75-A608-5BAA3DD7AFCE}" destId="{DD1E95E6-2C23-496C-8AAA-A4C4E46DA98E}" srcOrd="2" destOrd="0" parTransId="{82A51C9D-86BE-46A2-B740-9E101458D1BE}" sibTransId="{3EF5258C-2098-413A-A6AE-C0253FB35FBC}"/>
    <dgm:cxn modelId="{A233A83C-9E02-49E2-A31A-8FC9027FA0D4}" srcId="{8582FCEF-8410-45CB-BD97-DEA21B38F773}" destId="{072E53BE-A4C7-472D-AF13-943EC2CAF1DF}" srcOrd="2" destOrd="0" parTransId="{3872DEDC-A92F-4FB8-BB22-9CBCF460A283}" sibTransId="{E6A91BC0-B7BB-4BB6-A250-51A3DC2DF69E}"/>
    <dgm:cxn modelId="{3197AD3C-9143-4342-BE96-9C0735702E29}" type="presOf" srcId="{5EA0D296-CDFD-4DCA-A346-2D795DA118C7}" destId="{DB113485-3815-404C-9554-2CEC42DF09A1}" srcOrd="0" destOrd="1" presId="urn:microsoft.com/office/officeart/2005/8/layout/vList2"/>
    <dgm:cxn modelId="{F1E0A43F-7D7A-49A5-9095-17646909FF4B}" srcId="{C8D0A8B4-990D-4AE0-B946-72838AE432A8}" destId="{8582FCEF-8410-45CB-BD97-DEA21B38F773}" srcOrd="0" destOrd="0" parTransId="{DB8D7816-DB7F-4D29-B99B-F64B9851769D}" sibTransId="{CF9DCAF4-A1CF-4493-A72A-281FDFF0E28E}"/>
    <dgm:cxn modelId="{57B5E13F-482F-4D32-A821-84F0538A3D6C}" srcId="{8582FCEF-8410-45CB-BD97-DEA21B38F773}" destId="{158FD43F-D659-4FC4-BF3C-360D9000585B}" srcOrd="3" destOrd="0" parTransId="{B93C054B-C67D-4075-8591-7D19BCEFEC28}" sibTransId="{FB661D66-C365-4E4F-9B94-6111B727AEE0}"/>
    <dgm:cxn modelId="{57CD4461-ABCF-41F8-A3CE-4F717DFF0980}" srcId="{0DE2D353-9367-412C-8F8E-B9BF59D06FA1}" destId="{DCC21431-0BFD-47F9-9A7D-8CA4BC8775B9}" srcOrd="0" destOrd="0" parTransId="{E5203EF3-5152-494A-A1AE-379574AC29C3}" sibTransId="{8A1CD817-3D16-4F22-AF72-0701BEEB9E39}"/>
    <dgm:cxn modelId="{99E24861-4C67-49F6-B0D6-D339F17FBB34}" type="presOf" srcId="{B193EB48-604B-49D5-89B8-835C789911BB}" destId="{3E0DE94D-D27A-4AF4-B337-3BD1E8DC09A4}" srcOrd="0" destOrd="5" presId="urn:microsoft.com/office/officeart/2005/8/layout/vList2"/>
    <dgm:cxn modelId="{EC917764-8824-43B3-B915-659F05C8D892}" srcId="{FDF2EFEF-A29D-4C1E-9974-BA15AD24F58E}" destId="{C755A7C7-DAE3-4C30-A58E-B526B7C1FCE0}" srcOrd="1" destOrd="0" parTransId="{2CBFF751-CE56-4E56-84EC-DF149C948B1F}" sibTransId="{D7184526-9342-4BBE-AC30-A70FCC5ABFCB}"/>
    <dgm:cxn modelId="{B3E9E949-FF73-4BB8-BA42-01F2F98124AD}" type="presOf" srcId="{DE85C0C8-482A-4858-BF1F-82F7D25A5018}" destId="{DB113485-3815-404C-9554-2CEC42DF09A1}" srcOrd="0" destOrd="4" presId="urn:microsoft.com/office/officeart/2005/8/layout/vList2"/>
    <dgm:cxn modelId="{CCEAF869-79E0-4E7C-9921-47333E42FD30}" srcId="{9B694C7D-E52E-48FF-A96B-45859A1018CE}" destId="{5EA0D296-CDFD-4DCA-A346-2D795DA118C7}" srcOrd="1" destOrd="0" parTransId="{E5112266-E5DF-4774-B7B8-26C3D9D0FF76}" sibTransId="{F1E1189F-1A86-4416-BF57-35B66B12DC06}"/>
    <dgm:cxn modelId="{32C33E6A-CFAD-4503-8CDB-A9B147BF1ABF}" srcId="{9B694C7D-E52E-48FF-A96B-45859A1018CE}" destId="{A54F4D4E-2A11-4128-B636-E74F9E3444AC}" srcOrd="2" destOrd="0" parTransId="{DB2424D2-7075-4AF3-A24A-E4241FB3E6DD}" sibTransId="{11720AF4-C3CD-4D72-A2A0-E01329E58A74}"/>
    <dgm:cxn modelId="{5F23CF6A-8DDE-4CC5-B9CF-57D5BA6CFA2C}" srcId="{FDF2EFEF-A29D-4C1E-9974-BA15AD24F58E}" destId="{B193EB48-604B-49D5-89B8-835C789911BB}" srcOrd="0" destOrd="0" parTransId="{C2654FCE-C9FF-4756-B49A-51AE95CB6CAD}" sibTransId="{E4DF4DAC-6242-426D-ABAA-17FC4CF0A4D0}"/>
    <dgm:cxn modelId="{D1D1D86D-DB92-4199-8D5E-859A59A80700}" type="presOf" srcId="{14485571-AB40-45A6-B9C2-501D4ACD3F11}" destId="{0FFAB7F4-530D-41E3-BE87-450094B5F3C2}" srcOrd="0" destOrd="0" presId="urn:microsoft.com/office/officeart/2005/8/layout/vList2"/>
    <dgm:cxn modelId="{DFFF7370-99AC-4DF9-9832-8385872585B9}" srcId="{14485571-AB40-45A6-B9C2-501D4ACD3F11}" destId="{44DF9C87-C3C5-4C75-A608-5BAA3DD7AFCE}" srcOrd="2" destOrd="0" parTransId="{74EFC139-50CB-4301-8E14-291214B0672D}" sibTransId="{8401A11F-95AD-4887-A5EF-912FE3649224}"/>
    <dgm:cxn modelId="{BEEF6372-45C3-43B9-B4D5-C2845EBDEE07}" srcId="{44DF9C87-C3C5-4C75-A608-5BAA3DD7AFCE}" destId="{AEC2CC45-2E89-4065-A9D4-51BC07BC981E}" srcOrd="0" destOrd="0" parTransId="{1D8705A5-71CF-446A-9023-1EC482246F1C}" sibTransId="{36B3B499-4ED1-486D-8D3B-149D910FA4AD}"/>
    <dgm:cxn modelId="{9811E973-E47A-4CF5-B7A9-F27F99EC595E}" srcId="{8582FCEF-8410-45CB-BD97-DEA21B38F773}" destId="{63756A62-B58B-4D09-B576-164CBCE65EBC}" srcOrd="0" destOrd="0" parTransId="{908E6312-3AFA-449F-9889-2DE4A51379C1}" sibTransId="{94A97C8E-2F6B-45BE-9EAF-95254A2E641D}"/>
    <dgm:cxn modelId="{AA52F373-B21F-4E85-B497-8BFD970904AF}" srcId="{FDF2EFEF-A29D-4C1E-9974-BA15AD24F58E}" destId="{A4DAD0EA-59B9-40F1-8C06-772D51EFE9CC}" srcOrd="3" destOrd="0" parTransId="{516005DA-1EED-4254-B8EA-B57CB120C870}" sibTransId="{FBE3CB9A-014F-4315-B24F-255F227F53ED}"/>
    <dgm:cxn modelId="{BD1B0A83-700B-4216-8CB3-8722722275A6}" srcId="{9B694C7D-E52E-48FF-A96B-45859A1018CE}" destId="{DE85C0C8-482A-4858-BF1F-82F7D25A5018}" srcOrd="4" destOrd="0" parTransId="{484E7711-0511-4D6A-9B79-F288DAAB987D}" sibTransId="{377F4B48-86A8-40CC-A4C2-40A9F01D8108}"/>
    <dgm:cxn modelId="{F954D283-1893-499A-802D-0F3E00A61E01}" srcId="{44DF9C87-C3C5-4C75-A608-5BAA3DD7AFCE}" destId="{D595B46C-7706-4B72-B309-B768CD77AF21}" srcOrd="1" destOrd="0" parTransId="{71430750-9A7F-4116-94E3-EBBFA9EC9805}" sibTransId="{3EB15136-8F6B-41C7-B100-71E5DA6537D9}"/>
    <dgm:cxn modelId="{CF769185-2A90-4787-BE2B-78C18942648B}" srcId="{FDF2EFEF-A29D-4C1E-9974-BA15AD24F58E}" destId="{B8EE7D63-7807-4433-A275-E5262EDBE8AF}" srcOrd="2" destOrd="0" parTransId="{303E87E9-4606-4652-9410-623C61355CE3}" sibTransId="{284C911C-9AF7-44FE-8B72-DED96B653CD4}"/>
    <dgm:cxn modelId="{8E04B492-BDB1-467E-A769-7BC89AEDA095}" srcId="{9B694C7D-E52E-48FF-A96B-45859A1018CE}" destId="{F387762F-D5D5-43B3-B2D1-6C6BFFC506EA}" srcOrd="0" destOrd="0" parTransId="{A80D4250-72F9-4EB7-9B5D-FADA3E5142AC}" sibTransId="{D06320FF-B59B-4669-9EEA-DE682C5243C6}"/>
    <dgm:cxn modelId="{22FCF894-EF35-4C5D-B790-F256C6A4715A}" type="presOf" srcId="{63756A62-B58B-4D09-B576-164CBCE65EBC}" destId="{6E066F74-4677-42C4-A25C-2ED19C71FBAA}" srcOrd="0" destOrd="1" presId="urn:microsoft.com/office/officeart/2005/8/layout/vList2"/>
    <dgm:cxn modelId="{A1994B98-B9F1-49A4-ACBB-80497CC945A6}" type="presOf" srcId="{5A0FB9EB-1CF8-47B3-AD48-86018187F235}" destId="{3E0DE94D-D27A-4AF4-B337-3BD1E8DC09A4}" srcOrd="0" destOrd="9" presId="urn:microsoft.com/office/officeart/2005/8/layout/vList2"/>
    <dgm:cxn modelId="{EAF369A8-2547-4990-98F9-DB1D3DE97220}" type="presOf" srcId="{21E15E92-8C2C-4BFB-9112-88E2DDF7FADB}" destId="{6E066F74-4677-42C4-A25C-2ED19C71FBAA}" srcOrd="0" destOrd="2" presId="urn:microsoft.com/office/officeart/2005/8/layout/vList2"/>
    <dgm:cxn modelId="{53E53AAE-55CC-4E52-80A2-1A1BE06E94CC}" srcId="{0DE2D353-9367-412C-8F8E-B9BF59D06FA1}" destId="{FDF2EFEF-A29D-4C1E-9974-BA15AD24F58E}" srcOrd="2" destOrd="0" parTransId="{D56501C3-0BBC-4389-A3AD-134A3BEE9EA3}" sibTransId="{DF25CC1F-FEA8-48A9-9E40-8DAC21E4197F}"/>
    <dgm:cxn modelId="{91557CAE-8537-4386-9803-645CB249ED39}" type="presOf" srcId="{A54F4D4E-2A11-4128-B636-E74F9E3444AC}" destId="{DB113485-3815-404C-9554-2CEC42DF09A1}" srcOrd="0" destOrd="2" presId="urn:microsoft.com/office/officeart/2005/8/layout/vList2"/>
    <dgm:cxn modelId="{62B37CBD-FC30-4A2F-AF4C-73248F6DD665}" type="presOf" srcId="{9B694C7D-E52E-48FF-A96B-45859A1018CE}" destId="{FA9C607E-2C91-49F6-BCA9-F1A0CF72A366}" srcOrd="0" destOrd="0" presId="urn:microsoft.com/office/officeart/2005/8/layout/vList2"/>
    <dgm:cxn modelId="{0DF7C4C2-0896-4E87-917B-DBF12C27A116}" type="presOf" srcId="{158FD43F-D659-4FC4-BF3C-360D9000585B}" destId="{6E066F74-4677-42C4-A25C-2ED19C71FBAA}" srcOrd="0" destOrd="4" presId="urn:microsoft.com/office/officeart/2005/8/layout/vList2"/>
    <dgm:cxn modelId="{DF5210CD-0CE7-4F45-AE1B-7F3061F88F8D}" type="presOf" srcId="{44DF9C87-C3C5-4C75-A608-5BAA3DD7AFCE}" destId="{A7CBA5D7-F071-4E8F-92A6-3C2FF540B339}" srcOrd="0" destOrd="0" presId="urn:microsoft.com/office/officeart/2005/8/layout/vList2"/>
    <dgm:cxn modelId="{57D6E0CF-1E15-4D76-AAFF-B8CD83338BE1}" type="presOf" srcId="{8582FCEF-8410-45CB-BD97-DEA21B38F773}" destId="{6E066F74-4677-42C4-A25C-2ED19C71FBAA}" srcOrd="0" destOrd="0" presId="urn:microsoft.com/office/officeart/2005/8/layout/vList2"/>
    <dgm:cxn modelId="{6D7356D3-7A7D-42D9-813C-158134E62549}" srcId="{0DE2D353-9367-412C-8F8E-B9BF59D06FA1}" destId="{5A0FB9EB-1CF8-47B3-AD48-86018187F235}" srcOrd="3" destOrd="0" parTransId="{49968A58-166F-419B-8902-5426AFBBB490}" sibTransId="{4DC0D922-43CC-4740-A963-B60734C86195}"/>
    <dgm:cxn modelId="{0C5814D7-5331-46DB-A7A9-0815ACFEF9B0}" type="presOf" srcId="{F387762F-D5D5-43B3-B2D1-6C6BFFC506EA}" destId="{DB113485-3815-404C-9554-2CEC42DF09A1}" srcOrd="0" destOrd="0" presId="urn:microsoft.com/office/officeart/2005/8/layout/vList2"/>
    <dgm:cxn modelId="{C9F587DA-9696-4FC4-9831-26000D3220F3}" type="presOf" srcId="{FDF2EFEF-A29D-4C1E-9974-BA15AD24F58E}" destId="{3E0DE94D-D27A-4AF4-B337-3BD1E8DC09A4}" srcOrd="0" destOrd="4" presId="urn:microsoft.com/office/officeart/2005/8/layout/vList2"/>
    <dgm:cxn modelId="{77975EDC-3752-4AF7-8196-655EE5679961}" type="presOf" srcId="{81BEB641-5A3A-492C-96BC-7530A2F55D66}" destId="{3E0DE94D-D27A-4AF4-B337-3BD1E8DC09A4}" srcOrd="0" destOrd="2" presId="urn:microsoft.com/office/officeart/2005/8/layout/vList2"/>
    <dgm:cxn modelId="{CE717FDD-85E3-414E-8CF1-26F08825D81F}" type="presOf" srcId="{C8D0A8B4-990D-4AE0-B946-72838AE432A8}" destId="{4B781855-C117-4B2D-A059-7BF58C72F9C6}" srcOrd="0" destOrd="0" presId="urn:microsoft.com/office/officeart/2005/8/layout/vList2"/>
    <dgm:cxn modelId="{AB25FEE5-E813-4D71-8B1F-8486BBC56142}" type="presOf" srcId="{D595B46C-7706-4B72-B309-B768CD77AF21}" destId="{F7C3A2FA-8ECB-43C4-A975-A8B455A97666}" srcOrd="0" destOrd="1" presId="urn:microsoft.com/office/officeart/2005/8/layout/vList2"/>
    <dgm:cxn modelId="{D2AF60E7-D520-4E3E-BD4D-096FF9480C20}" type="presOf" srcId="{072E53BE-A4C7-472D-AF13-943EC2CAF1DF}" destId="{6E066F74-4677-42C4-A25C-2ED19C71FBAA}" srcOrd="0" destOrd="3" presId="urn:microsoft.com/office/officeart/2005/8/layout/vList2"/>
    <dgm:cxn modelId="{D8B5BFE8-04E9-4BEA-BE75-8F8D88E0B23C}" srcId="{14485571-AB40-45A6-B9C2-501D4ACD3F11}" destId="{9B694C7D-E52E-48FF-A96B-45859A1018CE}" srcOrd="3" destOrd="0" parTransId="{1C0445B6-6418-4C4A-A049-0B19BFF86675}" sibTransId="{EF971001-2244-4421-88D7-1DAAEBB1E7C9}"/>
    <dgm:cxn modelId="{57D5BAED-6740-465C-9DFA-1EEBF89DD0E8}" srcId="{915D6E69-1996-4301-B37D-82891AA30405}" destId="{81BEB641-5A3A-492C-96BC-7530A2F55D66}" srcOrd="0" destOrd="0" parTransId="{456C130E-CD52-41DB-B8F3-119302094A72}" sibTransId="{51DC3EAC-FA11-4236-80BF-638DB8C40CE7}"/>
    <dgm:cxn modelId="{A7C873F4-5AB3-4060-B745-E1E3D2490CBF}" type="presOf" srcId="{915D6E69-1996-4301-B37D-82891AA30405}" destId="{3E0DE94D-D27A-4AF4-B337-3BD1E8DC09A4}" srcOrd="0" destOrd="1" presId="urn:microsoft.com/office/officeart/2005/8/layout/vList2"/>
    <dgm:cxn modelId="{0AED58DE-8E61-40CC-ADD6-614F9CEAAE02}" type="presParOf" srcId="{0FFAB7F4-530D-41E3-BE87-450094B5F3C2}" destId="{4B781855-C117-4B2D-A059-7BF58C72F9C6}" srcOrd="0" destOrd="0" presId="urn:microsoft.com/office/officeart/2005/8/layout/vList2"/>
    <dgm:cxn modelId="{7C48D57F-245E-4306-BB0B-B119861B1503}" type="presParOf" srcId="{0FFAB7F4-530D-41E3-BE87-450094B5F3C2}" destId="{6E066F74-4677-42C4-A25C-2ED19C71FBAA}" srcOrd="1" destOrd="0" presId="urn:microsoft.com/office/officeart/2005/8/layout/vList2"/>
    <dgm:cxn modelId="{CAC02A87-3105-4F92-835A-F912546E1509}" type="presParOf" srcId="{0FFAB7F4-530D-41E3-BE87-450094B5F3C2}" destId="{36A54810-C85A-46E9-B98B-382011C629E2}" srcOrd="2" destOrd="0" presId="urn:microsoft.com/office/officeart/2005/8/layout/vList2"/>
    <dgm:cxn modelId="{6A4F02E5-DEFD-4791-9C1C-CF554B57A31C}" type="presParOf" srcId="{0FFAB7F4-530D-41E3-BE87-450094B5F3C2}" destId="{3E0DE94D-D27A-4AF4-B337-3BD1E8DC09A4}" srcOrd="3" destOrd="0" presId="urn:microsoft.com/office/officeart/2005/8/layout/vList2"/>
    <dgm:cxn modelId="{0DDCB095-EAE3-42D1-8043-AC826AD7B8E7}" type="presParOf" srcId="{0FFAB7F4-530D-41E3-BE87-450094B5F3C2}" destId="{A7CBA5D7-F071-4E8F-92A6-3C2FF540B339}" srcOrd="4" destOrd="0" presId="urn:microsoft.com/office/officeart/2005/8/layout/vList2"/>
    <dgm:cxn modelId="{BF6B4E5C-1B6E-45D2-835D-3F1F536714B9}" type="presParOf" srcId="{0FFAB7F4-530D-41E3-BE87-450094B5F3C2}" destId="{F7C3A2FA-8ECB-43C4-A975-A8B455A97666}" srcOrd="5" destOrd="0" presId="urn:microsoft.com/office/officeart/2005/8/layout/vList2"/>
    <dgm:cxn modelId="{0617C204-B242-4841-A973-30D2296916F6}" type="presParOf" srcId="{0FFAB7F4-530D-41E3-BE87-450094B5F3C2}" destId="{FA9C607E-2C91-49F6-BCA9-F1A0CF72A366}" srcOrd="6" destOrd="0" presId="urn:microsoft.com/office/officeart/2005/8/layout/vList2"/>
    <dgm:cxn modelId="{7AA7DE64-A027-4B13-A289-C0E6AFFFD830}" type="presParOf" srcId="{0FFAB7F4-530D-41E3-BE87-450094B5F3C2}" destId="{DB113485-3815-404C-9554-2CEC42DF09A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81855-C117-4B2D-A059-7BF58C72F9C6}">
      <dsp:nvSpPr>
        <dsp:cNvPr id="0" name=""/>
        <dsp:cNvSpPr/>
      </dsp:nvSpPr>
      <dsp:spPr>
        <a:xfrm>
          <a:off x="0" y="271225"/>
          <a:ext cx="5903866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Introduction </a:t>
          </a:r>
          <a:endParaRPr lang="en-US" sz="1500" kern="1200" dirty="0"/>
        </a:p>
      </dsp:txBody>
      <dsp:txXfrm>
        <a:off x="17563" y="288788"/>
        <a:ext cx="5868740" cy="324648"/>
      </dsp:txXfrm>
    </dsp:sp>
    <dsp:sp modelId="{36A54810-C85A-46E9-B98B-382011C629E2}">
      <dsp:nvSpPr>
        <dsp:cNvPr id="0" name=""/>
        <dsp:cNvSpPr/>
      </dsp:nvSpPr>
      <dsp:spPr>
        <a:xfrm>
          <a:off x="0" y="674613"/>
          <a:ext cx="5903866" cy="359774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Brefs rappels sur le traitement du signal et sur les processus aléatoires</a:t>
          </a:r>
          <a:endParaRPr lang="en-US" sz="1500" kern="1200" dirty="0"/>
        </a:p>
      </dsp:txBody>
      <dsp:txXfrm>
        <a:off x="17563" y="692176"/>
        <a:ext cx="5868740" cy="324648"/>
      </dsp:txXfrm>
    </dsp:sp>
    <dsp:sp modelId="{3E0DE94D-D27A-4AF4-B337-3BD1E8DC09A4}">
      <dsp:nvSpPr>
        <dsp:cNvPr id="0" name=""/>
        <dsp:cNvSpPr/>
      </dsp:nvSpPr>
      <dsp:spPr>
        <a:xfrm>
          <a:off x="0" y="1034388"/>
          <a:ext cx="5903866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448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 dirty="0"/>
            <a:t>Les représentations fréquentielles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 dirty="0"/>
            <a:t>La numérisation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 dirty="0"/>
            <a:t>Les signaux aléatoires</a:t>
          </a:r>
          <a:endParaRPr lang="en-US" sz="1200" kern="1200" dirty="0"/>
        </a:p>
      </dsp:txBody>
      <dsp:txXfrm>
        <a:off x="0" y="1034388"/>
        <a:ext cx="5903866" cy="621000"/>
      </dsp:txXfrm>
    </dsp:sp>
    <dsp:sp modelId="{A7CBA5D7-F071-4E8F-92A6-3C2FF540B339}">
      <dsp:nvSpPr>
        <dsp:cNvPr id="0" name=""/>
        <dsp:cNvSpPr/>
      </dsp:nvSpPr>
      <dsp:spPr>
        <a:xfrm>
          <a:off x="0" y="1655388"/>
          <a:ext cx="5903866" cy="359774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Chaine de transmissions</a:t>
          </a:r>
          <a:endParaRPr lang="en-US" sz="1500" kern="1200" dirty="0"/>
        </a:p>
      </dsp:txBody>
      <dsp:txXfrm>
        <a:off x="17563" y="1672951"/>
        <a:ext cx="5868740" cy="324648"/>
      </dsp:txXfrm>
    </dsp:sp>
    <dsp:sp modelId="{F7C3A2FA-8ECB-43C4-A975-A8B455A97666}">
      <dsp:nvSpPr>
        <dsp:cNvPr id="0" name=""/>
        <dsp:cNvSpPr/>
      </dsp:nvSpPr>
      <dsp:spPr>
        <a:xfrm>
          <a:off x="0" y="2015163"/>
          <a:ext cx="5903866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448" tIns="19050" rIns="106680" bIns="19050" numCol="1" spcCol="1270" anchor="t" anchorCtr="0">
          <a:noAutofit/>
        </a:bodyPr>
        <a:lstStyle/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endParaRPr lang="en-US" sz="1200" kern="1200" dirty="0"/>
        </a:p>
        <a:p>
          <a:pPr marL="2880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200" kern="1200" dirty="0"/>
            <a:t>Message numérique</a:t>
          </a:r>
          <a:endParaRPr lang="en-US" sz="1200" kern="1200" dirty="0"/>
        </a:p>
        <a:p>
          <a:pPr marL="2880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200" kern="1200" dirty="0"/>
            <a:t>Chaîne de transmission</a:t>
          </a:r>
          <a:endParaRPr lang="en-US" sz="1200" kern="1200" dirty="0"/>
        </a:p>
        <a:p>
          <a:pPr marL="2880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200" kern="1200" dirty="0"/>
            <a:t>Qualité d’une transmission</a:t>
          </a:r>
          <a:endParaRPr lang="en-US" sz="1200" kern="1200" dirty="0"/>
        </a:p>
        <a:p>
          <a:pPr marL="2880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200" kern="1200" dirty="0"/>
            <a:t>Notions de théorie de l’information</a:t>
          </a:r>
          <a:endParaRPr lang="en-US" sz="1200" kern="1200" dirty="0"/>
        </a:p>
        <a:p>
          <a:pPr marL="2880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endParaRPr lang="en-US" sz="1200" kern="1200" dirty="0"/>
        </a:p>
      </dsp:txBody>
      <dsp:txXfrm>
        <a:off x="0" y="2015163"/>
        <a:ext cx="5903866" cy="1242000"/>
      </dsp:txXfrm>
    </dsp:sp>
    <dsp:sp modelId="{FA9C607E-2C91-49F6-BCA9-F1A0CF72A366}">
      <dsp:nvSpPr>
        <dsp:cNvPr id="0" name=""/>
        <dsp:cNvSpPr/>
      </dsp:nvSpPr>
      <dsp:spPr>
        <a:xfrm>
          <a:off x="0" y="3257164"/>
          <a:ext cx="5903866" cy="35977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Codage Source et Codage Canal</a:t>
          </a:r>
          <a:endParaRPr lang="en-US" sz="1500" kern="1200" dirty="0"/>
        </a:p>
      </dsp:txBody>
      <dsp:txXfrm>
        <a:off x="17563" y="3274727"/>
        <a:ext cx="5868740" cy="324648"/>
      </dsp:txXfrm>
    </dsp:sp>
    <dsp:sp modelId="{DB113485-3815-404C-9554-2CEC42DF09A1}">
      <dsp:nvSpPr>
        <dsp:cNvPr id="0" name=""/>
        <dsp:cNvSpPr/>
      </dsp:nvSpPr>
      <dsp:spPr>
        <a:xfrm>
          <a:off x="0" y="3616939"/>
          <a:ext cx="5903866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448" tIns="19050" rIns="106680" bIns="19050" numCol="1" spcCol="1270" anchor="t" anchorCtr="0">
          <a:noAutofit/>
        </a:bodyPr>
        <a:lstStyle/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 dirty="0"/>
            <a:t>Principe de codage source</a:t>
          </a:r>
          <a:endParaRPr lang="en-US" sz="1200" kern="1200" dirty="0"/>
        </a:p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en-US" sz="1200" kern="1200" dirty="0" err="1"/>
            <a:t>Algorithme</a:t>
          </a:r>
          <a:r>
            <a:rPr lang="en-US" sz="1200" kern="1200" dirty="0"/>
            <a:t> de Huffman</a:t>
          </a:r>
        </a:p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en-US" sz="1200" kern="1200" dirty="0" err="1"/>
            <a:t>Codage</a:t>
          </a:r>
          <a:r>
            <a:rPr lang="en-US" sz="1200" kern="1200" dirty="0"/>
            <a:t> Canal</a:t>
          </a:r>
        </a:p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en-US" sz="1200" kern="1200" dirty="0"/>
            <a:t>VRC, LRC, Hamming</a:t>
          </a:r>
        </a:p>
      </dsp:txBody>
      <dsp:txXfrm>
        <a:off x="0" y="3616939"/>
        <a:ext cx="5903866" cy="822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81855-C117-4B2D-A059-7BF58C72F9C6}">
      <dsp:nvSpPr>
        <dsp:cNvPr id="0" name=""/>
        <dsp:cNvSpPr/>
      </dsp:nvSpPr>
      <dsp:spPr>
        <a:xfrm>
          <a:off x="0" y="68831"/>
          <a:ext cx="8429624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Transmissions en bande de base</a:t>
          </a:r>
          <a:endParaRPr lang="en-US" sz="1500" kern="1200" dirty="0"/>
        </a:p>
      </dsp:txBody>
      <dsp:txXfrm>
        <a:off x="17563" y="86394"/>
        <a:ext cx="8394498" cy="324648"/>
      </dsp:txXfrm>
    </dsp:sp>
    <dsp:sp modelId="{6E066F74-4677-42C4-A25C-2ED19C71FBAA}">
      <dsp:nvSpPr>
        <dsp:cNvPr id="0" name=""/>
        <dsp:cNvSpPr/>
      </dsp:nvSpPr>
      <dsp:spPr>
        <a:xfrm>
          <a:off x="0" y="428606"/>
          <a:ext cx="8429624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64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Principe des transmissions en bande de base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Codes en ligne 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Transmission sur canal idéal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Transmission sur canal à bande limitée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Introduction aux transmissions sur onde porteuse</a:t>
          </a:r>
          <a:endParaRPr lang="en-US" sz="1200" kern="1200" dirty="0"/>
        </a:p>
      </dsp:txBody>
      <dsp:txXfrm>
        <a:off x="0" y="428606"/>
        <a:ext cx="8429624" cy="1024650"/>
      </dsp:txXfrm>
    </dsp:sp>
    <dsp:sp modelId="{36A54810-C85A-46E9-B98B-382011C629E2}">
      <dsp:nvSpPr>
        <dsp:cNvPr id="0" name=""/>
        <dsp:cNvSpPr/>
      </dsp:nvSpPr>
      <dsp:spPr>
        <a:xfrm>
          <a:off x="0" y="1453256"/>
          <a:ext cx="8429624" cy="359774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Études des modulations</a:t>
          </a:r>
          <a:endParaRPr lang="en-US" sz="1500" kern="1200" dirty="0"/>
        </a:p>
      </dsp:txBody>
      <dsp:txXfrm>
        <a:off x="17563" y="1470819"/>
        <a:ext cx="8394498" cy="324648"/>
      </dsp:txXfrm>
    </dsp:sp>
    <dsp:sp modelId="{3E0DE94D-D27A-4AF4-B337-3BD1E8DC09A4}">
      <dsp:nvSpPr>
        <dsp:cNvPr id="0" name=""/>
        <dsp:cNvSpPr/>
      </dsp:nvSpPr>
      <dsp:spPr>
        <a:xfrm>
          <a:off x="0" y="1813031"/>
          <a:ext cx="8429624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64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/>
            <a:t>Principes généraux des modulations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/>
            <a:t>Les modulations analogiques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/>
            <a:t>Modulation d’amplitudes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 dirty="0"/>
            <a:t>Modulation de Phase et de Fréquence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/>
            <a:t>Les modulations numériques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/>
            <a:t>Modulation d’amplitude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/>
            <a:t>Modulation de fréquence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/>
            <a:t>Modulation de Phase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 dirty="0"/>
            <a:t>Modulation de Phase et Amplitude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 noProof="0" dirty="0"/>
            <a:t>IV. Analyse</a:t>
          </a:r>
          <a:r>
            <a:rPr lang="en-US" sz="1200" kern="1200" dirty="0"/>
            <a:t> comparative des performances</a:t>
          </a:r>
        </a:p>
      </dsp:txBody>
      <dsp:txXfrm>
        <a:off x="0" y="1813031"/>
        <a:ext cx="8429624" cy="2049300"/>
      </dsp:txXfrm>
    </dsp:sp>
    <dsp:sp modelId="{A7CBA5D7-F071-4E8F-92A6-3C2FF540B339}">
      <dsp:nvSpPr>
        <dsp:cNvPr id="0" name=""/>
        <dsp:cNvSpPr/>
      </dsp:nvSpPr>
      <dsp:spPr>
        <a:xfrm>
          <a:off x="0" y="3862331"/>
          <a:ext cx="8429624" cy="359774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Multiplexage, Duplexage et techniques d’accès</a:t>
          </a:r>
          <a:endParaRPr lang="en-US" sz="1500" kern="1200" dirty="0"/>
        </a:p>
      </dsp:txBody>
      <dsp:txXfrm>
        <a:off x="17563" y="3879894"/>
        <a:ext cx="8394498" cy="324648"/>
      </dsp:txXfrm>
    </dsp:sp>
    <dsp:sp modelId="{F7C3A2FA-8ECB-43C4-A975-A8B455A97666}">
      <dsp:nvSpPr>
        <dsp:cNvPr id="0" name=""/>
        <dsp:cNvSpPr/>
      </dsp:nvSpPr>
      <dsp:spPr>
        <a:xfrm>
          <a:off x="0" y="4222106"/>
          <a:ext cx="8429624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641" tIns="19050" rIns="106680" bIns="19050" numCol="1" spcCol="1270" anchor="t" anchorCtr="0">
          <a:noAutofit/>
        </a:bodyPr>
        <a:lstStyle/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 dirty="0"/>
            <a:t>Multiplexage</a:t>
          </a:r>
          <a:endParaRPr lang="en-US" sz="1200" kern="1200" dirty="0"/>
        </a:p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en-US" sz="1200" kern="1200" dirty="0" err="1"/>
            <a:t>Duplexage</a:t>
          </a:r>
          <a:endParaRPr lang="en-US" sz="1200" kern="1200" dirty="0"/>
        </a:p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en-US" sz="1200" kern="1200" dirty="0"/>
            <a:t>Technique </a:t>
          </a:r>
          <a:r>
            <a:rPr lang="en-US" sz="1200" kern="1200" dirty="0" err="1"/>
            <a:t>d’accès</a:t>
          </a:r>
          <a:endParaRPr lang="en-US" sz="1200" kern="1200" dirty="0"/>
        </a:p>
      </dsp:txBody>
      <dsp:txXfrm>
        <a:off x="0" y="4222106"/>
        <a:ext cx="8429624" cy="621000"/>
      </dsp:txXfrm>
    </dsp:sp>
    <dsp:sp modelId="{FA9C607E-2C91-49F6-BCA9-F1A0CF72A366}">
      <dsp:nvSpPr>
        <dsp:cNvPr id="0" name=""/>
        <dsp:cNvSpPr/>
      </dsp:nvSpPr>
      <dsp:spPr>
        <a:xfrm>
          <a:off x="0" y="4843106"/>
          <a:ext cx="8429624" cy="35977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Support de transmission et commutation</a:t>
          </a:r>
          <a:endParaRPr lang="en-US" sz="1500" kern="1200" dirty="0"/>
        </a:p>
      </dsp:txBody>
      <dsp:txXfrm>
        <a:off x="17563" y="4860669"/>
        <a:ext cx="8394498" cy="324648"/>
      </dsp:txXfrm>
    </dsp:sp>
    <dsp:sp modelId="{DB113485-3815-404C-9554-2CEC42DF09A1}">
      <dsp:nvSpPr>
        <dsp:cNvPr id="0" name=""/>
        <dsp:cNvSpPr/>
      </dsp:nvSpPr>
      <dsp:spPr>
        <a:xfrm>
          <a:off x="0" y="5202881"/>
          <a:ext cx="8429624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641" tIns="19050" rIns="106680" bIns="19050" numCol="1" spcCol="1270" anchor="t" anchorCtr="0">
          <a:noAutofit/>
        </a:bodyPr>
        <a:lstStyle/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 dirty="0"/>
            <a:t>Support de transmission</a:t>
          </a:r>
          <a:endParaRPr lang="en-US" sz="1200" kern="1200" dirty="0"/>
        </a:p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en-US" sz="1200" kern="1200" dirty="0"/>
            <a:t>Canal de transmission</a:t>
          </a:r>
        </a:p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en-US" sz="1200" kern="1200" dirty="0"/>
            <a:t>Source de perturbation </a:t>
          </a:r>
        </a:p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UcPeriod"/>
          </a:pPr>
          <a:r>
            <a:rPr lang="fr-FR" sz="1200" kern="1200" dirty="0"/>
            <a:t>Différente technique de commutation</a:t>
          </a:r>
          <a:endParaRPr lang="en-US" sz="1200" kern="1200" dirty="0"/>
        </a:p>
        <a:p>
          <a:pPr marL="5715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endParaRPr lang="en-US" sz="1200" kern="1200" dirty="0"/>
        </a:p>
      </dsp:txBody>
      <dsp:txXfrm>
        <a:off x="0" y="5202881"/>
        <a:ext cx="8429624" cy="1024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3777-AB83-432B-A1F0-241B852BCEB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07FA6-D927-44D1-9FD9-A1E61294C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89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307A3-9084-4DE1-A7E0-0EE3D085B0F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F21E5-F237-4F14-A6BF-BA978333C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358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52A0C4-3B28-4199-84A2-C579B499161F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5CCF10-44B7-4201-B7A3-71FE404D5F2C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5CCF10-44B7-4201-B7A3-71FE404D5F2C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23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general 2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47160" y="2592038"/>
            <a:ext cx="6690360" cy="219332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 </a:t>
            </a:r>
            <a:br>
              <a:rPr lang="fr-FR" dirty="0"/>
            </a:br>
            <a:r>
              <a:rPr lang="fr-FR" dirty="0" err="1"/>
              <a:t>powerpoint</a:t>
            </a:r>
            <a:r>
              <a:rPr lang="fr-FR" dirty="0"/>
              <a:t> </a:t>
            </a:r>
            <a:r>
              <a:rPr lang="fr-FR" dirty="0" err="1"/>
              <a:t>Junia</a:t>
            </a:r>
            <a:endParaRPr lang="fr-FR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5046663" y="5185093"/>
            <a:ext cx="2517775" cy="668337"/>
            <a:chOff x="3643" y="3247"/>
            <a:chExt cx="1586" cy="421"/>
          </a:xfrm>
          <a:solidFill>
            <a:srgbClr val="3F2A56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4578" y="3318"/>
              <a:ext cx="80" cy="87"/>
            </a:xfrm>
            <a:custGeom>
              <a:avLst/>
              <a:gdLst>
                <a:gd name="T0" fmla="*/ 66 w 80"/>
                <a:gd name="T1" fmla="*/ 75 h 87"/>
                <a:gd name="T2" fmla="*/ 63 w 80"/>
                <a:gd name="T3" fmla="*/ 79 h 87"/>
                <a:gd name="T4" fmla="*/ 49 w 80"/>
                <a:gd name="T5" fmla="*/ 85 h 87"/>
                <a:gd name="T6" fmla="*/ 41 w 80"/>
                <a:gd name="T7" fmla="*/ 87 h 87"/>
                <a:gd name="T8" fmla="*/ 25 w 80"/>
                <a:gd name="T9" fmla="*/ 84 h 87"/>
                <a:gd name="T10" fmla="*/ 13 w 80"/>
                <a:gd name="T11" fmla="*/ 75 h 87"/>
                <a:gd name="T12" fmla="*/ 4 w 80"/>
                <a:gd name="T13" fmla="*/ 61 h 87"/>
                <a:gd name="T14" fmla="*/ 0 w 80"/>
                <a:gd name="T15" fmla="*/ 43 h 87"/>
                <a:gd name="T16" fmla="*/ 1 w 80"/>
                <a:gd name="T17" fmla="*/ 33 h 87"/>
                <a:gd name="T18" fmla="*/ 7 w 80"/>
                <a:gd name="T19" fmla="*/ 18 h 87"/>
                <a:gd name="T20" fmla="*/ 19 w 80"/>
                <a:gd name="T21" fmla="*/ 7 h 87"/>
                <a:gd name="T22" fmla="*/ 34 w 80"/>
                <a:gd name="T23" fmla="*/ 0 h 87"/>
                <a:gd name="T24" fmla="*/ 42 w 80"/>
                <a:gd name="T25" fmla="*/ 0 h 87"/>
                <a:gd name="T26" fmla="*/ 56 w 80"/>
                <a:gd name="T27" fmla="*/ 1 h 87"/>
                <a:gd name="T28" fmla="*/ 67 w 80"/>
                <a:gd name="T29" fmla="*/ 8 h 87"/>
                <a:gd name="T30" fmla="*/ 75 w 80"/>
                <a:gd name="T31" fmla="*/ 15 h 87"/>
                <a:gd name="T32" fmla="*/ 80 w 80"/>
                <a:gd name="T33" fmla="*/ 26 h 87"/>
                <a:gd name="T34" fmla="*/ 66 w 80"/>
                <a:gd name="T35" fmla="*/ 31 h 87"/>
                <a:gd name="T36" fmla="*/ 58 w 80"/>
                <a:gd name="T37" fmla="*/ 18 h 87"/>
                <a:gd name="T38" fmla="*/ 47 w 80"/>
                <a:gd name="T39" fmla="*/ 13 h 87"/>
                <a:gd name="T40" fmla="*/ 42 w 80"/>
                <a:gd name="T41" fmla="*/ 13 h 87"/>
                <a:gd name="T42" fmla="*/ 32 w 80"/>
                <a:gd name="T43" fmla="*/ 14 h 87"/>
                <a:gd name="T44" fmla="*/ 23 w 80"/>
                <a:gd name="T45" fmla="*/ 21 h 87"/>
                <a:gd name="T46" fmla="*/ 16 w 80"/>
                <a:gd name="T47" fmla="*/ 29 h 87"/>
                <a:gd name="T48" fmla="*/ 14 w 80"/>
                <a:gd name="T49" fmla="*/ 43 h 87"/>
                <a:gd name="T50" fmla="*/ 15 w 80"/>
                <a:gd name="T51" fmla="*/ 51 h 87"/>
                <a:gd name="T52" fmla="*/ 19 w 80"/>
                <a:gd name="T53" fmla="*/ 63 h 87"/>
                <a:gd name="T54" fmla="*/ 27 w 80"/>
                <a:gd name="T55" fmla="*/ 70 h 87"/>
                <a:gd name="T56" fmla="*/ 37 w 80"/>
                <a:gd name="T57" fmla="*/ 74 h 87"/>
                <a:gd name="T58" fmla="*/ 42 w 80"/>
                <a:gd name="T59" fmla="*/ 74 h 87"/>
                <a:gd name="T60" fmla="*/ 52 w 80"/>
                <a:gd name="T61" fmla="*/ 73 h 87"/>
                <a:gd name="T62" fmla="*/ 60 w 80"/>
                <a:gd name="T63" fmla="*/ 68 h 87"/>
                <a:gd name="T64" fmla="*/ 66 w 80"/>
                <a:gd name="T65" fmla="*/ 55 h 87"/>
                <a:gd name="T66" fmla="*/ 38 w 80"/>
                <a:gd name="T67" fmla="*/ 43 h 87"/>
                <a:gd name="T68" fmla="*/ 79 w 80"/>
                <a:gd name="T69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87">
                  <a:moveTo>
                    <a:pt x="67" y="85"/>
                  </a:moveTo>
                  <a:lnTo>
                    <a:pt x="66" y="75"/>
                  </a:lnTo>
                  <a:lnTo>
                    <a:pt x="66" y="75"/>
                  </a:lnTo>
                  <a:lnTo>
                    <a:pt x="63" y="79"/>
                  </a:lnTo>
                  <a:lnTo>
                    <a:pt x="57" y="83"/>
                  </a:lnTo>
                  <a:lnTo>
                    <a:pt x="49" y="85"/>
                  </a:lnTo>
                  <a:lnTo>
                    <a:pt x="41" y="87"/>
                  </a:lnTo>
                  <a:lnTo>
                    <a:pt x="41" y="87"/>
                  </a:lnTo>
                  <a:lnTo>
                    <a:pt x="33" y="87"/>
                  </a:lnTo>
                  <a:lnTo>
                    <a:pt x="25" y="84"/>
                  </a:lnTo>
                  <a:lnTo>
                    <a:pt x="18" y="80"/>
                  </a:lnTo>
                  <a:lnTo>
                    <a:pt x="13" y="75"/>
                  </a:lnTo>
                  <a:lnTo>
                    <a:pt x="7" y="69"/>
                  </a:lnTo>
                  <a:lnTo>
                    <a:pt x="4" y="61"/>
                  </a:lnTo>
                  <a:lnTo>
                    <a:pt x="1" y="5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4" y="24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2" y="4"/>
                  </a:lnTo>
                  <a:lnTo>
                    <a:pt x="67" y="8"/>
                  </a:lnTo>
                  <a:lnTo>
                    <a:pt x="71" y="12"/>
                  </a:lnTo>
                  <a:lnTo>
                    <a:pt x="75" y="15"/>
                  </a:lnTo>
                  <a:lnTo>
                    <a:pt x="77" y="21"/>
                  </a:lnTo>
                  <a:lnTo>
                    <a:pt x="80" y="26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3" y="23"/>
                  </a:lnTo>
                  <a:lnTo>
                    <a:pt x="58" y="18"/>
                  </a:lnTo>
                  <a:lnTo>
                    <a:pt x="51" y="14"/>
                  </a:lnTo>
                  <a:lnTo>
                    <a:pt x="47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37" y="13"/>
                  </a:lnTo>
                  <a:lnTo>
                    <a:pt x="32" y="14"/>
                  </a:lnTo>
                  <a:lnTo>
                    <a:pt x="27" y="17"/>
                  </a:lnTo>
                  <a:lnTo>
                    <a:pt x="23" y="21"/>
                  </a:lnTo>
                  <a:lnTo>
                    <a:pt x="19" y="24"/>
                  </a:lnTo>
                  <a:lnTo>
                    <a:pt x="16" y="29"/>
                  </a:lnTo>
                  <a:lnTo>
                    <a:pt x="15" y="36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5" y="51"/>
                  </a:lnTo>
                  <a:lnTo>
                    <a:pt x="16" y="57"/>
                  </a:lnTo>
                  <a:lnTo>
                    <a:pt x="19" y="63"/>
                  </a:lnTo>
                  <a:lnTo>
                    <a:pt x="23" y="66"/>
                  </a:lnTo>
                  <a:lnTo>
                    <a:pt x="27" y="70"/>
                  </a:lnTo>
                  <a:lnTo>
                    <a:pt x="32" y="73"/>
                  </a:lnTo>
                  <a:lnTo>
                    <a:pt x="37" y="74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48" y="74"/>
                  </a:lnTo>
                  <a:lnTo>
                    <a:pt x="52" y="73"/>
                  </a:lnTo>
                  <a:lnTo>
                    <a:pt x="57" y="70"/>
                  </a:lnTo>
                  <a:lnTo>
                    <a:pt x="60" y="68"/>
                  </a:lnTo>
                  <a:lnTo>
                    <a:pt x="63" y="61"/>
                  </a:lnTo>
                  <a:lnTo>
                    <a:pt x="66" y="55"/>
                  </a:lnTo>
                  <a:lnTo>
                    <a:pt x="38" y="55"/>
                  </a:lnTo>
                  <a:lnTo>
                    <a:pt x="38" y="43"/>
                  </a:lnTo>
                  <a:lnTo>
                    <a:pt x="79" y="43"/>
                  </a:lnTo>
                  <a:lnTo>
                    <a:pt x="79" y="85"/>
                  </a:lnTo>
                  <a:lnTo>
                    <a:pt x="6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4673" y="3345"/>
              <a:ext cx="33" cy="58"/>
            </a:xfrm>
            <a:custGeom>
              <a:avLst/>
              <a:gdLst>
                <a:gd name="T0" fmla="*/ 33 w 33"/>
                <a:gd name="T1" fmla="*/ 14 h 58"/>
                <a:gd name="T2" fmla="*/ 33 w 33"/>
                <a:gd name="T3" fmla="*/ 14 h 58"/>
                <a:gd name="T4" fmla="*/ 29 w 33"/>
                <a:gd name="T5" fmla="*/ 14 h 58"/>
                <a:gd name="T6" fmla="*/ 29 w 33"/>
                <a:gd name="T7" fmla="*/ 14 h 58"/>
                <a:gd name="T8" fmla="*/ 22 w 33"/>
                <a:gd name="T9" fmla="*/ 15 h 58"/>
                <a:gd name="T10" fmla="*/ 18 w 33"/>
                <a:gd name="T11" fmla="*/ 19 h 58"/>
                <a:gd name="T12" fmla="*/ 14 w 33"/>
                <a:gd name="T13" fmla="*/ 24 h 58"/>
                <a:gd name="T14" fmla="*/ 14 w 33"/>
                <a:gd name="T15" fmla="*/ 30 h 58"/>
                <a:gd name="T16" fmla="*/ 14 w 33"/>
                <a:gd name="T17" fmla="*/ 58 h 58"/>
                <a:gd name="T18" fmla="*/ 0 w 33"/>
                <a:gd name="T19" fmla="*/ 58 h 58"/>
                <a:gd name="T20" fmla="*/ 0 w 33"/>
                <a:gd name="T21" fmla="*/ 1 h 58"/>
                <a:gd name="T22" fmla="*/ 13 w 33"/>
                <a:gd name="T23" fmla="*/ 1 h 58"/>
                <a:gd name="T24" fmla="*/ 13 w 33"/>
                <a:gd name="T25" fmla="*/ 10 h 58"/>
                <a:gd name="T26" fmla="*/ 13 w 33"/>
                <a:gd name="T27" fmla="*/ 10 h 58"/>
                <a:gd name="T28" fmla="*/ 15 w 33"/>
                <a:gd name="T29" fmla="*/ 6 h 58"/>
                <a:gd name="T30" fmla="*/ 19 w 33"/>
                <a:gd name="T31" fmla="*/ 2 h 58"/>
                <a:gd name="T32" fmla="*/ 24 w 33"/>
                <a:gd name="T33" fmla="*/ 1 h 58"/>
                <a:gd name="T34" fmla="*/ 29 w 33"/>
                <a:gd name="T35" fmla="*/ 0 h 58"/>
                <a:gd name="T36" fmla="*/ 29 w 33"/>
                <a:gd name="T37" fmla="*/ 0 h 58"/>
                <a:gd name="T38" fmla="*/ 33 w 33"/>
                <a:gd name="T39" fmla="*/ 0 h 58"/>
                <a:gd name="T40" fmla="*/ 33 w 33"/>
                <a:gd name="T41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58">
                  <a:moveTo>
                    <a:pt x="33" y="14"/>
                  </a:moveTo>
                  <a:lnTo>
                    <a:pt x="33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2" y="15"/>
                  </a:lnTo>
                  <a:lnTo>
                    <a:pt x="18" y="19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0" y="58"/>
                  </a:lnTo>
                  <a:lnTo>
                    <a:pt x="0" y="1"/>
                  </a:lnTo>
                  <a:lnTo>
                    <a:pt x="13" y="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4715" y="3344"/>
              <a:ext cx="50" cy="61"/>
            </a:xfrm>
            <a:custGeom>
              <a:avLst/>
              <a:gdLst>
                <a:gd name="T0" fmla="*/ 36 w 50"/>
                <a:gd name="T1" fmla="*/ 33 h 61"/>
                <a:gd name="T2" fmla="*/ 21 w 50"/>
                <a:gd name="T3" fmla="*/ 35 h 61"/>
                <a:gd name="T4" fmla="*/ 15 w 50"/>
                <a:gd name="T5" fmla="*/ 38 h 61"/>
                <a:gd name="T6" fmla="*/ 13 w 50"/>
                <a:gd name="T7" fmla="*/ 43 h 61"/>
                <a:gd name="T8" fmla="*/ 14 w 50"/>
                <a:gd name="T9" fmla="*/ 45 h 61"/>
                <a:gd name="T10" fmla="*/ 18 w 50"/>
                <a:gd name="T11" fmla="*/ 49 h 61"/>
                <a:gd name="T12" fmla="*/ 22 w 50"/>
                <a:gd name="T13" fmla="*/ 51 h 61"/>
                <a:gd name="T14" fmla="*/ 32 w 50"/>
                <a:gd name="T15" fmla="*/ 47 h 61"/>
                <a:gd name="T16" fmla="*/ 36 w 50"/>
                <a:gd name="T17" fmla="*/ 35 h 61"/>
                <a:gd name="T18" fmla="*/ 32 w 50"/>
                <a:gd name="T19" fmla="*/ 24 h 61"/>
                <a:gd name="T20" fmla="*/ 35 w 50"/>
                <a:gd name="T21" fmla="*/ 23 h 61"/>
                <a:gd name="T22" fmla="*/ 36 w 50"/>
                <a:gd name="T23" fmla="*/ 20 h 61"/>
                <a:gd name="T24" fmla="*/ 33 w 50"/>
                <a:gd name="T25" fmla="*/ 14 h 61"/>
                <a:gd name="T26" fmla="*/ 26 w 50"/>
                <a:gd name="T27" fmla="*/ 11 h 61"/>
                <a:gd name="T28" fmla="*/ 21 w 50"/>
                <a:gd name="T29" fmla="*/ 12 h 61"/>
                <a:gd name="T30" fmla="*/ 14 w 50"/>
                <a:gd name="T31" fmla="*/ 17 h 61"/>
                <a:gd name="T32" fmla="*/ 0 w 50"/>
                <a:gd name="T33" fmla="*/ 19 h 61"/>
                <a:gd name="T34" fmla="*/ 3 w 50"/>
                <a:gd name="T35" fmla="*/ 11 h 61"/>
                <a:gd name="T36" fmla="*/ 12 w 50"/>
                <a:gd name="T37" fmla="*/ 3 h 61"/>
                <a:gd name="T38" fmla="*/ 21 w 50"/>
                <a:gd name="T39" fmla="*/ 1 h 61"/>
                <a:gd name="T40" fmla="*/ 26 w 50"/>
                <a:gd name="T41" fmla="*/ 0 h 61"/>
                <a:gd name="T42" fmla="*/ 36 w 50"/>
                <a:gd name="T43" fmla="*/ 2 h 61"/>
                <a:gd name="T44" fmla="*/ 43 w 50"/>
                <a:gd name="T45" fmla="*/ 6 h 61"/>
                <a:gd name="T46" fmla="*/ 49 w 50"/>
                <a:gd name="T47" fmla="*/ 14 h 61"/>
                <a:gd name="T48" fmla="*/ 50 w 50"/>
                <a:gd name="T49" fmla="*/ 51 h 61"/>
                <a:gd name="T50" fmla="*/ 50 w 50"/>
                <a:gd name="T51" fmla="*/ 59 h 61"/>
                <a:gd name="T52" fmla="*/ 37 w 50"/>
                <a:gd name="T53" fmla="*/ 59 h 61"/>
                <a:gd name="T54" fmla="*/ 37 w 50"/>
                <a:gd name="T55" fmla="*/ 52 h 61"/>
                <a:gd name="T56" fmla="*/ 31 w 50"/>
                <a:gd name="T57" fmla="*/ 58 h 61"/>
                <a:gd name="T58" fmla="*/ 19 w 50"/>
                <a:gd name="T59" fmla="*/ 61 h 61"/>
                <a:gd name="T60" fmla="*/ 15 w 50"/>
                <a:gd name="T61" fmla="*/ 61 h 61"/>
                <a:gd name="T62" fmla="*/ 5 w 50"/>
                <a:gd name="T63" fmla="*/ 56 h 61"/>
                <a:gd name="T64" fmla="*/ 0 w 50"/>
                <a:gd name="T65" fmla="*/ 44 h 61"/>
                <a:gd name="T66" fmla="*/ 1 w 50"/>
                <a:gd name="T67" fmla="*/ 37 h 61"/>
                <a:gd name="T68" fmla="*/ 10 w 50"/>
                <a:gd name="T69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61">
                  <a:moveTo>
                    <a:pt x="36" y="35"/>
                  </a:moveTo>
                  <a:lnTo>
                    <a:pt x="36" y="33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18" y="37"/>
                  </a:lnTo>
                  <a:lnTo>
                    <a:pt x="15" y="38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4" y="45"/>
                  </a:lnTo>
                  <a:lnTo>
                    <a:pt x="15" y="48"/>
                  </a:lnTo>
                  <a:lnTo>
                    <a:pt x="18" y="49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7" y="49"/>
                  </a:lnTo>
                  <a:lnTo>
                    <a:pt x="32" y="47"/>
                  </a:lnTo>
                  <a:lnTo>
                    <a:pt x="35" y="43"/>
                  </a:lnTo>
                  <a:lnTo>
                    <a:pt x="36" y="35"/>
                  </a:lnTo>
                  <a:close/>
                  <a:moveTo>
                    <a:pt x="17" y="26"/>
                  </a:moveTo>
                  <a:lnTo>
                    <a:pt x="32" y="24"/>
                  </a:lnTo>
                  <a:lnTo>
                    <a:pt x="32" y="24"/>
                  </a:lnTo>
                  <a:lnTo>
                    <a:pt x="35" y="23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29" y="12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1" y="12"/>
                  </a:lnTo>
                  <a:lnTo>
                    <a:pt x="17" y="15"/>
                  </a:lnTo>
                  <a:lnTo>
                    <a:pt x="14" y="17"/>
                  </a:lnTo>
                  <a:lnTo>
                    <a:pt x="13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11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6" y="2"/>
                  </a:lnTo>
                  <a:lnTo>
                    <a:pt x="41" y="3"/>
                  </a:lnTo>
                  <a:lnTo>
                    <a:pt x="43" y="6"/>
                  </a:lnTo>
                  <a:lnTo>
                    <a:pt x="46" y="10"/>
                  </a:lnTo>
                  <a:lnTo>
                    <a:pt x="49" y="14"/>
                  </a:lnTo>
                  <a:lnTo>
                    <a:pt x="50" y="21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50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35" y="56"/>
                  </a:lnTo>
                  <a:lnTo>
                    <a:pt x="31" y="58"/>
                  </a:lnTo>
                  <a:lnTo>
                    <a:pt x="26" y="61"/>
                  </a:lnTo>
                  <a:lnTo>
                    <a:pt x="19" y="61"/>
                  </a:lnTo>
                  <a:lnTo>
                    <a:pt x="19" y="61"/>
                  </a:lnTo>
                  <a:lnTo>
                    <a:pt x="15" y="61"/>
                  </a:lnTo>
                  <a:lnTo>
                    <a:pt x="10" y="59"/>
                  </a:lnTo>
                  <a:lnTo>
                    <a:pt x="5" y="56"/>
                  </a:lnTo>
                  <a:lnTo>
                    <a:pt x="1" y="5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7"/>
                  </a:lnTo>
                  <a:lnTo>
                    <a:pt x="4" y="31"/>
                  </a:lnTo>
                  <a:lnTo>
                    <a:pt x="10" y="28"/>
                  </a:ln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4781" y="3344"/>
              <a:ext cx="51" cy="59"/>
            </a:xfrm>
            <a:custGeom>
              <a:avLst/>
              <a:gdLst>
                <a:gd name="T0" fmla="*/ 14 w 51"/>
                <a:gd name="T1" fmla="*/ 59 h 59"/>
                <a:gd name="T2" fmla="*/ 0 w 51"/>
                <a:gd name="T3" fmla="*/ 59 h 59"/>
                <a:gd name="T4" fmla="*/ 0 w 51"/>
                <a:gd name="T5" fmla="*/ 2 h 59"/>
                <a:gd name="T6" fmla="*/ 13 w 51"/>
                <a:gd name="T7" fmla="*/ 2 h 59"/>
                <a:gd name="T8" fmla="*/ 13 w 51"/>
                <a:gd name="T9" fmla="*/ 10 h 59"/>
                <a:gd name="T10" fmla="*/ 13 w 51"/>
                <a:gd name="T11" fmla="*/ 10 h 59"/>
                <a:gd name="T12" fmla="*/ 17 w 51"/>
                <a:gd name="T13" fmla="*/ 5 h 59"/>
                <a:gd name="T14" fmla="*/ 21 w 51"/>
                <a:gd name="T15" fmla="*/ 2 h 59"/>
                <a:gd name="T16" fmla="*/ 26 w 51"/>
                <a:gd name="T17" fmla="*/ 1 h 59"/>
                <a:gd name="T18" fmla="*/ 31 w 51"/>
                <a:gd name="T19" fmla="*/ 0 h 59"/>
                <a:gd name="T20" fmla="*/ 31 w 51"/>
                <a:gd name="T21" fmla="*/ 0 h 59"/>
                <a:gd name="T22" fmla="*/ 35 w 51"/>
                <a:gd name="T23" fmla="*/ 1 h 59"/>
                <a:gd name="T24" fmla="*/ 40 w 51"/>
                <a:gd name="T25" fmla="*/ 2 h 59"/>
                <a:gd name="T26" fmla="*/ 44 w 51"/>
                <a:gd name="T27" fmla="*/ 3 h 59"/>
                <a:gd name="T28" fmla="*/ 46 w 51"/>
                <a:gd name="T29" fmla="*/ 7 h 59"/>
                <a:gd name="T30" fmla="*/ 49 w 51"/>
                <a:gd name="T31" fmla="*/ 10 h 59"/>
                <a:gd name="T32" fmla="*/ 50 w 51"/>
                <a:gd name="T33" fmla="*/ 14 h 59"/>
                <a:gd name="T34" fmla="*/ 51 w 51"/>
                <a:gd name="T35" fmla="*/ 23 h 59"/>
                <a:gd name="T36" fmla="*/ 51 w 51"/>
                <a:gd name="T37" fmla="*/ 59 h 59"/>
                <a:gd name="T38" fmla="*/ 37 w 51"/>
                <a:gd name="T39" fmla="*/ 59 h 59"/>
                <a:gd name="T40" fmla="*/ 37 w 51"/>
                <a:gd name="T41" fmla="*/ 25 h 59"/>
                <a:gd name="T42" fmla="*/ 37 w 51"/>
                <a:gd name="T43" fmla="*/ 25 h 59"/>
                <a:gd name="T44" fmla="*/ 37 w 51"/>
                <a:gd name="T45" fmla="*/ 20 h 59"/>
                <a:gd name="T46" fmla="*/ 35 w 51"/>
                <a:gd name="T47" fmla="*/ 16 h 59"/>
                <a:gd name="T48" fmla="*/ 31 w 51"/>
                <a:gd name="T49" fmla="*/ 14 h 59"/>
                <a:gd name="T50" fmla="*/ 26 w 51"/>
                <a:gd name="T51" fmla="*/ 12 h 59"/>
                <a:gd name="T52" fmla="*/ 26 w 51"/>
                <a:gd name="T53" fmla="*/ 12 h 59"/>
                <a:gd name="T54" fmla="*/ 21 w 51"/>
                <a:gd name="T55" fmla="*/ 14 h 59"/>
                <a:gd name="T56" fmla="*/ 17 w 51"/>
                <a:gd name="T57" fmla="*/ 16 h 59"/>
                <a:gd name="T58" fmla="*/ 14 w 51"/>
                <a:gd name="T59" fmla="*/ 21 h 59"/>
                <a:gd name="T60" fmla="*/ 14 w 51"/>
                <a:gd name="T61" fmla="*/ 26 h 59"/>
                <a:gd name="T62" fmla="*/ 14 w 51"/>
                <a:gd name="T6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9">
                  <a:moveTo>
                    <a:pt x="14" y="59"/>
                  </a:moveTo>
                  <a:lnTo>
                    <a:pt x="0" y="59"/>
                  </a:lnTo>
                  <a:lnTo>
                    <a:pt x="0" y="2"/>
                  </a:lnTo>
                  <a:lnTo>
                    <a:pt x="13" y="2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7" y="5"/>
                  </a:lnTo>
                  <a:lnTo>
                    <a:pt x="21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5" y="1"/>
                  </a:lnTo>
                  <a:lnTo>
                    <a:pt x="40" y="2"/>
                  </a:lnTo>
                  <a:lnTo>
                    <a:pt x="44" y="3"/>
                  </a:lnTo>
                  <a:lnTo>
                    <a:pt x="46" y="7"/>
                  </a:lnTo>
                  <a:lnTo>
                    <a:pt x="49" y="10"/>
                  </a:lnTo>
                  <a:lnTo>
                    <a:pt x="50" y="14"/>
                  </a:lnTo>
                  <a:lnTo>
                    <a:pt x="51" y="23"/>
                  </a:lnTo>
                  <a:lnTo>
                    <a:pt x="51" y="59"/>
                  </a:lnTo>
                  <a:lnTo>
                    <a:pt x="37" y="59"/>
                  </a:lnTo>
                  <a:lnTo>
                    <a:pt x="37" y="25"/>
                  </a:lnTo>
                  <a:lnTo>
                    <a:pt x="37" y="25"/>
                  </a:lnTo>
                  <a:lnTo>
                    <a:pt x="37" y="20"/>
                  </a:lnTo>
                  <a:lnTo>
                    <a:pt x="35" y="16"/>
                  </a:lnTo>
                  <a:lnTo>
                    <a:pt x="31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4" y="21"/>
                  </a:lnTo>
                  <a:lnTo>
                    <a:pt x="14" y="26"/>
                  </a:lnTo>
                  <a:lnTo>
                    <a:pt x="1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4844" y="3318"/>
              <a:ext cx="58" cy="87"/>
            </a:xfrm>
            <a:custGeom>
              <a:avLst/>
              <a:gdLst>
                <a:gd name="T0" fmla="*/ 29 w 58"/>
                <a:gd name="T1" fmla="*/ 75 h 87"/>
                <a:gd name="T2" fmla="*/ 29 w 58"/>
                <a:gd name="T3" fmla="*/ 75 h 87"/>
                <a:gd name="T4" fmla="*/ 35 w 58"/>
                <a:gd name="T5" fmla="*/ 74 h 87"/>
                <a:gd name="T6" fmla="*/ 40 w 58"/>
                <a:gd name="T7" fmla="*/ 70 h 87"/>
                <a:gd name="T8" fmla="*/ 44 w 58"/>
                <a:gd name="T9" fmla="*/ 64 h 87"/>
                <a:gd name="T10" fmla="*/ 44 w 58"/>
                <a:gd name="T11" fmla="*/ 56 h 87"/>
                <a:gd name="T12" fmla="*/ 44 w 58"/>
                <a:gd name="T13" fmla="*/ 56 h 87"/>
                <a:gd name="T14" fmla="*/ 44 w 58"/>
                <a:gd name="T15" fmla="*/ 49 h 87"/>
                <a:gd name="T16" fmla="*/ 40 w 58"/>
                <a:gd name="T17" fmla="*/ 43 h 87"/>
                <a:gd name="T18" fmla="*/ 35 w 58"/>
                <a:gd name="T19" fmla="*/ 40 h 87"/>
                <a:gd name="T20" fmla="*/ 30 w 58"/>
                <a:gd name="T21" fmla="*/ 38 h 87"/>
                <a:gd name="T22" fmla="*/ 30 w 58"/>
                <a:gd name="T23" fmla="*/ 38 h 87"/>
                <a:gd name="T24" fmla="*/ 24 w 58"/>
                <a:gd name="T25" fmla="*/ 40 h 87"/>
                <a:gd name="T26" fmla="*/ 19 w 58"/>
                <a:gd name="T27" fmla="*/ 43 h 87"/>
                <a:gd name="T28" fmla="*/ 15 w 58"/>
                <a:gd name="T29" fmla="*/ 49 h 87"/>
                <a:gd name="T30" fmla="*/ 14 w 58"/>
                <a:gd name="T31" fmla="*/ 56 h 87"/>
                <a:gd name="T32" fmla="*/ 14 w 58"/>
                <a:gd name="T33" fmla="*/ 56 h 87"/>
                <a:gd name="T34" fmla="*/ 15 w 58"/>
                <a:gd name="T35" fmla="*/ 64 h 87"/>
                <a:gd name="T36" fmla="*/ 19 w 58"/>
                <a:gd name="T37" fmla="*/ 70 h 87"/>
                <a:gd name="T38" fmla="*/ 23 w 58"/>
                <a:gd name="T39" fmla="*/ 74 h 87"/>
                <a:gd name="T40" fmla="*/ 29 w 58"/>
                <a:gd name="T41" fmla="*/ 75 h 87"/>
                <a:gd name="T42" fmla="*/ 58 w 58"/>
                <a:gd name="T43" fmla="*/ 75 h 87"/>
                <a:gd name="T44" fmla="*/ 58 w 58"/>
                <a:gd name="T45" fmla="*/ 75 h 87"/>
                <a:gd name="T46" fmla="*/ 58 w 58"/>
                <a:gd name="T47" fmla="*/ 85 h 87"/>
                <a:gd name="T48" fmla="*/ 45 w 58"/>
                <a:gd name="T49" fmla="*/ 85 h 87"/>
                <a:gd name="T50" fmla="*/ 45 w 58"/>
                <a:gd name="T51" fmla="*/ 85 h 87"/>
                <a:gd name="T52" fmla="*/ 44 w 58"/>
                <a:gd name="T53" fmla="*/ 78 h 87"/>
                <a:gd name="T54" fmla="*/ 44 w 58"/>
                <a:gd name="T55" fmla="*/ 78 h 87"/>
                <a:gd name="T56" fmla="*/ 42 w 58"/>
                <a:gd name="T57" fmla="*/ 82 h 87"/>
                <a:gd name="T58" fmla="*/ 38 w 58"/>
                <a:gd name="T59" fmla="*/ 84 h 87"/>
                <a:gd name="T60" fmla="*/ 34 w 58"/>
                <a:gd name="T61" fmla="*/ 85 h 87"/>
                <a:gd name="T62" fmla="*/ 28 w 58"/>
                <a:gd name="T63" fmla="*/ 87 h 87"/>
                <a:gd name="T64" fmla="*/ 28 w 58"/>
                <a:gd name="T65" fmla="*/ 87 h 87"/>
                <a:gd name="T66" fmla="*/ 23 w 58"/>
                <a:gd name="T67" fmla="*/ 87 h 87"/>
                <a:gd name="T68" fmla="*/ 16 w 58"/>
                <a:gd name="T69" fmla="*/ 84 h 87"/>
                <a:gd name="T70" fmla="*/ 12 w 58"/>
                <a:gd name="T71" fmla="*/ 82 h 87"/>
                <a:gd name="T72" fmla="*/ 7 w 58"/>
                <a:gd name="T73" fmla="*/ 78 h 87"/>
                <a:gd name="T74" fmla="*/ 5 w 58"/>
                <a:gd name="T75" fmla="*/ 74 h 87"/>
                <a:gd name="T76" fmla="*/ 2 w 58"/>
                <a:gd name="T77" fmla="*/ 69 h 87"/>
                <a:gd name="T78" fmla="*/ 1 w 58"/>
                <a:gd name="T79" fmla="*/ 63 h 87"/>
                <a:gd name="T80" fmla="*/ 0 w 58"/>
                <a:gd name="T81" fmla="*/ 56 h 87"/>
                <a:gd name="T82" fmla="*/ 0 w 58"/>
                <a:gd name="T83" fmla="*/ 56 h 87"/>
                <a:gd name="T84" fmla="*/ 1 w 58"/>
                <a:gd name="T85" fmla="*/ 50 h 87"/>
                <a:gd name="T86" fmla="*/ 2 w 58"/>
                <a:gd name="T87" fmla="*/ 45 h 87"/>
                <a:gd name="T88" fmla="*/ 5 w 58"/>
                <a:gd name="T89" fmla="*/ 40 h 87"/>
                <a:gd name="T90" fmla="*/ 7 w 58"/>
                <a:gd name="T91" fmla="*/ 35 h 87"/>
                <a:gd name="T92" fmla="*/ 12 w 58"/>
                <a:gd name="T93" fmla="*/ 32 h 87"/>
                <a:gd name="T94" fmla="*/ 16 w 58"/>
                <a:gd name="T95" fmla="*/ 28 h 87"/>
                <a:gd name="T96" fmla="*/ 21 w 58"/>
                <a:gd name="T97" fmla="*/ 27 h 87"/>
                <a:gd name="T98" fmla="*/ 28 w 58"/>
                <a:gd name="T99" fmla="*/ 26 h 87"/>
                <a:gd name="T100" fmla="*/ 28 w 58"/>
                <a:gd name="T101" fmla="*/ 26 h 87"/>
                <a:gd name="T102" fmla="*/ 34 w 58"/>
                <a:gd name="T103" fmla="*/ 27 h 87"/>
                <a:gd name="T104" fmla="*/ 39 w 58"/>
                <a:gd name="T105" fmla="*/ 29 h 87"/>
                <a:gd name="T106" fmla="*/ 43 w 58"/>
                <a:gd name="T107" fmla="*/ 32 h 87"/>
                <a:gd name="T108" fmla="*/ 44 w 58"/>
                <a:gd name="T109" fmla="*/ 35 h 87"/>
                <a:gd name="T110" fmla="*/ 44 w 58"/>
                <a:gd name="T111" fmla="*/ 0 h 87"/>
                <a:gd name="T112" fmla="*/ 58 w 58"/>
                <a:gd name="T113" fmla="*/ 0 h 87"/>
                <a:gd name="T114" fmla="*/ 58 w 58"/>
                <a:gd name="T115" fmla="*/ 7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" h="87">
                  <a:moveTo>
                    <a:pt x="29" y="75"/>
                  </a:moveTo>
                  <a:lnTo>
                    <a:pt x="29" y="75"/>
                  </a:lnTo>
                  <a:lnTo>
                    <a:pt x="35" y="74"/>
                  </a:lnTo>
                  <a:lnTo>
                    <a:pt x="40" y="70"/>
                  </a:lnTo>
                  <a:lnTo>
                    <a:pt x="44" y="6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4" y="49"/>
                  </a:lnTo>
                  <a:lnTo>
                    <a:pt x="40" y="43"/>
                  </a:lnTo>
                  <a:lnTo>
                    <a:pt x="35" y="40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4" y="40"/>
                  </a:lnTo>
                  <a:lnTo>
                    <a:pt x="19" y="43"/>
                  </a:lnTo>
                  <a:lnTo>
                    <a:pt x="15" y="49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5" y="64"/>
                  </a:lnTo>
                  <a:lnTo>
                    <a:pt x="19" y="70"/>
                  </a:lnTo>
                  <a:lnTo>
                    <a:pt x="23" y="74"/>
                  </a:lnTo>
                  <a:lnTo>
                    <a:pt x="29" y="75"/>
                  </a:lnTo>
                  <a:close/>
                  <a:moveTo>
                    <a:pt x="58" y="75"/>
                  </a:moveTo>
                  <a:lnTo>
                    <a:pt x="58" y="75"/>
                  </a:lnTo>
                  <a:lnTo>
                    <a:pt x="58" y="85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2" y="82"/>
                  </a:lnTo>
                  <a:lnTo>
                    <a:pt x="38" y="84"/>
                  </a:lnTo>
                  <a:lnTo>
                    <a:pt x="34" y="85"/>
                  </a:lnTo>
                  <a:lnTo>
                    <a:pt x="28" y="87"/>
                  </a:lnTo>
                  <a:lnTo>
                    <a:pt x="28" y="87"/>
                  </a:lnTo>
                  <a:lnTo>
                    <a:pt x="23" y="87"/>
                  </a:lnTo>
                  <a:lnTo>
                    <a:pt x="16" y="84"/>
                  </a:lnTo>
                  <a:lnTo>
                    <a:pt x="12" y="82"/>
                  </a:lnTo>
                  <a:lnTo>
                    <a:pt x="7" y="78"/>
                  </a:lnTo>
                  <a:lnTo>
                    <a:pt x="5" y="74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5" y="40"/>
                  </a:lnTo>
                  <a:lnTo>
                    <a:pt x="7" y="35"/>
                  </a:lnTo>
                  <a:lnTo>
                    <a:pt x="12" y="32"/>
                  </a:lnTo>
                  <a:lnTo>
                    <a:pt x="16" y="28"/>
                  </a:lnTo>
                  <a:lnTo>
                    <a:pt x="21" y="27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7"/>
                  </a:lnTo>
                  <a:lnTo>
                    <a:pt x="39" y="29"/>
                  </a:lnTo>
                  <a:lnTo>
                    <a:pt x="43" y="32"/>
                  </a:lnTo>
                  <a:lnTo>
                    <a:pt x="44" y="35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5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4915" y="3344"/>
              <a:ext cx="56" cy="61"/>
            </a:xfrm>
            <a:custGeom>
              <a:avLst/>
              <a:gdLst>
                <a:gd name="T0" fmla="*/ 43 w 56"/>
                <a:gd name="T1" fmla="*/ 24 h 61"/>
                <a:gd name="T2" fmla="*/ 43 w 56"/>
                <a:gd name="T3" fmla="*/ 24 h 61"/>
                <a:gd name="T4" fmla="*/ 42 w 56"/>
                <a:gd name="T5" fmla="*/ 20 h 61"/>
                <a:gd name="T6" fmla="*/ 39 w 56"/>
                <a:gd name="T7" fmla="*/ 15 h 61"/>
                <a:gd name="T8" fmla="*/ 34 w 56"/>
                <a:gd name="T9" fmla="*/ 12 h 61"/>
                <a:gd name="T10" fmla="*/ 28 w 56"/>
                <a:gd name="T11" fmla="*/ 11 h 61"/>
                <a:gd name="T12" fmla="*/ 28 w 56"/>
                <a:gd name="T13" fmla="*/ 11 h 61"/>
                <a:gd name="T14" fmla="*/ 23 w 56"/>
                <a:gd name="T15" fmla="*/ 12 h 61"/>
                <a:gd name="T16" fmla="*/ 19 w 56"/>
                <a:gd name="T17" fmla="*/ 16 h 61"/>
                <a:gd name="T18" fmla="*/ 15 w 56"/>
                <a:gd name="T19" fmla="*/ 20 h 61"/>
                <a:gd name="T20" fmla="*/ 14 w 56"/>
                <a:gd name="T21" fmla="*/ 24 h 61"/>
                <a:gd name="T22" fmla="*/ 43 w 56"/>
                <a:gd name="T23" fmla="*/ 24 h 61"/>
                <a:gd name="T24" fmla="*/ 56 w 56"/>
                <a:gd name="T25" fmla="*/ 43 h 61"/>
                <a:gd name="T26" fmla="*/ 56 w 56"/>
                <a:gd name="T27" fmla="*/ 43 h 61"/>
                <a:gd name="T28" fmla="*/ 52 w 56"/>
                <a:gd name="T29" fmla="*/ 51 h 61"/>
                <a:gd name="T30" fmla="*/ 47 w 56"/>
                <a:gd name="T31" fmla="*/ 56 h 61"/>
                <a:gd name="T32" fmla="*/ 39 w 56"/>
                <a:gd name="T33" fmla="*/ 59 h 61"/>
                <a:gd name="T34" fmla="*/ 34 w 56"/>
                <a:gd name="T35" fmla="*/ 61 h 61"/>
                <a:gd name="T36" fmla="*/ 29 w 56"/>
                <a:gd name="T37" fmla="*/ 61 h 61"/>
                <a:gd name="T38" fmla="*/ 29 w 56"/>
                <a:gd name="T39" fmla="*/ 61 h 61"/>
                <a:gd name="T40" fmla="*/ 24 w 56"/>
                <a:gd name="T41" fmla="*/ 61 h 61"/>
                <a:gd name="T42" fmla="*/ 19 w 56"/>
                <a:gd name="T43" fmla="*/ 59 h 61"/>
                <a:gd name="T44" fmla="*/ 14 w 56"/>
                <a:gd name="T45" fmla="*/ 57 h 61"/>
                <a:gd name="T46" fmla="*/ 9 w 56"/>
                <a:gd name="T47" fmla="*/ 53 h 61"/>
                <a:gd name="T48" fmla="*/ 5 w 56"/>
                <a:gd name="T49" fmla="*/ 48 h 61"/>
                <a:gd name="T50" fmla="*/ 2 w 56"/>
                <a:gd name="T51" fmla="*/ 43 h 61"/>
                <a:gd name="T52" fmla="*/ 1 w 56"/>
                <a:gd name="T53" fmla="*/ 38 h 61"/>
                <a:gd name="T54" fmla="*/ 0 w 56"/>
                <a:gd name="T55" fmla="*/ 30 h 61"/>
                <a:gd name="T56" fmla="*/ 0 w 56"/>
                <a:gd name="T57" fmla="*/ 30 h 61"/>
                <a:gd name="T58" fmla="*/ 1 w 56"/>
                <a:gd name="T59" fmla="*/ 24 h 61"/>
                <a:gd name="T60" fmla="*/ 2 w 56"/>
                <a:gd name="T61" fmla="*/ 17 h 61"/>
                <a:gd name="T62" fmla="*/ 5 w 56"/>
                <a:gd name="T63" fmla="*/ 12 h 61"/>
                <a:gd name="T64" fmla="*/ 9 w 56"/>
                <a:gd name="T65" fmla="*/ 9 h 61"/>
                <a:gd name="T66" fmla="*/ 13 w 56"/>
                <a:gd name="T67" fmla="*/ 5 h 61"/>
                <a:gd name="T68" fmla="*/ 18 w 56"/>
                <a:gd name="T69" fmla="*/ 2 h 61"/>
                <a:gd name="T70" fmla="*/ 23 w 56"/>
                <a:gd name="T71" fmla="*/ 1 h 61"/>
                <a:gd name="T72" fmla="*/ 28 w 56"/>
                <a:gd name="T73" fmla="*/ 0 h 61"/>
                <a:gd name="T74" fmla="*/ 28 w 56"/>
                <a:gd name="T75" fmla="*/ 0 h 61"/>
                <a:gd name="T76" fmla="*/ 34 w 56"/>
                <a:gd name="T77" fmla="*/ 1 h 61"/>
                <a:gd name="T78" fmla="*/ 41 w 56"/>
                <a:gd name="T79" fmla="*/ 2 h 61"/>
                <a:gd name="T80" fmla="*/ 44 w 56"/>
                <a:gd name="T81" fmla="*/ 5 h 61"/>
                <a:gd name="T82" fmla="*/ 49 w 56"/>
                <a:gd name="T83" fmla="*/ 9 h 61"/>
                <a:gd name="T84" fmla="*/ 52 w 56"/>
                <a:gd name="T85" fmla="*/ 12 h 61"/>
                <a:gd name="T86" fmla="*/ 55 w 56"/>
                <a:gd name="T87" fmla="*/ 17 h 61"/>
                <a:gd name="T88" fmla="*/ 56 w 56"/>
                <a:gd name="T89" fmla="*/ 24 h 61"/>
                <a:gd name="T90" fmla="*/ 56 w 56"/>
                <a:gd name="T91" fmla="*/ 30 h 61"/>
                <a:gd name="T92" fmla="*/ 56 w 56"/>
                <a:gd name="T93" fmla="*/ 30 h 61"/>
                <a:gd name="T94" fmla="*/ 56 w 56"/>
                <a:gd name="T95" fmla="*/ 34 h 61"/>
                <a:gd name="T96" fmla="*/ 14 w 56"/>
                <a:gd name="T97" fmla="*/ 34 h 61"/>
                <a:gd name="T98" fmla="*/ 14 w 56"/>
                <a:gd name="T99" fmla="*/ 34 h 61"/>
                <a:gd name="T100" fmla="*/ 15 w 56"/>
                <a:gd name="T101" fmla="*/ 40 h 61"/>
                <a:gd name="T102" fmla="*/ 19 w 56"/>
                <a:gd name="T103" fmla="*/ 45 h 61"/>
                <a:gd name="T104" fmla="*/ 24 w 56"/>
                <a:gd name="T105" fmla="*/ 48 h 61"/>
                <a:gd name="T106" fmla="*/ 29 w 56"/>
                <a:gd name="T107" fmla="*/ 49 h 61"/>
                <a:gd name="T108" fmla="*/ 29 w 56"/>
                <a:gd name="T109" fmla="*/ 49 h 61"/>
                <a:gd name="T110" fmla="*/ 35 w 56"/>
                <a:gd name="T111" fmla="*/ 48 h 61"/>
                <a:gd name="T112" fmla="*/ 39 w 56"/>
                <a:gd name="T113" fmla="*/ 47 h 61"/>
                <a:gd name="T114" fmla="*/ 42 w 56"/>
                <a:gd name="T115" fmla="*/ 43 h 61"/>
                <a:gd name="T116" fmla="*/ 44 w 56"/>
                <a:gd name="T117" fmla="*/ 39 h 61"/>
                <a:gd name="T118" fmla="*/ 56 w 56"/>
                <a:gd name="T11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" h="61">
                  <a:moveTo>
                    <a:pt x="43" y="24"/>
                  </a:moveTo>
                  <a:lnTo>
                    <a:pt x="43" y="24"/>
                  </a:lnTo>
                  <a:lnTo>
                    <a:pt x="42" y="20"/>
                  </a:lnTo>
                  <a:lnTo>
                    <a:pt x="39" y="15"/>
                  </a:lnTo>
                  <a:lnTo>
                    <a:pt x="34" y="12"/>
                  </a:lnTo>
                  <a:lnTo>
                    <a:pt x="28" y="11"/>
                  </a:lnTo>
                  <a:lnTo>
                    <a:pt x="28" y="11"/>
                  </a:lnTo>
                  <a:lnTo>
                    <a:pt x="23" y="12"/>
                  </a:lnTo>
                  <a:lnTo>
                    <a:pt x="19" y="16"/>
                  </a:lnTo>
                  <a:lnTo>
                    <a:pt x="15" y="20"/>
                  </a:lnTo>
                  <a:lnTo>
                    <a:pt x="14" y="24"/>
                  </a:lnTo>
                  <a:lnTo>
                    <a:pt x="43" y="24"/>
                  </a:lnTo>
                  <a:close/>
                  <a:moveTo>
                    <a:pt x="56" y="43"/>
                  </a:moveTo>
                  <a:lnTo>
                    <a:pt x="56" y="43"/>
                  </a:lnTo>
                  <a:lnTo>
                    <a:pt x="52" y="51"/>
                  </a:lnTo>
                  <a:lnTo>
                    <a:pt x="47" y="56"/>
                  </a:lnTo>
                  <a:lnTo>
                    <a:pt x="39" y="59"/>
                  </a:lnTo>
                  <a:lnTo>
                    <a:pt x="34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1"/>
                  </a:lnTo>
                  <a:lnTo>
                    <a:pt x="19" y="59"/>
                  </a:lnTo>
                  <a:lnTo>
                    <a:pt x="14" y="57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1" y="3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7"/>
                  </a:lnTo>
                  <a:lnTo>
                    <a:pt x="5" y="12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41" y="2"/>
                  </a:lnTo>
                  <a:lnTo>
                    <a:pt x="44" y="5"/>
                  </a:lnTo>
                  <a:lnTo>
                    <a:pt x="49" y="9"/>
                  </a:lnTo>
                  <a:lnTo>
                    <a:pt x="52" y="12"/>
                  </a:lnTo>
                  <a:lnTo>
                    <a:pt x="55" y="17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5" y="40"/>
                  </a:lnTo>
                  <a:lnTo>
                    <a:pt x="19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29" y="49"/>
                  </a:lnTo>
                  <a:lnTo>
                    <a:pt x="35" y="48"/>
                  </a:lnTo>
                  <a:lnTo>
                    <a:pt x="39" y="47"/>
                  </a:lnTo>
                  <a:lnTo>
                    <a:pt x="42" y="43"/>
                  </a:lnTo>
                  <a:lnTo>
                    <a:pt x="44" y="39"/>
                  </a:lnTo>
                  <a:lnTo>
                    <a:pt x="5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4577" y="3442"/>
              <a:ext cx="57" cy="84"/>
            </a:xfrm>
            <a:custGeom>
              <a:avLst/>
              <a:gdLst>
                <a:gd name="T0" fmla="*/ 22 w 57"/>
                <a:gd name="T1" fmla="*/ 17 h 84"/>
                <a:gd name="T2" fmla="*/ 49 w 57"/>
                <a:gd name="T3" fmla="*/ 0 h 84"/>
                <a:gd name="T4" fmla="*/ 43 w 57"/>
                <a:gd name="T5" fmla="*/ 47 h 84"/>
                <a:gd name="T6" fmla="*/ 42 w 57"/>
                <a:gd name="T7" fmla="*/ 42 h 84"/>
                <a:gd name="T8" fmla="*/ 34 w 57"/>
                <a:gd name="T9" fmla="*/ 35 h 84"/>
                <a:gd name="T10" fmla="*/ 29 w 57"/>
                <a:gd name="T11" fmla="*/ 34 h 84"/>
                <a:gd name="T12" fmla="*/ 19 w 57"/>
                <a:gd name="T13" fmla="*/ 38 h 84"/>
                <a:gd name="T14" fmla="*/ 14 w 57"/>
                <a:gd name="T15" fmla="*/ 47 h 84"/>
                <a:gd name="T16" fmla="*/ 56 w 57"/>
                <a:gd name="T17" fmla="*/ 66 h 84"/>
                <a:gd name="T18" fmla="*/ 52 w 57"/>
                <a:gd name="T19" fmla="*/ 72 h 84"/>
                <a:gd name="T20" fmla="*/ 39 w 57"/>
                <a:gd name="T21" fmla="*/ 82 h 84"/>
                <a:gd name="T22" fmla="*/ 30 w 57"/>
                <a:gd name="T23" fmla="*/ 84 h 84"/>
                <a:gd name="T24" fmla="*/ 24 w 57"/>
                <a:gd name="T25" fmla="*/ 82 h 84"/>
                <a:gd name="T26" fmla="*/ 14 w 57"/>
                <a:gd name="T27" fmla="*/ 78 h 84"/>
                <a:gd name="T28" fmla="*/ 6 w 57"/>
                <a:gd name="T29" fmla="*/ 71 h 84"/>
                <a:gd name="T30" fmla="*/ 1 w 57"/>
                <a:gd name="T31" fmla="*/ 59 h 84"/>
                <a:gd name="T32" fmla="*/ 0 w 57"/>
                <a:gd name="T33" fmla="*/ 53 h 84"/>
                <a:gd name="T34" fmla="*/ 2 w 57"/>
                <a:gd name="T35" fmla="*/ 40 h 84"/>
                <a:gd name="T36" fmla="*/ 8 w 57"/>
                <a:gd name="T37" fmla="*/ 30 h 84"/>
                <a:gd name="T38" fmla="*/ 17 w 57"/>
                <a:gd name="T39" fmla="*/ 25 h 84"/>
                <a:gd name="T40" fmla="*/ 28 w 57"/>
                <a:gd name="T41" fmla="*/ 22 h 84"/>
                <a:gd name="T42" fmla="*/ 34 w 57"/>
                <a:gd name="T43" fmla="*/ 22 h 84"/>
                <a:gd name="T44" fmla="*/ 45 w 57"/>
                <a:gd name="T45" fmla="*/ 28 h 84"/>
                <a:gd name="T46" fmla="*/ 52 w 57"/>
                <a:gd name="T47" fmla="*/ 35 h 84"/>
                <a:gd name="T48" fmla="*/ 56 w 57"/>
                <a:gd name="T49" fmla="*/ 45 h 84"/>
                <a:gd name="T50" fmla="*/ 57 w 57"/>
                <a:gd name="T51" fmla="*/ 52 h 84"/>
                <a:gd name="T52" fmla="*/ 14 w 57"/>
                <a:gd name="T53" fmla="*/ 57 h 84"/>
                <a:gd name="T54" fmla="*/ 15 w 57"/>
                <a:gd name="T55" fmla="*/ 63 h 84"/>
                <a:gd name="T56" fmla="*/ 24 w 57"/>
                <a:gd name="T57" fmla="*/ 71 h 84"/>
                <a:gd name="T58" fmla="*/ 30 w 57"/>
                <a:gd name="T59" fmla="*/ 72 h 84"/>
                <a:gd name="T60" fmla="*/ 39 w 57"/>
                <a:gd name="T61" fmla="*/ 68 h 84"/>
                <a:gd name="T62" fmla="*/ 44 w 57"/>
                <a:gd name="T63" fmla="*/ 6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84">
                  <a:moveTo>
                    <a:pt x="33" y="17"/>
                  </a:moveTo>
                  <a:lnTo>
                    <a:pt x="22" y="17"/>
                  </a:lnTo>
                  <a:lnTo>
                    <a:pt x="33" y="0"/>
                  </a:lnTo>
                  <a:lnTo>
                    <a:pt x="49" y="0"/>
                  </a:lnTo>
                  <a:lnTo>
                    <a:pt x="33" y="17"/>
                  </a:lnTo>
                  <a:close/>
                  <a:moveTo>
                    <a:pt x="43" y="47"/>
                  </a:moveTo>
                  <a:lnTo>
                    <a:pt x="43" y="47"/>
                  </a:lnTo>
                  <a:lnTo>
                    <a:pt x="42" y="42"/>
                  </a:lnTo>
                  <a:lnTo>
                    <a:pt x="39" y="38"/>
                  </a:lnTo>
                  <a:lnTo>
                    <a:pt x="34" y="35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2" y="35"/>
                  </a:lnTo>
                  <a:lnTo>
                    <a:pt x="19" y="38"/>
                  </a:lnTo>
                  <a:lnTo>
                    <a:pt x="15" y="42"/>
                  </a:lnTo>
                  <a:lnTo>
                    <a:pt x="14" y="47"/>
                  </a:lnTo>
                  <a:lnTo>
                    <a:pt x="43" y="47"/>
                  </a:lnTo>
                  <a:close/>
                  <a:moveTo>
                    <a:pt x="56" y="66"/>
                  </a:moveTo>
                  <a:lnTo>
                    <a:pt x="56" y="66"/>
                  </a:lnTo>
                  <a:lnTo>
                    <a:pt x="52" y="72"/>
                  </a:lnTo>
                  <a:lnTo>
                    <a:pt x="47" y="78"/>
                  </a:lnTo>
                  <a:lnTo>
                    <a:pt x="39" y="82"/>
                  </a:lnTo>
                  <a:lnTo>
                    <a:pt x="34" y="84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24" y="82"/>
                  </a:lnTo>
                  <a:lnTo>
                    <a:pt x="19" y="81"/>
                  </a:lnTo>
                  <a:lnTo>
                    <a:pt x="14" y="78"/>
                  </a:lnTo>
                  <a:lnTo>
                    <a:pt x="8" y="75"/>
                  </a:lnTo>
                  <a:lnTo>
                    <a:pt x="6" y="71"/>
                  </a:lnTo>
                  <a:lnTo>
                    <a:pt x="2" y="66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5"/>
                  </a:lnTo>
                  <a:lnTo>
                    <a:pt x="2" y="40"/>
                  </a:lnTo>
                  <a:lnTo>
                    <a:pt x="5" y="35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7" y="25"/>
                  </a:lnTo>
                  <a:lnTo>
                    <a:pt x="22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34" y="22"/>
                  </a:lnTo>
                  <a:lnTo>
                    <a:pt x="40" y="25"/>
                  </a:lnTo>
                  <a:lnTo>
                    <a:pt x="45" y="28"/>
                  </a:lnTo>
                  <a:lnTo>
                    <a:pt x="49" y="30"/>
                  </a:lnTo>
                  <a:lnTo>
                    <a:pt x="52" y="35"/>
                  </a:lnTo>
                  <a:lnTo>
                    <a:pt x="54" y="40"/>
                  </a:lnTo>
                  <a:lnTo>
                    <a:pt x="56" y="45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6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5" y="63"/>
                  </a:lnTo>
                  <a:lnTo>
                    <a:pt x="19" y="67"/>
                  </a:lnTo>
                  <a:lnTo>
                    <a:pt x="24" y="71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5" y="71"/>
                  </a:lnTo>
                  <a:lnTo>
                    <a:pt x="39" y="68"/>
                  </a:lnTo>
                  <a:lnTo>
                    <a:pt x="42" y="66"/>
                  </a:lnTo>
                  <a:lnTo>
                    <a:pt x="44" y="62"/>
                  </a:lnTo>
                  <a:lnTo>
                    <a:pt x="5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4641" y="3464"/>
              <a:ext cx="56" cy="62"/>
            </a:xfrm>
            <a:custGeom>
              <a:avLst/>
              <a:gdLst>
                <a:gd name="T0" fmla="*/ 14 w 56"/>
                <a:gd name="T1" fmla="*/ 31 h 62"/>
                <a:gd name="T2" fmla="*/ 14 w 56"/>
                <a:gd name="T3" fmla="*/ 31 h 62"/>
                <a:gd name="T4" fmla="*/ 16 w 56"/>
                <a:gd name="T5" fmla="*/ 39 h 62"/>
                <a:gd name="T6" fmla="*/ 19 w 56"/>
                <a:gd name="T7" fmla="*/ 44 h 62"/>
                <a:gd name="T8" fmla="*/ 25 w 56"/>
                <a:gd name="T9" fmla="*/ 48 h 62"/>
                <a:gd name="T10" fmla="*/ 31 w 56"/>
                <a:gd name="T11" fmla="*/ 49 h 62"/>
                <a:gd name="T12" fmla="*/ 31 w 56"/>
                <a:gd name="T13" fmla="*/ 49 h 62"/>
                <a:gd name="T14" fmla="*/ 36 w 56"/>
                <a:gd name="T15" fmla="*/ 48 h 62"/>
                <a:gd name="T16" fmla="*/ 41 w 56"/>
                <a:gd name="T17" fmla="*/ 45 h 62"/>
                <a:gd name="T18" fmla="*/ 44 w 56"/>
                <a:gd name="T19" fmla="*/ 41 h 62"/>
                <a:gd name="T20" fmla="*/ 45 w 56"/>
                <a:gd name="T21" fmla="*/ 39 h 62"/>
                <a:gd name="T22" fmla="*/ 56 w 56"/>
                <a:gd name="T23" fmla="*/ 42 h 62"/>
                <a:gd name="T24" fmla="*/ 56 w 56"/>
                <a:gd name="T25" fmla="*/ 42 h 62"/>
                <a:gd name="T26" fmla="*/ 54 w 56"/>
                <a:gd name="T27" fmla="*/ 49 h 62"/>
                <a:gd name="T28" fmla="*/ 49 w 56"/>
                <a:gd name="T29" fmla="*/ 55 h 62"/>
                <a:gd name="T30" fmla="*/ 45 w 56"/>
                <a:gd name="T31" fmla="*/ 58 h 62"/>
                <a:gd name="T32" fmla="*/ 41 w 56"/>
                <a:gd name="T33" fmla="*/ 60 h 62"/>
                <a:gd name="T34" fmla="*/ 36 w 56"/>
                <a:gd name="T35" fmla="*/ 62 h 62"/>
                <a:gd name="T36" fmla="*/ 31 w 56"/>
                <a:gd name="T37" fmla="*/ 62 h 62"/>
                <a:gd name="T38" fmla="*/ 31 w 56"/>
                <a:gd name="T39" fmla="*/ 62 h 62"/>
                <a:gd name="T40" fmla="*/ 25 w 56"/>
                <a:gd name="T41" fmla="*/ 60 h 62"/>
                <a:gd name="T42" fmla="*/ 18 w 56"/>
                <a:gd name="T43" fmla="*/ 59 h 62"/>
                <a:gd name="T44" fmla="*/ 13 w 56"/>
                <a:gd name="T45" fmla="*/ 56 h 62"/>
                <a:gd name="T46" fmla="*/ 9 w 56"/>
                <a:gd name="T47" fmla="*/ 53 h 62"/>
                <a:gd name="T48" fmla="*/ 5 w 56"/>
                <a:gd name="T49" fmla="*/ 48 h 62"/>
                <a:gd name="T50" fmla="*/ 3 w 56"/>
                <a:gd name="T51" fmla="*/ 42 h 62"/>
                <a:gd name="T52" fmla="*/ 2 w 56"/>
                <a:gd name="T53" fmla="*/ 37 h 62"/>
                <a:gd name="T54" fmla="*/ 0 w 56"/>
                <a:gd name="T55" fmla="*/ 31 h 62"/>
                <a:gd name="T56" fmla="*/ 0 w 56"/>
                <a:gd name="T57" fmla="*/ 31 h 62"/>
                <a:gd name="T58" fmla="*/ 2 w 56"/>
                <a:gd name="T59" fmla="*/ 25 h 62"/>
                <a:gd name="T60" fmla="*/ 3 w 56"/>
                <a:gd name="T61" fmla="*/ 18 h 62"/>
                <a:gd name="T62" fmla="*/ 5 w 56"/>
                <a:gd name="T63" fmla="*/ 13 h 62"/>
                <a:gd name="T64" fmla="*/ 9 w 56"/>
                <a:gd name="T65" fmla="*/ 9 h 62"/>
                <a:gd name="T66" fmla="*/ 13 w 56"/>
                <a:gd name="T67" fmla="*/ 6 h 62"/>
                <a:gd name="T68" fmla="*/ 18 w 56"/>
                <a:gd name="T69" fmla="*/ 3 h 62"/>
                <a:gd name="T70" fmla="*/ 25 w 56"/>
                <a:gd name="T71" fmla="*/ 0 h 62"/>
                <a:gd name="T72" fmla="*/ 30 w 56"/>
                <a:gd name="T73" fmla="*/ 0 h 62"/>
                <a:gd name="T74" fmla="*/ 30 w 56"/>
                <a:gd name="T75" fmla="*/ 0 h 62"/>
                <a:gd name="T76" fmla="*/ 36 w 56"/>
                <a:gd name="T77" fmla="*/ 0 h 62"/>
                <a:gd name="T78" fmla="*/ 41 w 56"/>
                <a:gd name="T79" fmla="*/ 2 h 62"/>
                <a:gd name="T80" fmla="*/ 45 w 56"/>
                <a:gd name="T81" fmla="*/ 4 h 62"/>
                <a:gd name="T82" fmla="*/ 49 w 56"/>
                <a:gd name="T83" fmla="*/ 7 h 62"/>
                <a:gd name="T84" fmla="*/ 54 w 56"/>
                <a:gd name="T85" fmla="*/ 12 h 62"/>
                <a:gd name="T86" fmla="*/ 56 w 56"/>
                <a:gd name="T87" fmla="*/ 20 h 62"/>
                <a:gd name="T88" fmla="*/ 44 w 56"/>
                <a:gd name="T89" fmla="*/ 23 h 62"/>
                <a:gd name="T90" fmla="*/ 44 w 56"/>
                <a:gd name="T91" fmla="*/ 23 h 62"/>
                <a:gd name="T92" fmla="*/ 42 w 56"/>
                <a:gd name="T93" fmla="*/ 20 h 62"/>
                <a:gd name="T94" fmla="*/ 40 w 56"/>
                <a:gd name="T95" fmla="*/ 17 h 62"/>
                <a:gd name="T96" fmla="*/ 36 w 56"/>
                <a:gd name="T97" fmla="*/ 14 h 62"/>
                <a:gd name="T98" fmla="*/ 30 w 56"/>
                <a:gd name="T99" fmla="*/ 13 h 62"/>
                <a:gd name="T100" fmla="*/ 30 w 56"/>
                <a:gd name="T101" fmla="*/ 13 h 62"/>
                <a:gd name="T102" fmla="*/ 25 w 56"/>
                <a:gd name="T103" fmla="*/ 14 h 62"/>
                <a:gd name="T104" fmla="*/ 19 w 56"/>
                <a:gd name="T105" fmla="*/ 17 h 62"/>
                <a:gd name="T106" fmla="*/ 16 w 56"/>
                <a:gd name="T107" fmla="*/ 23 h 62"/>
                <a:gd name="T108" fmla="*/ 14 w 56"/>
                <a:gd name="T10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" h="62">
                  <a:moveTo>
                    <a:pt x="14" y="31"/>
                  </a:moveTo>
                  <a:lnTo>
                    <a:pt x="14" y="31"/>
                  </a:lnTo>
                  <a:lnTo>
                    <a:pt x="16" y="39"/>
                  </a:lnTo>
                  <a:lnTo>
                    <a:pt x="19" y="44"/>
                  </a:lnTo>
                  <a:lnTo>
                    <a:pt x="25" y="48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36" y="48"/>
                  </a:lnTo>
                  <a:lnTo>
                    <a:pt x="41" y="45"/>
                  </a:lnTo>
                  <a:lnTo>
                    <a:pt x="44" y="41"/>
                  </a:lnTo>
                  <a:lnTo>
                    <a:pt x="45" y="39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54" y="49"/>
                  </a:lnTo>
                  <a:lnTo>
                    <a:pt x="49" y="55"/>
                  </a:lnTo>
                  <a:lnTo>
                    <a:pt x="45" y="58"/>
                  </a:lnTo>
                  <a:lnTo>
                    <a:pt x="41" y="60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25" y="60"/>
                  </a:lnTo>
                  <a:lnTo>
                    <a:pt x="18" y="59"/>
                  </a:lnTo>
                  <a:lnTo>
                    <a:pt x="13" y="56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3" y="42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6" y="20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2" y="20"/>
                  </a:lnTo>
                  <a:lnTo>
                    <a:pt x="40" y="17"/>
                  </a:lnTo>
                  <a:lnTo>
                    <a:pt x="36" y="14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4"/>
                  </a:lnTo>
                  <a:lnTo>
                    <a:pt x="19" y="17"/>
                  </a:lnTo>
                  <a:lnTo>
                    <a:pt x="16" y="23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4641" y="3464"/>
              <a:ext cx="56" cy="62"/>
            </a:xfrm>
            <a:custGeom>
              <a:avLst/>
              <a:gdLst>
                <a:gd name="T0" fmla="*/ 14 w 56"/>
                <a:gd name="T1" fmla="*/ 31 h 62"/>
                <a:gd name="T2" fmla="*/ 14 w 56"/>
                <a:gd name="T3" fmla="*/ 31 h 62"/>
                <a:gd name="T4" fmla="*/ 16 w 56"/>
                <a:gd name="T5" fmla="*/ 39 h 62"/>
                <a:gd name="T6" fmla="*/ 19 w 56"/>
                <a:gd name="T7" fmla="*/ 44 h 62"/>
                <a:gd name="T8" fmla="*/ 25 w 56"/>
                <a:gd name="T9" fmla="*/ 48 h 62"/>
                <a:gd name="T10" fmla="*/ 31 w 56"/>
                <a:gd name="T11" fmla="*/ 49 h 62"/>
                <a:gd name="T12" fmla="*/ 31 w 56"/>
                <a:gd name="T13" fmla="*/ 49 h 62"/>
                <a:gd name="T14" fmla="*/ 36 w 56"/>
                <a:gd name="T15" fmla="*/ 48 h 62"/>
                <a:gd name="T16" fmla="*/ 41 w 56"/>
                <a:gd name="T17" fmla="*/ 45 h 62"/>
                <a:gd name="T18" fmla="*/ 44 w 56"/>
                <a:gd name="T19" fmla="*/ 41 h 62"/>
                <a:gd name="T20" fmla="*/ 45 w 56"/>
                <a:gd name="T21" fmla="*/ 39 h 62"/>
                <a:gd name="T22" fmla="*/ 56 w 56"/>
                <a:gd name="T23" fmla="*/ 42 h 62"/>
                <a:gd name="T24" fmla="*/ 56 w 56"/>
                <a:gd name="T25" fmla="*/ 42 h 62"/>
                <a:gd name="T26" fmla="*/ 54 w 56"/>
                <a:gd name="T27" fmla="*/ 49 h 62"/>
                <a:gd name="T28" fmla="*/ 49 w 56"/>
                <a:gd name="T29" fmla="*/ 55 h 62"/>
                <a:gd name="T30" fmla="*/ 45 w 56"/>
                <a:gd name="T31" fmla="*/ 58 h 62"/>
                <a:gd name="T32" fmla="*/ 41 w 56"/>
                <a:gd name="T33" fmla="*/ 60 h 62"/>
                <a:gd name="T34" fmla="*/ 36 w 56"/>
                <a:gd name="T35" fmla="*/ 62 h 62"/>
                <a:gd name="T36" fmla="*/ 31 w 56"/>
                <a:gd name="T37" fmla="*/ 62 h 62"/>
                <a:gd name="T38" fmla="*/ 31 w 56"/>
                <a:gd name="T39" fmla="*/ 62 h 62"/>
                <a:gd name="T40" fmla="*/ 25 w 56"/>
                <a:gd name="T41" fmla="*/ 60 h 62"/>
                <a:gd name="T42" fmla="*/ 18 w 56"/>
                <a:gd name="T43" fmla="*/ 59 h 62"/>
                <a:gd name="T44" fmla="*/ 13 w 56"/>
                <a:gd name="T45" fmla="*/ 56 h 62"/>
                <a:gd name="T46" fmla="*/ 9 w 56"/>
                <a:gd name="T47" fmla="*/ 53 h 62"/>
                <a:gd name="T48" fmla="*/ 5 w 56"/>
                <a:gd name="T49" fmla="*/ 48 h 62"/>
                <a:gd name="T50" fmla="*/ 3 w 56"/>
                <a:gd name="T51" fmla="*/ 42 h 62"/>
                <a:gd name="T52" fmla="*/ 2 w 56"/>
                <a:gd name="T53" fmla="*/ 37 h 62"/>
                <a:gd name="T54" fmla="*/ 0 w 56"/>
                <a:gd name="T55" fmla="*/ 31 h 62"/>
                <a:gd name="T56" fmla="*/ 0 w 56"/>
                <a:gd name="T57" fmla="*/ 31 h 62"/>
                <a:gd name="T58" fmla="*/ 2 w 56"/>
                <a:gd name="T59" fmla="*/ 25 h 62"/>
                <a:gd name="T60" fmla="*/ 3 w 56"/>
                <a:gd name="T61" fmla="*/ 18 h 62"/>
                <a:gd name="T62" fmla="*/ 5 w 56"/>
                <a:gd name="T63" fmla="*/ 13 h 62"/>
                <a:gd name="T64" fmla="*/ 9 w 56"/>
                <a:gd name="T65" fmla="*/ 9 h 62"/>
                <a:gd name="T66" fmla="*/ 13 w 56"/>
                <a:gd name="T67" fmla="*/ 6 h 62"/>
                <a:gd name="T68" fmla="*/ 18 w 56"/>
                <a:gd name="T69" fmla="*/ 3 h 62"/>
                <a:gd name="T70" fmla="*/ 25 w 56"/>
                <a:gd name="T71" fmla="*/ 0 h 62"/>
                <a:gd name="T72" fmla="*/ 30 w 56"/>
                <a:gd name="T73" fmla="*/ 0 h 62"/>
                <a:gd name="T74" fmla="*/ 30 w 56"/>
                <a:gd name="T75" fmla="*/ 0 h 62"/>
                <a:gd name="T76" fmla="*/ 36 w 56"/>
                <a:gd name="T77" fmla="*/ 0 h 62"/>
                <a:gd name="T78" fmla="*/ 41 w 56"/>
                <a:gd name="T79" fmla="*/ 2 h 62"/>
                <a:gd name="T80" fmla="*/ 45 w 56"/>
                <a:gd name="T81" fmla="*/ 4 h 62"/>
                <a:gd name="T82" fmla="*/ 49 w 56"/>
                <a:gd name="T83" fmla="*/ 7 h 62"/>
                <a:gd name="T84" fmla="*/ 54 w 56"/>
                <a:gd name="T85" fmla="*/ 12 h 62"/>
                <a:gd name="T86" fmla="*/ 56 w 56"/>
                <a:gd name="T87" fmla="*/ 20 h 62"/>
                <a:gd name="T88" fmla="*/ 44 w 56"/>
                <a:gd name="T89" fmla="*/ 23 h 62"/>
                <a:gd name="T90" fmla="*/ 44 w 56"/>
                <a:gd name="T91" fmla="*/ 23 h 62"/>
                <a:gd name="T92" fmla="*/ 42 w 56"/>
                <a:gd name="T93" fmla="*/ 20 h 62"/>
                <a:gd name="T94" fmla="*/ 40 w 56"/>
                <a:gd name="T95" fmla="*/ 17 h 62"/>
                <a:gd name="T96" fmla="*/ 36 w 56"/>
                <a:gd name="T97" fmla="*/ 14 h 62"/>
                <a:gd name="T98" fmla="*/ 30 w 56"/>
                <a:gd name="T99" fmla="*/ 13 h 62"/>
                <a:gd name="T100" fmla="*/ 30 w 56"/>
                <a:gd name="T101" fmla="*/ 13 h 62"/>
                <a:gd name="T102" fmla="*/ 25 w 56"/>
                <a:gd name="T103" fmla="*/ 14 h 62"/>
                <a:gd name="T104" fmla="*/ 19 w 56"/>
                <a:gd name="T105" fmla="*/ 17 h 62"/>
                <a:gd name="T106" fmla="*/ 16 w 56"/>
                <a:gd name="T107" fmla="*/ 23 h 62"/>
                <a:gd name="T108" fmla="*/ 14 w 56"/>
                <a:gd name="T10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" h="62">
                  <a:moveTo>
                    <a:pt x="14" y="31"/>
                  </a:moveTo>
                  <a:lnTo>
                    <a:pt x="14" y="31"/>
                  </a:lnTo>
                  <a:lnTo>
                    <a:pt x="16" y="39"/>
                  </a:lnTo>
                  <a:lnTo>
                    <a:pt x="19" y="44"/>
                  </a:lnTo>
                  <a:lnTo>
                    <a:pt x="25" y="48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36" y="48"/>
                  </a:lnTo>
                  <a:lnTo>
                    <a:pt x="41" y="45"/>
                  </a:lnTo>
                  <a:lnTo>
                    <a:pt x="44" y="41"/>
                  </a:lnTo>
                  <a:lnTo>
                    <a:pt x="45" y="39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54" y="49"/>
                  </a:lnTo>
                  <a:lnTo>
                    <a:pt x="49" y="55"/>
                  </a:lnTo>
                  <a:lnTo>
                    <a:pt x="45" y="58"/>
                  </a:lnTo>
                  <a:lnTo>
                    <a:pt x="41" y="60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25" y="60"/>
                  </a:lnTo>
                  <a:lnTo>
                    <a:pt x="18" y="59"/>
                  </a:lnTo>
                  <a:lnTo>
                    <a:pt x="13" y="56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3" y="42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6" y="20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2" y="20"/>
                  </a:lnTo>
                  <a:lnTo>
                    <a:pt x="40" y="17"/>
                  </a:lnTo>
                  <a:lnTo>
                    <a:pt x="36" y="14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4"/>
                  </a:lnTo>
                  <a:lnTo>
                    <a:pt x="19" y="17"/>
                  </a:lnTo>
                  <a:lnTo>
                    <a:pt x="16" y="23"/>
                  </a:lnTo>
                  <a:lnTo>
                    <a:pt x="14" y="3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4705" y="3464"/>
              <a:ext cx="60" cy="62"/>
            </a:xfrm>
            <a:custGeom>
              <a:avLst/>
              <a:gdLst>
                <a:gd name="T0" fmla="*/ 46 w 60"/>
                <a:gd name="T1" fmla="*/ 31 h 62"/>
                <a:gd name="T2" fmla="*/ 46 w 60"/>
                <a:gd name="T3" fmla="*/ 31 h 62"/>
                <a:gd name="T4" fmla="*/ 45 w 60"/>
                <a:gd name="T5" fmla="*/ 23 h 62"/>
                <a:gd name="T6" fmla="*/ 41 w 60"/>
                <a:gd name="T7" fmla="*/ 17 h 62"/>
                <a:gd name="T8" fmla="*/ 36 w 60"/>
                <a:gd name="T9" fmla="*/ 14 h 62"/>
                <a:gd name="T10" fmla="*/ 29 w 60"/>
                <a:gd name="T11" fmla="*/ 13 h 62"/>
                <a:gd name="T12" fmla="*/ 29 w 60"/>
                <a:gd name="T13" fmla="*/ 13 h 62"/>
                <a:gd name="T14" fmla="*/ 24 w 60"/>
                <a:gd name="T15" fmla="*/ 14 h 62"/>
                <a:gd name="T16" fmla="*/ 19 w 60"/>
                <a:gd name="T17" fmla="*/ 17 h 62"/>
                <a:gd name="T18" fmla="*/ 15 w 60"/>
                <a:gd name="T19" fmla="*/ 23 h 62"/>
                <a:gd name="T20" fmla="*/ 14 w 60"/>
                <a:gd name="T21" fmla="*/ 31 h 62"/>
                <a:gd name="T22" fmla="*/ 14 w 60"/>
                <a:gd name="T23" fmla="*/ 31 h 62"/>
                <a:gd name="T24" fmla="*/ 15 w 60"/>
                <a:gd name="T25" fmla="*/ 39 h 62"/>
                <a:gd name="T26" fmla="*/ 19 w 60"/>
                <a:gd name="T27" fmla="*/ 45 h 62"/>
                <a:gd name="T28" fmla="*/ 24 w 60"/>
                <a:gd name="T29" fmla="*/ 48 h 62"/>
                <a:gd name="T30" fmla="*/ 29 w 60"/>
                <a:gd name="T31" fmla="*/ 49 h 62"/>
                <a:gd name="T32" fmla="*/ 29 w 60"/>
                <a:gd name="T33" fmla="*/ 49 h 62"/>
                <a:gd name="T34" fmla="*/ 36 w 60"/>
                <a:gd name="T35" fmla="*/ 48 h 62"/>
                <a:gd name="T36" fmla="*/ 41 w 60"/>
                <a:gd name="T37" fmla="*/ 45 h 62"/>
                <a:gd name="T38" fmla="*/ 45 w 60"/>
                <a:gd name="T39" fmla="*/ 39 h 62"/>
                <a:gd name="T40" fmla="*/ 46 w 60"/>
                <a:gd name="T41" fmla="*/ 31 h 62"/>
                <a:gd name="T42" fmla="*/ 60 w 60"/>
                <a:gd name="T43" fmla="*/ 31 h 62"/>
                <a:gd name="T44" fmla="*/ 60 w 60"/>
                <a:gd name="T45" fmla="*/ 31 h 62"/>
                <a:gd name="T46" fmla="*/ 59 w 60"/>
                <a:gd name="T47" fmla="*/ 37 h 62"/>
                <a:gd name="T48" fmla="*/ 57 w 60"/>
                <a:gd name="T49" fmla="*/ 42 h 62"/>
                <a:gd name="T50" fmla="*/ 55 w 60"/>
                <a:gd name="T51" fmla="*/ 49 h 62"/>
                <a:gd name="T52" fmla="*/ 51 w 60"/>
                <a:gd name="T53" fmla="*/ 53 h 62"/>
                <a:gd name="T54" fmla="*/ 47 w 60"/>
                <a:gd name="T55" fmla="*/ 56 h 62"/>
                <a:gd name="T56" fmla="*/ 42 w 60"/>
                <a:gd name="T57" fmla="*/ 59 h 62"/>
                <a:gd name="T58" fmla="*/ 36 w 60"/>
                <a:gd name="T59" fmla="*/ 60 h 62"/>
                <a:gd name="T60" fmla="*/ 29 w 60"/>
                <a:gd name="T61" fmla="*/ 62 h 62"/>
                <a:gd name="T62" fmla="*/ 29 w 60"/>
                <a:gd name="T63" fmla="*/ 62 h 62"/>
                <a:gd name="T64" fmla="*/ 24 w 60"/>
                <a:gd name="T65" fmla="*/ 60 h 62"/>
                <a:gd name="T66" fmla="*/ 18 w 60"/>
                <a:gd name="T67" fmla="*/ 59 h 62"/>
                <a:gd name="T68" fmla="*/ 13 w 60"/>
                <a:gd name="T69" fmla="*/ 56 h 62"/>
                <a:gd name="T70" fmla="*/ 9 w 60"/>
                <a:gd name="T71" fmla="*/ 53 h 62"/>
                <a:gd name="T72" fmla="*/ 5 w 60"/>
                <a:gd name="T73" fmla="*/ 49 h 62"/>
                <a:gd name="T74" fmla="*/ 3 w 60"/>
                <a:gd name="T75" fmla="*/ 42 h 62"/>
                <a:gd name="T76" fmla="*/ 0 w 60"/>
                <a:gd name="T77" fmla="*/ 37 h 62"/>
                <a:gd name="T78" fmla="*/ 0 w 60"/>
                <a:gd name="T79" fmla="*/ 31 h 62"/>
                <a:gd name="T80" fmla="*/ 0 w 60"/>
                <a:gd name="T81" fmla="*/ 31 h 62"/>
                <a:gd name="T82" fmla="*/ 0 w 60"/>
                <a:gd name="T83" fmla="*/ 25 h 62"/>
                <a:gd name="T84" fmla="*/ 3 w 60"/>
                <a:gd name="T85" fmla="*/ 18 h 62"/>
                <a:gd name="T86" fmla="*/ 5 w 60"/>
                <a:gd name="T87" fmla="*/ 13 h 62"/>
                <a:gd name="T88" fmla="*/ 9 w 60"/>
                <a:gd name="T89" fmla="*/ 9 h 62"/>
                <a:gd name="T90" fmla="*/ 13 w 60"/>
                <a:gd name="T91" fmla="*/ 6 h 62"/>
                <a:gd name="T92" fmla="*/ 18 w 60"/>
                <a:gd name="T93" fmla="*/ 3 h 62"/>
                <a:gd name="T94" fmla="*/ 24 w 60"/>
                <a:gd name="T95" fmla="*/ 0 h 62"/>
                <a:gd name="T96" fmla="*/ 29 w 60"/>
                <a:gd name="T97" fmla="*/ 0 h 62"/>
                <a:gd name="T98" fmla="*/ 29 w 60"/>
                <a:gd name="T99" fmla="*/ 0 h 62"/>
                <a:gd name="T100" fmla="*/ 36 w 60"/>
                <a:gd name="T101" fmla="*/ 0 h 62"/>
                <a:gd name="T102" fmla="*/ 42 w 60"/>
                <a:gd name="T103" fmla="*/ 3 h 62"/>
                <a:gd name="T104" fmla="*/ 47 w 60"/>
                <a:gd name="T105" fmla="*/ 6 h 62"/>
                <a:gd name="T106" fmla="*/ 51 w 60"/>
                <a:gd name="T107" fmla="*/ 9 h 62"/>
                <a:gd name="T108" fmla="*/ 55 w 60"/>
                <a:gd name="T109" fmla="*/ 13 h 62"/>
                <a:gd name="T110" fmla="*/ 57 w 60"/>
                <a:gd name="T111" fmla="*/ 18 h 62"/>
                <a:gd name="T112" fmla="*/ 59 w 60"/>
                <a:gd name="T113" fmla="*/ 25 h 62"/>
                <a:gd name="T114" fmla="*/ 60 w 60"/>
                <a:gd name="T115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" h="62">
                  <a:moveTo>
                    <a:pt x="46" y="31"/>
                  </a:moveTo>
                  <a:lnTo>
                    <a:pt x="46" y="31"/>
                  </a:lnTo>
                  <a:lnTo>
                    <a:pt x="45" y="23"/>
                  </a:lnTo>
                  <a:lnTo>
                    <a:pt x="41" y="17"/>
                  </a:lnTo>
                  <a:lnTo>
                    <a:pt x="36" y="14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4" y="14"/>
                  </a:lnTo>
                  <a:lnTo>
                    <a:pt x="19" y="17"/>
                  </a:lnTo>
                  <a:lnTo>
                    <a:pt x="15" y="23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5" y="39"/>
                  </a:lnTo>
                  <a:lnTo>
                    <a:pt x="19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29" y="49"/>
                  </a:lnTo>
                  <a:lnTo>
                    <a:pt x="36" y="48"/>
                  </a:lnTo>
                  <a:lnTo>
                    <a:pt x="41" y="45"/>
                  </a:lnTo>
                  <a:lnTo>
                    <a:pt x="45" y="39"/>
                  </a:lnTo>
                  <a:lnTo>
                    <a:pt x="46" y="31"/>
                  </a:lnTo>
                  <a:close/>
                  <a:moveTo>
                    <a:pt x="60" y="31"/>
                  </a:moveTo>
                  <a:lnTo>
                    <a:pt x="60" y="31"/>
                  </a:lnTo>
                  <a:lnTo>
                    <a:pt x="59" y="37"/>
                  </a:lnTo>
                  <a:lnTo>
                    <a:pt x="57" y="42"/>
                  </a:lnTo>
                  <a:lnTo>
                    <a:pt x="55" y="49"/>
                  </a:lnTo>
                  <a:lnTo>
                    <a:pt x="51" y="53"/>
                  </a:lnTo>
                  <a:lnTo>
                    <a:pt x="47" y="56"/>
                  </a:lnTo>
                  <a:lnTo>
                    <a:pt x="42" y="59"/>
                  </a:lnTo>
                  <a:lnTo>
                    <a:pt x="36" y="60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6"/>
                  </a:lnTo>
                  <a:lnTo>
                    <a:pt x="9" y="53"/>
                  </a:lnTo>
                  <a:lnTo>
                    <a:pt x="5" y="49"/>
                  </a:lnTo>
                  <a:lnTo>
                    <a:pt x="3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2" y="3"/>
                  </a:lnTo>
                  <a:lnTo>
                    <a:pt x="47" y="6"/>
                  </a:lnTo>
                  <a:lnTo>
                    <a:pt x="51" y="9"/>
                  </a:lnTo>
                  <a:lnTo>
                    <a:pt x="55" y="13"/>
                  </a:lnTo>
                  <a:lnTo>
                    <a:pt x="57" y="18"/>
                  </a:lnTo>
                  <a:lnTo>
                    <a:pt x="59" y="25"/>
                  </a:lnTo>
                  <a:lnTo>
                    <a:pt x="6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Rectangle 21"/>
            <p:cNvSpPr>
              <a:spLocks noChangeArrowheads="1"/>
            </p:cNvSpPr>
            <p:nvPr userDrawn="1"/>
          </p:nvSpPr>
          <p:spPr bwMode="auto">
            <a:xfrm>
              <a:off x="4777" y="3438"/>
              <a:ext cx="14" cy="8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4804" y="3464"/>
              <a:ext cx="57" cy="62"/>
            </a:xfrm>
            <a:custGeom>
              <a:avLst/>
              <a:gdLst>
                <a:gd name="T0" fmla="*/ 43 w 57"/>
                <a:gd name="T1" fmla="*/ 25 h 62"/>
                <a:gd name="T2" fmla="*/ 43 w 57"/>
                <a:gd name="T3" fmla="*/ 25 h 62"/>
                <a:gd name="T4" fmla="*/ 42 w 57"/>
                <a:gd name="T5" fmla="*/ 20 h 62"/>
                <a:gd name="T6" fmla="*/ 40 w 57"/>
                <a:gd name="T7" fmla="*/ 16 h 62"/>
                <a:gd name="T8" fmla="*/ 35 w 57"/>
                <a:gd name="T9" fmla="*/ 13 h 62"/>
                <a:gd name="T10" fmla="*/ 29 w 57"/>
                <a:gd name="T11" fmla="*/ 12 h 62"/>
                <a:gd name="T12" fmla="*/ 29 w 57"/>
                <a:gd name="T13" fmla="*/ 12 h 62"/>
                <a:gd name="T14" fmla="*/ 23 w 57"/>
                <a:gd name="T15" fmla="*/ 13 h 62"/>
                <a:gd name="T16" fmla="*/ 19 w 57"/>
                <a:gd name="T17" fmla="*/ 16 h 62"/>
                <a:gd name="T18" fmla="*/ 15 w 57"/>
                <a:gd name="T19" fmla="*/ 20 h 62"/>
                <a:gd name="T20" fmla="*/ 15 w 57"/>
                <a:gd name="T21" fmla="*/ 25 h 62"/>
                <a:gd name="T22" fmla="*/ 43 w 57"/>
                <a:gd name="T23" fmla="*/ 25 h 62"/>
                <a:gd name="T24" fmla="*/ 56 w 57"/>
                <a:gd name="T25" fmla="*/ 44 h 62"/>
                <a:gd name="T26" fmla="*/ 56 w 57"/>
                <a:gd name="T27" fmla="*/ 44 h 62"/>
                <a:gd name="T28" fmla="*/ 52 w 57"/>
                <a:gd name="T29" fmla="*/ 50 h 62"/>
                <a:gd name="T30" fmla="*/ 47 w 57"/>
                <a:gd name="T31" fmla="*/ 56 h 62"/>
                <a:gd name="T32" fmla="*/ 40 w 57"/>
                <a:gd name="T33" fmla="*/ 60 h 62"/>
                <a:gd name="T34" fmla="*/ 35 w 57"/>
                <a:gd name="T35" fmla="*/ 62 h 62"/>
                <a:gd name="T36" fmla="*/ 31 w 57"/>
                <a:gd name="T37" fmla="*/ 62 h 62"/>
                <a:gd name="T38" fmla="*/ 31 w 57"/>
                <a:gd name="T39" fmla="*/ 62 h 62"/>
                <a:gd name="T40" fmla="*/ 24 w 57"/>
                <a:gd name="T41" fmla="*/ 60 h 62"/>
                <a:gd name="T42" fmla="*/ 19 w 57"/>
                <a:gd name="T43" fmla="*/ 59 h 62"/>
                <a:gd name="T44" fmla="*/ 14 w 57"/>
                <a:gd name="T45" fmla="*/ 56 h 62"/>
                <a:gd name="T46" fmla="*/ 9 w 57"/>
                <a:gd name="T47" fmla="*/ 53 h 62"/>
                <a:gd name="T48" fmla="*/ 7 w 57"/>
                <a:gd name="T49" fmla="*/ 49 h 62"/>
                <a:gd name="T50" fmla="*/ 3 w 57"/>
                <a:gd name="T51" fmla="*/ 44 h 62"/>
                <a:gd name="T52" fmla="*/ 1 w 57"/>
                <a:gd name="T53" fmla="*/ 37 h 62"/>
                <a:gd name="T54" fmla="*/ 0 w 57"/>
                <a:gd name="T55" fmla="*/ 31 h 62"/>
                <a:gd name="T56" fmla="*/ 0 w 57"/>
                <a:gd name="T57" fmla="*/ 31 h 62"/>
                <a:gd name="T58" fmla="*/ 1 w 57"/>
                <a:gd name="T59" fmla="*/ 23 h 62"/>
                <a:gd name="T60" fmla="*/ 3 w 57"/>
                <a:gd name="T61" fmla="*/ 18 h 62"/>
                <a:gd name="T62" fmla="*/ 5 w 57"/>
                <a:gd name="T63" fmla="*/ 13 h 62"/>
                <a:gd name="T64" fmla="*/ 9 w 57"/>
                <a:gd name="T65" fmla="*/ 8 h 62"/>
                <a:gd name="T66" fmla="*/ 14 w 57"/>
                <a:gd name="T67" fmla="*/ 6 h 62"/>
                <a:gd name="T68" fmla="*/ 18 w 57"/>
                <a:gd name="T69" fmla="*/ 3 h 62"/>
                <a:gd name="T70" fmla="*/ 23 w 57"/>
                <a:gd name="T71" fmla="*/ 0 h 62"/>
                <a:gd name="T72" fmla="*/ 28 w 57"/>
                <a:gd name="T73" fmla="*/ 0 h 62"/>
                <a:gd name="T74" fmla="*/ 28 w 57"/>
                <a:gd name="T75" fmla="*/ 0 h 62"/>
                <a:gd name="T76" fmla="*/ 35 w 57"/>
                <a:gd name="T77" fmla="*/ 0 h 62"/>
                <a:gd name="T78" fmla="*/ 41 w 57"/>
                <a:gd name="T79" fmla="*/ 3 h 62"/>
                <a:gd name="T80" fmla="*/ 46 w 57"/>
                <a:gd name="T81" fmla="*/ 6 h 62"/>
                <a:gd name="T82" fmla="*/ 50 w 57"/>
                <a:gd name="T83" fmla="*/ 8 h 62"/>
                <a:gd name="T84" fmla="*/ 52 w 57"/>
                <a:gd name="T85" fmla="*/ 13 h 62"/>
                <a:gd name="T86" fmla="*/ 55 w 57"/>
                <a:gd name="T87" fmla="*/ 18 h 62"/>
                <a:gd name="T88" fmla="*/ 56 w 57"/>
                <a:gd name="T89" fmla="*/ 23 h 62"/>
                <a:gd name="T90" fmla="*/ 57 w 57"/>
                <a:gd name="T91" fmla="*/ 30 h 62"/>
                <a:gd name="T92" fmla="*/ 57 w 57"/>
                <a:gd name="T93" fmla="*/ 30 h 62"/>
                <a:gd name="T94" fmla="*/ 56 w 57"/>
                <a:gd name="T95" fmla="*/ 35 h 62"/>
                <a:gd name="T96" fmla="*/ 14 w 57"/>
                <a:gd name="T97" fmla="*/ 35 h 62"/>
                <a:gd name="T98" fmla="*/ 14 w 57"/>
                <a:gd name="T99" fmla="*/ 35 h 62"/>
                <a:gd name="T100" fmla="*/ 15 w 57"/>
                <a:gd name="T101" fmla="*/ 41 h 62"/>
                <a:gd name="T102" fmla="*/ 19 w 57"/>
                <a:gd name="T103" fmla="*/ 45 h 62"/>
                <a:gd name="T104" fmla="*/ 24 w 57"/>
                <a:gd name="T105" fmla="*/ 49 h 62"/>
                <a:gd name="T106" fmla="*/ 31 w 57"/>
                <a:gd name="T107" fmla="*/ 50 h 62"/>
                <a:gd name="T108" fmla="*/ 31 w 57"/>
                <a:gd name="T109" fmla="*/ 50 h 62"/>
                <a:gd name="T110" fmla="*/ 36 w 57"/>
                <a:gd name="T111" fmla="*/ 49 h 62"/>
                <a:gd name="T112" fmla="*/ 40 w 57"/>
                <a:gd name="T113" fmla="*/ 46 h 62"/>
                <a:gd name="T114" fmla="*/ 42 w 57"/>
                <a:gd name="T115" fmla="*/ 44 h 62"/>
                <a:gd name="T116" fmla="*/ 45 w 57"/>
                <a:gd name="T117" fmla="*/ 40 h 62"/>
                <a:gd name="T118" fmla="*/ 56 w 57"/>
                <a:gd name="T11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" h="62">
                  <a:moveTo>
                    <a:pt x="43" y="25"/>
                  </a:moveTo>
                  <a:lnTo>
                    <a:pt x="43" y="25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35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3" y="13"/>
                  </a:lnTo>
                  <a:lnTo>
                    <a:pt x="19" y="16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43" y="25"/>
                  </a:lnTo>
                  <a:close/>
                  <a:moveTo>
                    <a:pt x="56" y="44"/>
                  </a:moveTo>
                  <a:lnTo>
                    <a:pt x="56" y="44"/>
                  </a:lnTo>
                  <a:lnTo>
                    <a:pt x="52" y="50"/>
                  </a:lnTo>
                  <a:lnTo>
                    <a:pt x="47" y="56"/>
                  </a:lnTo>
                  <a:lnTo>
                    <a:pt x="40" y="60"/>
                  </a:lnTo>
                  <a:lnTo>
                    <a:pt x="35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4" y="56"/>
                  </a:lnTo>
                  <a:lnTo>
                    <a:pt x="9" y="53"/>
                  </a:lnTo>
                  <a:lnTo>
                    <a:pt x="7" y="49"/>
                  </a:lnTo>
                  <a:lnTo>
                    <a:pt x="3" y="44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3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6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8"/>
                  </a:lnTo>
                  <a:lnTo>
                    <a:pt x="52" y="13"/>
                  </a:lnTo>
                  <a:lnTo>
                    <a:pt x="55" y="18"/>
                  </a:lnTo>
                  <a:lnTo>
                    <a:pt x="56" y="23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6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5" y="41"/>
                  </a:lnTo>
                  <a:lnTo>
                    <a:pt x="19" y="45"/>
                  </a:lnTo>
                  <a:lnTo>
                    <a:pt x="24" y="49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36" y="49"/>
                  </a:lnTo>
                  <a:lnTo>
                    <a:pt x="40" y="46"/>
                  </a:lnTo>
                  <a:lnTo>
                    <a:pt x="42" y="44"/>
                  </a:lnTo>
                  <a:lnTo>
                    <a:pt x="45" y="40"/>
                  </a:lnTo>
                  <a:lnTo>
                    <a:pt x="5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3"/>
            <p:cNvSpPr>
              <a:spLocks noEditPoints="1"/>
            </p:cNvSpPr>
            <p:nvPr userDrawn="1"/>
          </p:nvSpPr>
          <p:spPr bwMode="auto">
            <a:xfrm>
              <a:off x="4577" y="3559"/>
              <a:ext cx="58" cy="86"/>
            </a:xfrm>
            <a:custGeom>
              <a:avLst/>
              <a:gdLst>
                <a:gd name="T0" fmla="*/ 29 w 58"/>
                <a:gd name="T1" fmla="*/ 75 h 86"/>
                <a:gd name="T2" fmla="*/ 29 w 58"/>
                <a:gd name="T3" fmla="*/ 75 h 86"/>
                <a:gd name="T4" fmla="*/ 35 w 58"/>
                <a:gd name="T5" fmla="*/ 73 h 86"/>
                <a:gd name="T6" fmla="*/ 40 w 58"/>
                <a:gd name="T7" fmla="*/ 70 h 86"/>
                <a:gd name="T8" fmla="*/ 43 w 58"/>
                <a:gd name="T9" fmla="*/ 63 h 86"/>
                <a:gd name="T10" fmla="*/ 44 w 58"/>
                <a:gd name="T11" fmla="*/ 56 h 86"/>
                <a:gd name="T12" fmla="*/ 44 w 58"/>
                <a:gd name="T13" fmla="*/ 56 h 86"/>
                <a:gd name="T14" fmla="*/ 43 w 58"/>
                <a:gd name="T15" fmla="*/ 48 h 86"/>
                <a:gd name="T16" fmla="*/ 40 w 58"/>
                <a:gd name="T17" fmla="*/ 43 h 86"/>
                <a:gd name="T18" fmla="*/ 35 w 58"/>
                <a:gd name="T19" fmla="*/ 39 h 86"/>
                <a:gd name="T20" fmla="*/ 29 w 58"/>
                <a:gd name="T21" fmla="*/ 38 h 86"/>
                <a:gd name="T22" fmla="*/ 29 w 58"/>
                <a:gd name="T23" fmla="*/ 38 h 86"/>
                <a:gd name="T24" fmla="*/ 24 w 58"/>
                <a:gd name="T25" fmla="*/ 39 h 86"/>
                <a:gd name="T26" fmla="*/ 19 w 58"/>
                <a:gd name="T27" fmla="*/ 43 h 86"/>
                <a:gd name="T28" fmla="*/ 15 w 58"/>
                <a:gd name="T29" fmla="*/ 48 h 86"/>
                <a:gd name="T30" fmla="*/ 14 w 58"/>
                <a:gd name="T31" fmla="*/ 56 h 86"/>
                <a:gd name="T32" fmla="*/ 14 w 58"/>
                <a:gd name="T33" fmla="*/ 56 h 86"/>
                <a:gd name="T34" fmla="*/ 15 w 58"/>
                <a:gd name="T35" fmla="*/ 63 h 86"/>
                <a:gd name="T36" fmla="*/ 19 w 58"/>
                <a:gd name="T37" fmla="*/ 70 h 86"/>
                <a:gd name="T38" fmla="*/ 22 w 58"/>
                <a:gd name="T39" fmla="*/ 73 h 86"/>
                <a:gd name="T40" fmla="*/ 29 w 58"/>
                <a:gd name="T41" fmla="*/ 75 h 86"/>
                <a:gd name="T42" fmla="*/ 58 w 58"/>
                <a:gd name="T43" fmla="*/ 75 h 86"/>
                <a:gd name="T44" fmla="*/ 58 w 58"/>
                <a:gd name="T45" fmla="*/ 75 h 86"/>
                <a:gd name="T46" fmla="*/ 58 w 58"/>
                <a:gd name="T47" fmla="*/ 85 h 86"/>
                <a:gd name="T48" fmla="*/ 45 w 58"/>
                <a:gd name="T49" fmla="*/ 85 h 86"/>
                <a:gd name="T50" fmla="*/ 45 w 58"/>
                <a:gd name="T51" fmla="*/ 85 h 86"/>
                <a:gd name="T52" fmla="*/ 44 w 58"/>
                <a:gd name="T53" fmla="*/ 77 h 86"/>
                <a:gd name="T54" fmla="*/ 44 w 58"/>
                <a:gd name="T55" fmla="*/ 77 h 86"/>
                <a:gd name="T56" fmla="*/ 42 w 58"/>
                <a:gd name="T57" fmla="*/ 81 h 86"/>
                <a:gd name="T58" fmla="*/ 38 w 58"/>
                <a:gd name="T59" fmla="*/ 84 h 86"/>
                <a:gd name="T60" fmla="*/ 34 w 58"/>
                <a:gd name="T61" fmla="*/ 86 h 86"/>
                <a:gd name="T62" fmla="*/ 28 w 58"/>
                <a:gd name="T63" fmla="*/ 86 h 86"/>
                <a:gd name="T64" fmla="*/ 28 w 58"/>
                <a:gd name="T65" fmla="*/ 86 h 86"/>
                <a:gd name="T66" fmla="*/ 21 w 58"/>
                <a:gd name="T67" fmla="*/ 86 h 86"/>
                <a:gd name="T68" fmla="*/ 16 w 58"/>
                <a:gd name="T69" fmla="*/ 84 h 86"/>
                <a:gd name="T70" fmla="*/ 12 w 58"/>
                <a:gd name="T71" fmla="*/ 81 h 86"/>
                <a:gd name="T72" fmla="*/ 7 w 58"/>
                <a:gd name="T73" fmla="*/ 77 h 86"/>
                <a:gd name="T74" fmla="*/ 5 w 58"/>
                <a:gd name="T75" fmla="*/ 73 h 86"/>
                <a:gd name="T76" fmla="*/ 2 w 58"/>
                <a:gd name="T77" fmla="*/ 68 h 86"/>
                <a:gd name="T78" fmla="*/ 1 w 58"/>
                <a:gd name="T79" fmla="*/ 62 h 86"/>
                <a:gd name="T80" fmla="*/ 0 w 58"/>
                <a:gd name="T81" fmla="*/ 56 h 86"/>
                <a:gd name="T82" fmla="*/ 0 w 58"/>
                <a:gd name="T83" fmla="*/ 56 h 86"/>
                <a:gd name="T84" fmla="*/ 1 w 58"/>
                <a:gd name="T85" fmla="*/ 50 h 86"/>
                <a:gd name="T86" fmla="*/ 2 w 58"/>
                <a:gd name="T87" fmla="*/ 44 h 86"/>
                <a:gd name="T88" fmla="*/ 5 w 58"/>
                <a:gd name="T89" fmla="*/ 39 h 86"/>
                <a:gd name="T90" fmla="*/ 7 w 58"/>
                <a:gd name="T91" fmla="*/ 35 h 86"/>
                <a:gd name="T92" fmla="*/ 12 w 58"/>
                <a:gd name="T93" fmla="*/ 31 h 86"/>
                <a:gd name="T94" fmla="*/ 16 w 58"/>
                <a:gd name="T95" fmla="*/ 28 h 86"/>
                <a:gd name="T96" fmla="*/ 21 w 58"/>
                <a:gd name="T97" fmla="*/ 26 h 86"/>
                <a:gd name="T98" fmla="*/ 28 w 58"/>
                <a:gd name="T99" fmla="*/ 26 h 86"/>
                <a:gd name="T100" fmla="*/ 28 w 58"/>
                <a:gd name="T101" fmla="*/ 26 h 86"/>
                <a:gd name="T102" fmla="*/ 34 w 58"/>
                <a:gd name="T103" fmla="*/ 26 h 86"/>
                <a:gd name="T104" fmla="*/ 39 w 58"/>
                <a:gd name="T105" fmla="*/ 29 h 86"/>
                <a:gd name="T106" fmla="*/ 43 w 58"/>
                <a:gd name="T107" fmla="*/ 31 h 86"/>
                <a:gd name="T108" fmla="*/ 44 w 58"/>
                <a:gd name="T109" fmla="*/ 34 h 86"/>
                <a:gd name="T110" fmla="*/ 44 w 58"/>
                <a:gd name="T111" fmla="*/ 0 h 86"/>
                <a:gd name="T112" fmla="*/ 58 w 58"/>
                <a:gd name="T113" fmla="*/ 0 h 86"/>
                <a:gd name="T114" fmla="*/ 58 w 58"/>
                <a:gd name="T115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" h="86">
                  <a:moveTo>
                    <a:pt x="29" y="75"/>
                  </a:moveTo>
                  <a:lnTo>
                    <a:pt x="29" y="75"/>
                  </a:lnTo>
                  <a:lnTo>
                    <a:pt x="35" y="73"/>
                  </a:lnTo>
                  <a:lnTo>
                    <a:pt x="40" y="70"/>
                  </a:lnTo>
                  <a:lnTo>
                    <a:pt x="43" y="63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3" y="48"/>
                  </a:lnTo>
                  <a:lnTo>
                    <a:pt x="40" y="43"/>
                  </a:lnTo>
                  <a:lnTo>
                    <a:pt x="35" y="39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4" y="39"/>
                  </a:lnTo>
                  <a:lnTo>
                    <a:pt x="19" y="43"/>
                  </a:lnTo>
                  <a:lnTo>
                    <a:pt x="15" y="48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9" y="70"/>
                  </a:lnTo>
                  <a:lnTo>
                    <a:pt x="22" y="73"/>
                  </a:lnTo>
                  <a:lnTo>
                    <a:pt x="29" y="75"/>
                  </a:lnTo>
                  <a:close/>
                  <a:moveTo>
                    <a:pt x="58" y="75"/>
                  </a:moveTo>
                  <a:lnTo>
                    <a:pt x="58" y="75"/>
                  </a:lnTo>
                  <a:lnTo>
                    <a:pt x="58" y="85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2" y="81"/>
                  </a:lnTo>
                  <a:lnTo>
                    <a:pt x="38" y="84"/>
                  </a:lnTo>
                  <a:lnTo>
                    <a:pt x="34" y="86"/>
                  </a:lnTo>
                  <a:lnTo>
                    <a:pt x="28" y="86"/>
                  </a:lnTo>
                  <a:lnTo>
                    <a:pt x="28" y="86"/>
                  </a:lnTo>
                  <a:lnTo>
                    <a:pt x="21" y="86"/>
                  </a:lnTo>
                  <a:lnTo>
                    <a:pt x="16" y="84"/>
                  </a:lnTo>
                  <a:lnTo>
                    <a:pt x="12" y="81"/>
                  </a:lnTo>
                  <a:lnTo>
                    <a:pt x="7" y="77"/>
                  </a:lnTo>
                  <a:lnTo>
                    <a:pt x="5" y="73"/>
                  </a:lnTo>
                  <a:lnTo>
                    <a:pt x="2" y="68"/>
                  </a:lnTo>
                  <a:lnTo>
                    <a:pt x="1" y="6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50"/>
                  </a:lnTo>
                  <a:lnTo>
                    <a:pt x="2" y="44"/>
                  </a:lnTo>
                  <a:lnTo>
                    <a:pt x="5" y="39"/>
                  </a:lnTo>
                  <a:lnTo>
                    <a:pt x="7" y="35"/>
                  </a:lnTo>
                  <a:lnTo>
                    <a:pt x="12" y="31"/>
                  </a:lnTo>
                  <a:lnTo>
                    <a:pt x="16" y="28"/>
                  </a:lnTo>
                  <a:lnTo>
                    <a:pt x="21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9" y="29"/>
                  </a:lnTo>
                  <a:lnTo>
                    <a:pt x="43" y="31"/>
                  </a:lnTo>
                  <a:lnTo>
                    <a:pt x="44" y="34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5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4648" y="3559"/>
              <a:ext cx="19" cy="33"/>
            </a:xfrm>
            <a:custGeom>
              <a:avLst/>
              <a:gdLst>
                <a:gd name="T0" fmla="*/ 9 w 19"/>
                <a:gd name="T1" fmla="*/ 0 h 33"/>
                <a:gd name="T2" fmla="*/ 9 w 19"/>
                <a:gd name="T3" fmla="*/ 0 h 33"/>
                <a:gd name="T4" fmla="*/ 12 w 19"/>
                <a:gd name="T5" fmla="*/ 1 h 33"/>
                <a:gd name="T6" fmla="*/ 16 w 19"/>
                <a:gd name="T7" fmla="*/ 3 h 33"/>
                <a:gd name="T8" fmla="*/ 18 w 19"/>
                <a:gd name="T9" fmla="*/ 7 h 33"/>
                <a:gd name="T10" fmla="*/ 19 w 19"/>
                <a:gd name="T11" fmla="*/ 11 h 33"/>
                <a:gd name="T12" fmla="*/ 19 w 19"/>
                <a:gd name="T13" fmla="*/ 11 h 33"/>
                <a:gd name="T14" fmla="*/ 19 w 19"/>
                <a:gd name="T15" fmla="*/ 16 h 33"/>
                <a:gd name="T16" fmla="*/ 18 w 19"/>
                <a:gd name="T17" fmla="*/ 21 h 33"/>
                <a:gd name="T18" fmla="*/ 15 w 19"/>
                <a:gd name="T19" fmla="*/ 25 h 33"/>
                <a:gd name="T20" fmla="*/ 12 w 19"/>
                <a:gd name="T21" fmla="*/ 28 h 33"/>
                <a:gd name="T22" fmla="*/ 7 w 19"/>
                <a:gd name="T23" fmla="*/ 31 h 33"/>
                <a:gd name="T24" fmla="*/ 1 w 19"/>
                <a:gd name="T25" fmla="*/ 33 h 33"/>
                <a:gd name="T26" fmla="*/ 1 w 19"/>
                <a:gd name="T27" fmla="*/ 26 h 33"/>
                <a:gd name="T28" fmla="*/ 1 w 19"/>
                <a:gd name="T29" fmla="*/ 26 h 33"/>
                <a:gd name="T30" fmla="*/ 5 w 19"/>
                <a:gd name="T31" fmla="*/ 25 h 33"/>
                <a:gd name="T32" fmla="*/ 7 w 19"/>
                <a:gd name="T33" fmla="*/ 23 h 33"/>
                <a:gd name="T34" fmla="*/ 10 w 19"/>
                <a:gd name="T35" fmla="*/ 20 h 33"/>
                <a:gd name="T36" fmla="*/ 11 w 19"/>
                <a:gd name="T37" fmla="*/ 16 h 33"/>
                <a:gd name="T38" fmla="*/ 11 w 19"/>
                <a:gd name="T39" fmla="*/ 16 h 33"/>
                <a:gd name="T40" fmla="*/ 9 w 19"/>
                <a:gd name="T41" fmla="*/ 16 h 33"/>
                <a:gd name="T42" fmla="*/ 9 w 19"/>
                <a:gd name="T43" fmla="*/ 16 h 33"/>
                <a:gd name="T44" fmla="*/ 5 w 19"/>
                <a:gd name="T45" fmla="*/ 16 h 33"/>
                <a:gd name="T46" fmla="*/ 2 w 19"/>
                <a:gd name="T47" fmla="*/ 14 h 33"/>
                <a:gd name="T48" fmla="*/ 1 w 19"/>
                <a:gd name="T49" fmla="*/ 11 h 33"/>
                <a:gd name="T50" fmla="*/ 0 w 19"/>
                <a:gd name="T51" fmla="*/ 9 h 33"/>
                <a:gd name="T52" fmla="*/ 0 w 19"/>
                <a:gd name="T53" fmla="*/ 9 h 33"/>
                <a:gd name="T54" fmla="*/ 1 w 19"/>
                <a:gd name="T55" fmla="*/ 5 h 33"/>
                <a:gd name="T56" fmla="*/ 2 w 19"/>
                <a:gd name="T57" fmla="*/ 2 h 33"/>
                <a:gd name="T58" fmla="*/ 5 w 19"/>
                <a:gd name="T59" fmla="*/ 1 h 33"/>
                <a:gd name="T60" fmla="*/ 9 w 19"/>
                <a:gd name="T6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33">
                  <a:moveTo>
                    <a:pt x="9" y="0"/>
                  </a:moveTo>
                  <a:lnTo>
                    <a:pt x="9" y="0"/>
                  </a:lnTo>
                  <a:lnTo>
                    <a:pt x="12" y="1"/>
                  </a:lnTo>
                  <a:lnTo>
                    <a:pt x="16" y="3"/>
                  </a:lnTo>
                  <a:lnTo>
                    <a:pt x="18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8" y="21"/>
                  </a:lnTo>
                  <a:lnTo>
                    <a:pt x="15" y="25"/>
                  </a:lnTo>
                  <a:lnTo>
                    <a:pt x="12" y="28"/>
                  </a:lnTo>
                  <a:lnTo>
                    <a:pt x="7" y="31"/>
                  </a:lnTo>
                  <a:lnTo>
                    <a:pt x="1" y="3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" y="25"/>
                  </a:lnTo>
                  <a:lnTo>
                    <a:pt x="7" y="23"/>
                  </a:lnTo>
                  <a:lnTo>
                    <a:pt x="10" y="20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4648" y="3559"/>
              <a:ext cx="19" cy="33"/>
            </a:xfrm>
            <a:custGeom>
              <a:avLst/>
              <a:gdLst>
                <a:gd name="T0" fmla="*/ 9 w 19"/>
                <a:gd name="T1" fmla="*/ 0 h 33"/>
                <a:gd name="T2" fmla="*/ 9 w 19"/>
                <a:gd name="T3" fmla="*/ 0 h 33"/>
                <a:gd name="T4" fmla="*/ 12 w 19"/>
                <a:gd name="T5" fmla="*/ 1 h 33"/>
                <a:gd name="T6" fmla="*/ 16 w 19"/>
                <a:gd name="T7" fmla="*/ 3 h 33"/>
                <a:gd name="T8" fmla="*/ 18 w 19"/>
                <a:gd name="T9" fmla="*/ 7 h 33"/>
                <a:gd name="T10" fmla="*/ 19 w 19"/>
                <a:gd name="T11" fmla="*/ 11 h 33"/>
                <a:gd name="T12" fmla="*/ 19 w 19"/>
                <a:gd name="T13" fmla="*/ 11 h 33"/>
                <a:gd name="T14" fmla="*/ 19 w 19"/>
                <a:gd name="T15" fmla="*/ 16 h 33"/>
                <a:gd name="T16" fmla="*/ 18 w 19"/>
                <a:gd name="T17" fmla="*/ 21 h 33"/>
                <a:gd name="T18" fmla="*/ 15 w 19"/>
                <a:gd name="T19" fmla="*/ 25 h 33"/>
                <a:gd name="T20" fmla="*/ 12 w 19"/>
                <a:gd name="T21" fmla="*/ 28 h 33"/>
                <a:gd name="T22" fmla="*/ 7 w 19"/>
                <a:gd name="T23" fmla="*/ 31 h 33"/>
                <a:gd name="T24" fmla="*/ 1 w 19"/>
                <a:gd name="T25" fmla="*/ 33 h 33"/>
                <a:gd name="T26" fmla="*/ 1 w 19"/>
                <a:gd name="T27" fmla="*/ 26 h 33"/>
                <a:gd name="T28" fmla="*/ 1 w 19"/>
                <a:gd name="T29" fmla="*/ 26 h 33"/>
                <a:gd name="T30" fmla="*/ 5 w 19"/>
                <a:gd name="T31" fmla="*/ 25 h 33"/>
                <a:gd name="T32" fmla="*/ 7 w 19"/>
                <a:gd name="T33" fmla="*/ 23 h 33"/>
                <a:gd name="T34" fmla="*/ 10 w 19"/>
                <a:gd name="T35" fmla="*/ 20 h 33"/>
                <a:gd name="T36" fmla="*/ 11 w 19"/>
                <a:gd name="T37" fmla="*/ 16 h 33"/>
                <a:gd name="T38" fmla="*/ 11 w 19"/>
                <a:gd name="T39" fmla="*/ 16 h 33"/>
                <a:gd name="T40" fmla="*/ 9 w 19"/>
                <a:gd name="T41" fmla="*/ 16 h 33"/>
                <a:gd name="T42" fmla="*/ 9 w 19"/>
                <a:gd name="T43" fmla="*/ 16 h 33"/>
                <a:gd name="T44" fmla="*/ 5 w 19"/>
                <a:gd name="T45" fmla="*/ 16 h 33"/>
                <a:gd name="T46" fmla="*/ 2 w 19"/>
                <a:gd name="T47" fmla="*/ 14 h 33"/>
                <a:gd name="T48" fmla="*/ 1 w 19"/>
                <a:gd name="T49" fmla="*/ 11 h 33"/>
                <a:gd name="T50" fmla="*/ 0 w 19"/>
                <a:gd name="T51" fmla="*/ 9 h 33"/>
                <a:gd name="T52" fmla="*/ 0 w 19"/>
                <a:gd name="T53" fmla="*/ 9 h 33"/>
                <a:gd name="T54" fmla="*/ 1 w 19"/>
                <a:gd name="T55" fmla="*/ 5 h 33"/>
                <a:gd name="T56" fmla="*/ 2 w 19"/>
                <a:gd name="T57" fmla="*/ 2 h 33"/>
                <a:gd name="T58" fmla="*/ 5 w 19"/>
                <a:gd name="T59" fmla="*/ 1 h 33"/>
                <a:gd name="T60" fmla="*/ 9 w 19"/>
                <a:gd name="T6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33">
                  <a:moveTo>
                    <a:pt x="9" y="0"/>
                  </a:moveTo>
                  <a:lnTo>
                    <a:pt x="9" y="0"/>
                  </a:lnTo>
                  <a:lnTo>
                    <a:pt x="12" y="1"/>
                  </a:lnTo>
                  <a:lnTo>
                    <a:pt x="16" y="3"/>
                  </a:lnTo>
                  <a:lnTo>
                    <a:pt x="18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8" y="21"/>
                  </a:lnTo>
                  <a:lnTo>
                    <a:pt x="15" y="25"/>
                  </a:lnTo>
                  <a:lnTo>
                    <a:pt x="12" y="28"/>
                  </a:lnTo>
                  <a:lnTo>
                    <a:pt x="7" y="31"/>
                  </a:lnTo>
                  <a:lnTo>
                    <a:pt x="1" y="3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" y="25"/>
                  </a:lnTo>
                  <a:lnTo>
                    <a:pt x="7" y="23"/>
                  </a:lnTo>
                  <a:lnTo>
                    <a:pt x="10" y="20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4678" y="3557"/>
              <a:ext cx="18" cy="87"/>
            </a:xfrm>
            <a:custGeom>
              <a:avLst/>
              <a:gdLst>
                <a:gd name="T0" fmla="*/ 2 w 18"/>
                <a:gd name="T1" fmla="*/ 30 h 87"/>
                <a:gd name="T2" fmla="*/ 16 w 18"/>
                <a:gd name="T3" fmla="*/ 30 h 87"/>
                <a:gd name="T4" fmla="*/ 16 w 18"/>
                <a:gd name="T5" fmla="*/ 87 h 87"/>
                <a:gd name="T6" fmla="*/ 2 w 18"/>
                <a:gd name="T7" fmla="*/ 87 h 87"/>
                <a:gd name="T8" fmla="*/ 2 w 18"/>
                <a:gd name="T9" fmla="*/ 30 h 87"/>
                <a:gd name="T10" fmla="*/ 8 w 18"/>
                <a:gd name="T11" fmla="*/ 0 h 87"/>
                <a:gd name="T12" fmla="*/ 8 w 18"/>
                <a:gd name="T13" fmla="*/ 0 h 87"/>
                <a:gd name="T14" fmla="*/ 12 w 18"/>
                <a:gd name="T15" fmla="*/ 0 h 87"/>
                <a:gd name="T16" fmla="*/ 14 w 18"/>
                <a:gd name="T17" fmla="*/ 3 h 87"/>
                <a:gd name="T18" fmla="*/ 17 w 18"/>
                <a:gd name="T19" fmla="*/ 5 h 87"/>
                <a:gd name="T20" fmla="*/ 18 w 18"/>
                <a:gd name="T21" fmla="*/ 9 h 87"/>
                <a:gd name="T22" fmla="*/ 18 w 18"/>
                <a:gd name="T23" fmla="*/ 9 h 87"/>
                <a:gd name="T24" fmla="*/ 17 w 18"/>
                <a:gd name="T25" fmla="*/ 13 h 87"/>
                <a:gd name="T26" fmla="*/ 14 w 18"/>
                <a:gd name="T27" fmla="*/ 16 h 87"/>
                <a:gd name="T28" fmla="*/ 12 w 18"/>
                <a:gd name="T29" fmla="*/ 17 h 87"/>
                <a:gd name="T30" fmla="*/ 8 w 18"/>
                <a:gd name="T31" fmla="*/ 18 h 87"/>
                <a:gd name="T32" fmla="*/ 8 w 18"/>
                <a:gd name="T33" fmla="*/ 18 h 87"/>
                <a:gd name="T34" fmla="*/ 5 w 18"/>
                <a:gd name="T35" fmla="*/ 17 h 87"/>
                <a:gd name="T36" fmla="*/ 3 w 18"/>
                <a:gd name="T37" fmla="*/ 16 h 87"/>
                <a:gd name="T38" fmla="*/ 0 w 18"/>
                <a:gd name="T39" fmla="*/ 13 h 87"/>
                <a:gd name="T40" fmla="*/ 0 w 18"/>
                <a:gd name="T41" fmla="*/ 9 h 87"/>
                <a:gd name="T42" fmla="*/ 0 w 18"/>
                <a:gd name="T43" fmla="*/ 9 h 87"/>
                <a:gd name="T44" fmla="*/ 0 w 18"/>
                <a:gd name="T45" fmla="*/ 5 h 87"/>
                <a:gd name="T46" fmla="*/ 3 w 18"/>
                <a:gd name="T47" fmla="*/ 3 h 87"/>
                <a:gd name="T48" fmla="*/ 5 w 18"/>
                <a:gd name="T49" fmla="*/ 0 h 87"/>
                <a:gd name="T50" fmla="*/ 8 w 18"/>
                <a:gd name="T5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87">
                  <a:moveTo>
                    <a:pt x="2" y="30"/>
                  </a:moveTo>
                  <a:lnTo>
                    <a:pt x="16" y="30"/>
                  </a:lnTo>
                  <a:lnTo>
                    <a:pt x="16" y="87"/>
                  </a:lnTo>
                  <a:lnTo>
                    <a:pt x="2" y="87"/>
                  </a:lnTo>
                  <a:lnTo>
                    <a:pt x="2" y="3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29"/>
            <p:cNvSpPr>
              <a:spLocks noChangeArrowheads="1"/>
            </p:cNvSpPr>
            <p:nvPr userDrawn="1"/>
          </p:nvSpPr>
          <p:spPr bwMode="auto">
            <a:xfrm>
              <a:off x="4680" y="3587"/>
              <a:ext cx="14" cy="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4678" y="3557"/>
              <a:ext cx="18" cy="18"/>
            </a:xfrm>
            <a:custGeom>
              <a:avLst/>
              <a:gdLst>
                <a:gd name="T0" fmla="*/ 8 w 18"/>
                <a:gd name="T1" fmla="*/ 0 h 18"/>
                <a:gd name="T2" fmla="*/ 8 w 18"/>
                <a:gd name="T3" fmla="*/ 0 h 18"/>
                <a:gd name="T4" fmla="*/ 12 w 18"/>
                <a:gd name="T5" fmla="*/ 0 h 18"/>
                <a:gd name="T6" fmla="*/ 14 w 18"/>
                <a:gd name="T7" fmla="*/ 3 h 18"/>
                <a:gd name="T8" fmla="*/ 17 w 18"/>
                <a:gd name="T9" fmla="*/ 5 h 18"/>
                <a:gd name="T10" fmla="*/ 18 w 18"/>
                <a:gd name="T11" fmla="*/ 9 h 18"/>
                <a:gd name="T12" fmla="*/ 18 w 18"/>
                <a:gd name="T13" fmla="*/ 9 h 18"/>
                <a:gd name="T14" fmla="*/ 17 w 18"/>
                <a:gd name="T15" fmla="*/ 13 h 18"/>
                <a:gd name="T16" fmla="*/ 14 w 18"/>
                <a:gd name="T17" fmla="*/ 16 h 18"/>
                <a:gd name="T18" fmla="*/ 12 w 18"/>
                <a:gd name="T19" fmla="*/ 17 h 18"/>
                <a:gd name="T20" fmla="*/ 8 w 18"/>
                <a:gd name="T21" fmla="*/ 18 h 18"/>
                <a:gd name="T22" fmla="*/ 8 w 18"/>
                <a:gd name="T23" fmla="*/ 18 h 18"/>
                <a:gd name="T24" fmla="*/ 5 w 18"/>
                <a:gd name="T25" fmla="*/ 17 h 18"/>
                <a:gd name="T26" fmla="*/ 3 w 18"/>
                <a:gd name="T27" fmla="*/ 16 h 18"/>
                <a:gd name="T28" fmla="*/ 0 w 18"/>
                <a:gd name="T29" fmla="*/ 13 h 18"/>
                <a:gd name="T30" fmla="*/ 0 w 18"/>
                <a:gd name="T31" fmla="*/ 9 h 18"/>
                <a:gd name="T32" fmla="*/ 0 w 18"/>
                <a:gd name="T33" fmla="*/ 9 h 18"/>
                <a:gd name="T34" fmla="*/ 0 w 18"/>
                <a:gd name="T35" fmla="*/ 5 h 18"/>
                <a:gd name="T36" fmla="*/ 3 w 18"/>
                <a:gd name="T37" fmla="*/ 3 h 18"/>
                <a:gd name="T38" fmla="*/ 5 w 18"/>
                <a:gd name="T39" fmla="*/ 0 h 18"/>
                <a:gd name="T40" fmla="*/ 8 w 18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4711" y="3584"/>
              <a:ext cx="51" cy="60"/>
            </a:xfrm>
            <a:custGeom>
              <a:avLst/>
              <a:gdLst>
                <a:gd name="T0" fmla="*/ 14 w 51"/>
                <a:gd name="T1" fmla="*/ 60 h 60"/>
                <a:gd name="T2" fmla="*/ 0 w 51"/>
                <a:gd name="T3" fmla="*/ 60 h 60"/>
                <a:gd name="T4" fmla="*/ 0 w 51"/>
                <a:gd name="T5" fmla="*/ 3 h 60"/>
                <a:gd name="T6" fmla="*/ 13 w 51"/>
                <a:gd name="T7" fmla="*/ 3 h 60"/>
                <a:gd name="T8" fmla="*/ 13 w 51"/>
                <a:gd name="T9" fmla="*/ 10 h 60"/>
                <a:gd name="T10" fmla="*/ 13 w 51"/>
                <a:gd name="T11" fmla="*/ 10 h 60"/>
                <a:gd name="T12" fmla="*/ 17 w 51"/>
                <a:gd name="T13" fmla="*/ 5 h 60"/>
                <a:gd name="T14" fmla="*/ 21 w 51"/>
                <a:gd name="T15" fmla="*/ 3 h 60"/>
                <a:gd name="T16" fmla="*/ 26 w 51"/>
                <a:gd name="T17" fmla="*/ 1 h 60"/>
                <a:gd name="T18" fmla="*/ 31 w 51"/>
                <a:gd name="T19" fmla="*/ 0 h 60"/>
                <a:gd name="T20" fmla="*/ 31 w 51"/>
                <a:gd name="T21" fmla="*/ 0 h 60"/>
                <a:gd name="T22" fmla="*/ 36 w 51"/>
                <a:gd name="T23" fmla="*/ 1 h 60"/>
                <a:gd name="T24" fmla="*/ 40 w 51"/>
                <a:gd name="T25" fmla="*/ 3 h 60"/>
                <a:gd name="T26" fmla="*/ 44 w 51"/>
                <a:gd name="T27" fmla="*/ 5 h 60"/>
                <a:gd name="T28" fmla="*/ 46 w 51"/>
                <a:gd name="T29" fmla="*/ 8 h 60"/>
                <a:gd name="T30" fmla="*/ 49 w 51"/>
                <a:gd name="T31" fmla="*/ 10 h 60"/>
                <a:gd name="T32" fmla="*/ 50 w 51"/>
                <a:gd name="T33" fmla="*/ 14 h 60"/>
                <a:gd name="T34" fmla="*/ 51 w 51"/>
                <a:gd name="T35" fmla="*/ 23 h 60"/>
                <a:gd name="T36" fmla="*/ 51 w 51"/>
                <a:gd name="T37" fmla="*/ 60 h 60"/>
                <a:gd name="T38" fmla="*/ 37 w 51"/>
                <a:gd name="T39" fmla="*/ 60 h 60"/>
                <a:gd name="T40" fmla="*/ 37 w 51"/>
                <a:gd name="T41" fmla="*/ 25 h 60"/>
                <a:gd name="T42" fmla="*/ 37 w 51"/>
                <a:gd name="T43" fmla="*/ 25 h 60"/>
                <a:gd name="T44" fmla="*/ 37 w 51"/>
                <a:gd name="T45" fmla="*/ 20 h 60"/>
                <a:gd name="T46" fmla="*/ 35 w 51"/>
                <a:gd name="T47" fmla="*/ 17 h 60"/>
                <a:gd name="T48" fmla="*/ 31 w 51"/>
                <a:gd name="T49" fmla="*/ 14 h 60"/>
                <a:gd name="T50" fmla="*/ 26 w 51"/>
                <a:gd name="T51" fmla="*/ 13 h 60"/>
                <a:gd name="T52" fmla="*/ 26 w 51"/>
                <a:gd name="T53" fmla="*/ 13 h 60"/>
                <a:gd name="T54" fmla="*/ 21 w 51"/>
                <a:gd name="T55" fmla="*/ 14 h 60"/>
                <a:gd name="T56" fmla="*/ 17 w 51"/>
                <a:gd name="T57" fmla="*/ 17 h 60"/>
                <a:gd name="T58" fmla="*/ 14 w 51"/>
                <a:gd name="T59" fmla="*/ 22 h 60"/>
                <a:gd name="T60" fmla="*/ 14 w 51"/>
                <a:gd name="T61" fmla="*/ 27 h 60"/>
                <a:gd name="T62" fmla="*/ 14 w 51"/>
                <a:gd name="T6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0">
                  <a:moveTo>
                    <a:pt x="14" y="60"/>
                  </a:moveTo>
                  <a:lnTo>
                    <a:pt x="0" y="60"/>
                  </a:lnTo>
                  <a:lnTo>
                    <a:pt x="0" y="3"/>
                  </a:lnTo>
                  <a:lnTo>
                    <a:pt x="13" y="3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7" y="5"/>
                  </a:lnTo>
                  <a:lnTo>
                    <a:pt x="21" y="3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6" y="1"/>
                  </a:lnTo>
                  <a:lnTo>
                    <a:pt x="40" y="3"/>
                  </a:lnTo>
                  <a:lnTo>
                    <a:pt x="44" y="5"/>
                  </a:lnTo>
                  <a:lnTo>
                    <a:pt x="46" y="8"/>
                  </a:lnTo>
                  <a:lnTo>
                    <a:pt x="49" y="10"/>
                  </a:lnTo>
                  <a:lnTo>
                    <a:pt x="50" y="14"/>
                  </a:lnTo>
                  <a:lnTo>
                    <a:pt x="51" y="23"/>
                  </a:lnTo>
                  <a:lnTo>
                    <a:pt x="51" y="60"/>
                  </a:lnTo>
                  <a:lnTo>
                    <a:pt x="37" y="60"/>
                  </a:lnTo>
                  <a:lnTo>
                    <a:pt x="37" y="25"/>
                  </a:lnTo>
                  <a:lnTo>
                    <a:pt x="37" y="25"/>
                  </a:lnTo>
                  <a:lnTo>
                    <a:pt x="37" y="20"/>
                  </a:lnTo>
                  <a:lnTo>
                    <a:pt x="35" y="17"/>
                  </a:lnTo>
                  <a:lnTo>
                    <a:pt x="31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1" y="14"/>
                  </a:lnTo>
                  <a:lnTo>
                    <a:pt x="17" y="17"/>
                  </a:lnTo>
                  <a:lnTo>
                    <a:pt x="14" y="22"/>
                  </a:lnTo>
                  <a:lnTo>
                    <a:pt x="14" y="27"/>
                  </a:lnTo>
                  <a:lnTo>
                    <a:pt x="1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4775" y="3585"/>
              <a:ext cx="57" cy="83"/>
            </a:xfrm>
            <a:custGeom>
              <a:avLst/>
              <a:gdLst>
                <a:gd name="T0" fmla="*/ 43 w 57"/>
                <a:gd name="T1" fmla="*/ 28 h 83"/>
                <a:gd name="T2" fmla="*/ 39 w 57"/>
                <a:gd name="T3" fmla="*/ 17 h 83"/>
                <a:gd name="T4" fmla="*/ 29 w 57"/>
                <a:gd name="T5" fmla="*/ 12 h 83"/>
                <a:gd name="T6" fmla="*/ 23 w 57"/>
                <a:gd name="T7" fmla="*/ 13 h 83"/>
                <a:gd name="T8" fmla="*/ 15 w 57"/>
                <a:gd name="T9" fmla="*/ 22 h 83"/>
                <a:gd name="T10" fmla="*/ 14 w 57"/>
                <a:gd name="T11" fmla="*/ 28 h 83"/>
                <a:gd name="T12" fmla="*/ 18 w 57"/>
                <a:gd name="T13" fmla="*/ 40 h 83"/>
                <a:gd name="T14" fmla="*/ 29 w 57"/>
                <a:gd name="T15" fmla="*/ 45 h 83"/>
                <a:gd name="T16" fmla="*/ 34 w 57"/>
                <a:gd name="T17" fmla="*/ 44 h 83"/>
                <a:gd name="T18" fmla="*/ 42 w 57"/>
                <a:gd name="T19" fmla="*/ 35 h 83"/>
                <a:gd name="T20" fmla="*/ 13 w 57"/>
                <a:gd name="T21" fmla="*/ 59 h 83"/>
                <a:gd name="T22" fmla="*/ 14 w 57"/>
                <a:gd name="T23" fmla="*/ 64 h 83"/>
                <a:gd name="T24" fmla="*/ 22 w 57"/>
                <a:gd name="T25" fmla="*/ 70 h 83"/>
                <a:gd name="T26" fmla="*/ 27 w 57"/>
                <a:gd name="T27" fmla="*/ 72 h 83"/>
                <a:gd name="T28" fmla="*/ 39 w 57"/>
                <a:gd name="T29" fmla="*/ 66 h 83"/>
                <a:gd name="T30" fmla="*/ 43 w 57"/>
                <a:gd name="T31" fmla="*/ 54 h 83"/>
                <a:gd name="T32" fmla="*/ 43 w 57"/>
                <a:gd name="T33" fmla="*/ 47 h 83"/>
                <a:gd name="T34" fmla="*/ 37 w 57"/>
                <a:gd name="T35" fmla="*/ 54 h 83"/>
                <a:gd name="T36" fmla="*/ 27 w 57"/>
                <a:gd name="T37" fmla="*/ 56 h 83"/>
                <a:gd name="T38" fmla="*/ 20 w 57"/>
                <a:gd name="T39" fmla="*/ 56 h 83"/>
                <a:gd name="T40" fmla="*/ 11 w 57"/>
                <a:gd name="T41" fmla="*/ 51 h 83"/>
                <a:gd name="T42" fmla="*/ 4 w 57"/>
                <a:gd name="T43" fmla="*/ 45 h 83"/>
                <a:gd name="T44" fmla="*/ 0 w 57"/>
                <a:gd name="T45" fmla="*/ 35 h 83"/>
                <a:gd name="T46" fmla="*/ 0 w 57"/>
                <a:gd name="T47" fmla="*/ 28 h 83"/>
                <a:gd name="T48" fmla="*/ 1 w 57"/>
                <a:gd name="T49" fmla="*/ 17 h 83"/>
                <a:gd name="T50" fmla="*/ 8 w 57"/>
                <a:gd name="T51" fmla="*/ 8 h 83"/>
                <a:gd name="T52" fmla="*/ 15 w 57"/>
                <a:gd name="T53" fmla="*/ 3 h 83"/>
                <a:gd name="T54" fmla="*/ 27 w 57"/>
                <a:gd name="T55" fmla="*/ 0 h 83"/>
                <a:gd name="T56" fmla="*/ 33 w 57"/>
                <a:gd name="T57" fmla="*/ 0 h 83"/>
                <a:gd name="T58" fmla="*/ 41 w 57"/>
                <a:gd name="T59" fmla="*/ 5 h 83"/>
                <a:gd name="T60" fmla="*/ 43 w 57"/>
                <a:gd name="T61" fmla="*/ 2 h 83"/>
                <a:gd name="T62" fmla="*/ 57 w 57"/>
                <a:gd name="T63" fmla="*/ 54 h 83"/>
                <a:gd name="T64" fmla="*/ 56 w 57"/>
                <a:gd name="T65" fmla="*/ 59 h 83"/>
                <a:gd name="T66" fmla="*/ 53 w 57"/>
                <a:gd name="T67" fmla="*/ 69 h 83"/>
                <a:gd name="T68" fmla="*/ 46 w 57"/>
                <a:gd name="T69" fmla="*/ 78 h 83"/>
                <a:gd name="T70" fmla="*/ 34 w 57"/>
                <a:gd name="T71" fmla="*/ 83 h 83"/>
                <a:gd name="T72" fmla="*/ 27 w 57"/>
                <a:gd name="T73" fmla="*/ 83 h 83"/>
                <a:gd name="T74" fmla="*/ 16 w 57"/>
                <a:gd name="T75" fmla="*/ 82 h 83"/>
                <a:gd name="T76" fmla="*/ 9 w 57"/>
                <a:gd name="T77" fmla="*/ 77 h 83"/>
                <a:gd name="T78" fmla="*/ 2 w 57"/>
                <a:gd name="T79" fmla="*/ 70 h 83"/>
                <a:gd name="T80" fmla="*/ 0 w 57"/>
                <a:gd name="T81" fmla="*/ 6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83">
                  <a:moveTo>
                    <a:pt x="43" y="28"/>
                  </a:moveTo>
                  <a:lnTo>
                    <a:pt x="43" y="28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4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3" y="13"/>
                  </a:lnTo>
                  <a:lnTo>
                    <a:pt x="18" y="17"/>
                  </a:lnTo>
                  <a:lnTo>
                    <a:pt x="15" y="2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5"/>
                  </a:lnTo>
                  <a:lnTo>
                    <a:pt x="18" y="40"/>
                  </a:lnTo>
                  <a:lnTo>
                    <a:pt x="23" y="44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4" y="44"/>
                  </a:lnTo>
                  <a:lnTo>
                    <a:pt x="39" y="40"/>
                  </a:lnTo>
                  <a:lnTo>
                    <a:pt x="42" y="35"/>
                  </a:lnTo>
                  <a:lnTo>
                    <a:pt x="43" y="28"/>
                  </a:lnTo>
                  <a:close/>
                  <a:moveTo>
                    <a:pt x="13" y="59"/>
                  </a:moveTo>
                  <a:lnTo>
                    <a:pt x="13" y="59"/>
                  </a:lnTo>
                  <a:lnTo>
                    <a:pt x="14" y="64"/>
                  </a:lnTo>
                  <a:lnTo>
                    <a:pt x="16" y="68"/>
                  </a:lnTo>
                  <a:lnTo>
                    <a:pt x="22" y="70"/>
                  </a:lnTo>
                  <a:lnTo>
                    <a:pt x="27" y="72"/>
                  </a:lnTo>
                  <a:lnTo>
                    <a:pt x="27" y="72"/>
                  </a:lnTo>
                  <a:lnTo>
                    <a:pt x="34" y="70"/>
                  </a:lnTo>
                  <a:lnTo>
                    <a:pt x="39" y="66"/>
                  </a:lnTo>
                  <a:lnTo>
                    <a:pt x="42" y="61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3" y="47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0" y="56"/>
                  </a:lnTo>
                  <a:lnTo>
                    <a:pt x="15" y="54"/>
                  </a:lnTo>
                  <a:lnTo>
                    <a:pt x="11" y="51"/>
                  </a:lnTo>
                  <a:lnTo>
                    <a:pt x="8" y="49"/>
                  </a:lnTo>
                  <a:lnTo>
                    <a:pt x="4" y="45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3" y="9"/>
                  </a:lnTo>
                  <a:lnTo>
                    <a:pt x="43" y="2"/>
                  </a:lnTo>
                  <a:lnTo>
                    <a:pt x="57" y="2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6" y="59"/>
                  </a:lnTo>
                  <a:lnTo>
                    <a:pt x="55" y="64"/>
                  </a:lnTo>
                  <a:lnTo>
                    <a:pt x="53" y="69"/>
                  </a:lnTo>
                  <a:lnTo>
                    <a:pt x="50" y="74"/>
                  </a:lnTo>
                  <a:lnTo>
                    <a:pt x="46" y="78"/>
                  </a:lnTo>
                  <a:lnTo>
                    <a:pt x="41" y="80"/>
                  </a:lnTo>
                  <a:lnTo>
                    <a:pt x="34" y="83"/>
                  </a:lnTo>
                  <a:lnTo>
                    <a:pt x="27" y="83"/>
                  </a:lnTo>
                  <a:lnTo>
                    <a:pt x="27" y="83"/>
                  </a:lnTo>
                  <a:lnTo>
                    <a:pt x="22" y="83"/>
                  </a:lnTo>
                  <a:lnTo>
                    <a:pt x="16" y="82"/>
                  </a:lnTo>
                  <a:lnTo>
                    <a:pt x="13" y="79"/>
                  </a:lnTo>
                  <a:lnTo>
                    <a:pt x="9" y="77"/>
                  </a:lnTo>
                  <a:lnTo>
                    <a:pt x="5" y="74"/>
                  </a:lnTo>
                  <a:lnTo>
                    <a:pt x="2" y="70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1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4844" y="3561"/>
              <a:ext cx="56" cy="84"/>
            </a:xfrm>
            <a:custGeom>
              <a:avLst/>
              <a:gdLst>
                <a:gd name="T0" fmla="*/ 21 w 56"/>
                <a:gd name="T1" fmla="*/ 18 h 84"/>
                <a:gd name="T2" fmla="*/ 48 w 56"/>
                <a:gd name="T3" fmla="*/ 0 h 84"/>
                <a:gd name="T4" fmla="*/ 42 w 56"/>
                <a:gd name="T5" fmla="*/ 47 h 84"/>
                <a:gd name="T6" fmla="*/ 42 w 56"/>
                <a:gd name="T7" fmla="*/ 43 h 84"/>
                <a:gd name="T8" fmla="*/ 34 w 56"/>
                <a:gd name="T9" fmla="*/ 36 h 84"/>
                <a:gd name="T10" fmla="*/ 28 w 56"/>
                <a:gd name="T11" fmla="*/ 35 h 84"/>
                <a:gd name="T12" fmla="*/ 17 w 56"/>
                <a:gd name="T13" fmla="*/ 40 h 84"/>
                <a:gd name="T14" fmla="*/ 14 w 56"/>
                <a:gd name="T15" fmla="*/ 47 h 84"/>
                <a:gd name="T16" fmla="*/ 56 w 56"/>
                <a:gd name="T17" fmla="*/ 66 h 84"/>
                <a:gd name="T18" fmla="*/ 52 w 56"/>
                <a:gd name="T19" fmla="*/ 74 h 84"/>
                <a:gd name="T20" fmla="*/ 39 w 56"/>
                <a:gd name="T21" fmla="*/ 83 h 84"/>
                <a:gd name="T22" fmla="*/ 29 w 56"/>
                <a:gd name="T23" fmla="*/ 84 h 84"/>
                <a:gd name="T24" fmla="*/ 24 w 56"/>
                <a:gd name="T25" fmla="*/ 84 h 84"/>
                <a:gd name="T26" fmla="*/ 14 w 56"/>
                <a:gd name="T27" fmla="*/ 80 h 84"/>
                <a:gd name="T28" fmla="*/ 5 w 56"/>
                <a:gd name="T29" fmla="*/ 73 h 84"/>
                <a:gd name="T30" fmla="*/ 1 w 56"/>
                <a:gd name="T31" fmla="*/ 61 h 84"/>
                <a:gd name="T32" fmla="*/ 0 w 56"/>
                <a:gd name="T33" fmla="*/ 54 h 84"/>
                <a:gd name="T34" fmla="*/ 2 w 56"/>
                <a:gd name="T35" fmla="*/ 41 h 84"/>
                <a:gd name="T36" fmla="*/ 9 w 56"/>
                <a:gd name="T37" fmla="*/ 32 h 84"/>
                <a:gd name="T38" fmla="*/ 17 w 56"/>
                <a:gd name="T39" fmla="*/ 26 h 84"/>
                <a:gd name="T40" fmla="*/ 28 w 56"/>
                <a:gd name="T41" fmla="*/ 23 h 84"/>
                <a:gd name="T42" fmla="*/ 34 w 56"/>
                <a:gd name="T43" fmla="*/ 24 h 84"/>
                <a:gd name="T44" fmla="*/ 44 w 56"/>
                <a:gd name="T45" fmla="*/ 28 h 84"/>
                <a:gd name="T46" fmla="*/ 52 w 56"/>
                <a:gd name="T47" fmla="*/ 36 h 84"/>
                <a:gd name="T48" fmla="*/ 56 w 56"/>
                <a:gd name="T49" fmla="*/ 47 h 84"/>
                <a:gd name="T50" fmla="*/ 56 w 56"/>
                <a:gd name="T51" fmla="*/ 54 h 84"/>
                <a:gd name="T52" fmla="*/ 14 w 56"/>
                <a:gd name="T53" fmla="*/ 57 h 84"/>
                <a:gd name="T54" fmla="*/ 15 w 56"/>
                <a:gd name="T55" fmla="*/ 64 h 84"/>
                <a:gd name="T56" fmla="*/ 24 w 56"/>
                <a:gd name="T57" fmla="*/ 71 h 84"/>
                <a:gd name="T58" fmla="*/ 29 w 56"/>
                <a:gd name="T59" fmla="*/ 73 h 84"/>
                <a:gd name="T60" fmla="*/ 39 w 56"/>
                <a:gd name="T61" fmla="*/ 70 h 84"/>
                <a:gd name="T62" fmla="*/ 44 w 56"/>
                <a:gd name="T63" fmla="*/ 6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84">
                  <a:moveTo>
                    <a:pt x="33" y="18"/>
                  </a:moveTo>
                  <a:lnTo>
                    <a:pt x="21" y="18"/>
                  </a:lnTo>
                  <a:lnTo>
                    <a:pt x="33" y="0"/>
                  </a:lnTo>
                  <a:lnTo>
                    <a:pt x="48" y="0"/>
                  </a:lnTo>
                  <a:lnTo>
                    <a:pt x="33" y="18"/>
                  </a:lnTo>
                  <a:close/>
                  <a:moveTo>
                    <a:pt x="42" y="47"/>
                  </a:moveTo>
                  <a:lnTo>
                    <a:pt x="42" y="47"/>
                  </a:lnTo>
                  <a:lnTo>
                    <a:pt x="42" y="43"/>
                  </a:lnTo>
                  <a:lnTo>
                    <a:pt x="39" y="38"/>
                  </a:lnTo>
                  <a:lnTo>
                    <a:pt x="34" y="36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36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4" y="47"/>
                  </a:lnTo>
                  <a:lnTo>
                    <a:pt x="42" y="47"/>
                  </a:lnTo>
                  <a:close/>
                  <a:moveTo>
                    <a:pt x="56" y="66"/>
                  </a:moveTo>
                  <a:lnTo>
                    <a:pt x="56" y="66"/>
                  </a:lnTo>
                  <a:lnTo>
                    <a:pt x="52" y="74"/>
                  </a:lnTo>
                  <a:lnTo>
                    <a:pt x="47" y="79"/>
                  </a:lnTo>
                  <a:lnTo>
                    <a:pt x="39" y="83"/>
                  </a:lnTo>
                  <a:lnTo>
                    <a:pt x="34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4" y="84"/>
                  </a:lnTo>
                  <a:lnTo>
                    <a:pt x="19" y="83"/>
                  </a:lnTo>
                  <a:lnTo>
                    <a:pt x="14" y="80"/>
                  </a:lnTo>
                  <a:lnTo>
                    <a:pt x="9" y="76"/>
                  </a:lnTo>
                  <a:lnTo>
                    <a:pt x="5" y="73"/>
                  </a:lnTo>
                  <a:lnTo>
                    <a:pt x="2" y="66"/>
                  </a:lnTo>
                  <a:lnTo>
                    <a:pt x="1" y="6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" y="47"/>
                  </a:lnTo>
                  <a:lnTo>
                    <a:pt x="2" y="41"/>
                  </a:lnTo>
                  <a:lnTo>
                    <a:pt x="5" y="36"/>
                  </a:lnTo>
                  <a:lnTo>
                    <a:pt x="9" y="32"/>
                  </a:lnTo>
                  <a:lnTo>
                    <a:pt x="12" y="28"/>
                  </a:lnTo>
                  <a:lnTo>
                    <a:pt x="17" y="26"/>
                  </a:lnTo>
                  <a:lnTo>
                    <a:pt x="23" y="24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34" y="24"/>
                  </a:lnTo>
                  <a:lnTo>
                    <a:pt x="40" y="26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52" y="36"/>
                  </a:lnTo>
                  <a:lnTo>
                    <a:pt x="54" y="41"/>
                  </a:lnTo>
                  <a:lnTo>
                    <a:pt x="56" y="47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6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5" y="64"/>
                  </a:lnTo>
                  <a:lnTo>
                    <a:pt x="19" y="69"/>
                  </a:lnTo>
                  <a:lnTo>
                    <a:pt x="24" y="71"/>
                  </a:lnTo>
                  <a:lnTo>
                    <a:pt x="29" y="73"/>
                  </a:lnTo>
                  <a:lnTo>
                    <a:pt x="29" y="73"/>
                  </a:lnTo>
                  <a:lnTo>
                    <a:pt x="35" y="73"/>
                  </a:lnTo>
                  <a:lnTo>
                    <a:pt x="39" y="70"/>
                  </a:lnTo>
                  <a:lnTo>
                    <a:pt x="42" y="66"/>
                  </a:lnTo>
                  <a:lnTo>
                    <a:pt x="44" y="62"/>
                  </a:lnTo>
                  <a:lnTo>
                    <a:pt x="5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4914" y="3584"/>
              <a:ext cx="50" cy="60"/>
            </a:xfrm>
            <a:custGeom>
              <a:avLst/>
              <a:gdLst>
                <a:gd name="T0" fmla="*/ 12 w 50"/>
                <a:gd name="T1" fmla="*/ 60 h 60"/>
                <a:gd name="T2" fmla="*/ 0 w 50"/>
                <a:gd name="T3" fmla="*/ 60 h 60"/>
                <a:gd name="T4" fmla="*/ 0 w 50"/>
                <a:gd name="T5" fmla="*/ 3 h 60"/>
                <a:gd name="T6" fmla="*/ 12 w 50"/>
                <a:gd name="T7" fmla="*/ 3 h 60"/>
                <a:gd name="T8" fmla="*/ 12 w 50"/>
                <a:gd name="T9" fmla="*/ 10 h 60"/>
                <a:gd name="T10" fmla="*/ 12 w 50"/>
                <a:gd name="T11" fmla="*/ 10 h 60"/>
                <a:gd name="T12" fmla="*/ 16 w 50"/>
                <a:gd name="T13" fmla="*/ 5 h 60"/>
                <a:gd name="T14" fmla="*/ 20 w 50"/>
                <a:gd name="T15" fmla="*/ 3 h 60"/>
                <a:gd name="T16" fmla="*/ 25 w 50"/>
                <a:gd name="T17" fmla="*/ 1 h 60"/>
                <a:gd name="T18" fmla="*/ 29 w 50"/>
                <a:gd name="T19" fmla="*/ 0 h 60"/>
                <a:gd name="T20" fmla="*/ 29 w 50"/>
                <a:gd name="T21" fmla="*/ 0 h 60"/>
                <a:gd name="T22" fmla="*/ 34 w 50"/>
                <a:gd name="T23" fmla="*/ 1 h 60"/>
                <a:gd name="T24" fmla="*/ 39 w 50"/>
                <a:gd name="T25" fmla="*/ 3 h 60"/>
                <a:gd name="T26" fmla="*/ 42 w 50"/>
                <a:gd name="T27" fmla="*/ 5 h 60"/>
                <a:gd name="T28" fmla="*/ 45 w 50"/>
                <a:gd name="T29" fmla="*/ 8 h 60"/>
                <a:gd name="T30" fmla="*/ 48 w 50"/>
                <a:gd name="T31" fmla="*/ 10 h 60"/>
                <a:gd name="T32" fmla="*/ 49 w 50"/>
                <a:gd name="T33" fmla="*/ 14 h 60"/>
                <a:gd name="T34" fmla="*/ 50 w 50"/>
                <a:gd name="T35" fmla="*/ 23 h 60"/>
                <a:gd name="T36" fmla="*/ 50 w 50"/>
                <a:gd name="T37" fmla="*/ 60 h 60"/>
                <a:gd name="T38" fmla="*/ 36 w 50"/>
                <a:gd name="T39" fmla="*/ 60 h 60"/>
                <a:gd name="T40" fmla="*/ 36 w 50"/>
                <a:gd name="T41" fmla="*/ 25 h 60"/>
                <a:gd name="T42" fmla="*/ 36 w 50"/>
                <a:gd name="T43" fmla="*/ 25 h 60"/>
                <a:gd name="T44" fmla="*/ 36 w 50"/>
                <a:gd name="T45" fmla="*/ 20 h 60"/>
                <a:gd name="T46" fmla="*/ 34 w 50"/>
                <a:gd name="T47" fmla="*/ 17 h 60"/>
                <a:gd name="T48" fmla="*/ 30 w 50"/>
                <a:gd name="T49" fmla="*/ 14 h 60"/>
                <a:gd name="T50" fmla="*/ 25 w 50"/>
                <a:gd name="T51" fmla="*/ 13 h 60"/>
                <a:gd name="T52" fmla="*/ 25 w 50"/>
                <a:gd name="T53" fmla="*/ 13 h 60"/>
                <a:gd name="T54" fmla="*/ 20 w 50"/>
                <a:gd name="T55" fmla="*/ 14 h 60"/>
                <a:gd name="T56" fmla="*/ 16 w 50"/>
                <a:gd name="T57" fmla="*/ 17 h 60"/>
                <a:gd name="T58" fmla="*/ 14 w 50"/>
                <a:gd name="T59" fmla="*/ 22 h 60"/>
                <a:gd name="T60" fmla="*/ 12 w 50"/>
                <a:gd name="T61" fmla="*/ 27 h 60"/>
                <a:gd name="T62" fmla="*/ 12 w 50"/>
                <a:gd name="T6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60">
                  <a:moveTo>
                    <a:pt x="12" y="60"/>
                  </a:moveTo>
                  <a:lnTo>
                    <a:pt x="0" y="60"/>
                  </a:lnTo>
                  <a:lnTo>
                    <a:pt x="0" y="3"/>
                  </a:lnTo>
                  <a:lnTo>
                    <a:pt x="12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9" y="3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8" y="10"/>
                  </a:lnTo>
                  <a:lnTo>
                    <a:pt x="49" y="14"/>
                  </a:lnTo>
                  <a:lnTo>
                    <a:pt x="50" y="23"/>
                  </a:lnTo>
                  <a:lnTo>
                    <a:pt x="50" y="60"/>
                  </a:lnTo>
                  <a:lnTo>
                    <a:pt x="36" y="60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20"/>
                  </a:lnTo>
                  <a:lnTo>
                    <a:pt x="34" y="17"/>
                  </a:lnTo>
                  <a:lnTo>
                    <a:pt x="30" y="14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0" y="14"/>
                  </a:lnTo>
                  <a:lnTo>
                    <a:pt x="16" y="17"/>
                  </a:lnTo>
                  <a:lnTo>
                    <a:pt x="14" y="22"/>
                  </a:lnTo>
                  <a:lnTo>
                    <a:pt x="12" y="27"/>
                  </a:ln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4978" y="3557"/>
              <a:ext cx="18" cy="87"/>
            </a:xfrm>
            <a:custGeom>
              <a:avLst/>
              <a:gdLst>
                <a:gd name="T0" fmla="*/ 3 w 18"/>
                <a:gd name="T1" fmla="*/ 30 h 87"/>
                <a:gd name="T2" fmla="*/ 17 w 18"/>
                <a:gd name="T3" fmla="*/ 30 h 87"/>
                <a:gd name="T4" fmla="*/ 17 w 18"/>
                <a:gd name="T5" fmla="*/ 87 h 87"/>
                <a:gd name="T6" fmla="*/ 3 w 18"/>
                <a:gd name="T7" fmla="*/ 87 h 87"/>
                <a:gd name="T8" fmla="*/ 3 w 18"/>
                <a:gd name="T9" fmla="*/ 30 h 87"/>
                <a:gd name="T10" fmla="*/ 9 w 18"/>
                <a:gd name="T11" fmla="*/ 0 h 87"/>
                <a:gd name="T12" fmla="*/ 9 w 18"/>
                <a:gd name="T13" fmla="*/ 0 h 87"/>
                <a:gd name="T14" fmla="*/ 13 w 18"/>
                <a:gd name="T15" fmla="*/ 0 h 87"/>
                <a:gd name="T16" fmla="*/ 16 w 18"/>
                <a:gd name="T17" fmla="*/ 3 h 87"/>
                <a:gd name="T18" fmla="*/ 18 w 18"/>
                <a:gd name="T19" fmla="*/ 5 h 87"/>
                <a:gd name="T20" fmla="*/ 18 w 18"/>
                <a:gd name="T21" fmla="*/ 9 h 87"/>
                <a:gd name="T22" fmla="*/ 18 w 18"/>
                <a:gd name="T23" fmla="*/ 9 h 87"/>
                <a:gd name="T24" fmla="*/ 18 w 18"/>
                <a:gd name="T25" fmla="*/ 13 h 87"/>
                <a:gd name="T26" fmla="*/ 16 w 18"/>
                <a:gd name="T27" fmla="*/ 16 h 87"/>
                <a:gd name="T28" fmla="*/ 13 w 18"/>
                <a:gd name="T29" fmla="*/ 17 h 87"/>
                <a:gd name="T30" fmla="*/ 9 w 18"/>
                <a:gd name="T31" fmla="*/ 18 h 87"/>
                <a:gd name="T32" fmla="*/ 9 w 18"/>
                <a:gd name="T33" fmla="*/ 18 h 87"/>
                <a:gd name="T34" fmla="*/ 6 w 18"/>
                <a:gd name="T35" fmla="*/ 17 h 87"/>
                <a:gd name="T36" fmla="*/ 3 w 18"/>
                <a:gd name="T37" fmla="*/ 16 h 87"/>
                <a:gd name="T38" fmla="*/ 2 w 18"/>
                <a:gd name="T39" fmla="*/ 13 h 87"/>
                <a:gd name="T40" fmla="*/ 0 w 18"/>
                <a:gd name="T41" fmla="*/ 9 h 87"/>
                <a:gd name="T42" fmla="*/ 0 w 18"/>
                <a:gd name="T43" fmla="*/ 9 h 87"/>
                <a:gd name="T44" fmla="*/ 2 w 18"/>
                <a:gd name="T45" fmla="*/ 5 h 87"/>
                <a:gd name="T46" fmla="*/ 3 w 18"/>
                <a:gd name="T47" fmla="*/ 3 h 87"/>
                <a:gd name="T48" fmla="*/ 6 w 18"/>
                <a:gd name="T49" fmla="*/ 0 h 87"/>
                <a:gd name="T50" fmla="*/ 9 w 18"/>
                <a:gd name="T5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87">
                  <a:moveTo>
                    <a:pt x="3" y="30"/>
                  </a:moveTo>
                  <a:lnTo>
                    <a:pt x="17" y="30"/>
                  </a:lnTo>
                  <a:lnTo>
                    <a:pt x="17" y="87"/>
                  </a:lnTo>
                  <a:lnTo>
                    <a:pt x="3" y="87"/>
                  </a:lnTo>
                  <a:lnTo>
                    <a:pt x="3" y="3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6" y="16"/>
                  </a:lnTo>
                  <a:lnTo>
                    <a:pt x="13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6" y="17"/>
                  </a:lnTo>
                  <a:lnTo>
                    <a:pt x="3" y="16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6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38"/>
            <p:cNvSpPr>
              <a:spLocks noChangeArrowheads="1"/>
            </p:cNvSpPr>
            <p:nvPr userDrawn="1"/>
          </p:nvSpPr>
          <p:spPr bwMode="auto">
            <a:xfrm>
              <a:off x="4981" y="3587"/>
              <a:ext cx="14" cy="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4978" y="3557"/>
              <a:ext cx="18" cy="18"/>
            </a:xfrm>
            <a:custGeom>
              <a:avLst/>
              <a:gdLst>
                <a:gd name="T0" fmla="*/ 9 w 18"/>
                <a:gd name="T1" fmla="*/ 0 h 18"/>
                <a:gd name="T2" fmla="*/ 9 w 18"/>
                <a:gd name="T3" fmla="*/ 0 h 18"/>
                <a:gd name="T4" fmla="*/ 13 w 18"/>
                <a:gd name="T5" fmla="*/ 0 h 18"/>
                <a:gd name="T6" fmla="*/ 16 w 18"/>
                <a:gd name="T7" fmla="*/ 3 h 18"/>
                <a:gd name="T8" fmla="*/ 18 w 18"/>
                <a:gd name="T9" fmla="*/ 5 h 18"/>
                <a:gd name="T10" fmla="*/ 18 w 18"/>
                <a:gd name="T11" fmla="*/ 9 h 18"/>
                <a:gd name="T12" fmla="*/ 18 w 18"/>
                <a:gd name="T13" fmla="*/ 9 h 18"/>
                <a:gd name="T14" fmla="*/ 18 w 18"/>
                <a:gd name="T15" fmla="*/ 13 h 18"/>
                <a:gd name="T16" fmla="*/ 16 w 18"/>
                <a:gd name="T17" fmla="*/ 16 h 18"/>
                <a:gd name="T18" fmla="*/ 13 w 18"/>
                <a:gd name="T19" fmla="*/ 17 h 18"/>
                <a:gd name="T20" fmla="*/ 9 w 18"/>
                <a:gd name="T21" fmla="*/ 18 h 18"/>
                <a:gd name="T22" fmla="*/ 9 w 18"/>
                <a:gd name="T23" fmla="*/ 18 h 18"/>
                <a:gd name="T24" fmla="*/ 6 w 18"/>
                <a:gd name="T25" fmla="*/ 17 h 18"/>
                <a:gd name="T26" fmla="*/ 3 w 18"/>
                <a:gd name="T27" fmla="*/ 16 h 18"/>
                <a:gd name="T28" fmla="*/ 2 w 18"/>
                <a:gd name="T29" fmla="*/ 13 h 18"/>
                <a:gd name="T30" fmla="*/ 0 w 18"/>
                <a:gd name="T31" fmla="*/ 9 h 18"/>
                <a:gd name="T32" fmla="*/ 0 w 18"/>
                <a:gd name="T33" fmla="*/ 9 h 18"/>
                <a:gd name="T34" fmla="*/ 2 w 18"/>
                <a:gd name="T35" fmla="*/ 5 h 18"/>
                <a:gd name="T36" fmla="*/ 3 w 18"/>
                <a:gd name="T37" fmla="*/ 3 h 18"/>
                <a:gd name="T38" fmla="*/ 6 w 18"/>
                <a:gd name="T39" fmla="*/ 0 h 18"/>
                <a:gd name="T40" fmla="*/ 9 w 18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6" y="16"/>
                  </a:lnTo>
                  <a:lnTo>
                    <a:pt x="13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6" y="17"/>
                  </a:lnTo>
                  <a:lnTo>
                    <a:pt x="3" y="16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6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5008" y="3584"/>
              <a:ext cx="56" cy="61"/>
            </a:xfrm>
            <a:custGeom>
              <a:avLst/>
              <a:gdLst>
                <a:gd name="T0" fmla="*/ 42 w 56"/>
                <a:gd name="T1" fmla="*/ 24 h 61"/>
                <a:gd name="T2" fmla="*/ 42 w 56"/>
                <a:gd name="T3" fmla="*/ 24 h 61"/>
                <a:gd name="T4" fmla="*/ 40 w 56"/>
                <a:gd name="T5" fmla="*/ 20 h 61"/>
                <a:gd name="T6" fmla="*/ 38 w 56"/>
                <a:gd name="T7" fmla="*/ 15 h 61"/>
                <a:gd name="T8" fmla="*/ 34 w 56"/>
                <a:gd name="T9" fmla="*/ 13 h 61"/>
                <a:gd name="T10" fmla="*/ 28 w 56"/>
                <a:gd name="T11" fmla="*/ 12 h 61"/>
                <a:gd name="T12" fmla="*/ 28 w 56"/>
                <a:gd name="T13" fmla="*/ 12 h 61"/>
                <a:gd name="T14" fmla="*/ 23 w 56"/>
                <a:gd name="T15" fmla="*/ 13 h 61"/>
                <a:gd name="T16" fmla="*/ 18 w 56"/>
                <a:gd name="T17" fmla="*/ 17 h 61"/>
                <a:gd name="T18" fmla="*/ 15 w 56"/>
                <a:gd name="T19" fmla="*/ 20 h 61"/>
                <a:gd name="T20" fmla="*/ 14 w 56"/>
                <a:gd name="T21" fmla="*/ 24 h 61"/>
                <a:gd name="T22" fmla="*/ 42 w 56"/>
                <a:gd name="T23" fmla="*/ 24 h 61"/>
                <a:gd name="T24" fmla="*/ 54 w 56"/>
                <a:gd name="T25" fmla="*/ 43 h 61"/>
                <a:gd name="T26" fmla="*/ 54 w 56"/>
                <a:gd name="T27" fmla="*/ 43 h 61"/>
                <a:gd name="T28" fmla="*/ 52 w 56"/>
                <a:gd name="T29" fmla="*/ 51 h 61"/>
                <a:gd name="T30" fmla="*/ 45 w 56"/>
                <a:gd name="T31" fmla="*/ 56 h 61"/>
                <a:gd name="T32" fmla="*/ 39 w 56"/>
                <a:gd name="T33" fmla="*/ 60 h 61"/>
                <a:gd name="T34" fmla="*/ 34 w 56"/>
                <a:gd name="T35" fmla="*/ 61 h 61"/>
                <a:gd name="T36" fmla="*/ 29 w 56"/>
                <a:gd name="T37" fmla="*/ 61 h 61"/>
                <a:gd name="T38" fmla="*/ 29 w 56"/>
                <a:gd name="T39" fmla="*/ 61 h 61"/>
                <a:gd name="T40" fmla="*/ 24 w 56"/>
                <a:gd name="T41" fmla="*/ 61 h 61"/>
                <a:gd name="T42" fmla="*/ 18 w 56"/>
                <a:gd name="T43" fmla="*/ 60 h 61"/>
                <a:gd name="T44" fmla="*/ 12 w 56"/>
                <a:gd name="T45" fmla="*/ 57 h 61"/>
                <a:gd name="T46" fmla="*/ 9 w 56"/>
                <a:gd name="T47" fmla="*/ 53 h 61"/>
                <a:gd name="T48" fmla="*/ 5 w 56"/>
                <a:gd name="T49" fmla="*/ 50 h 61"/>
                <a:gd name="T50" fmla="*/ 2 w 56"/>
                <a:gd name="T51" fmla="*/ 43 h 61"/>
                <a:gd name="T52" fmla="*/ 0 w 56"/>
                <a:gd name="T53" fmla="*/ 38 h 61"/>
                <a:gd name="T54" fmla="*/ 0 w 56"/>
                <a:gd name="T55" fmla="*/ 31 h 61"/>
                <a:gd name="T56" fmla="*/ 0 w 56"/>
                <a:gd name="T57" fmla="*/ 31 h 61"/>
                <a:gd name="T58" fmla="*/ 0 w 56"/>
                <a:gd name="T59" fmla="*/ 24 h 61"/>
                <a:gd name="T60" fmla="*/ 2 w 56"/>
                <a:gd name="T61" fmla="*/ 18 h 61"/>
                <a:gd name="T62" fmla="*/ 5 w 56"/>
                <a:gd name="T63" fmla="*/ 13 h 61"/>
                <a:gd name="T64" fmla="*/ 9 w 56"/>
                <a:gd name="T65" fmla="*/ 9 h 61"/>
                <a:gd name="T66" fmla="*/ 12 w 56"/>
                <a:gd name="T67" fmla="*/ 5 h 61"/>
                <a:gd name="T68" fmla="*/ 18 w 56"/>
                <a:gd name="T69" fmla="*/ 3 h 61"/>
                <a:gd name="T70" fmla="*/ 23 w 56"/>
                <a:gd name="T71" fmla="*/ 1 h 61"/>
                <a:gd name="T72" fmla="*/ 28 w 56"/>
                <a:gd name="T73" fmla="*/ 0 h 61"/>
                <a:gd name="T74" fmla="*/ 28 w 56"/>
                <a:gd name="T75" fmla="*/ 0 h 61"/>
                <a:gd name="T76" fmla="*/ 34 w 56"/>
                <a:gd name="T77" fmla="*/ 1 h 61"/>
                <a:gd name="T78" fmla="*/ 39 w 56"/>
                <a:gd name="T79" fmla="*/ 3 h 61"/>
                <a:gd name="T80" fmla="*/ 44 w 56"/>
                <a:gd name="T81" fmla="*/ 5 h 61"/>
                <a:gd name="T82" fmla="*/ 48 w 56"/>
                <a:gd name="T83" fmla="*/ 9 h 61"/>
                <a:gd name="T84" fmla="*/ 52 w 56"/>
                <a:gd name="T85" fmla="*/ 13 h 61"/>
                <a:gd name="T86" fmla="*/ 54 w 56"/>
                <a:gd name="T87" fmla="*/ 18 h 61"/>
                <a:gd name="T88" fmla="*/ 56 w 56"/>
                <a:gd name="T89" fmla="*/ 24 h 61"/>
                <a:gd name="T90" fmla="*/ 56 w 56"/>
                <a:gd name="T91" fmla="*/ 31 h 61"/>
                <a:gd name="T92" fmla="*/ 56 w 56"/>
                <a:gd name="T93" fmla="*/ 31 h 61"/>
                <a:gd name="T94" fmla="*/ 56 w 56"/>
                <a:gd name="T95" fmla="*/ 34 h 61"/>
                <a:gd name="T96" fmla="*/ 14 w 56"/>
                <a:gd name="T97" fmla="*/ 34 h 61"/>
                <a:gd name="T98" fmla="*/ 14 w 56"/>
                <a:gd name="T99" fmla="*/ 34 h 61"/>
                <a:gd name="T100" fmla="*/ 15 w 56"/>
                <a:gd name="T101" fmla="*/ 41 h 61"/>
                <a:gd name="T102" fmla="*/ 18 w 56"/>
                <a:gd name="T103" fmla="*/ 46 h 61"/>
                <a:gd name="T104" fmla="*/ 23 w 56"/>
                <a:gd name="T105" fmla="*/ 48 h 61"/>
                <a:gd name="T106" fmla="*/ 29 w 56"/>
                <a:gd name="T107" fmla="*/ 50 h 61"/>
                <a:gd name="T108" fmla="*/ 29 w 56"/>
                <a:gd name="T109" fmla="*/ 50 h 61"/>
                <a:gd name="T110" fmla="*/ 34 w 56"/>
                <a:gd name="T111" fmla="*/ 50 h 61"/>
                <a:gd name="T112" fmla="*/ 39 w 56"/>
                <a:gd name="T113" fmla="*/ 47 h 61"/>
                <a:gd name="T114" fmla="*/ 42 w 56"/>
                <a:gd name="T115" fmla="*/ 43 h 61"/>
                <a:gd name="T116" fmla="*/ 43 w 56"/>
                <a:gd name="T117" fmla="*/ 39 h 61"/>
                <a:gd name="T118" fmla="*/ 54 w 56"/>
                <a:gd name="T11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" h="61">
                  <a:moveTo>
                    <a:pt x="42" y="24"/>
                  </a:moveTo>
                  <a:lnTo>
                    <a:pt x="42" y="24"/>
                  </a:lnTo>
                  <a:lnTo>
                    <a:pt x="40" y="20"/>
                  </a:lnTo>
                  <a:lnTo>
                    <a:pt x="38" y="15"/>
                  </a:lnTo>
                  <a:lnTo>
                    <a:pt x="34" y="13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3" y="13"/>
                  </a:lnTo>
                  <a:lnTo>
                    <a:pt x="18" y="17"/>
                  </a:lnTo>
                  <a:lnTo>
                    <a:pt x="15" y="20"/>
                  </a:lnTo>
                  <a:lnTo>
                    <a:pt x="14" y="24"/>
                  </a:lnTo>
                  <a:lnTo>
                    <a:pt x="42" y="24"/>
                  </a:lnTo>
                  <a:close/>
                  <a:moveTo>
                    <a:pt x="54" y="43"/>
                  </a:moveTo>
                  <a:lnTo>
                    <a:pt x="54" y="43"/>
                  </a:lnTo>
                  <a:lnTo>
                    <a:pt x="52" y="51"/>
                  </a:lnTo>
                  <a:lnTo>
                    <a:pt x="45" y="56"/>
                  </a:lnTo>
                  <a:lnTo>
                    <a:pt x="39" y="60"/>
                  </a:lnTo>
                  <a:lnTo>
                    <a:pt x="34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2" y="57"/>
                  </a:lnTo>
                  <a:lnTo>
                    <a:pt x="9" y="53"/>
                  </a:lnTo>
                  <a:lnTo>
                    <a:pt x="5" y="50"/>
                  </a:lnTo>
                  <a:lnTo>
                    <a:pt x="2" y="43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9" y="3"/>
                  </a:lnTo>
                  <a:lnTo>
                    <a:pt x="44" y="5"/>
                  </a:lnTo>
                  <a:lnTo>
                    <a:pt x="48" y="9"/>
                  </a:lnTo>
                  <a:lnTo>
                    <a:pt x="52" y="13"/>
                  </a:lnTo>
                  <a:lnTo>
                    <a:pt x="54" y="18"/>
                  </a:lnTo>
                  <a:lnTo>
                    <a:pt x="56" y="24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6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5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34" y="50"/>
                  </a:lnTo>
                  <a:lnTo>
                    <a:pt x="39" y="47"/>
                  </a:lnTo>
                  <a:lnTo>
                    <a:pt x="42" y="43"/>
                  </a:lnTo>
                  <a:lnTo>
                    <a:pt x="43" y="39"/>
                  </a:lnTo>
                  <a:lnTo>
                    <a:pt x="5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5075" y="3587"/>
              <a:ext cx="52" cy="58"/>
            </a:xfrm>
            <a:custGeom>
              <a:avLst/>
              <a:gdLst>
                <a:gd name="T0" fmla="*/ 22 w 52"/>
                <a:gd name="T1" fmla="*/ 58 h 58"/>
                <a:gd name="T2" fmla="*/ 22 w 52"/>
                <a:gd name="T3" fmla="*/ 58 h 58"/>
                <a:gd name="T4" fmla="*/ 17 w 52"/>
                <a:gd name="T5" fmla="*/ 58 h 58"/>
                <a:gd name="T6" fmla="*/ 13 w 52"/>
                <a:gd name="T7" fmla="*/ 57 h 58"/>
                <a:gd name="T8" fmla="*/ 9 w 52"/>
                <a:gd name="T9" fmla="*/ 54 h 58"/>
                <a:gd name="T10" fmla="*/ 5 w 52"/>
                <a:gd name="T11" fmla="*/ 52 h 58"/>
                <a:gd name="T12" fmla="*/ 4 w 52"/>
                <a:gd name="T13" fmla="*/ 48 h 58"/>
                <a:gd name="T14" fmla="*/ 1 w 52"/>
                <a:gd name="T15" fmla="*/ 44 h 58"/>
                <a:gd name="T16" fmla="*/ 0 w 52"/>
                <a:gd name="T17" fmla="*/ 40 h 58"/>
                <a:gd name="T18" fmla="*/ 0 w 52"/>
                <a:gd name="T19" fmla="*/ 35 h 58"/>
                <a:gd name="T20" fmla="*/ 0 w 52"/>
                <a:gd name="T21" fmla="*/ 0 h 58"/>
                <a:gd name="T22" fmla="*/ 14 w 52"/>
                <a:gd name="T23" fmla="*/ 0 h 58"/>
                <a:gd name="T24" fmla="*/ 14 w 52"/>
                <a:gd name="T25" fmla="*/ 33 h 58"/>
                <a:gd name="T26" fmla="*/ 14 w 52"/>
                <a:gd name="T27" fmla="*/ 33 h 58"/>
                <a:gd name="T28" fmla="*/ 14 w 52"/>
                <a:gd name="T29" fmla="*/ 38 h 58"/>
                <a:gd name="T30" fmla="*/ 17 w 52"/>
                <a:gd name="T31" fmla="*/ 43 h 58"/>
                <a:gd name="T32" fmla="*/ 20 w 52"/>
                <a:gd name="T33" fmla="*/ 45 h 58"/>
                <a:gd name="T34" fmla="*/ 26 w 52"/>
                <a:gd name="T35" fmla="*/ 47 h 58"/>
                <a:gd name="T36" fmla="*/ 26 w 52"/>
                <a:gd name="T37" fmla="*/ 47 h 58"/>
                <a:gd name="T38" fmla="*/ 31 w 52"/>
                <a:gd name="T39" fmla="*/ 45 h 58"/>
                <a:gd name="T40" fmla="*/ 34 w 52"/>
                <a:gd name="T41" fmla="*/ 43 h 58"/>
                <a:gd name="T42" fmla="*/ 37 w 52"/>
                <a:gd name="T43" fmla="*/ 39 h 58"/>
                <a:gd name="T44" fmla="*/ 37 w 52"/>
                <a:gd name="T45" fmla="*/ 34 h 58"/>
                <a:gd name="T46" fmla="*/ 37 w 52"/>
                <a:gd name="T47" fmla="*/ 0 h 58"/>
                <a:gd name="T48" fmla="*/ 51 w 52"/>
                <a:gd name="T49" fmla="*/ 0 h 58"/>
                <a:gd name="T50" fmla="*/ 51 w 52"/>
                <a:gd name="T51" fmla="*/ 47 h 58"/>
                <a:gd name="T52" fmla="*/ 51 w 52"/>
                <a:gd name="T53" fmla="*/ 47 h 58"/>
                <a:gd name="T54" fmla="*/ 52 w 52"/>
                <a:gd name="T55" fmla="*/ 57 h 58"/>
                <a:gd name="T56" fmla="*/ 38 w 52"/>
                <a:gd name="T57" fmla="*/ 57 h 58"/>
                <a:gd name="T58" fmla="*/ 38 w 52"/>
                <a:gd name="T59" fmla="*/ 57 h 58"/>
                <a:gd name="T60" fmla="*/ 38 w 52"/>
                <a:gd name="T61" fmla="*/ 50 h 58"/>
                <a:gd name="T62" fmla="*/ 38 w 52"/>
                <a:gd name="T63" fmla="*/ 50 h 58"/>
                <a:gd name="T64" fmla="*/ 36 w 52"/>
                <a:gd name="T65" fmla="*/ 54 h 58"/>
                <a:gd name="T66" fmla="*/ 32 w 52"/>
                <a:gd name="T67" fmla="*/ 57 h 58"/>
                <a:gd name="T68" fmla="*/ 27 w 52"/>
                <a:gd name="T69" fmla="*/ 58 h 58"/>
                <a:gd name="T70" fmla="*/ 22 w 52"/>
                <a:gd name="T7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58">
                  <a:moveTo>
                    <a:pt x="22" y="58"/>
                  </a:moveTo>
                  <a:lnTo>
                    <a:pt x="22" y="58"/>
                  </a:lnTo>
                  <a:lnTo>
                    <a:pt x="17" y="58"/>
                  </a:lnTo>
                  <a:lnTo>
                    <a:pt x="13" y="57"/>
                  </a:lnTo>
                  <a:lnTo>
                    <a:pt x="9" y="54"/>
                  </a:lnTo>
                  <a:lnTo>
                    <a:pt x="5" y="52"/>
                  </a:lnTo>
                  <a:lnTo>
                    <a:pt x="4" y="48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8"/>
                  </a:lnTo>
                  <a:lnTo>
                    <a:pt x="17" y="43"/>
                  </a:lnTo>
                  <a:lnTo>
                    <a:pt x="20" y="45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31" y="45"/>
                  </a:lnTo>
                  <a:lnTo>
                    <a:pt x="34" y="43"/>
                  </a:lnTo>
                  <a:lnTo>
                    <a:pt x="37" y="39"/>
                  </a:lnTo>
                  <a:lnTo>
                    <a:pt x="37" y="34"/>
                  </a:lnTo>
                  <a:lnTo>
                    <a:pt x="37" y="0"/>
                  </a:lnTo>
                  <a:lnTo>
                    <a:pt x="51" y="0"/>
                  </a:lnTo>
                  <a:lnTo>
                    <a:pt x="51" y="47"/>
                  </a:lnTo>
                  <a:lnTo>
                    <a:pt x="51" y="47"/>
                  </a:lnTo>
                  <a:lnTo>
                    <a:pt x="52" y="57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6" y="54"/>
                  </a:lnTo>
                  <a:lnTo>
                    <a:pt x="32" y="57"/>
                  </a:lnTo>
                  <a:lnTo>
                    <a:pt x="27" y="58"/>
                  </a:lnTo>
                  <a:lnTo>
                    <a:pt x="2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5075" y="3587"/>
              <a:ext cx="52" cy="58"/>
            </a:xfrm>
            <a:custGeom>
              <a:avLst/>
              <a:gdLst>
                <a:gd name="T0" fmla="*/ 22 w 52"/>
                <a:gd name="T1" fmla="*/ 58 h 58"/>
                <a:gd name="T2" fmla="*/ 22 w 52"/>
                <a:gd name="T3" fmla="*/ 58 h 58"/>
                <a:gd name="T4" fmla="*/ 17 w 52"/>
                <a:gd name="T5" fmla="*/ 58 h 58"/>
                <a:gd name="T6" fmla="*/ 13 w 52"/>
                <a:gd name="T7" fmla="*/ 57 h 58"/>
                <a:gd name="T8" fmla="*/ 9 w 52"/>
                <a:gd name="T9" fmla="*/ 54 h 58"/>
                <a:gd name="T10" fmla="*/ 5 w 52"/>
                <a:gd name="T11" fmla="*/ 52 h 58"/>
                <a:gd name="T12" fmla="*/ 4 w 52"/>
                <a:gd name="T13" fmla="*/ 48 h 58"/>
                <a:gd name="T14" fmla="*/ 1 w 52"/>
                <a:gd name="T15" fmla="*/ 44 h 58"/>
                <a:gd name="T16" fmla="*/ 0 w 52"/>
                <a:gd name="T17" fmla="*/ 40 h 58"/>
                <a:gd name="T18" fmla="*/ 0 w 52"/>
                <a:gd name="T19" fmla="*/ 35 h 58"/>
                <a:gd name="T20" fmla="*/ 0 w 52"/>
                <a:gd name="T21" fmla="*/ 0 h 58"/>
                <a:gd name="T22" fmla="*/ 14 w 52"/>
                <a:gd name="T23" fmla="*/ 0 h 58"/>
                <a:gd name="T24" fmla="*/ 14 w 52"/>
                <a:gd name="T25" fmla="*/ 33 h 58"/>
                <a:gd name="T26" fmla="*/ 14 w 52"/>
                <a:gd name="T27" fmla="*/ 33 h 58"/>
                <a:gd name="T28" fmla="*/ 14 w 52"/>
                <a:gd name="T29" fmla="*/ 38 h 58"/>
                <a:gd name="T30" fmla="*/ 17 w 52"/>
                <a:gd name="T31" fmla="*/ 43 h 58"/>
                <a:gd name="T32" fmla="*/ 20 w 52"/>
                <a:gd name="T33" fmla="*/ 45 h 58"/>
                <a:gd name="T34" fmla="*/ 26 w 52"/>
                <a:gd name="T35" fmla="*/ 47 h 58"/>
                <a:gd name="T36" fmla="*/ 26 w 52"/>
                <a:gd name="T37" fmla="*/ 47 h 58"/>
                <a:gd name="T38" fmla="*/ 31 w 52"/>
                <a:gd name="T39" fmla="*/ 45 h 58"/>
                <a:gd name="T40" fmla="*/ 34 w 52"/>
                <a:gd name="T41" fmla="*/ 43 h 58"/>
                <a:gd name="T42" fmla="*/ 37 w 52"/>
                <a:gd name="T43" fmla="*/ 39 h 58"/>
                <a:gd name="T44" fmla="*/ 37 w 52"/>
                <a:gd name="T45" fmla="*/ 34 h 58"/>
                <a:gd name="T46" fmla="*/ 37 w 52"/>
                <a:gd name="T47" fmla="*/ 0 h 58"/>
                <a:gd name="T48" fmla="*/ 51 w 52"/>
                <a:gd name="T49" fmla="*/ 0 h 58"/>
                <a:gd name="T50" fmla="*/ 51 w 52"/>
                <a:gd name="T51" fmla="*/ 47 h 58"/>
                <a:gd name="T52" fmla="*/ 51 w 52"/>
                <a:gd name="T53" fmla="*/ 47 h 58"/>
                <a:gd name="T54" fmla="*/ 52 w 52"/>
                <a:gd name="T55" fmla="*/ 57 h 58"/>
                <a:gd name="T56" fmla="*/ 38 w 52"/>
                <a:gd name="T57" fmla="*/ 57 h 58"/>
                <a:gd name="T58" fmla="*/ 38 w 52"/>
                <a:gd name="T59" fmla="*/ 57 h 58"/>
                <a:gd name="T60" fmla="*/ 38 w 52"/>
                <a:gd name="T61" fmla="*/ 50 h 58"/>
                <a:gd name="T62" fmla="*/ 38 w 52"/>
                <a:gd name="T63" fmla="*/ 50 h 58"/>
                <a:gd name="T64" fmla="*/ 36 w 52"/>
                <a:gd name="T65" fmla="*/ 54 h 58"/>
                <a:gd name="T66" fmla="*/ 32 w 52"/>
                <a:gd name="T67" fmla="*/ 57 h 58"/>
                <a:gd name="T68" fmla="*/ 27 w 52"/>
                <a:gd name="T69" fmla="*/ 58 h 58"/>
                <a:gd name="T70" fmla="*/ 22 w 52"/>
                <a:gd name="T7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58">
                  <a:moveTo>
                    <a:pt x="22" y="58"/>
                  </a:moveTo>
                  <a:lnTo>
                    <a:pt x="22" y="58"/>
                  </a:lnTo>
                  <a:lnTo>
                    <a:pt x="17" y="58"/>
                  </a:lnTo>
                  <a:lnTo>
                    <a:pt x="13" y="57"/>
                  </a:lnTo>
                  <a:lnTo>
                    <a:pt x="9" y="54"/>
                  </a:lnTo>
                  <a:lnTo>
                    <a:pt x="5" y="52"/>
                  </a:lnTo>
                  <a:lnTo>
                    <a:pt x="4" y="48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8"/>
                  </a:lnTo>
                  <a:lnTo>
                    <a:pt x="17" y="43"/>
                  </a:lnTo>
                  <a:lnTo>
                    <a:pt x="20" y="45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31" y="45"/>
                  </a:lnTo>
                  <a:lnTo>
                    <a:pt x="34" y="43"/>
                  </a:lnTo>
                  <a:lnTo>
                    <a:pt x="37" y="39"/>
                  </a:lnTo>
                  <a:lnTo>
                    <a:pt x="37" y="34"/>
                  </a:lnTo>
                  <a:lnTo>
                    <a:pt x="37" y="0"/>
                  </a:lnTo>
                  <a:lnTo>
                    <a:pt x="51" y="0"/>
                  </a:lnTo>
                  <a:lnTo>
                    <a:pt x="51" y="47"/>
                  </a:lnTo>
                  <a:lnTo>
                    <a:pt x="51" y="47"/>
                  </a:lnTo>
                  <a:lnTo>
                    <a:pt x="52" y="57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6" y="54"/>
                  </a:lnTo>
                  <a:lnTo>
                    <a:pt x="32" y="57"/>
                  </a:lnTo>
                  <a:lnTo>
                    <a:pt x="27" y="58"/>
                  </a:lnTo>
                  <a:lnTo>
                    <a:pt x="22" y="5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5144" y="3585"/>
              <a:ext cx="33" cy="59"/>
            </a:xfrm>
            <a:custGeom>
              <a:avLst/>
              <a:gdLst>
                <a:gd name="T0" fmla="*/ 33 w 33"/>
                <a:gd name="T1" fmla="*/ 14 h 59"/>
                <a:gd name="T2" fmla="*/ 33 w 33"/>
                <a:gd name="T3" fmla="*/ 14 h 59"/>
                <a:gd name="T4" fmla="*/ 29 w 33"/>
                <a:gd name="T5" fmla="*/ 14 h 59"/>
                <a:gd name="T6" fmla="*/ 29 w 33"/>
                <a:gd name="T7" fmla="*/ 14 h 59"/>
                <a:gd name="T8" fmla="*/ 21 w 33"/>
                <a:gd name="T9" fmla="*/ 16 h 59"/>
                <a:gd name="T10" fmla="*/ 18 w 33"/>
                <a:gd name="T11" fmla="*/ 19 h 59"/>
                <a:gd name="T12" fmla="*/ 14 w 33"/>
                <a:gd name="T13" fmla="*/ 24 h 59"/>
                <a:gd name="T14" fmla="*/ 14 w 33"/>
                <a:gd name="T15" fmla="*/ 31 h 59"/>
                <a:gd name="T16" fmla="*/ 14 w 33"/>
                <a:gd name="T17" fmla="*/ 59 h 59"/>
                <a:gd name="T18" fmla="*/ 0 w 33"/>
                <a:gd name="T19" fmla="*/ 59 h 59"/>
                <a:gd name="T20" fmla="*/ 0 w 33"/>
                <a:gd name="T21" fmla="*/ 2 h 59"/>
                <a:gd name="T22" fmla="*/ 13 w 33"/>
                <a:gd name="T23" fmla="*/ 2 h 59"/>
                <a:gd name="T24" fmla="*/ 13 w 33"/>
                <a:gd name="T25" fmla="*/ 11 h 59"/>
                <a:gd name="T26" fmla="*/ 13 w 33"/>
                <a:gd name="T27" fmla="*/ 11 h 59"/>
                <a:gd name="T28" fmla="*/ 16 w 33"/>
                <a:gd name="T29" fmla="*/ 7 h 59"/>
                <a:gd name="T30" fmla="*/ 20 w 33"/>
                <a:gd name="T31" fmla="*/ 3 h 59"/>
                <a:gd name="T32" fmla="*/ 24 w 33"/>
                <a:gd name="T33" fmla="*/ 2 h 59"/>
                <a:gd name="T34" fmla="*/ 30 w 33"/>
                <a:gd name="T35" fmla="*/ 0 h 59"/>
                <a:gd name="T36" fmla="*/ 30 w 33"/>
                <a:gd name="T37" fmla="*/ 0 h 59"/>
                <a:gd name="T38" fmla="*/ 33 w 33"/>
                <a:gd name="T39" fmla="*/ 2 h 59"/>
                <a:gd name="T40" fmla="*/ 33 w 33"/>
                <a:gd name="T4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59">
                  <a:moveTo>
                    <a:pt x="33" y="14"/>
                  </a:moveTo>
                  <a:lnTo>
                    <a:pt x="33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1" y="16"/>
                  </a:lnTo>
                  <a:lnTo>
                    <a:pt x="18" y="19"/>
                  </a:lnTo>
                  <a:lnTo>
                    <a:pt x="14" y="24"/>
                  </a:lnTo>
                  <a:lnTo>
                    <a:pt x="14" y="31"/>
                  </a:lnTo>
                  <a:lnTo>
                    <a:pt x="14" y="59"/>
                  </a:lnTo>
                  <a:lnTo>
                    <a:pt x="0" y="59"/>
                  </a:lnTo>
                  <a:lnTo>
                    <a:pt x="0" y="2"/>
                  </a:lnTo>
                  <a:lnTo>
                    <a:pt x="13" y="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6" y="7"/>
                  </a:lnTo>
                  <a:lnTo>
                    <a:pt x="20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5184" y="3584"/>
              <a:ext cx="45" cy="61"/>
            </a:xfrm>
            <a:custGeom>
              <a:avLst/>
              <a:gdLst>
                <a:gd name="T0" fmla="*/ 12 w 45"/>
                <a:gd name="T1" fmla="*/ 41 h 61"/>
                <a:gd name="T2" fmla="*/ 14 w 45"/>
                <a:gd name="T3" fmla="*/ 48 h 61"/>
                <a:gd name="T4" fmla="*/ 23 w 45"/>
                <a:gd name="T5" fmla="*/ 51 h 61"/>
                <a:gd name="T6" fmla="*/ 27 w 45"/>
                <a:gd name="T7" fmla="*/ 50 h 61"/>
                <a:gd name="T8" fmla="*/ 31 w 45"/>
                <a:gd name="T9" fmla="*/ 47 h 61"/>
                <a:gd name="T10" fmla="*/ 32 w 45"/>
                <a:gd name="T11" fmla="*/ 45 h 61"/>
                <a:gd name="T12" fmla="*/ 31 w 45"/>
                <a:gd name="T13" fmla="*/ 41 h 61"/>
                <a:gd name="T14" fmla="*/ 26 w 45"/>
                <a:gd name="T15" fmla="*/ 38 h 61"/>
                <a:gd name="T16" fmla="*/ 17 w 45"/>
                <a:gd name="T17" fmla="*/ 36 h 61"/>
                <a:gd name="T18" fmla="*/ 6 w 45"/>
                <a:gd name="T19" fmla="*/ 29 h 61"/>
                <a:gd name="T20" fmla="*/ 2 w 45"/>
                <a:gd name="T21" fmla="*/ 19 h 61"/>
                <a:gd name="T22" fmla="*/ 2 w 45"/>
                <a:gd name="T23" fmla="*/ 15 h 61"/>
                <a:gd name="T24" fmla="*/ 8 w 45"/>
                <a:gd name="T25" fmla="*/ 6 h 61"/>
                <a:gd name="T26" fmla="*/ 18 w 45"/>
                <a:gd name="T27" fmla="*/ 1 h 61"/>
                <a:gd name="T28" fmla="*/ 22 w 45"/>
                <a:gd name="T29" fmla="*/ 0 h 61"/>
                <a:gd name="T30" fmla="*/ 32 w 45"/>
                <a:gd name="T31" fmla="*/ 3 h 61"/>
                <a:gd name="T32" fmla="*/ 40 w 45"/>
                <a:gd name="T33" fmla="*/ 6 h 61"/>
                <a:gd name="T34" fmla="*/ 45 w 45"/>
                <a:gd name="T35" fmla="*/ 17 h 61"/>
                <a:gd name="T36" fmla="*/ 34 w 45"/>
                <a:gd name="T37" fmla="*/ 20 h 61"/>
                <a:gd name="T38" fmla="*/ 31 w 45"/>
                <a:gd name="T39" fmla="*/ 14 h 61"/>
                <a:gd name="T40" fmla="*/ 22 w 45"/>
                <a:gd name="T41" fmla="*/ 12 h 61"/>
                <a:gd name="T42" fmla="*/ 20 w 45"/>
                <a:gd name="T43" fmla="*/ 12 h 61"/>
                <a:gd name="T44" fmla="*/ 14 w 45"/>
                <a:gd name="T45" fmla="*/ 15 h 61"/>
                <a:gd name="T46" fmla="*/ 14 w 45"/>
                <a:gd name="T47" fmla="*/ 18 h 61"/>
                <a:gd name="T48" fmla="*/ 16 w 45"/>
                <a:gd name="T49" fmla="*/ 22 h 61"/>
                <a:gd name="T50" fmla="*/ 28 w 45"/>
                <a:gd name="T51" fmla="*/ 25 h 61"/>
                <a:gd name="T52" fmla="*/ 36 w 45"/>
                <a:gd name="T53" fmla="*/ 28 h 61"/>
                <a:gd name="T54" fmla="*/ 44 w 45"/>
                <a:gd name="T55" fmla="*/ 37 h 61"/>
                <a:gd name="T56" fmla="*/ 45 w 45"/>
                <a:gd name="T57" fmla="*/ 43 h 61"/>
                <a:gd name="T58" fmla="*/ 40 w 45"/>
                <a:gd name="T59" fmla="*/ 56 h 61"/>
                <a:gd name="T60" fmla="*/ 34 w 45"/>
                <a:gd name="T61" fmla="*/ 60 h 61"/>
                <a:gd name="T62" fmla="*/ 23 w 45"/>
                <a:gd name="T63" fmla="*/ 61 h 61"/>
                <a:gd name="T64" fmla="*/ 18 w 45"/>
                <a:gd name="T65" fmla="*/ 61 h 61"/>
                <a:gd name="T66" fmla="*/ 9 w 45"/>
                <a:gd name="T67" fmla="*/ 57 h 61"/>
                <a:gd name="T68" fmla="*/ 2 w 45"/>
                <a:gd name="T69" fmla="*/ 50 h 61"/>
                <a:gd name="T70" fmla="*/ 12 w 45"/>
                <a:gd name="T71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" h="61">
                  <a:moveTo>
                    <a:pt x="12" y="41"/>
                  </a:moveTo>
                  <a:lnTo>
                    <a:pt x="12" y="41"/>
                  </a:lnTo>
                  <a:lnTo>
                    <a:pt x="13" y="45"/>
                  </a:lnTo>
                  <a:lnTo>
                    <a:pt x="14" y="48"/>
                  </a:lnTo>
                  <a:lnTo>
                    <a:pt x="18" y="50"/>
                  </a:lnTo>
                  <a:lnTo>
                    <a:pt x="23" y="51"/>
                  </a:lnTo>
                  <a:lnTo>
                    <a:pt x="23" y="51"/>
                  </a:lnTo>
                  <a:lnTo>
                    <a:pt x="27" y="50"/>
                  </a:lnTo>
                  <a:lnTo>
                    <a:pt x="30" y="48"/>
                  </a:lnTo>
                  <a:lnTo>
                    <a:pt x="31" y="47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11" y="33"/>
                  </a:lnTo>
                  <a:lnTo>
                    <a:pt x="6" y="29"/>
                  </a:lnTo>
                  <a:lnTo>
                    <a:pt x="3" y="2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5"/>
                  </a:lnTo>
                  <a:lnTo>
                    <a:pt x="3" y="12"/>
                  </a:lnTo>
                  <a:lnTo>
                    <a:pt x="8" y="6"/>
                  </a:lnTo>
                  <a:lnTo>
                    <a:pt x="14" y="3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6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5" y="17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27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3"/>
                  </a:lnTo>
                  <a:lnTo>
                    <a:pt x="14" y="15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36" y="28"/>
                  </a:lnTo>
                  <a:lnTo>
                    <a:pt x="41" y="32"/>
                  </a:lnTo>
                  <a:lnTo>
                    <a:pt x="44" y="37"/>
                  </a:lnTo>
                  <a:lnTo>
                    <a:pt x="45" y="43"/>
                  </a:lnTo>
                  <a:lnTo>
                    <a:pt x="45" y="43"/>
                  </a:lnTo>
                  <a:lnTo>
                    <a:pt x="44" y="50"/>
                  </a:lnTo>
                  <a:lnTo>
                    <a:pt x="40" y="56"/>
                  </a:lnTo>
                  <a:lnTo>
                    <a:pt x="37" y="59"/>
                  </a:lnTo>
                  <a:lnTo>
                    <a:pt x="34" y="60"/>
                  </a:lnTo>
                  <a:lnTo>
                    <a:pt x="28" y="61"/>
                  </a:lnTo>
                  <a:lnTo>
                    <a:pt x="23" y="61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3" y="60"/>
                  </a:lnTo>
                  <a:lnTo>
                    <a:pt x="9" y="57"/>
                  </a:lnTo>
                  <a:lnTo>
                    <a:pt x="6" y="55"/>
                  </a:lnTo>
                  <a:lnTo>
                    <a:pt x="2" y="50"/>
                  </a:lnTo>
                  <a:lnTo>
                    <a:pt x="0" y="45"/>
                  </a:lnTo>
                  <a:lnTo>
                    <a:pt x="12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4184" y="3247"/>
              <a:ext cx="50" cy="397"/>
            </a:xfrm>
            <a:custGeom>
              <a:avLst/>
              <a:gdLst>
                <a:gd name="T0" fmla="*/ 50 w 50"/>
                <a:gd name="T1" fmla="*/ 397 h 397"/>
                <a:gd name="T2" fmla="*/ 0 w 50"/>
                <a:gd name="T3" fmla="*/ 397 h 397"/>
                <a:gd name="T4" fmla="*/ 0 w 50"/>
                <a:gd name="T5" fmla="*/ 70 h 397"/>
                <a:gd name="T6" fmla="*/ 50 w 50"/>
                <a:gd name="T7" fmla="*/ 70 h 397"/>
                <a:gd name="T8" fmla="*/ 50 w 50"/>
                <a:gd name="T9" fmla="*/ 397 h 397"/>
                <a:gd name="T10" fmla="*/ 0 w 50"/>
                <a:gd name="T11" fmla="*/ 23 h 397"/>
                <a:gd name="T12" fmla="*/ 0 w 50"/>
                <a:gd name="T13" fmla="*/ 23 h 397"/>
                <a:gd name="T14" fmla="*/ 0 w 50"/>
                <a:gd name="T15" fmla="*/ 9 h 397"/>
                <a:gd name="T16" fmla="*/ 0 w 50"/>
                <a:gd name="T17" fmla="*/ 9 h 397"/>
                <a:gd name="T18" fmla="*/ 1 w 50"/>
                <a:gd name="T19" fmla="*/ 5 h 397"/>
                <a:gd name="T20" fmla="*/ 2 w 50"/>
                <a:gd name="T21" fmla="*/ 3 h 397"/>
                <a:gd name="T22" fmla="*/ 2 w 50"/>
                <a:gd name="T23" fmla="*/ 3 h 397"/>
                <a:gd name="T24" fmla="*/ 6 w 50"/>
                <a:gd name="T25" fmla="*/ 1 h 397"/>
                <a:gd name="T26" fmla="*/ 10 w 50"/>
                <a:gd name="T27" fmla="*/ 0 h 397"/>
                <a:gd name="T28" fmla="*/ 10 w 50"/>
                <a:gd name="T29" fmla="*/ 0 h 397"/>
                <a:gd name="T30" fmla="*/ 25 w 50"/>
                <a:gd name="T31" fmla="*/ 0 h 397"/>
                <a:gd name="T32" fmla="*/ 25 w 50"/>
                <a:gd name="T33" fmla="*/ 0 h 397"/>
                <a:gd name="T34" fmla="*/ 40 w 50"/>
                <a:gd name="T35" fmla="*/ 0 h 397"/>
                <a:gd name="T36" fmla="*/ 40 w 50"/>
                <a:gd name="T37" fmla="*/ 0 h 397"/>
                <a:gd name="T38" fmla="*/ 44 w 50"/>
                <a:gd name="T39" fmla="*/ 1 h 397"/>
                <a:gd name="T40" fmla="*/ 48 w 50"/>
                <a:gd name="T41" fmla="*/ 3 h 397"/>
                <a:gd name="T42" fmla="*/ 48 w 50"/>
                <a:gd name="T43" fmla="*/ 3 h 397"/>
                <a:gd name="T44" fmla="*/ 49 w 50"/>
                <a:gd name="T45" fmla="*/ 5 h 397"/>
                <a:gd name="T46" fmla="*/ 50 w 50"/>
                <a:gd name="T47" fmla="*/ 9 h 397"/>
                <a:gd name="T48" fmla="*/ 50 w 50"/>
                <a:gd name="T49" fmla="*/ 9 h 397"/>
                <a:gd name="T50" fmla="*/ 50 w 50"/>
                <a:gd name="T51" fmla="*/ 23 h 397"/>
                <a:gd name="T52" fmla="*/ 50 w 50"/>
                <a:gd name="T53" fmla="*/ 23 h 397"/>
                <a:gd name="T54" fmla="*/ 50 w 50"/>
                <a:gd name="T55" fmla="*/ 37 h 397"/>
                <a:gd name="T56" fmla="*/ 50 w 50"/>
                <a:gd name="T57" fmla="*/ 37 h 397"/>
                <a:gd name="T58" fmla="*/ 49 w 50"/>
                <a:gd name="T59" fmla="*/ 41 h 397"/>
                <a:gd name="T60" fmla="*/ 48 w 50"/>
                <a:gd name="T61" fmla="*/ 43 h 397"/>
                <a:gd name="T62" fmla="*/ 48 w 50"/>
                <a:gd name="T63" fmla="*/ 43 h 397"/>
                <a:gd name="T64" fmla="*/ 44 w 50"/>
                <a:gd name="T65" fmla="*/ 45 h 397"/>
                <a:gd name="T66" fmla="*/ 40 w 50"/>
                <a:gd name="T67" fmla="*/ 46 h 397"/>
                <a:gd name="T68" fmla="*/ 40 w 50"/>
                <a:gd name="T69" fmla="*/ 46 h 397"/>
                <a:gd name="T70" fmla="*/ 25 w 50"/>
                <a:gd name="T71" fmla="*/ 46 h 397"/>
                <a:gd name="T72" fmla="*/ 25 w 50"/>
                <a:gd name="T73" fmla="*/ 46 h 397"/>
                <a:gd name="T74" fmla="*/ 10 w 50"/>
                <a:gd name="T75" fmla="*/ 46 h 397"/>
                <a:gd name="T76" fmla="*/ 10 w 50"/>
                <a:gd name="T77" fmla="*/ 46 h 397"/>
                <a:gd name="T78" fmla="*/ 6 w 50"/>
                <a:gd name="T79" fmla="*/ 45 h 397"/>
                <a:gd name="T80" fmla="*/ 2 w 50"/>
                <a:gd name="T81" fmla="*/ 43 h 397"/>
                <a:gd name="T82" fmla="*/ 2 w 50"/>
                <a:gd name="T83" fmla="*/ 43 h 397"/>
                <a:gd name="T84" fmla="*/ 1 w 50"/>
                <a:gd name="T85" fmla="*/ 41 h 397"/>
                <a:gd name="T86" fmla="*/ 0 w 50"/>
                <a:gd name="T87" fmla="*/ 37 h 397"/>
                <a:gd name="T88" fmla="*/ 0 w 50"/>
                <a:gd name="T89" fmla="*/ 37 h 397"/>
                <a:gd name="T90" fmla="*/ 0 w 50"/>
                <a:gd name="T91" fmla="*/ 2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397">
                  <a:moveTo>
                    <a:pt x="50" y="397"/>
                  </a:moveTo>
                  <a:lnTo>
                    <a:pt x="0" y="397"/>
                  </a:lnTo>
                  <a:lnTo>
                    <a:pt x="0" y="70"/>
                  </a:lnTo>
                  <a:lnTo>
                    <a:pt x="50" y="70"/>
                  </a:lnTo>
                  <a:lnTo>
                    <a:pt x="50" y="397"/>
                  </a:lnTo>
                  <a:close/>
                  <a:moveTo>
                    <a:pt x="0" y="23"/>
                  </a:moveTo>
                  <a:lnTo>
                    <a:pt x="0" y="2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49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6" y="4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Rectangle 46"/>
            <p:cNvSpPr>
              <a:spLocks noChangeArrowheads="1"/>
            </p:cNvSpPr>
            <p:nvPr userDrawn="1"/>
          </p:nvSpPr>
          <p:spPr bwMode="auto">
            <a:xfrm>
              <a:off x="4184" y="3317"/>
              <a:ext cx="50" cy="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4184" y="3247"/>
              <a:ext cx="50" cy="46"/>
            </a:xfrm>
            <a:custGeom>
              <a:avLst/>
              <a:gdLst>
                <a:gd name="T0" fmla="*/ 0 w 50"/>
                <a:gd name="T1" fmla="*/ 23 h 46"/>
                <a:gd name="T2" fmla="*/ 0 w 50"/>
                <a:gd name="T3" fmla="*/ 23 h 46"/>
                <a:gd name="T4" fmla="*/ 0 w 50"/>
                <a:gd name="T5" fmla="*/ 9 h 46"/>
                <a:gd name="T6" fmla="*/ 0 w 50"/>
                <a:gd name="T7" fmla="*/ 9 h 46"/>
                <a:gd name="T8" fmla="*/ 1 w 50"/>
                <a:gd name="T9" fmla="*/ 5 h 46"/>
                <a:gd name="T10" fmla="*/ 2 w 50"/>
                <a:gd name="T11" fmla="*/ 3 h 46"/>
                <a:gd name="T12" fmla="*/ 2 w 50"/>
                <a:gd name="T13" fmla="*/ 3 h 46"/>
                <a:gd name="T14" fmla="*/ 6 w 50"/>
                <a:gd name="T15" fmla="*/ 1 h 46"/>
                <a:gd name="T16" fmla="*/ 10 w 50"/>
                <a:gd name="T17" fmla="*/ 0 h 46"/>
                <a:gd name="T18" fmla="*/ 10 w 50"/>
                <a:gd name="T19" fmla="*/ 0 h 46"/>
                <a:gd name="T20" fmla="*/ 25 w 50"/>
                <a:gd name="T21" fmla="*/ 0 h 46"/>
                <a:gd name="T22" fmla="*/ 25 w 50"/>
                <a:gd name="T23" fmla="*/ 0 h 46"/>
                <a:gd name="T24" fmla="*/ 40 w 50"/>
                <a:gd name="T25" fmla="*/ 0 h 46"/>
                <a:gd name="T26" fmla="*/ 40 w 50"/>
                <a:gd name="T27" fmla="*/ 0 h 46"/>
                <a:gd name="T28" fmla="*/ 44 w 50"/>
                <a:gd name="T29" fmla="*/ 1 h 46"/>
                <a:gd name="T30" fmla="*/ 48 w 50"/>
                <a:gd name="T31" fmla="*/ 3 h 46"/>
                <a:gd name="T32" fmla="*/ 48 w 50"/>
                <a:gd name="T33" fmla="*/ 3 h 46"/>
                <a:gd name="T34" fmla="*/ 49 w 50"/>
                <a:gd name="T35" fmla="*/ 5 h 46"/>
                <a:gd name="T36" fmla="*/ 50 w 50"/>
                <a:gd name="T37" fmla="*/ 9 h 46"/>
                <a:gd name="T38" fmla="*/ 50 w 50"/>
                <a:gd name="T39" fmla="*/ 9 h 46"/>
                <a:gd name="T40" fmla="*/ 50 w 50"/>
                <a:gd name="T41" fmla="*/ 23 h 46"/>
                <a:gd name="T42" fmla="*/ 50 w 50"/>
                <a:gd name="T43" fmla="*/ 23 h 46"/>
                <a:gd name="T44" fmla="*/ 50 w 50"/>
                <a:gd name="T45" fmla="*/ 37 h 46"/>
                <a:gd name="T46" fmla="*/ 50 w 50"/>
                <a:gd name="T47" fmla="*/ 37 h 46"/>
                <a:gd name="T48" fmla="*/ 49 w 50"/>
                <a:gd name="T49" fmla="*/ 41 h 46"/>
                <a:gd name="T50" fmla="*/ 48 w 50"/>
                <a:gd name="T51" fmla="*/ 43 h 46"/>
                <a:gd name="T52" fmla="*/ 48 w 50"/>
                <a:gd name="T53" fmla="*/ 43 h 46"/>
                <a:gd name="T54" fmla="*/ 44 w 50"/>
                <a:gd name="T55" fmla="*/ 45 h 46"/>
                <a:gd name="T56" fmla="*/ 40 w 50"/>
                <a:gd name="T57" fmla="*/ 46 h 46"/>
                <a:gd name="T58" fmla="*/ 40 w 50"/>
                <a:gd name="T59" fmla="*/ 46 h 46"/>
                <a:gd name="T60" fmla="*/ 25 w 50"/>
                <a:gd name="T61" fmla="*/ 46 h 46"/>
                <a:gd name="T62" fmla="*/ 25 w 50"/>
                <a:gd name="T63" fmla="*/ 46 h 46"/>
                <a:gd name="T64" fmla="*/ 10 w 50"/>
                <a:gd name="T65" fmla="*/ 46 h 46"/>
                <a:gd name="T66" fmla="*/ 10 w 50"/>
                <a:gd name="T67" fmla="*/ 46 h 46"/>
                <a:gd name="T68" fmla="*/ 6 w 50"/>
                <a:gd name="T69" fmla="*/ 45 h 46"/>
                <a:gd name="T70" fmla="*/ 2 w 50"/>
                <a:gd name="T71" fmla="*/ 43 h 46"/>
                <a:gd name="T72" fmla="*/ 2 w 50"/>
                <a:gd name="T73" fmla="*/ 43 h 46"/>
                <a:gd name="T74" fmla="*/ 1 w 50"/>
                <a:gd name="T75" fmla="*/ 41 h 46"/>
                <a:gd name="T76" fmla="*/ 0 w 50"/>
                <a:gd name="T77" fmla="*/ 37 h 46"/>
                <a:gd name="T78" fmla="*/ 0 w 50"/>
                <a:gd name="T79" fmla="*/ 37 h 46"/>
                <a:gd name="T80" fmla="*/ 0 w 50"/>
                <a:gd name="T81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46">
                  <a:moveTo>
                    <a:pt x="0" y="23"/>
                  </a:moveTo>
                  <a:lnTo>
                    <a:pt x="0" y="2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49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6" y="4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4290" y="3313"/>
              <a:ext cx="186" cy="331"/>
            </a:xfrm>
            <a:custGeom>
              <a:avLst/>
              <a:gdLst>
                <a:gd name="T0" fmla="*/ 50 w 186"/>
                <a:gd name="T1" fmla="*/ 111 h 331"/>
                <a:gd name="T2" fmla="*/ 51 w 186"/>
                <a:gd name="T3" fmla="*/ 102 h 331"/>
                <a:gd name="T4" fmla="*/ 53 w 186"/>
                <a:gd name="T5" fmla="*/ 93 h 331"/>
                <a:gd name="T6" fmla="*/ 59 w 186"/>
                <a:gd name="T7" fmla="*/ 75 h 331"/>
                <a:gd name="T8" fmla="*/ 64 w 186"/>
                <a:gd name="T9" fmla="*/ 68 h 331"/>
                <a:gd name="T10" fmla="*/ 72 w 186"/>
                <a:gd name="T11" fmla="*/ 62 h 331"/>
                <a:gd name="T12" fmla="*/ 80 w 186"/>
                <a:gd name="T13" fmla="*/ 57 h 331"/>
                <a:gd name="T14" fmla="*/ 93 w 186"/>
                <a:gd name="T15" fmla="*/ 56 h 331"/>
                <a:gd name="T16" fmla="*/ 111 w 186"/>
                <a:gd name="T17" fmla="*/ 60 h 331"/>
                <a:gd name="T18" fmla="*/ 115 w 186"/>
                <a:gd name="T19" fmla="*/ 62 h 331"/>
                <a:gd name="T20" fmla="*/ 128 w 186"/>
                <a:gd name="T21" fmla="*/ 75 h 331"/>
                <a:gd name="T22" fmla="*/ 131 w 186"/>
                <a:gd name="T23" fmla="*/ 83 h 331"/>
                <a:gd name="T24" fmla="*/ 134 w 186"/>
                <a:gd name="T25" fmla="*/ 93 h 331"/>
                <a:gd name="T26" fmla="*/ 136 w 186"/>
                <a:gd name="T27" fmla="*/ 111 h 331"/>
                <a:gd name="T28" fmla="*/ 50 w 186"/>
                <a:gd name="T29" fmla="*/ 191 h 331"/>
                <a:gd name="T30" fmla="*/ 180 w 186"/>
                <a:gd name="T31" fmla="*/ 65 h 331"/>
                <a:gd name="T32" fmla="*/ 168 w 186"/>
                <a:gd name="T33" fmla="*/ 40 h 331"/>
                <a:gd name="T34" fmla="*/ 163 w 186"/>
                <a:gd name="T35" fmla="*/ 33 h 331"/>
                <a:gd name="T36" fmla="*/ 142 w 186"/>
                <a:gd name="T37" fmla="*/ 14 h 331"/>
                <a:gd name="T38" fmla="*/ 131 w 186"/>
                <a:gd name="T39" fmla="*/ 8 h 331"/>
                <a:gd name="T40" fmla="*/ 120 w 186"/>
                <a:gd name="T41" fmla="*/ 4 h 331"/>
                <a:gd name="T42" fmla="*/ 102 w 186"/>
                <a:gd name="T43" fmla="*/ 0 h 331"/>
                <a:gd name="T44" fmla="*/ 93 w 186"/>
                <a:gd name="T45" fmla="*/ 0 h 331"/>
                <a:gd name="T46" fmla="*/ 84 w 186"/>
                <a:gd name="T47" fmla="*/ 0 h 331"/>
                <a:gd name="T48" fmla="*/ 75 w 186"/>
                <a:gd name="T49" fmla="*/ 1 h 331"/>
                <a:gd name="T50" fmla="*/ 67 w 186"/>
                <a:gd name="T51" fmla="*/ 4 h 331"/>
                <a:gd name="T52" fmla="*/ 44 w 186"/>
                <a:gd name="T53" fmla="*/ 14 h 331"/>
                <a:gd name="T54" fmla="*/ 33 w 186"/>
                <a:gd name="T55" fmla="*/ 22 h 331"/>
                <a:gd name="T56" fmla="*/ 23 w 186"/>
                <a:gd name="T57" fmla="*/ 33 h 331"/>
                <a:gd name="T58" fmla="*/ 13 w 186"/>
                <a:gd name="T59" fmla="*/ 47 h 331"/>
                <a:gd name="T60" fmla="*/ 7 w 186"/>
                <a:gd name="T61" fmla="*/ 65 h 331"/>
                <a:gd name="T62" fmla="*/ 2 w 186"/>
                <a:gd name="T63" fmla="*/ 85 h 331"/>
                <a:gd name="T64" fmla="*/ 0 w 186"/>
                <a:gd name="T65" fmla="*/ 111 h 331"/>
                <a:gd name="T66" fmla="*/ 50 w 186"/>
                <a:gd name="T67" fmla="*/ 331 h 331"/>
                <a:gd name="T68" fmla="*/ 136 w 186"/>
                <a:gd name="T69" fmla="*/ 199 h 331"/>
                <a:gd name="T70" fmla="*/ 186 w 186"/>
                <a:gd name="T71" fmla="*/ 331 h 331"/>
                <a:gd name="T72" fmla="*/ 186 w 186"/>
                <a:gd name="T73" fmla="*/ 111 h 331"/>
                <a:gd name="T74" fmla="*/ 185 w 186"/>
                <a:gd name="T75" fmla="*/ 85 h 331"/>
                <a:gd name="T76" fmla="*/ 180 w 186"/>
                <a:gd name="T7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331">
                  <a:moveTo>
                    <a:pt x="50" y="191"/>
                  </a:moveTo>
                  <a:lnTo>
                    <a:pt x="50" y="111"/>
                  </a:lnTo>
                  <a:lnTo>
                    <a:pt x="50" y="111"/>
                  </a:lnTo>
                  <a:lnTo>
                    <a:pt x="51" y="102"/>
                  </a:lnTo>
                  <a:lnTo>
                    <a:pt x="53" y="93"/>
                  </a:lnTo>
                  <a:lnTo>
                    <a:pt x="53" y="93"/>
                  </a:lnTo>
                  <a:lnTo>
                    <a:pt x="55" y="83"/>
                  </a:lnTo>
                  <a:lnTo>
                    <a:pt x="59" y="75"/>
                  </a:lnTo>
                  <a:lnTo>
                    <a:pt x="59" y="75"/>
                  </a:lnTo>
                  <a:lnTo>
                    <a:pt x="64" y="68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5" y="60"/>
                  </a:lnTo>
                  <a:lnTo>
                    <a:pt x="80" y="57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106" y="57"/>
                  </a:lnTo>
                  <a:lnTo>
                    <a:pt x="111" y="60"/>
                  </a:lnTo>
                  <a:lnTo>
                    <a:pt x="115" y="62"/>
                  </a:lnTo>
                  <a:lnTo>
                    <a:pt x="115" y="62"/>
                  </a:lnTo>
                  <a:lnTo>
                    <a:pt x="122" y="68"/>
                  </a:lnTo>
                  <a:lnTo>
                    <a:pt x="128" y="75"/>
                  </a:lnTo>
                  <a:lnTo>
                    <a:pt x="128" y="75"/>
                  </a:lnTo>
                  <a:lnTo>
                    <a:pt x="131" y="83"/>
                  </a:lnTo>
                  <a:lnTo>
                    <a:pt x="134" y="93"/>
                  </a:lnTo>
                  <a:lnTo>
                    <a:pt x="134" y="93"/>
                  </a:lnTo>
                  <a:lnTo>
                    <a:pt x="135" y="102"/>
                  </a:lnTo>
                  <a:lnTo>
                    <a:pt x="136" y="111"/>
                  </a:lnTo>
                  <a:lnTo>
                    <a:pt x="136" y="140"/>
                  </a:lnTo>
                  <a:lnTo>
                    <a:pt x="50" y="191"/>
                  </a:lnTo>
                  <a:close/>
                  <a:moveTo>
                    <a:pt x="180" y="65"/>
                  </a:moveTo>
                  <a:lnTo>
                    <a:pt x="180" y="65"/>
                  </a:lnTo>
                  <a:lnTo>
                    <a:pt x="173" y="47"/>
                  </a:lnTo>
                  <a:lnTo>
                    <a:pt x="168" y="40"/>
                  </a:lnTo>
                  <a:lnTo>
                    <a:pt x="163" y="33"/>
                  </a:lnTo>
                  <a:lnTo>
                    <a:pt x="163" y="33"/>
                  </a:lnTo>
                  <a:lnTo>
                    <a:pt x="153" y="22"/>
                  </a:lnTo>
                  <a:lnTo>
                    <a:pt x="142" y="14"/>
                  </a:lnTo>
                  <a:lnTo>
                    <a:pt x="142" y="14"/>
                  </a:lnTo>
                  <a:lnTo>
                    <a:pt x="131" y="8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11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55" y="8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33" y="22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8" y="40"/>
                  </a:lnTo>
                  <a:lnTo>
                    <a:pt x="13" y="47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3" y="74"/>
                  </a:lnTo>
                  <a:lnTo>
                    <a:pt x="2" y="85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331"/>
                  </a:lnTo>
                  <a:lnTo>
                    <a:pt x="50" y="331"/>
                  </a:lnTo>
                  <a:lnTo>
                    <a:pt x="50" y="249"/>
                  </a:lnTo>
                  <a:lnTo>
                    <a:pt x="136" y="199"/>
                  </a:lnTo>
                  <a:lnTo>
                    <a:pt x="136" y="331"/>
                  </a:lnTo>
                  <a:lnTo>
                    <a:pt x="186" y="331"/>
                  </a:lnTo>
                  <a:lnTo>
                    <a:pt x="186" y="111"/>
                  </a:lnTo>
                  <a:lnTo>
                    <a:pt x="186" y="111"/>
                  </a:lnTo>
                  <a:lnTo>
                    <a:pt x="186" y="98"/>
                  </a:lnTo>
                  <a:lnTo>
                    <a:pt x="185" y="85"/>
                  </a:lnTo>
                  <a:lnTo>
                    <a:pt x="182" y="74"/>
                  </a:lnTo>
                  <a:lnTo>
                    <a:pt x="18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3643" y="3248"/>
              <a:ext cx="99" cy="409"/>
            </a:xfrm>
            <a:custGeom>
              <a:avLst/>
              <a:gdLst>
                <a:gd name="T0" fmla="*/ 48 w 99"/>
                <a:gd name="T1" fmla="*/ 22 h 409"/>
                <a:gd name="T2" fmla="*/ 48 w 99"/>
                <a:gd name="T3" fmla="*/ 9 h 409"/>
                <a:gd name="T4" fmla="*/ 51 w 99"/>
                <a:gd name="T5" fmla="*/ 2 h 409"/>
                <a:gd name="T6" fmla="*/ 55 w 99"/>
                <a:gd name="T7" fmla="*/ 0 h 409"/>
                <a:gd name="T8" fmla="*/ 59 w 99"/>
                <a:gd name="T9" fmla="*/ 0 h 409"/>
                <a:gd name="T10" fmla="*/ 74 w 99"/>
                <a:gd name="T11" fmla="*/ 0 h 409"/>
                <a:gd name="T12" fmla="*/ 89 w 99"/>
                <a:gd name="T13" fmla="*/ 0 h 409"/>
                <a:gd name="T14" fmla="*/ 97 w 99"/>
                <a:gd name="T15" fmla="*/ 2 h 409"/>
                <a:gd name="T16" fmla="*/ 98 w 99"/>
                <a:gd name="T17" fmla="*/ 5 h 409"/>
                <a:gd name="T18" fmla="*/ 99 w 99"/>
                <a:gd name="T19" fmla="*/ 9 h 409"/>
                <a:gd name="T20" fmla="*/ 99 w 99"/>
                <a:gd name="T21" fmla="*/ 22 h 409"/>
                <a:gd name="T22" fmla="*/ 99 w 99"/>
                <a:gd name="T23" fmla="*/ 36 h 409"/>
                <a:gd name="T24" fmla="*/ 97 w 99"/>
                <a:gd name="T25" fmla="*/ 42 h 409"/>
                <a:gd name="T26" fmla="*/ 93 w 99"/>
                <a:gd name="T27" fmla="*/ 45 h 409"/>
                <a:gd name="T28" fmla="*/ 89 w 99"/>
                <a:gd name="T29" fmla="*/ 45 h 409"/>
                <a:gd name="T30" fmla="*/ 74 w 99"/>
                <a:gd name="T31" fmla="*/ 45 h 409"/>
                <a:gd name="T32" fmla="*/ 59 w 99"/>
                <a:gd name="T33" fmla="*/ 45 h 409"/>
                <a:gd name="T34" fmla="*/ 51 w 99"/>
                <a:gd name="T35" fmla="*/ 42 h 409"/>
                <a:gd name="T36" fmla="*/ 50 w 99"/>
                <a:gd name="T37" fmla="*/ 40 h 409"/>
                <a:gd name="T38" fmla="*/ 48 w 99"/>
                <a:gd name="T39" fmla="*/ 36 h 409"/>
                <a:gd name="T40" fmla="*/ 99 w 99"/>
                <a:gd name="T41" fmla="*/ 69 h 409"/>
                <a:gd name="T42" fmla="*/ 99 w 99"/>
                <a:gd name="T43" fmla="*/ 348 h 409"/>
                <a:gd name="T44" fmla="*/ 97 w 99"/>
                <a:gd name="T45" fmla="*/ 368 h 409"/>
                <a:gd name="T46" fmla="*/ 94 w 99"/>
                <a:gd name="T47" fmla="*/ 375 h 409"/>
                <a:gd name="T48" fmla="*/ 90 w 99"/>
                <a:gd name="T49" fmla="*/ 383 h 409"/>
                <a:gd name="T50" fmla="*/ 80 w 99"/>
                <a:gd name="T51" fmla="*/ 395 h 409"/>
                <a:gd name="T52" fmla="*/ 70 w 99"/>
                <a:gd name="T53" fmla="*/ 401 h 409"/>
                <a:gd name="T54" fmla="*/ 64 w 99"/>
                <a:gd name="T55" fmla="*/ 405 h 409"/>
                <a:gd name="T56" fmla="*/ 50 w 99"/>
                <a:gd name="T57" fmla="*/ 409 h 409"/>
                <a:gd name="T58" fmla="*/ 0 w 99"/>
                <a:gd name="T59" fmla="*/ 409 h 409"/>
                <a:gd name="T60" fmla="*/ 23 w 99"/>
                <a:gd name="T61" fmla="*/ 358 h 409"/>
                <a:gd name="T62" fmla="*/ 31 w 99"/>
                <a:gd name="T63" fmla="*/ 358 h 409"/>
                <a:gd name="T64" fmla="*/ 37 w 99"/>
                <a:gd name="T65" fmla="*/ 355 h 409"/>
                <a:gd name="T66" fmla="*/ 46 w 99"/>
                <a:gd name="T67" fmla="*/ 349 h 409"/>
                <a:gd name="T68" fmla="*/ 47 w 99"/>
                <a:gd name="T69" fmla="*/ 345 h 409"/>
                <a:gd name="T70" fmla="*/ 48 w 99"/>
                <a:gd name="T71" fmla="*/ 6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409">
                  <a:moveTo>
                    <a:pt x="48" y="22"/>
                  </a:moveTo>
                  <a:lnTo>
                    <a:pt x="48" y="22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50" y="5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98" y="5"/>
                  </a:lnTo>
                  <a:lnTo>
                    <a:pt x="99" y="9"/>
                  </a:lnTo>
                  <a:lnTo>
                    <a:pt x="99" y="9"/>
                  </a:lnTo>
                  <a:lnTo>
                    <a:pt x="99" y="22"/>
                  </a:lnTo>
                  <a:lnTo>
                    <a:pt x="99" y="22"/>
                  </a:lnTo>
                  <a:lnTo>
                    <a:pt x="99" y="36"/>
                  </a:lnTo>
                  <a:lnTo>
                    <a:pt x="99" y="36"/>
                  </a:lnTo>
                  <a:lnTo>
                    <a:pt x="98" y="40"/>
                  </a:lnTo>
                  <a:lnTo>
                    <a:pt x="97" y="42"/>
                  </a:lnTo>
                  <a:lnTo>
                    <a:pt x="97" y="42"/>
                  </a:lnTo>
                  <a:lnTo>
                    <a:pt x="93" y="45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55" y="45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22"/>
                  </a:lnTo>
                  <a:close/>
                  <a:moveTo>
                    <a:pt x="99" y="69"/>
                  </a:moveTo>
                  <a:lnTo>
                    <a:pt x="99" y="348"/>
                  </a:lnTo>
                  <a:lnTo>
                    <a:pt x="99" y="348"/>
                  </a:lnTo>
                  <a:lnTo>
                    <a:pt x="98" y="358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4" y="375"/>
                  </a:lnTo>
                  <a:lnTo>
                    <a:pt x="90" y="383"/>
                  </a:lnTo>
                  <a:lnTo>
                    <a:pt x="90" y="383"/>
                  </a:lnTo>
                  <a:lnTo>
                    <a:pt x="85" y="389"/>
                  </a:lnTo>
                  <a:lnTo>
                    <a:pt x="80" y="395"/>
                  </a:lnTo>
                  <a:lnTo>
                    <a:pt x="80" y="395"/>
                  </a:lnTo>
                  <a:lnTo>
                    <a:pt x="70" y="401"/>
                  </a:lnTo>
                  <a:lnTo>
                    <a:pt x="70" y="401"/>
                  </a:lnTo>
                  <a:lnTo>
                    <a:pt x="64" y="405"/>
                  </a:lnTo>
                  <a:lnTo>
                    <a:pt x="56" y="406"/>
                  </a:lnTo>
                  <a:lnTo>
                    <a:pt x="50" y="409"/>
                  </a:lnTo>
                  <a:lnTo>
                    <a:pt x="42" y="409"/>
                  </a:lnTo>
                  <a:lnTo>
                    <a:pt x="0" y="409"/>
                  </a:lnTo>
                  <a:lnTo>
                    <a:pt x="0" y="358"/>
                  </a:lnTo>
                  <a:lnTo>
                    <a:pt x="23" y="358"/>
                  </a:lnTo>
                  <a:lnTo>
                    <a:pt x="23" y="358"/>
                  </a:lnTo>
                  <a:lnTo>
                    <a:pt x="31" y="358"/>
                  </a:lnTo>
                  <a:lnTo>
                    <a:pt x="37" y="355"/>
                  </a:lnTo>
                  <a:lnTo>
                    <a:pt x="37" y="355"/>
                  </a:lnTo>
                  <a:lnTo>
                    <a:pt x="42" y="353"/>
                  </a:lnTo>
                  <a:lnTo>
                    <a:pt x="46" y="349"/>
                  </a:lnTo>
                  <a:lnTo>
                    <a:pt x="46" y="349"/>
                  </a:lnTo>
                  <a:lnTo>
                    <a:pt x="47" y="345"/>
                  </a:lnTo>
                  <a:lnTo>
                    <a:pt x="48" y="340"/>
                  </a:lnTo>
                  <a:lnTo>
                    <a:pt x="48" y="69"/>
                  </a:lnTo>
                  <a:lnTo>
                    <a:pt x="99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691" y="3248"/>
              <a:ext cx="51" cy="45"/>
            </a:xfrm>
            <a:custGeom>
              <a:avLst/>
              <a:gdLst>
                <a:gd name="T0" fmla="*/ 0 w 51"/>
                <a:gd name="T1" fmla="*/ 22 h 45"/>
                <a:gd name="T2" fmla="*/ 0 w 51"/>
                <a:gd name="T3" fmla="*/ 22 h 45"/>
                <a:gd name="T4" fmla="*/ 0 w 51"/>
                <a:gd name="T5" fmla="*/ 9 h 45"/>
                <a:gd name="T6" fmla="*/ 0 w 51"/>
                <a:gd name="T7" fmla="*/ 9 h 45"/>
                <a:gd name="T8" fmla="*/ 2 w 51"/>
                <a:gd name="T9" fmla="*/ 5 h 45"/>
                <a:gd name="T10" fmla="*/ 3 w 51"/>
                <a:gd name="T11" fmla="*/ 2 h 45"/>
                <a:gd name="T12" fmla="*/ 3 w 51"/>
                <a:gd name="T13" fmla="*/ 2 h 45"/>
                <a:gd name="T14" fmla="*/ 7 w 51"/>
                <a:gd name="T15" fmla="*/ 0 h 45"/>
                <a:gd name="T16" fmla="*/ 11 w 51"/>
                <a:gd name="T17" fmla="*/ 0 h 45"/>
                <a:gd name="T18" fmla="*/ 11 w 51"/>
                <a:gd name="T19" fmla="*/ 0 h 45"/>
                <a:gd name="T20" fmla="*/ 26 w 51"/>
                <a:gd name="T21" fmla="*/ 0 h 45"/>
                <a:gd name="T22" fmla="*/ 26 w 51"/>
                <a:gd name="T23" fmla="*/ 0 h 45"/>
                <a:gd name="T24" fmla="*/ 41 w 51"/>
                <a:gd name="T25" fmla="*/ 0 h 45"/>
                <a:gd name="T26" fmla="*/ 41 w 51"/>
                <a:gd name="T27" fmla="*/ 0 h 45"/>
                <a:gd name="T28" fmla="*/ 45 w 51"/>
                <a:gd name="T29" fmla="*/ 0 h 45"/>
                <a:gd name="T30" fmla="*/ 49 w 51"/>
                <a:gd name="T31" fmla="*/ 2 h 45"/>
                <a:gd name="T32" fmla="*/ 49 w 51"/>
                <a:gd name="T33" fmla="*/ 2 h 45"/>
                <a:gd name="T34" fmla="*/ 50 w 51"/>
                <a:gd name="T35" fmla="*/ 5 h 45"/>
                <a:gd name="T36" fmla="*/ 51 w 51"/>
                <a:gd name="T37" fmla="*/ 9 h 45"/>
                <a:gd name="T38" fmla="*/ 51 w 51"/>
                <a:gd name="T39" fmla="*/ 9 h 45"/>
                <a:gd name="T40" fmla="*/ 51 w 51"/>
                <a:gd name="T41" fmla="*/ 22 h 45"/>
                <a:gd name="T42" fmla="*/ 51 w 51"/>
                <a:gd name="T43" fmla="*/ 22 h 45"/>
                <a:gd name="T44" fmla="*/ 51 w 51"/>
                <a:gd name="T45" fmla="*/ 36 h 45"/>
                <a:gd name="T46" fmla="*/ 51 w 51"/>
                <a:gd name="T47" fmla="*/ 36 h 45"/>
                <a:gd name="T48" fmla="*/ 50 w 51"/>
                <a:gd name="T49" fmla="*/ 40 h 45"/>
                <a:gd name="T50" fmla="*/ 49 w 51"/>
                <a:gd name="T51" fmla="*/ 42 h 45"/>
                <a:gd name="T52" fmla="*/ 49 w 51"/>
                <a:gd name="T53" fmla="*/ 42 h 45"/>
                <a:gd name="T54" fmla="*/ 45 w 51"/>
                <a:gd name="T55" fmla="*/ 45 h 45"/>
                <a:gd name="T56" fmla="*/ 41 w 51"/>
                <a:gd name="T57" fmla="*/ 45 h 45"/>
                <a:gd name="T58" fmla="*/ 41 w 51"/>
                <a:gd name="T59" fmla="*/ 45 h 45"/>
                <a:gd name="T60" fmla="*/ 26 w 51"/>
                <a:gd name="T61" fmla="*/ 45 h 45"/>
                <a:gd name="T62" fmla="*/ 26 w 51"/>
                <a:gd name="T63" fmla="*/ 45 h 45"/>
                <a:gd name="T64" fmla="*/ 11 w 51"/>
                <a:gd name="T65" fmla="*/ 45 h 45"/>
                <a:gd name="T66" fmla="*/ 11 w 51"/>
                <a:gd name="T67" fmla="*/ 45 h 45"/>
                <a:gd name="T68" fmla="*/ 7 w 51"/>
                <a:gd name="T69" fmla="*/ 45 h 45"/>
                <a:gd name="T70" fmla="*/ 3 w 51"/>
                <a:gd name="T71" fmla="*/ 42 h 45"/>
                <a:gd name="T72" fmla="*/ 3 w 51"/>
                <a:gd name="T73" fmla="*/ 42 h 45"/>
                <a:gd name="T74" fmla="*/ 2 w 51"/>
                <a:gd name="T75" fmla="*/ 40 h 45"/>
                <a:gd name="T76" fmla="*/ 0 w 51"/>
                <a:gd name="T77" fmla="*/ 36 h 45"/>
                <a:gd name="T78" fmla="*/ 0 w 51"/>
                <a:gd name="T79" fmla="*/ 36 h 45"/>
                <a:gd name="T80" fmla="*/ 0 w 51"/>
                <a:gd name="T8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45">
                  <a:moveTo>
                    <a:pt x="0" y="22"/>
                  </a:moveTo>
                  <a:lnTo>
                    <a:pt x="0" y="22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50" y="5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0" y="40"/>
                  </a:lnTo>
                  <a:lnTo>
                    <a:pt x="49" y="42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5"/>
                  </a:lnTo>
                  <a:lnTo>
                    <a:pt x="41" y="45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643" y="3317"/>
              <a:ext cx="99" cy="340"/>
            </a:xfrm>
            <a:custGeom>
              <a:avLst/>
              <a:gdLst>
                <a:gd name="T0" fmla="*/ 99 w 99"/>
                <a:gd name="T1" fmla="*/ 0 h 340"/>
                <a:gd name="T2" fmla="*/ 99 w 99"/>
                <a:gd name="T3" fmla="*/ 279 h 340"/>
                <a:gd name="T4" fmla="*/ 99 w 99"/>
                <a:gd name="T5" fmla="*/ 279 h 340"/>
                <a:gd name="T6" fmla="*/ 98 w 99"/>
                <a:gd name="T7" fmla="*/ 289 h 340"/>
                <a:gd name="T8" fmla="*/ 97 w 99"/>
                <a:gd name="T9" fmla="*/ 299 h 340"/>
                <a:gd name="T10" fmla="*/ 97 w 99"/>
                <a:gd name="T11" fmla="*/ 299 h 340"/>
                <a:gd name="T12" fmla="*/ 94 w 99"/>
                <a:gd name="T13" fmla="*/ 306 h 340"/>
                <a:gd name="T14" fmla="*/ 90 w 99"/>
                <a:gd name="T15" fmla="*/ 314 h 340"/>
                <a:gd name="T16" fmla="*/ 90 w 99"/>
                <a:gd name="T17" fmla="*/ 314 h 340"/>
                <a:gd name="T18" fmla="*/ 85 w 99"/>
                <a:gd name="T19" fmla="*/ 320 h 340"/>
                <a:gd name="T20" fmla="*/ 80 w 99"/>
                <a:gd name="T21" fmla="*/ 326 h 340"/>
                <a:gd name="T22" fmla="*/ 80 w 99"/>
                <a:gd name="T23" fmla="*/ 326 h 340"/>
                <a:gd name="T24" fmla="*/ 70 w 99"/>
                <a:gd name="T25" fmla="*/ 332 h 340"/>
                <a:gd name="T26" fmla="*/ 70 w 99"/>
                <a:gd name="T27" fmla="*/ 332 h 340"/>
                <a:gd name="T28" fmla="*/ 64 w 99"/>
                <a:gd name="T29" fmla="*/ 336 h 340"/>
                <a:gd name="T30" fmla="*/ 56 w 99"/>
                <a:gd name="T31" fmla="*/ 337 h 340"/>
                <a:gd name="T32" fmla="*/ 50 w 99"/>
                <a:gd name="T33" fmla="*/ 340 h 340"/>
                <a:gd name="T34" fmla="*/ 42 w 99"/>
                <a:gd name="T35" fmla="*/ 340 h 340"/>
                <a:gd name="T36" fmla="*/ 0 w 99"/>
                <a:gd name="T37" fmla="*/ 340 h 340"/>
                <a:gd name="T38" fmla="*/ 0 w 99"/>
                <a:gd name="T39" fmla="*/ 289 h 340"/>
                <a:gd name="T40" fmla="*/ 23 w 99"/>
                <a:gd name="T41" fmla="*/ 289 h 340"/>
                <a:gd name="T42" fmla="*/ 23 w 99"/>
                <a:gd name="T43" fmla="*/ 289 h 340"/>
                <a:gd name="T44" fmla="*/ 31 w 99"/>
                <a:gd name="T45" fmla="*/ 289 h 340"/>
                <a:gd name="T46" fmla="*/ 37 w 99"/>
                <a:gd name="T47" fmla="*/ 286 h 340"/>
                <a:gd name="T48" fmla="*/ 37 w 99"/>
                <a:gd name="T49" fmla="*/ 286 h 340"/>
                <a:gd name="T50" fmla="*/ 42 w 99"/>
                <a:gd name="T51" fmla="*/ 284 h 340"/>
                <a:gd name="T52" fmla="*/ 46 w 99"/>
                <a:gd name="T53" fmla="*/ 280 h 340"/>
                <a:gd name="T54" fmla="*/ 46 w 99"/>
                <a:gd name="T55" fmla="*/ 280 h 340"/>
                <a:gd name="T56" fmla="*/ 47 w 99"/>
                <a:gd name="T57" fmla="*/ 276 h 340"/>
                <a:gd name="T58" fmla="*/ 48 w 99"/>
                <a:gd name="T59" fmla="*/ 271 h 340"/>
                <a:gd name="T60" fmla="*/ 48 w 99"/>
                <a:gd name="T61" fmla="*/ 0 h 340"/>
                <a:gd name="T62" fmla="*/ 99 w 99"/>
                <a:gd name="T6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" h="340">
                  <a:moveTo>
                    <a:pt x="99" y="0"/>
                  </a:moveTo>
                  <a:lnTo>
                    <a:pt x="99" y="279"/>
                  </a:lnTo>
                  <a:lnTo>
                    <a:pt x="99" y="279"/>
                  </a:lnTo>
                  <a:lnTo>
                    <a:pt x="98" y="289"/>
                  </a:lnTo>
                  <a:lnTo>
                    <a:pt x="97" y="299"/>
                  </a:lnTo>
                  <a:lnTo>
                    <a:pt x="97" y="299"/>
                  </a:lnTo>
                  <a:lnTo>
                    <a:pt x="94" y="306"/>
                  </a:lnTo>
                  <a:lnTo>
                    <a:pt x="90" y="314"/>
                  </a:lnTo>
                  <a:lnTo>
                    <a:pt x="90" y="314"/>
                  </a:lnTo>
                  <a:lnTo>
                    <a:pt x="85" y="320"/>
                  </a:lnTo>
                  <a:lnTo>
                    <a:pt x="80" y="326"/>
                  </a:lnTo>
                  <a:lnTo>
                    <a:pt x="80" y="326"/>
                  </a:lnTo>
                  <a:lnTo>
                    <a:pt x="70" y="332"/>
                  </a:lnTo>
                  <a:lnTo>
                    <a:pt x="70" y="332"/>
                  </a:lnTo>
                  <a:lnTo>
                    <a:pt x="64" y="336"/>
                  </a:lnTo>
                  <a:lnTo>
                    <a:pt x="56" y="337"/>
                  </a:lnTo>
                  <a:lnTo>
                    <a:pt x="50" y="340"/>
                  </a:lnTo>
                  <a:lnTo>
                    <a:pt x="42" y="340"/>
                  </a:lnTo>
                  <a:lnTo>
                    <a:pt x="0" y="340"/>
                  </a:lnTo>
                  <a:lnTo>
                    <a:pt x="0" y="289"/>
                  </a:lnTo>
                  <a:lnTo>
                    <a:pt x="23" y="289"/>
                  </a:lnTo>
                  <a:lnTo>
                    <a:pt x="23" y="289"/>
                  </a:lnTo>
                  <a:lnTo>
                    <a:pt x="31" y="289"/>
                  </a:lnTo>
                  <a:lnTo>
                    <a:pt x="37" y="286"/>
                  </a:lnTo>
                  <a:lnTo>
                    <a:pt x="37" y="286"/>
                  </a:lnTo>
                  <a:lnTo>
                    <a:pt x="42" y="284"/>
                  </a:lnTo>
                  <a:lnTo>
                    <a:pt x="46" y="280"/>
                  </a:lnTo>
                  <a:lnTo>
                    <a:pt x="46" y="280"/>
                  </a:lnTo>
                  <a:lnTo>
                    <a:pt x="47" y="276"/>
                  </a:lnTo>
                  <a:lnTo>
                    <a:pt x="48" y="271"/>
                  </a:lnTo>
                  <a:lnTo>
                    <a:pt x="48" y="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798" y="3317"/>
              <a:ext cx="330" cy="333"/>
            </a:xfrm>
            <a:custGeom>
              <a:avLst/>
              <a:gdLst>
                <a:gd name="T0" fmla="*/ 330 w 330"/>
                <a:gd name="T1" fmla="*/ 181 h 333"/>
                <a:gd name="T2" fmla="*/ 330 w 330"/>
                <a:gd name="T3" fmla="*/ 0 h 333"/>
                <a:gd name="T4" fmla="*/ 279 w 330"/>
                <a:gd name="T5" fmla="*/ 0 h 333"/>
                <a:gd name="T6" fmla="*/ 218 w 330"/>
                <a:gd name="T7" fmla="*/ 92 h 333"/>
                <a:gd name="T8" fmla="*/ 218 w 330"/>
                <a:gd name="T9" fmla="*/ 92 h 333"/>
                <a:gd name="T10" fmla="*/ 181 w 330"/>
                <a:gd name="T11" fmla="*/ 27 h 333"/>
                <a:gd name="T12" fmla="*/ 181 w 330"/>
                <a:gd name="T13" fmla="*/ 27 h 333"/>
                <a:gd name="T14" fmla="*/ 172 w 330"/>
                <a:gd name="T15" fmla="*/ 16 h 333"/>
                <a:gd name="T16" fmla="*/ 162 w 330"/>
                <a:gd name="T17" fmla="*/ 8 h 333"/>
                <a:gd name="T18" fmla="*/ 149 w 330"/>
                <a:gd name="T19" fmla="*/ 2 h 333"/>
                <a:gd name="T20" fmla="*/ 135 w 330"/>
                <a:gd name="T21" fmla="*/ 1 h 333"/>
                <a:gd name="T22" fmla="*/ 135 w 330"/>
                <a:gd name="T23" fmla="*/ 153 h 333"/>
                <a:gd name="T24" fmla="*/ 136 w 330"/>
                <a:gd name="T25" fmla="*/ 223 h 333"/>
                <a:gd name="T26" fmla="*/ 135 w 330"/>
                <a:gd name="T27" fmla="*/ 231 h 333"/>
                <a:gd name="T28" fmla="*/ 134 w 330"/>
                <a:gd name="T29" fmla="*/ 242 h 333"/>
                <a:gd name="T30" fmla="*/ 127 w 330"/>
                <a:gd name="T31" fmla="*/ 258 h 333"/>
                <a:gd name="T32" fmla="*/ 122 w 330"/>
                <a:gd name="T33" fmla="*/ 266 h 333"/>
                <a:gd name="T34" fmla="*/ 115 w 330"/>
                <a:gd name="T35" fmla="*/ 272 h 333"/>
                <a:gd name="T36" fmla="*/ 106 w 330"/>
                <a:gd name="T37" fmla="*/ 276 h 333"/>
                <a:gd name="T38" fmla="*/ 93 w 330"/>
                <a:gd name="T39" fmla="*/ 277 h 333"/>
                <a:gd name="T40" fmla="*/ 75 w 330"/>
                <a:gd name="T41" fmla="*/ 275 h 333"/>
                <a:gd name="T42" fmla="*/ 71 w 330"/>
                <a:gd name="T43" fmla="*/ 272 h 333"/>
                <a:gd name="T44" fmla="*/ 59 w 330"/>
                <a:gd name="T45" fmla="*/ 258 h 333"/>
                <a:gd name="T46" fmla="*/ 55 w 330"/>
                <a:gd name="T47" fmla="*/ 251 h 333"/>
                <a:gd name="T48" fmla="*/ 52 w 330"/>
                <a:gd name="T49" fmla="*/ 242 h 333"/>
                <a:gd name="T50" fmla="*/ 50 w 330"/>
                <a:gd name="T51" fmla="*/ 223 h 333"/>
                <a:gd name="T52" fmla="*/ 0 w 330"/>
                <a:gd name="T53" fmla="*/ 0 h 333"/>
                <a:gd name="T54" fmla="*/ 0 w 330"/>
                <a:gd name="T55" fmla="*/ 223 h 333"/>
                <a:gd name="T56" fmla="*/ 1 w 330"/>
                <a:gd name="T57" fmla="*/ 248 h 333"/>
                <a:gd name="T58" fmla="*/ 7 w 330"/>
                <a:gd name="T59" fmla="*/ 270 h 333"/>
                <a:gd name="T60" fmla="*/ 13 w 330"/>
                <a:gd name="T61" fmla="*/ 286 h 333"/>
                <a:gd name="T62" fmla="*/ 23 w 330"/>
                <a:gd name="T63" fmla="*/ 300 h 333"/>
                <a:gd name="T64" fmla="*/ 33 w 330"/>
                <a:gd name="T65" fmla="*/ 312 h 333"/>
                <a:gd name="T66" fmla="*/ 45 w 330"/>
                <a:gd name="T67" fmla="*/ 319 h 333"/>
                <a:gd name="T68" fmla="*/ 66 w 330"/>
                <a:gd name="T69" fmla="*/ 329 h 333"/>
                <a:gd name="T70" fmla="*/ 75 w 330"/>
                <a:gd name="T71" fmla="*/ 332 h 333"/>
                <a:gd name="T72" fmla="*/ 84 w 330"/>
                <a:gd name="T73" fmla="*/ 333 h 333"/>
                <a:gd name="T74" fmla="*/ 93 w 330"/>
                <a:gd name="T75" fmla="*/ 333 h 333"/>
                <a:gd name="T76" fmla="*/ 102 w 330"/>
                <a:gd name="T77" fmla="*/ 333 h 333"/>
                <a:gd name="T78" fmla="*/ 120 w 330"/>
                <a:gd name="T79" fmla="*/ 329 h 333"/>
                <a:gd name="T80" fmla="*/ 131 w 330"/>
                <a:gd name="T81" fmla="*/ 326 h 333"/>
                <a:gd name="T82" fmla="*/ 143 w 330"/>
                <a:gd name="T83" fmla="*/ 319 h 333"/>
                <a:gd name="T84" fmla="*/ 163 w 330"/>
                <a:gd name="T85" fmla="*/ 300 h 333"/>
                <a:gd name="T86" fmla="*/ 168 w 330"/>
                <a:gd name="T87" fmla="*/ 294 h 333"/>
                <a:gd name="T88" fmla="*/ 179 w 330"/>
                <a:gd name="T89" fmla="*/ 270 h 333"/>
                <a:gd name="T90" fmla="*/ 183 w 330"/>
                <a:gd name="T91" fmla="*/ 259 h 333"/>
                <a:gd name="T92" fmla="*/ 186 w 330"/>
                <a:gd name="T93" fmla="*/ 237 h 333"/>
                <a:gd name="T94" fmla="*/ 186 w 330"/>
                <a:gd name="T95" fmla="*/ 203 h 333"/>
                <a:gd name="T96" fmla="*/ 285 w 330"/>
                <a:gd name="T97" fmla="*/ 306 h 333"/>
                <a:gd name="T98" fmla="*/ 289 w 330"/>
                <a:gd name="T99" fmla="*/ 313 h 333"/>
                <a:gd name="T100" fmla="*/ 302 w 330"/>
                <a:gd name="T101" fmla="*/ 324 h 333"/>
                <a:gd name="T102" fmla="*/ 309 w 330"/>
                <a:gd name="T103" fmla="*/ 328 h 333"/>
                <a:gd name="T104" fmla="*/ 330 w 330"/>
                <a:gd name="T105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0" h="333">
                  <a:moveTo>
                    <a:pt x="330" y="181"/>
                  </a:moveTo>
                  <a:lnTo>
                    <a:pt x="330" y="181"/>
                  </a:lnTo>
                  <a:lnTo>
                    <a:pt x="330" y="177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279" y="0"/>
                  </a:lnTo>
                  <a:lnTo>
                    <a:pt x="279" y="196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22"/>
                  </a:lnTo>
                  <a:lnTo>
                    <a:pt x="172" y="16"/>
                  </a:lnTo>
                  <a:lnTo>
                    <a:pt x="167" y="11"/>
                  </a:lnTo>
                  <a:lnTo>
                    <a:pt x="162" y="8"/>
                  </a:lnTo>
                  <a:lnTo>
                    <a:pt x="155" y="5"/>
                  </a:lnTo>
                  <a:lnTo>
                    <a:pt x="149" y="2"/>
                  </a:lnTo>
                  <a:lnTo>
                    <a:pt x="143" y="1"/>
                  </a:lnTo>
                  <a:lnTo>
                    <a:pt x="135" y="1"/>
                  </a:lnTo>
                  <a:lnTo>
                    <a:pt x="135" y="153"/>
                  </a:lnTo>
                  <a:lnTo>
                    <a:pt x="135" y="153"/>
                  </a:lnTo>
                  <a:lnTo>
                    <a:pt x="136" y="156"/>
                  </a:lnTo>
                  <a:lnTo>
                    <a:pt x="136" y="223"/>
                  </a:lnTo>
                  <a:lnTo>
                    <a:pt x="136" y="223"/>
                  </a:lnTo>
                  <a:lnTo>
                    <a:pt x="135" y="231"/>
                  </a:lnTo>
                  <a:lnTo>
                    <a:pt x="134" y="242"/>
                  </a:lnTo>
                  <a:lnTo>
                    <a:pt x="134" y="242"/>
                  </a:lnTo>
                  <a:lnTo>
                    <a:pt x="131" y="251"/>
                  </a:lnTo>
                  <a:lnTo>
                    <a:pt x="127" y="258"/>
                  </a:lnTo>
                  <a:lnTo>
                    <a:pt x="127" y="258"/>
                  </a:lnTo>
                  <a:lnTo>
                    <a:pt x="122" y="266"/>
                  </a:lnTo>
                  <a:lnTo>
                    <a:pt x="115" y="272"/>
                  </a:lnTo>
                  <a:lnTo>
                    <a:pt x="115" y="272"/>
                  </a:lnTo>
                  <a:lnTo>
                    <a:pt x="111" y="275"/>
                  </a:lnTo>
                  <a:lnTo>
                    <a:pt x="106" y="276"/>
                  </a:lnTo>
                  <a:lnTo>
                    <a:pt x="93" y="277"/>
                  </a:lnTo>
                  <a:lnTo>
                    <a:pt x="93" y="277"/>
                  </a:lnTo>
                  <a:lnTo>
                    <a:pt x="80" y="276"/>
                  </a:lnTo>
                  <a:lnTo>
                    <a:pt x="75" y="275"/>
                  </a:lnTo>
                  <a:lnTo>
                    <a:pt x="71" y="272"/>
                  </a:lnTo>
                  <a:lnTo>
                    <a:pt x="71" y="272"/>
                  </a:lnTo>
                  <a:lnTo>
                    <a:pt x="64" y="266"/>
                  </a:lnTo>
                  <a:lnTo>
                    <a:pt x="59" y="258"/>
                  </a:lnTo>
                  <a:lnTo>
                    <a:pt x="59" y="258"/>
                  </a:lnTo>
                  <a:lnTo>
                    <a:pt x="55" y="251"/>
                  </a:lnTo>
                  <a:lnTo>
                    <a:pt x="52" y="242"/>
                  </a:lnTo>
                  <a:lnTo>
                    <a:pt x="52" y="242"/>
                  </a:lnTo>
                  <a:lnTo>
                    <a:pt x="51" y="231"/>
                  </a:lnTo>
                  <a:lnTo>
                    <a:pt x="50" y="22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0" y="237"/>
                  </a:lnTo>
                  <a:lnTo>
                    <a:pt x="1" y="248"/>
                  </a:lnTo>
                  <a:lnTo>
                    <a:pt x="4" y="259"/>
                  </a:lnTo>
                  <a:lnTo>
                    <a:pt x="7" y="270"/>
                  </a:lnTo>
                  <a:lnTo>
                    <a:pt x="7" y="270"/>
                  </a:lnTo>
                  <a:lnTo>
                    <a:pt x="13" y="286"/>
                  </a:lnTo>
                  <a:lnTo>
                    <a:pt x="18" y="294"/>
                  </a:lnTo>
                  <a:lnTo>
                    <a:pt x="23" y="300"/>
                  </a:lnTo>
                  <a:lnTo>
                    <a:pt x="23" y="300"/>
                  </a:lnTo>
                  <a:lnTo>
                    <a:pt x="33" y="312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6"/>
                  </a:lnTo>
                  <a:lnTo>
                    <a:pt x="66" y="329"/>
                  </a:lnTo>
                  <a:lnTo>
                    <a:pt x="66" y="329"/>
                  </a:lnTo>
                  <a:lnTo>
                    <a:pt x="75" y="332"/>
                  </a:lnTo>
                  <a:lnTo>
                    <a:pt x="84" y="333"/>
                  </a:lnTo>
                  <a:lnTo>
                    <a:pt x="84" y="333"/>
                  </a:lnTo>
                  <a:lnTo>
                    <a:pt x="93" y="333"/>
                  </a:lnTo>
                  <a:lnTo>
                    <a:pt x="93" y="333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1" y="332"/>
                  </a:lnTo>
                  <a:lnTo>
                    <a:pt x="120" y="329"/>
                  </a:lnTo>
                  <a:lnTo>
                    <a:pt x="120" y="329"/>
                  </a:lnTo>
                  <a:lnTo>
                    <a:pt x="131" y="326"/>
                  </a:lnTo>
                  <a:lnTo>
                    <a:pt x="143" y="319"/>
                  </a:lnTo>
                  <a:lnTo>
                    <a:pt x="143" y="319"/>
                  </a:lnTo>
                  <a:lnTo>
                    <a:pt x="153" y="312"/>
                  </a:lnTo>
                  <a:lnTo>
                    <a:pt x="163" y="300"/>
                  </a:lnTo>
                  <a:lnTo>
                    <a:pt x="163" y="300"/>
                  </a:lnTo>
                  <a:lnTo>
                    <a:pt x="168" y="294"/>
                  </a:lnTo>
                  <a:lnTo>
                    <a:pt x="173" y="286"/>
                  </a:lnTo>
                  <a:lnTo>
                    <a:pt x="179" y="270"/>
                  </a:lnTo>
                  <a:lnTo>
                    <a:pt x="179" y="270"/>
                  </a:lnTo>
                  <a:lnTo>
                    <a:pt x="183" y="259"/>
                  </a:lnTo>
                  <a:lnTo>
                    <a:pt x="185" y="248"/>
                  </a:lnTo>
                  <a:lnTo>
                    <a:pt x="186" y="237"/>
                  </a:lnTo>
                  <a:lnTo>
                    <a:pt x="186" y="223"/>
                  </a:lnTo>
                  <a:lnTo>
                    <a:pt x="186" y="203"/>
                  </a:lnTo>
                  <a:lnTo>
                    <a:pt x="187" y="137"/>
                  </a:lnTo>
                  <a:lnTo>
                    <a:pt x="285" y="306"/>
                  </a:lnTo>
                  <a:lnTo>
                    <a:pt x="285" y="306"/>
                  </a:lnTo>
                  <a:lnTo>
                    <a:pt x="289" y="313"/>
                  </a:lnTo>
                  <a:lnTo>
                    <a:pt x="295" y="319"/>
                  </a:lnTo>
                  <a:lnTo>
                    <a:pt x="302" y="324"/>
                  </a:lnTo>
                  <a:lnTo>
                    <a:pt x="309" y="328"/>
                  </a:lnTo>
                  <a:lnTo>
                    <a:pt x="309" y="328"/>
                  </a:lnTo>
                  <a:lnTo>
                    <a:pt x="319" y="331"/>
                  </a:lnTo>
                  <a:lnTo>
                    <a:pt x="330" y="332"/>
                  </a:lnTo>
                  <a:lnTo>
                    <a:pt x="33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0" name="Group 4"/>
          <p:cNvGrpSpPr>
            <a:grpSpLocks noChangeAspect="1"/>
          </p:cNvGrpSpPr>
          <p:nvPr userDrawn="1"/>
        </p:nvGrpSpPr>
        <p:grpSpPr bwMode="auto">
          <a:xfrm rot="16200000">
            <a:off x="-2030196" y="2003325"/>
            <a:ext cx="6854391" cy="2854960"/>
            <a:chOff x="2738" y="1701"/>
            <a:chExt cx="2204" cy="918"/>
          </a:xfrm>
          <a:solidFill>
            <a:srgbClr val="FF6140"/>
          </a:solidFill>
        </p:grpSpPr>
        <p:sp>
          <p:nvSpPr>
            <p:cNvPr id="61" name="Rectangle 5"/>
            <p:cNvSpPr>
              <a:spLocks noChangeArrowheads="1"/>
            </p:cNvSpPr>
            <p:nvPr userDrawn="1"/>
          </p:nvSpPr>
          <p:spPr bwMode="auto">
            <a:xfrm>
              <a:off x="4184" y="1711"/>
              <a:ext cx="134" cy="8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6"/>
            <p:cNvSpPr>
              <a:spLocks noEditPoints="1"/>
            </p:cNvSpPr>
            <p:nvPr userDrawn="1"/>
          </p:nvSpPr>
          <p:spPr bwMode="auto">
            <a:xfrm>
              <a:off x="4444" y="1701"/>
              <a:ext cx="498" cy="882"/>
            </a:xfrm>
            <a:custGeom>
              <a:avLst/>
              <a:gdLst>
                <a:gd name="T0" fmla="*/ 136 w 498"/>
                <a:gd name="T1" fmla="*/ 296 h 882"/>
                <a:gd name="T2" fmla="*/ 136 w 498"/>
                <a:gd name="T3" fmla="*/ 272 h 882"/>
                <a:gd name="T4" fmla="*/ 140 w 498"/>
                <a:gd name="T5" fmla="*/ 246 h 882"/>
                <a:gd name="T6" fmla="*/ 156 w 498"/>
                <a:gd name="T7" fmla="*/ 200 h 882"/>
                <a:gd name="T8" fmla="*/ 162 w 498"/>
                <a:gd name="T9" fmla="*/ 190 h 882"/>
                <a:gd name="T10" fmla="*/ 180 w 498"/>
                <a:gd name="T11" fmla="*/ 172 h 882"/>
                <a:gd name="T12" fmla="*/ 190 w 498"/>
                <a:gd name="T13" fmla="*/ 164 h 882"/>
                <a:gd name="T14" fmla="*/ 216 w 498"/>
                <a:gd name="T15" fmla="*/ 154 h 882"/>
                <a:gd name="T16" fmla="*/ 250 w 498"/>
                <a:gd name="T17" fmla="*/ 150 h 882"/>
                <a:gd name="T18" fmla="*/ 266 w 498"/>
                <a:gd name="T19" fmla="*/ 152 h 882"/>
                <a:gd name="T20" fmla="*/ 296 w 498"/>
                <a:gd name="T21" fmla="*/ 158 h 882"/>
                <a:gd name="T22" fmla="*/ 308 w 498"/>
                <a:gd name="T23" fmla="*/ 164 h 882"/>
                <a:gd name="T24" fmla="*/ 328 w 498"/>
                <a:gd name="T25" fmla="*/ 180 h 882"/>
                <a:gd name="T26" fmla="*/ 342 w 498"/>
                <a:gd name="T27" fmla="*/ 200 h 882"/>
                <a:gd name="T28" fmla="*/ 352 w 498"/>
                <a:gd name="T29" fmla="*/ 222 h 882"/>
                <a:gd name="T30" fmla="*/ 358 w 498"/>
                <a:gd name="T31" fmla="*/ 246 h 882"/>
                <a:gd name="T32" fmla="*/ 364 w 498"/>
                <a:gd name="T33" fmla="*/ 296 h 882"/>
                <a:gd name="T34" fmla="*/ 136 w 498"/>
                <a:gd name="T35" fmla="*/ 508 h 882"/>
                <a:gd name="T36" fmla="*/ 482 w 498"/>
                <a:gd name="T37" fmla="*/ 172 h 882"/>
                <a:gd name="T38" fmla="*/ 462 w 498"/>
                <a:gd name="T39" fmla="*/ 124 h 882"/>
                <a:gd name="T40" fmla="*/ 438 w 498"/>
                <a:gd name="T41" fmla="*/ 88 h 882"/>
                <a:gd name="T42" fmla="*/ 424 w 498"/>
                <a:gd name="T43" fmla="*/ 72 h 882"/>
                <a:gd name="T44" fmla="*/ 396 w 498"/>
                <a:gd name="T45" fmla="*/ 46 h 882"/>
                <a:gd name="T46" fmla="*/ 380 w 498"/>
                <a:gd name="T47" fmla="*/ 36 h 882"/>
                <a:gd name="T48" fmla="*/ 322 w 498"/>
                <a:gd name="T49" fmla="*/ 10 h 882"/>
                <a:gd name="T50" fmla="*/ 296 w 498"/>
                <a:gd name="T51" fmla="*/ 4 h 882"/>
                <a:gd name="T52" fmla="*/ 274 w 498"/>
                <a:gd name="T53" fmla="*/ 2 h 882"/>
                <a:gd name="T54" fmla="*/ 250 w 498"/>
                <a:gd name="T55" fmla="*/ 0 h 882"/>
                <a:gd name="T56" fmla="*/ 226 w 498"/>
                <a:gd name="T57" fmla="*/ 2 h 882"/>
                <a:gd name="T58" fmla="*/ 178 w 498"/>
                <a:gd name="T59" fmla="*/ 10 h 882"/>
                <a:gd name="T60" fmla="*/ 148 w 498"/>
                <a:gd name="T61" fmla="*/ 22 h 882"/>
                <a:gd name="T62" fmla="*/ 118 w 498"/>
                <a:gd name="T63" fmla="*/ 36 h 882"/>
                <a:gd name="T64" fmla="*/ 88 w 498"/>
                <a:gd name="T65" fmla="*/ 58 h 882"/>
                <a:gd name="T66" fmla="*/ 60 w 498"/>
                <a:gd name="T67" fmla="*/ 88 h 882"/>
                <a:gd name="T68" fmla="*/ 48 w 498"/>
                <a:gd name="T69" fmla="*/ 106 h 882"/>
                <a:gd name="T70" fmla="*/ 26 w 498"/>
                <a:gd name="T71" fmla="*/ 146 h 882"/>
                <a:gd name="T72" fmla="*/ 18 w 498"/>
                <a:gd name="T73" fmla="*/ 172 h 882"/>
                <a:gd name="T74" fmla="*/ 4 w 498"/>
                <a:gd name="T75" fmla="*/ 228 h 882"/>
                <a:gd name="T76" fmla="*/ 0 w 498"/>
                <a:gd name="T77" fmla="*/ 296 h 882"/>
                <a:gd name="T78" fmla="*/ 136 w 498"/>
                <a:gd name="T79" fmla="*/ 882 h 882"/>
                <a:gd name="T80" fmla="*/ 364 w 498"/>
                <a:gd name="T81" fmla="*/ 530 h 882"/>
                <a:gd name="T82" fmla="*/ 498 w 498"/>
                <a:gd name="T83" fmla="*/ 882 h 882"/>
                <a:gd name="T84" fmla="*/ 498 w 498"/>
                <a:gd name="T85" fmla="*/ 296 h 882"/>
                <a:gd name="T86" fmla="*/ 494 w 498"/>
                <a:gd name="T87" fmla="*/ 228 h 882"/>
                <a:gd name="T88" fmla="*/ 482 w 498"/>
                <a:gd name="T89" fmla="*/ 17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8" h="882">
                  <a:moveTo>
                    <a:pt x="136" y="508"/>
                  </a:moveTo>
                  <a:lnTo>
                    <a:pt x="136" y="296"/>
                  </a:lnTo>
                  <a:lnTo>
                    <a:pt x="136" y="296"/>
                  </a:lnTo>
                  <a:lnTo>
                    <a:pt x="136" y="272"/>
                  </a:lnTo>
                  <a:lnTo>
                    <a:pt x="140" y="246"/>
                  </a:lnTo>
                  <a:lnTo>
                    <a:pt x="140" y="246"/>
                  </a:lnTo>
                  <a:lnTo>
                    <a:pt x="146" y="222"/>
                  </a:lnTo>
                  <a:lnTo>
                    <a:pt x="156" y="200"/>
                  </a:lnTo>
                  <a:lnTo>
                    <a:pt x="156" y="200"/>
                  </a:lnTo>
                  <a:lnTo>
                    <a:pt x="162" y="190"/>
                  </a:lnTo>
                  <a:lnTo>
                    <a:pt x="170" y="180"/>
                  </a:lnTo>
                  <a:lnTo>
                    <a:pt x="180" y="172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202" y="158"/>
                  </a:lnTo>
                  <a:lnTo>
                    <a:pt x="216" y="154"/>
                  </a:lnTo>
                  <a:lnTo>
                    <a:pt x="232" y="152"/>
                  </a:lnTo>
                  <a:lnTo>
                    <a:pt x="250" y="150"/>
                  </a:lnTo>
                  <a:lnTo>
                    <a:pt x="250" y="150"/>
                  </a:lnTo>
                  <a:lnTo>
                    <a:pt x="266" y="152"/>
                  </a:lnTo>
                  <a:lnTo>
                    <a:pt x="282" y="154"/>
                  </a:lnTo>
                  <a:lnTo>
                    <a:pt x="296" y="158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18" y="172"/>
                  </a:lnTo>
                  <a:lnTo>
                    <a:pt x="328" y="180"/>
                  </a:lnTo>
                  <a:lnTo>
                    <a:pt x="336" y="190"/>
                  </a:lnTo>
                  <a:lnTo>
                    <a:pt x="342" y="200"/>
                  </a:lnTo>
                  <a:lnTo>
                    <a:pt x="342" y="200"/>
                  </a:lnTo>
                  <a:lnTo>
                    <a:pt x="352" y="222"/>
                  </a:lnTo>
                  <a:lnTo>
                    <a:pt x="358" y="246"/>
                  </a:lnTo>
                  <a:lnTo>
                    <a:pt x="358" y="246"/>
                  </a:lnTo>
                  <a:lnTo>
                    <a:pt x="362" y="272"/>
                  </a:lnTo>
                  <a:lnTo>
                    <a:pt x="364" y="296"/>
                  </a:lnTo>
                  <a:lnTo>
                    <a:pt x="364" y="374"/>
                  </a:lnTo>
                  <a:lnTo>
                    <a:pt x="136" y="508"/>
                  </a:lnTo>
                  <a:close/>
                  <a:moveTo>
                    <a:pt x="482" y="172"/>
                  </a:moveTo>
                  <a:lnTo>
                    <a:pt x="482" y="172"/>
                  </a:lnTo>
                  <a:lnTo>
                    <a:pt x="472" y="146"/>
                  </a:lnTo>
                  <a:lnTo>
                    <a:pt x="462" y="124"/>
                  </a:lnTo>
                  <a:lnTo>
                    <a:pt x="450" y="106"/>
                  </a:lnTo>
                  <a:lnTo>
                    <a:pt x="438" y="88"/>
                  </a:lnTo>
                  <a:lnTo>
                    <a:pt x="438" y="88"/>
                  </a:lnTo>
                  <a:lnTo>
                    <a:pt x="424" y="72"/>
                  </a:lnTo>
                  <a:lnTo>
                    <a:pt x="410" y="58"/>
                  </a:lnTo>
                  <a:lnTo>
                    <a:pt x="396" y="46"/>
                  </a:lnTo>
                  <a:lnTo>
                    <a:pt x="380" y="36"/>
                  </a:lnTo>
                  <a:lnTo>
                    <a:pt x="380" y="36"/>
                  </a:lnTo>
                  <a:lnTo>
                    <a:pt x="350" y="22"/>
                  </a:lnTo>
                  <a:lnTo>
                    <a:pt x="322" y="10"/>
                  </a:lnTo>
                  <a:lnTo>
                    <a:pt x="322" y="10"/>
                  </a:lnTo>
                  <a:lnTo>
                    <a:pt x="296" y="4"/>
                  </a:lnTo>
                  <a:lnTo>
                    <a:pt x="274" y="2"/>
                  </a:lnTo>
                  <a:lnTo>
                    <a:pt x="274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04" y="4"/>
                  </a:lnTo>
                  <a:lnTo>
                    <a:pt x="178" y="10"/>
                  </a:lnTo>
                  <a:lnTo>
                    <a:pt x="178" y="10"/>
                  </a:lnTo>
                  <a:lnTo>
                    <a:pt x="148" y="22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04" y="46"/>
                  </a:lnTo>
                  <a:lnTo>
                    <a:pt x="88" y="58"/>
                  </a:lnTo>
                  <a:lnTo>
                    <a:pt x="74" y="72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48" y="106"/>
                  </a:lnTo>
                  <a:lnTo>
                    <a:pt x="36" y="124"/>
                  </a:lnTo>
                  <a:lnTo>
                    <a:pt x="26" y="146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10" y="198"/>
                  </a:lnTo>
                  <a:lnTo>
                    <a:pt x="4" y="228"/>
                  </a:lnTo>
                  <a:lnTo>
                    <a:pt x="2" y="260"/>
                  </a:lnTo>
                  <a:lnTo>
                    <a:pt x="0" y="296"/>
                  </a:lnTo>
                  <a:lnTo>
                    <a:pt x="0" y="882"/>
                  </a:lnTo>
                  <a:lnTo>
                    <a:pt x="136" y="882"/>
                  </a:lnTo>
                  <a:lnTo>
                    <a:pt x="136" y="664"/>
                  </a:lnTo>
                  <a:lnTo>
                    <a:pt x="364" y="530"/>
                  </a:lnTo>
                  <a:lnTo>
                    <a:pt x="364" y="882"/>
                  </a:lnTo>
                  <a:lnTo>
                    <a:pt x="498" y="882"/>
                  </a:lnTo>
                  <a:lnTo>
                    <a:pt x="498" y="296"/>
                  </a:lnTo>
                  <a:lnTo>
                    <a:pt x="498" y="296"/>
                  </a:lnTo>
                  <a:lnTo>
                    <a:pt x="498" y="260"/>
                  </a:lnTo>
                  <a:lnTo>
                    <a:pt x="494" y="228"/>
                  </a:lnTo>
                  <a:lnTo>
                    <a:pt x="488" y="198"/>
                  </a:lnTo>
                  <a:lnTo>
                    <a:pt x="482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9"/>
            <p:cNvSpPr>
              <a:spLocks/>
            </p:cNvSpPr>
            <p:nvPr userDrawn="1"/>
          </p:nvSpPr>
          <p:spPr bwMode="auto">
            <a:xfrm>
              <a:off x="2738" y="1711"/>
              <a:ext cx="266" cy="908"/>
            </a:xfrm>
            <a:custGeom>
              <a:avLst/>
              <a:gdLst>
                <a:gd name="T0" fmla="*/ 130 w 266"/>
                <a:gd name="T1" fmla="*/ 724 h 908"/>
                <a:gd name="T2" fmla="*/ 130 w 266"/>
                <a:gd name="T3" fmla="*/ 724 h 908"/>
                <a:gd name="T4" fmla="*/ 128 w 266"/>
                <a:gd name="T5" fmla="*/ 736 h 908"/>
                <a:gd name="T6" fmla="*/ 122 w 266"/>
                <a:gd name="T7" fmla="*/ 748 h 908"/>
                <a:gd name="T8" fmla="*/ 122 w 266"/>
                <a:gd name="T9" fmla="*/ 748 h 908"/>
                <a:gd name="T10" fmla="*/ 112 w 266"/>
                <a:gd name="T11" fmla="*/ 756 h 908"/>
                <a:gd name="T12" fmla="*/ 100 w 266"/>
                <a:gd name="T13" fmla="*/ 764 h 908"/>
                <a:gd name="T14" fmla="*/ 100 w 266"/>
                <a:gd name="T15" fmla="*/ 764 h 908"/>
                <a:gd name="T16" fmla="*/ 92 w 266"/>
                <a:gd name="T17" fmla="*/ 768 h 908"/>
                <a:gd name="T18" fmla="*/ 82 w 266"/>
                <a:gd name="T19" fmla="*/ 770 h 908"/>
                <a:gd name="T20" fmla="*/ 60 w 266"/>
                <a:gd name="T21" fmla="*/ 772 h 908"/>
                <a:gd name="T22" fmla="*/ 0 w 266"/>
                <a:gd name="T23" fmla="*/ 772 h 908"/>
                <a:gd name="T24" fmla="*/ 0 w 266"/>
                <a:gd name="T25" fmla="*/ 908 h 908"/>
                <a:gd name="T26" fmla="*/ 112 w 266"/>
                <a:gd name="T27" fmla="*/ 908 h 908"/>
                <a:gd name="T28" fmla="*/ 112 w 266"/>
                <a:gd name="T29" fmla="*/ 908 h 908"/>
                <a:gd name="T30" fmla="*/ 132 w 266"/>
                <a:gd name="T31" fmla="*/ 906 h 908"/>
                <a:gd name="T32" fmla="*/ 152 w 266"/>
                <a:gd name="T33" fmla="*/ 902 h 908"/>
                <a:gd name="T34" fmla="*/ 170 w 266"/>
                <a:gd name="T35" fmla="*/ 896 h 908"/>
                <a:gd name="T36" fmla="*/ 188 w 266"/>
                <a:gd name="T37" fmla="*/ 888 h 908"/>
                <a:gd name="T38" fmla="*/ 188 w 266"/>
                <a:gd name="T39" fmla="*/ 888 h 908"/>
                <a:gd name="T40" fmla="*/ 202 w 266"/>
                <a:gd name="T41" fmla="*/ 878 h 908"/>
                <a:gd name="T42" fmla="*/ 216 w 266"/>
                <a:gd name="T43" fmla="*/ 868 h 908"/>
                <a:gd name="T44" fmla="*/ 216 w 266"/>
                <a:gd name="T45" fmla="*/ 868 h 908"/>
                <a:gd name="T46" fmla="*/ 230 w 266"/>
                <a:gd name="T47" fmla="*/ 854 h 908"/>
                <a:gd name="T48" fmla="*/ 240 w 266"/>
                <a:gd name="T49" fmla="*/ 838 h 908"/>
                <a:gd name="T50" fmla="*/ 240 w 266"/>
                <a:gd name="T51" fmla="*/ 838 h 908"/>
                <a:gd name="T52" fmla="*/ 250 w 266"/>
                <a:gd name="T53" fmla="*/ 820 h 908"/>
                <a:gd name="T54" fmla="*/ 258 w 266"/>
                <a:gd name="T55" fmla="*/ 798 h 908"/>
                <a:gd name="T56" fmla="*/ 258 w 266"/>
                <a:gd name="T57" fmla="*/ 798 h 908"/>
                <a:gd name="T58" fmla="*/ 264 w 266"/>
                <a:gd name="T59" fmla="*/ 772 h 908"/>
                <a:gd name="T60" fmla="*/ 266 w 266"/>
                <a:gd name="T61" fmla="*/ 744 h 908"/>
                <a:gd name="T62" fmla="*/ 266 w 266"/>
                <a:gd name="T63" fmla="*/ 0 h 908"/>
                <a:gd name="T64" fmla="*/ 130 w 266"/>
                <a:gd name="T65" fmla="*/ 0 h 908"/>
                <a:gd name="T66" fmla="*/ 130 w 266"/>
                <a:gd name="T67" fmla="*/ 724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908">
                  <a:moveTo>
                    <a:pt x="130" y="724"/>
                  </a:moveTo>
                  <a:lnTo>
                    <a:pt x="130" y="724"/>
                  </a:lnTo>
                  <a:lnTo>
                    <a:pt x="128" y="736"/>
                  </a:lnTo>
                  <a:lnTo>
                    <a:pt x="122" y="748"/>
                  </a:lnTo>
                  <a:lnTo>
                    <a:pt x="122" y="748"/>
                  </a:lnTo>
                  <a:lnTo>
                    <a:pt x="112" y="756"/>
                  </a:lnTo>
                  <a:lnTo>
                    <a:pt x="100" y="764"/>
                  </a:lnTo>
                  <a:lnTo>
                    <a:pt x="100" y="764"/>
                  </a:lnTo>
                  <a:lnTo>
                    <a:pt x="92" y="768"/>
                  </a:lnTo>
                  <a:lnTo>
                    <a:pt x="82" y="770"/>
                  </a:lnTo>
                  <a:lnTo>
                    <a:pt x="60" y="772"/>
                  </a:lnTo>
                  <a:lnTo>
                    <a:pt x="0" y="772"/>
                  </a:lnTo>
                  <a:lnTo>
                    <a:pt x="0" y="908"/>
                  </a:lnTo>
                  <a:lnTo>
                    <a:pt x="112" y="908"/>
                  </a:lnTo>
                  <a:lnTo>
                    <a:pt x="112" y="908"/>
                  </a:lnTo>
                  <a:lnTo>
                    <a:pt x="132" y="906"/>
                  </a:lnTo>
                  <a:lnTo>
                    <a:pt x="152" y="902"/>
                  </a:lnTo>
                  <a:lnTo>
                    <a:pt x="170" y="896"/>
                  </a:lnTo>
                  <a:lnTo>
                    <a:pt x="188" y="888"/>
                  </a:lnTo>
                  <a:lnTo>
                    <a:pt x="188" y="888"/>
                  </a:lnTo>
                  <a:lnTo>
                    <a:pt x="202" y="878"/>
                  </a:lnTo>
                  <a:lnTo>
                    <a:pt x="216" y="868"/>
                  </a:lnTo>
                  <a:lnTo>
                    <a:pt x="216" y="868"/>
                  </a:lnTo>
                  <a:lnTo>
                    <a:pt x="230" y="854"/>
                  </a:lnTo>
                  <a:lnTo>
                    <a:pt x="240" y="838"/>
                  </a:lnTo>
                  <a:lnTo>
                    <a:pt x="240" y="838"/>
                  </a:lnTo>
                  <a:lnTo>
                    <a:pt x="250" y="820"/>
                  </a:lnTo>
                  <a:lnTo>
                    <a:pt x="258" y="798"/>
                  </a:lnTo>
                  <a:lnTo>
                    <a:pt x="258" y="798"/>
                  </a:lnTo>
                  <a:lnTo>
                    <a:pt x="264" y="772"/>
                  </a:lnTo>
                  <a:lnTo>
                    <a:pt x="266" y="744"/>
                  </a:lnTo>
                  <a:lnTo>
                    <a:pt x="266" y="0"/>
                  </a:lnTo>
                  <a:lnTo>
                    <a:pt x="130" y="0"/>
                  </a:lnTo>
                  <a:lnTo>
                    <a:pt x="130" y="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10"/>
            <p:cNvSpPr>
              <a:spLocks/>
            </p:cNvSpPr>
            <p:nvPr userDrawn="1"/>
          </p:nvSpPr>
          <p:spPr bwMode="auto">
            <a:xfrm>
              <a:off x="3152" y="1711"/>
              <a:ext cx="882" cy="890"/>
            </a:xfrm>
            <a:custGeom>
              <a:avLst/>
              <a:gdLst>
                <a:gd name="T0" fmla="*/ 882 w 882"/>
                <a:gd name="T1" fmla="*/ 0 h 890"/>
                <a:gd name="T2" fmla="*/ 746 w 882"/>
                <a:gd name="T3" fmla="*/ 522 h 890"/>
                <a:gd name="T4" fmla="*/ 584 w 882"/>
                <a:gd name="T5" fmla="*/ 244 h 890"/>
                <a:gd name="T6" fmla="*/ 482 w 882"/>
                <a:gd name="T7" fmla="*/ 72 h 890"/>
                <a:gd name="T8" fmla="*/ 482 w 882"/>
                <a:gd name="T9" fmla="*/ 72 h 890"/>
                <a:gd name="T10" fmla="*/ 460 w 882"/>
                <a:gd name="T11" fmla="*/ 44 h 890"/>
                <a:gd name="T12" fmla="*/ 432 w 882"/>
                <a:gd name="T13" fmla="*/ 22 h 890"/>
                <a:gd name="T14" fmla="*/ 400 w 882"/>
                <a:gd name="T15" fmla="*/ 8 h 890"/>
                <a:gd name="T16" fmla="*/ 362 w 882"/>
                <a:gd name="T17" fmla="*/ 2 h 890"/>
                <a:gd name="T18" fmla="*/ 362 w 882"/>
                <a:gd name="T19" fmla="*/ 406 h 890"/>
                <a:gd name="T20" fmla="*/ 364 w 882"/>
                <a:gd name="T21" fmla="*/ 594 h 890"/>
                <a:gd name="T22" fmla="*/ 362 w 882"/>
                <a:gd name="T23" fmla="*/ 620 h 890"/>
                <a:gd name="T24" fmla="*/ 358 w 882"/>
                <a:gd name="T25" fmla="*/ 644 h 890"/>
                <a:gd name="T26" fmla="*/ 342 w 882"/>
                <a:gd name="T27" fmla="*/ 690 h 890"/>
                <a:gd name="T28" fmla="*/ 336 w 882"/>
                <a:gd name="T29" fmla="*/ 702 h 890"/>
                <a:gd name="T30" fmla="*/ 318 w 882"/>
                <a:gd name="T31" fmla="*/ 718 h 890"/>
                <a:gd name="T32" fmla="*/ 308 w 882"/>
                <a:gd name="T33" fmla="*/ 726 h 890"/>
                <a:gd name="T34" fmla="*/ 282 w 882"/>
                <a:gd name="T35" fmla="*/ 736 h 890"/>
                <a:gd name="T36" fmla="*/ 250 w 882"/>
                <a:gd name="T37" fmla="*/ 740 h 890"/>
                <a:gd name="T38" fmla="*/ 232 w 882"/>
                <a:gd name="T39" fmla="*/ 738 h 890"/>
                <a:gd name="T40" fmla="*/ 202 w 882"/>
                <a:gd name="T41" fmla="*/ 732 h 890"/>
                <a:gd name="T42" fmla="*/ 190 w 882"/>
                <a:gd name="T43" fmla="*/ 726 h 890"/>
                <a:gd name="T44" fmla="*/ 170 w 882"/>
                <a:gd name="T45" fmla="*/ 710 h 890"/>
                <a:gd name="T46" fmla="*/ 156 w 882"/>
                <a:gd name="T47" fmla="*/ 690 h 890"/>
                <a:gd name="T48" fmla="*/ 146 w 882"/>
                <a:gd name="T49" fmla="*/ 668 h 890"/>
                <a:gd name="T50" fmla="*/ 140 w 882"/>
                <a:gd name="T51" fmla="*/ 644 h 890"/>
                <a:gd name="T52" fmla="*/ 136 w 882"/>
                <a:gd name="T53" fmla="*/ 594 h 890"/>
                <a:gd name="T54" fmla="*/ 0 w 882"/>
                <a:gd name="T55" fmla="*/ 0 h 890"/>
                <a:gd name="T56" fmla="*/ 0 w 882"/>
                <a:gd name="T57" fmla="*/ 594 h 890"/>
                <a:gd name="T58" fmla="*/ 4 w 882"/>
                <a:gd name="T59" fmla="*/ 662 h 890"/>
                <a:gd name="T60" fmla="*/ 18 w 882"/>
                <a:gd name="T61" fmla="*/ 720 h 890"/>
                <a:gd name="T62" fmla="*/ 26 w 882"/>
                <a:gd name="T63" fmla="*/ 744 h 890"/>
                <a:gd name="T64" fmla="*/ 48 w 882"/>
                <a:gd name="T65" fmla="*/ 786 h 890"/>
                <a:gd name="T66" fmla="*/ 60 w 882"/>
                <a:gd name="T67" fmla="*/ 802 h 890"/>
                <a:gd name="T68" fmla="*/ 88 w 882"/>
                <a:gd name="T69" fmla="*/ 832 h 890"/>
                <a:gd name="T70" fmla="*/ 118 w 882"/>
                <a:gd name="T71" fmla="*/ 854 h 890"/>
                <a:gd name="T72" fmla="*/ 148 w 882"/>
                <a:gd name="T73" fmla="*/ 870 h 890"/>
                <a:gd name="T74" fmla="*/ 178 w 882"/>
                <a:gd name="T75" fmla="*/ 880 h 890"/>
                <a:gd name="T76" fmla="*/ 224 w 882"/>
                <a:gd name="T77" fmla="*/ 890 h 890"/>
                <a:gd name="T78" fmla="*/ 250 w 882"/>
                <a:gd name="T79" fmla="*/ 890 h 890"/>
                <a:gd name="T80" fmla="*/ 274 w 882"/>
                <a:gd name="T81" fmla="*/ 890 h 890"/>
                <a:gd name="T82" fmla="*/ 296 w 882"/>
                <a:gd name="T83" fmla="*/ 886 h 890"/>
                <a:gd name="T84" fmla="*/ 322 w 882"/>
                <a:gd name="T85" fmla="*/ 880 h 890"/>
                <a:gd name="T86" fmla="*/ 380 w 882"/>
                <a:gd name="T87" fmla="*/ 854 h 890"/>
                <a:gd name="T88" fmla="*/ 396 w 882"/>
                <a:gd name="T89" fmla="*/ 844 h 890"/>
                <a:gd name="T90" fmla="*/ 424 w 882"/>
                <a:gd name="T91" fmla="*/ 818 h 890"/>
                <a:gd name="T92" fmla="*/ 438 w 882"/>
                <a:gd name="T93" fmla="*/ 802 h 890"/>
                <a:gd name="T94" fmla="*/ 462 w 882"/>
                <a:gd name="T95" fmla="*/ 766 h 890"/>
                <a:gd name="T96" fmla="*/ 482 w 882"/>
                <a:gd name="T97" fmla="*/ 720 h 890"/>
                <a:gd name="T98" fmla="*/ 488 w 882"/>
                <a:gd name="T99" fmla="*/ 692 h 890"/>
                <a:gd name="T100" fmla="*/ 498 w 882"/>
                <a:gd name="T101" fmla="*/ 630 h 890"/>
                <a:gd name="T102" fmla="*/ 498 w 882"/>
                <a:gd name="T103" fmla="*/ 544 h 890"/>
                <a:gd name="T104" fmla="*/ 760 w 882"/>
                <a:gd name="T105" fmla="*/ 818 h 890"/>
                <a:gd name="T106" fmla="*/ 774 w 882"/>
                <a:gd name="T107" fmla="*/ 836 h 890"/>
                <a:gd name="T108" fmla="*/ 808 w 882"/>
                <a:gd name="T109" fmla="*/ 866 h 890"/>
                <a:gd name="T110" fmla="*/ 828 w 882"/>
                <a:gd name="T111" fmla="*/ 876 h 890"/>
                <a:gd name="T112" fmla="*/ 854 w 882"/>
                <a:gd name="T113" fmla="*/ 884 h 890"/>
                <a:gd name="T114" fmla="*/ 882 w 882"/>
                <a:gd name="T115" fmla="*/ 888 h 890"/>
                <a:gd name="T116" fmla="*/ 882 w 882"/>
                <a:gd name="T117" fmla="*/ 482 h 890"/>
                <a:gd name="T118" fmla="*/ 882 w 882"/>
                <a:gd name="T11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2" h="890">
                  <a:moveTo>
                    <a:pt x="882" y="0"/>
                  </a:moveTo>
                  <a:lnTo>
                    <a:pt x="882" y="0"/>
                  </a:lnTo>
                  <a:lnTo>
                    <a:pt x="746" y="0"/>
                  </a:lnTo>
                  <a:lnTo>
                    <a:pt x="746" y="522"/>
                  </a:lnTo>
                  <a:lnTo>
                    <a:pt x="584" y="244"/>
                  </a:lnTo>
                  <a:lnTo>
                    <a:pt x="584" y="244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72" y="56"/>
                  </a:lnTo>
                  <a:lnTo>
                    <a:pt x="460" y="44"/>
                  </a:lnTo>
                  <a:lnTo>
                    <a:pt x="448" y="32"/>
                  </a:lnTo>
                  <a:lnTo>
                    <a:pt x="432" y="22"/>
                  </a:lnTo>
                  <a:lnTo>
                    <a:pt x="416" y="14"/>
                  </a:lnTo>
                  <a:lnTo>
                    <a:pt x="400" y="8"/>
                  </a:lnTo>
                  <a:lnTo>
                    <a:pt x="382" y="4"/>
                  </a:lnTo>
                  <a:lnTo>
                    <a:pt x="362" y="2"/>
                  </a:lnTo>
                  <a:lnTo>
                    <a:pt x="362" y="406"/>
                  </a:lnTo>
                  <a:lnTo>
                    <a:pt x="362" y="406"/>
                  </a:lnTo>
                  <a:lnTo>
                    <a:pt x="364" y="416"/>
                  </a:lnTo>
                  <a:lnTo>
                    <a:pt x="364" y="594"/>
                  </a:lnTo>
                  <a:lnTo>
                    <a:pt x="364" y="594"/>
                  </a:lnTo>
                  <a:lnTo>
                    <a:pt x="362" y="620"/>
                  </a:lnTo>
                  <a:lnTo>
                    <a:pt x="358" y="644"/>
                  </a:lnTo>
                  <a:lnTo>
                    <a:pt x="358" y="644"/>
                  </a:lnTo>
                  <a:lnTo>
                    <a:pt x="352" y="668"/>
                  </a:lnTo>
                  <a:lnTo>
                    <a:pt x="342" y="690"/>
                  </a:lnTo>
                  <a:lnTo>
                    <a:pt x="342" y="690"/>
                  </a:lnTo>
                  <a:lnTo>
                    <a:pt x="336" y="702"/>
                  </a:lnTo>
                  <a:lnTo>
                    <a:pt x="328" y="710"/>
                  </a:lnTo>
                  <a:lnTo>
                    <a:pt x="318" y="718"/>
                  </a:lnTo>
                  <a:lnTo>
                    <a:pt x="308" y="726"/>
                  </a:lnTo>
                  <a:lnTo>
                    <a:pt x="308" y="726"/>
                  </a:lnTo>
                  <a:lnTo>
                    <a:pt x="296" y="732"/>
                  </a:lnTo>
                  <a:lnTo>
                    <a:pt x="282" y="736"/>
                  </a:lnTo>
                  <a:lnTo>
                    <a:pt x="266" y="738"/>
                  </a:lnTo>
                  <a:lnTo>
                    <a:pt x="250" y="740"/>
                  </a:lnTo>
                  <a:lnTo>
                    <a:pt x="250" y="740"/>
                  </a:lnTo>
                  <a:lnTo>
                    <a:pt x="232" y="738"/>
                  </a:lnTo>
                  <a:lnTo>
                    <a:pt x="216" y="736"/>
                  </a:lnTo>
                  <a:lnTo>
                    <a:pt x="202" y="732"/>
                  </a:lnTo>
                  <a:lnTo>
                    <a:pt x="190" y="726"/>
                  </a:lnTo>
                  <a:lnTo>
                    <a:pt x="190" y="726"/>
                  </a:lnTo>
                  <a:lnTo>
                    <a:pt x="180" y="718"/>
                  </a:lnTo>
                  <a:lnTo>
                    <a:pt x="170" y="710"/>
                  </a:lnTo>
                  <a:lnTo>
                    <a:pt x="162" y="702"/>
                  </a:lnTo>
                  <a:lnTo>
                    <a:pt x="156" y="690"/>
                  </a:lnTo>
                  <a:lnTo>
                    <a:pt x="156" y="690"/>
                  </a:lnTo>
                  <a:lnTo>
                    <a:pt x="146" y="668"/>
                  </a:lnTo>
                  <a:lnTo>
                    <a:pt x="140" y="644"/>
                  </a:lnTo>
                  <a:lnTo>
                    <a:pt x="140" y="644"/>
                  </a:lnTo>
                  <a:lnTo>
                    <a:pt x="136" y="620"/>
                  </a:lnTo>
                  <a:lnTo>
                    <a:pt x="136" y="594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94"/>
                  </a:lnTo>
                  <a:lnTo>
                    <a:pt x="0" y="594"/>
                  </a:lnTo>
                  <a:lnTo>
                    <a:pt x="2" y="630"/>
                  </a:lnTo>
                  <a:lnTo>
                    <a:pt x="4" y="662"/>
                  </a:lnTo>
                  <a:lnTo>
                    <a:pt x="10" y="692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26" y="744"/>
                  </a:lnTo>
                  <a:lnTo>
                    <a:pt x="36" y="766"/>
                  </a:lnTo>
                  <a:lnTo>
                    <a:pt x="48" y="786"/>
                  </a:lnTo>
                  <a:lnTo>
                    <a:pt x="60" y="802"/>
                  </a:lnTo>
                  <a:lnTo>
                    <a:pt x="60" y="802"/>
                  </a:lnTo>
                  <a:lnTo>
                    <a:pt x="74" y="818"/>
                  </a:lnTo>
                  <a:lnTo>
                    <a:pt x="88" y="832"/>
                  </a:lnTo>
                  <a:lnTo>
                    <a:pt x="104" y="844"/>
                  </a:lnTo>
                  <a:lnTo>
                    <a:pt x="118" y="854"/>
                  </a:lnTo>
                  <a:lnTo>
                    <a:pt x="118" y="854"/>
                  </a:lnTo>
                  <a:lnTo>
                    <a:pt x="148" y="870"/>
                  </a:lnTo>
                  <a:lnTo>
                    <a:pt x="178" y="880"/>
                  </a:lnTo>
                  <a:lnTo>
                    <a:pt x="178" y="880"/>
                  </a:lnTo>
                  <a:lnTo>
                    <a:pt x="202" y="886"/>
                  </a:lnTo>
                  <a:lnTo>
                    <a:pt x="224" y="890"/>
                  </a:lnTo>
                  <a:lnTo>
                    <a:pt x="224" y="890"/>
                  </a:lnTo>
                  <a:lnTo>
                    <a:pt x="250" y="890"/>
                  </a:lnTo>
                  <a:lnTo>
                    <a:pt x="250" y="890"/>
                  </a:lnTo>
                  <a:lnTo>
                    <a:pt x="274" y="890"/>
                  </a:lnTo>
                  <a:lnTo>
                    <a:pt x="274" y="890"/>
                  </a:lnTo>
                  <a:lnTo>
                    <a:pt x="296" y="886"/>
                  </a:lnTo>
                  <a:lnTo>
                    <a:pt x="322" y="880"/>
                  </a:lnTo>
                  <a:lnTo>
                    <a:pt x="322" y="880"/>
                  </a:lnTo>
                  <a:lnTo>
                    <a:pt x="350" y="870"/>
                  </a:lnTo>
                  <a:lnTo>
                    <a:pt x="380" y="854"/>
                  </a:lnTo>
                  <a:lnTo>
                    <a:pt x="380" y="854"/>
                  </a:lnTo>
                  <a:lnTo>
                    <a:pt x="396" y="844"/>
                  </a:lnTo>
                  <a:lnTo>
                    <a:pt x="410" y="832"/>
                  </a:lnTo>
                  <a:lnTo>
                    <a:pt x="424" y="818"/>
                  </a:lnTo>
                  <a:lnTo>
                    <a:pt x="438" y="802"/>
                  </a:lnTo>
                  <a:lnTo>
                    <a:pt x="438" y="802"/>
                  </a:lnTo>
                  <a:lnTo>
                    <a:pt x="450" y="786"/>
                  </a:lnTo>
                  <a:lnTo>
                    <a:pt x="462" y="766"/>
                  </a:lnTo>
                  <a:lnTo>
                    <a:pt x="472" y="744"/>
                  </a:lnTo>
                  <a:lnTo>
                    <a:pt x="482" y="720"/>
                  </a:lnTo>
                  <a:lnTo>
                    <a:pt x="482" y="720"/>
                  </a:lnTo>
                  <a:lnTo>
                    <a:pt x="488" y="692"/>
                  </a:lnTo>
                  <a:lnTo>
                    <a:pt x="494" y="662"/>
                  </a:lnTo>
                  <a:lnTo>
                    <a:pt x="498" y="630"/>
                  </a:lnTo>
                  <a:lnTo>
                    <a:pt x="498" y="594"/>
                  </a:lnTo>
                  <a:lnTo>
                    <a:pt x="498" y="544"/>
                  </a:lnTo>
                  <a:lnTo>
                    <a:pt x="500" y="366"/>
                  </a:lnTo>
                  <a:lnTo>
                    <a:pt x="760" y="818"/>
                  </a:lnTo>
                  <a:lnTo>
                    <a:pt x="760" y="818"/>
                  </a:lnTo>
                  <a:lnTo>
                    <a:pt x="774" y="836"/>
                  </a:lnTo>
                  <a:lnTo>
                    <a:pt x="790" y="852"/>
                  </a:lnTo>
                  <a:lnTo>
                    <a:pt x="808" y="866"/>
                  </a:lnTo>
                  <a:lnTo>
                    <a:pt x="828" y="876"/>
                  </a:lnTo>
                  <a:lnTo>
                    <a:pt x="828" y="876"/>
                  </a:lnTo>
                  <a:lnTo>
                    <a:pt x="840" y="880"/>
                  </a:lnTo>
                  <a:lnTo>
                    <a:pt x="854" y="884"/>
                  </a:lnTo>
                  <a:lnTo>
                    <a:pt x="868" y="886"/>
                  </a:lnTo>
                  <a:lnTo>
                    <a:pt x="882" y="888"/>
                  </a:lnTo>
                  <a:lnTo>
                    <a:pt x="882" y="482"/>
                  </a:lnTo>
                  <a:lnTo>
                    <a:pt x="882" y="482"/>
                  </a:lnTo>
                  <a:lnTo>
                    <a:pt x="882" y="474"/>
                  </a:ln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613044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16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1081723" y="2524125"/>
            <a:ext cx="2500312" cy="2500313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pour une image  4"/>
          <p:cNvSpPr>
            <a:spLocks noGrp="1"/>
          </p:cNvSpPr>
          <p:nvPr>
            <p:ph type="pic" sz="quarter" idx="15"/>
          </p:nvPr>
        </p:nvSpPr>
        <p:spPr>
          <a:xfrm>
            <a:off x="3597895" y="1953280"/>
            <a:ext cx="2500312" cy="2500313"/>
          </a:xfrm>
        </p:spPr>
        <p:txBody>
          <a:bodyPr/>
          <a:lstStyle/>
          <a:p>
            <a:endParaRPr lang="fr-FR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108987" y="2385328"/>
            <a:ext cx="2500312" cy="2500313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/>
          </p:nvPr>
        </p:nvSpPr>
        <p:spPr>
          <a:xfrm>
            <a:off x="8620080" y="2169304"/>
            <a:ext cx="2500312" cy="2500313"/>
          </a:xfrm>
        </p:spPr>
        <p:txBody>
          <a:bodyPr/>
          <a:lstStyle/>
          <a:p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762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pour une image  4"/>
          <p:cNvSpPr>
            <a:spLocks noGrp="1"/>
          </p:cNvSpPr>
          <p:nvPr>
            <p:ph type="pic" sz="quarter" idx="18"/>
          </p:nvPr>
        </p:nvSpPr>
        <p:spPr>
          <a:xfrm>
            <a:off x="1" y="4178824"/>
            <a:ext cx="1548383" cy="2070901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pour une image  4"/>
          <p:cNvSpPr>
            <a:spLocks noGrp="1"/>
          </p:cNvSpPr>
          <p:nvPr>
            <p:ph type="pic" sz="quarter" idx="19"/>
          </p:nvPr>
        </p:nvSpPr>
        <p:spPr>
          <a:xfrm>
            <a:off x="3039798" y="4178824"/>
            <a:ext cx="1548383" cy="2074877"/>
          </a:xfrm>
        </p:spPr>
        <p:txBody>
          <a:bodyPr/>
          <a:lstStyle/>
          <a:p>
            <a:endParaRPr lang="fr-FR"/>
          </a:p>
        </p:txBody>
      </p:sp>
      <p:sp>
        <p:nvSpPr>
          <p:cNvPr id="30" name="Espace réservé pour une image  4"/>
          <p:cNvSpPr>
            <a:spLocks noGrp="1"/>
          </p:cNvSpPr>
          <p:nvPr>
            <p:ph type="pic" sz="quarter" idx="20"/>
          </p:nvPr>
        </p:nvSpPr>
        <p:spPr>
          <a:xfrm>
            <a:off x="6078748" y="4178824"/>
            <a:ext cx="1548383" cy="20748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1" name="Espace réservé pour une image  4"/>
          <p:cNvSpPr>
            <a:spLocks noGrp="1"/>
          </p:cNvSpPr>
          <p:nvPr>
            <p:ph type="pic" sz="quarter" idx="21"/>
          </p:nvPr>
        </p:nvSpPr>
        <p:spPr>
          <a:xfrm>
            <a:off x="9133275" y="4178824"/>
            <a:ext cx="1548383" cy="207885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1" y="1566672"/>
            <a:ext cx="3029711" cy="2603374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4"/>
          <p:cNvSpPr>
            <a:spLocks noGrp="1"/>
          </p:cNvSpPr>
          <p:nvPr>
            <p:ph type="pic" sz="quarter" idx="15"/>
          </p:nvPr>
        </p:nvSpPr>
        <p:spPr>
          <a:xfrm>
            <a:off x="3041991" y="1566672"/>
            <a:ext cx="3029711" cy="2603374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084580" y="1566672"/>
            <a:ext cx="3043517" cy="2603374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pour une image  4"/>
          <p:cNvSpPr>
            <a:spLocks noGrp="1"/>
          </p:cNvSpPr>
          <p:nvPr>
            <p:ph type="pic" sz="quarter" idx="17"/>
          </p:nvPr>
        </p:nvSpPr>
        <p:spPr>
          <a:xfrm>
            <a:off x="9132231" y="1566672"/>
            <a:ext cx="3059769" cy="2603374"/>
          </a:xfrm>
        </p:spPr>
        <p:txBody>
          <a:bodyPr/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4897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pour une image  4"/>
          <p:cNvSpPr>
            <a:spLocks noGrp="1"/>
          </p:cNvSpPr>
          <p:nvPr>
            <p:ph type="pic" sz="quarter" idx="18"/>
          </p:nvPr>
        </p:nvSpPr>
        <p:spPr>
          <a:xfrm>
            <a:off x="1" y="4178824"/>
            <a:ext cx="1440000" cy="18000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pour une image  4"/>
          <p:cNvSpPr>
            <a:spLocks noGrp="1"/>
          </p:cNvSpPr>
          <p:nvPr>
            <p:ph type="pic" sz="quarter" idx="19"/>
          </p:nvPr>
        </p:nvSpPr>
        <p:spPr>
          <a:xfrm>
            <a:off x="3039798" y="4178824"/>
            <a:ext cx="1440000" cy="1800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0" name="Espace réservé pour une image  4"/>
          <p:cNvSpPr>
            <a:spLocks noGrp="1"/>
          </p:cNvSpPr>
          <p:nvPr>
            <p:ph type="pic" sz="quarter" idx="20"/>
          </p:nvPr>
        </p:nvSpPr>
        <p:spPr>
          <a:xfrm>
            <a:off x="6078748" y="4178824"/>
            <a:ext cx="1440000" cy="1800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1" name="Espace réservé pour une image  4"/>
          <p:cNvSpPr>
            <a:spLocks noGrp="1"/>
          </p:cNvSpPr>
          <p:nvPr>
            <p:ph type="pic" sz="quarter" idx="21"/>
          </p:nvPr>
        </p:nvSpPr>
        <p:spPr>
          <a:xfrm>
            <a:off x="9133275" y="4178824"/>
            <a:ext cx="1440000" cy="1800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1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4"/>
          <p:cNvSpPr>
            <a:spLocks noGrp="1"/>
          </p:cNvSpPr>
          <p:nvPr>
            <p:ph type="pic" sz="quarter" idx="15"/>
          </p:nvPr>
        </p:nvSpPr>
        <p:spPr>
          <a:xfrm>
            <a:off x="3041991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084580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pour une image  4"/>
          <p:cNvSpPr>
            <a:spLocks noGrp="1"/>
          </p:cNvSpPr>
          <p:nvPr>
            <p:ph type="pic" sz="quarter" idx="17"/>
          </p:nvPr>
        </p:nvSpPr>
        <p:spPr>
          <a:xfrm>
            <a:off x="9132231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615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D. Boulinguez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Modulations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9DF7A-17C6-4EED-B0AA-EF8F86FA01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68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28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general photo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1828800" y="3880485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1793240" y="3993515"/>
            <a:ext cx="2570480" cy="4000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Zone de texte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67" y="2979737"/>
            <a:ext cx="2518093" cy="668395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6067425" y="0"/>
            <a:ext cx="6040438" cy="6858000"/>
            <a:chOff x="3822" y="0"/>
            <a:chExt cx="3805" cy="4320"/>
          </a:xfrm>
          <a:solidFill>
            <a:srgbClr val="FF6140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3822" y="0"/>
              <a:ext cx="1177" cy="3565"/>
            </a:xfrm>
            <a:custGeom>
              <a:avLst/>
              <a:gdLst>
                <a:gd name="T0" fmla="*/ 23 w 1177"/>
                <a:gd name="T1" fmla="*/ 3077 h 3565"/>
                <a:gd name="T2" fmla="*/ 37 w 1177"/>
                <a:gd name="T3" fmla="*/ 3140 h 3565"/>
                <a:gd name="T4" fmla="*/ 55 w 1177"/>
                <a:gd name="T5" fmla="*/ 3201 h 3565"/>
                <a:gd name="T6" fmla="*/ 79 w 1177"/>
                <a:gd name="T7" fmla="*/ 3260 h 3565"/>
                <a:gd name="T8" fmla="*/ 108 w 1177"/>
                <a:gd name="T9" fmla="*/ 3315 h 3565"/>
                <a:gd name="T10" fmla="*/ 125 w 1177"/>
                <a:gd name="T11" fmla="*/ 3341 h 3565"/>
                <a:gd name="T12" fmla="*/ 163 w 1177"/>
                <a:gd name="T13" fmla="*/ 3391 h 3565"/>
                <a:gd name="T14" fmla="*/ 207 w 1177"/>
                <a:gd name="T15" fmla="*/ 3435 h 3565"/>
                <a:gd name="T16" fmla="*/ 258 w 1177"/>
                <a:gd name="T17" fmla="*/ 3476 h 3565"/>
                <a:gd name="T18" fmla="*/ 286 w 1177"/>
                <a:gd name="T19" fmla="*/ 3494 h 3565"/>
                <a:gd name="T20" fmla="*/ 315 w 1177"/>
                <a:gd name="T21" fmla="*/ 3511 h 3565"/>
                <a:gd name="T22" fmla="*/ 347 w 1177"/>
                <a:gd name="T23" fmla="*/ 3525 h 3565"/>
                <a:gd name="T24" fmla="*/ 382 w 1177"/>
                <a:gd name="T25" fmla="*/ 3537 h 3565"/>
                <a:gd name="T26" fmla="*/ 418 w 1177"/>
                <a:gd name="T27" fmla="*/ 3547 h 3565"/>
                <a:gd name="T28" fmla="*/ 457 w 1177"/>
                <a:gd name="T29" fmla="*/ 3555 h 3565"/>
                <a:gd name="T30" fmla="*/ 499 w 1177"/>
                <a:gd name="T31" fmla="*/ 3560 h 3565"/>
                <a:gd name="T32" fmla="*/ 588 w 1177"/>
                <a:gd name="T33" fmla="*/ 3565 h 3565"/>
                <a:gd name="T34" fmla="*/ 634 w 1177"/>
                <a:gd name="T35" fmla="*/ 3564 h 3565"/>
                <a:gd name="T36" fmla="*/ 699 w 1177"/>
                <a:gd name="T37" fmla="*/ 3558 h 3565"/>
                <a:gd name="T38" fmla="*/ 739 w 1177"/>
                <a:gd name="T39" fmla="*/ 3551 h 3565"/>
                <a:gd name="T40" fmla="*/ 777 w 1177"/>
                <a:gd name="T41" fmla="*/ 3542 h 3565"/>
                <a:gd name="T42" fmla="*/ 813 w 1177"/>
                <a:gd name="T43" fmla="*/ 3531 h 3565"/>
                <a:gd name="T44" fmla="*/ 846 w 1177"/>
                <a:gd name="T45" fmla="*/ 3518 h 3565"/>
                <a:gd name="T46" fmla="*/ 877 w 1177"/>
                <a:gd name="T47" fmla="*/ 3503 h 3565"/>
                <a:gd name="T48" fmla="*/ 891 w 1177"/>
                <a:gd name="T49" fmla="*/ 3494 h 3565"/>
                <a:gd name="T50" fmla="*/ 945 w 1177"/>
                <a:gd name="T51" fmla="*/ 3456 h 3565"/>
                <a:gd name="T52" fmla="*/ 993 w 1177"/>
                <a:gd name="T53" fmla="*/ 3414 h 3565"/>
                <a:gd name="T54" fmla="*/ 1034 w 1177"/>
                <a:gd name="T55" fmla="*/ 3367 h 3565"/>
                <a:gd name="T56" fmla="*/ 1068 w 1177"/>
                <a:gd name="T57" fmla="*/ 3315 h 3565"/>
                <a:gd name="T58" fmla="*/ 1084 w 1177"/>
                <a:gd name="T59" fmla="*/ 3288 h 3565"/>
                <a:gd name="T60" fmla="*/ 1110 w 1177"/>
                <a:gd name="T61" fmla="*/ 3231 h 3565"/>
                <a:gd name="T62" fmla="*/ 1131 w 1177"/>
                <a:gd name="T63" fmla="*/ 3171 h 3565"/>
                <a:gd name="T64" fmla="*/ 1148 w 1177"/>
                <a:gd name="T65" fmla="*/ 3109 h 3565"/>
                <a:gd name="T66" fmla="*/ 1154 w 1177"/>
                <a:gd name="T67" fmla="*/ 3077 h 3565"/>
                <a:gd name="T68" fmla="*/ 1164 w 1177"/>
                <a:gd name="T69" fmla="*/ 3012 h 3565"/>
                <a:gd name="T70" fmla="*/ 1171 w 1177"/>
                <a:gd name="T71" fmla="*/ 2947 h 3565"/>
                <a:gd name="T72" fmla="*/ 1176 w 1177"/>
                <a:gd name="T73" fmla="*/ 2884 h 3565"/>
                <a:gd name="T74" fmla="*/ 1177 w 1177"/>
                <a:gd name="T75" fmla="*/ 2821 h 3565"/>
                <a:gd name="T76" fmla="*/ 1177 w 1177"/>
                <a:gd name="T77" fmla="*/ 1907 h 3565"/>
                <a:gd name="T78" fmla="*/ 1175 w 1177"/>
                <a:gd name="T79" fmla="*/ 1859 h 3565"/>
                <a:gd name="T80" fmla="*/ 0 w 1177"/>
                <a:gd name="T81" fmla="*/ 0 h 3565"/>
                <a:gd name="T82" fmla="*/ 0 w 1177"/>
                <a:gd name="T83" fmla="*/ 2821 h 3565"/>
                <a:gd name="T84" fmla="*/ 1 w 1177"/>
                <a:gd name="T85" fmla="*/ 2884 h 3565"/>
                <a:gd name="T86" fmla="*/ 6 w 1177"/>
                <a:gd name="T87" fmla="*/ 2947 h 3565"/>
                <a:gd name="T88" fmla="*/ 13 w 1177"/>
                <a:gd name="T89" fmla="*/ 3012 h 3565"/>
                <a:gd name="T90" fmla="*/ 23 w 1177"/>
                <a:gd name="T91" fmla="*/ 3077 h 3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7" h="3565">
                  <a:moveTo>
                    <a:pt x="23" y="3077"/>
                  </a:moveTo>
                  <a:lnTo>
                    <a:pt x="23" y="3077"/>
                  </a:lnTo>
                  <a:lnTo>
                    <a:pt x="29" y="3109"/>
                  </a:lnTo>
                  <a:lnTo>
                    <a:pt x="37" y="3140"/>
                  </a:lnTo>
                  <a:lnTo>
                    <a:pt x="45" y="3171"/>
                  </a:lnTo>
                  <a:lnTo>
                    <a:pt x="55" y="3201"/>
                  </a:lnTo>
                  <a:lnTo>
                    <a:pt x="67" y="3231"/>
                  </a:lnTo>
                  <a:lnTo>
                    <a:pt x="79" y="3260"/>
                  </a:lnTo>
                  <a:lnTo>
                    <a:pt x="93" y="3288"/>
                  </a:lnTo>
                  <a:lnTo>
                    <a:pt x="108" y="3315"/>
                  </a:lnTo>
                  <a:lnTo>
                    <a:pt x="108" y="3315"/>
                  </a:lnTo>
                  <a:lnTo>
                    <a:pt x="125" y="3341"/>
                  </a:lnTo>
                  <a:lnTo>
                    <a:pt x="143" y="3367"/>
                  </a:lnTo>
                  <a:lnTo>
                    <a:pt x="163" y="3391"/>
                  </a:lnTo>
                  <a:lnTo>
                    <a:pt x="184" y="3414"/>
                  </a:lnTo>
                  <a:lnTo>
                    <a:pt x="207" y="3435"/>
                  </a:lnTo>
                  <a:lnTo>
                    <a:pt x="232" y="3456"/>
                  </a:lnTo>
                  <a:lnTo>
                    <a:pt x="258" y="3476"/>
                  </a:lnTo>
                  <a:lnTo>
                    <a:pt x="286" y="3494"/>
                  </a:lnTo>
                  <a:lnTo>
                    <a:pt x="286" y="3494"/>
                  </a:lnTo>
                  <a:lnTo>
                    <a:pt x="300" y="3503"/>
                  </a:lnTo>
                  <a:lnTo>
                    <a:pt x="315" y="3511"/>
                  </a:lnTo>
                  <a:lnTo>
                    <a:pt x="331" y="3518"/>
                  </a:lnTo>
                  <a:lnTo>
                    <a:pt x="347" y="3525"/>
                  </a:lnTo>
                  <a:lnTo>
                    <a:pt x="364" y="3531"/>
                  </a:lnTo>
                  <a:lnTo>
                    <a:pt x="382" y="3537"/>
                  </a:lnTo>
                  <a:lnTo>
                    <a:pt x="400" y="3542"/>
                  </a:lnTo>
                  <a:lnTo>
                    <a:pt x="418" y="3547"/>
                  </a:lnTo>
                  <a:lnTo>
                    <a:pt x="438" y="3551"/>
                  </a:lnTo>
                  <a:lnTo>
                    <a:pt x="457" y="3555"/>
                  </a:lnTo>
                  <a:lnTo>
                    <a:pt x="478" y="3558"/>
                  </a:lnTo>
                  <a:lnTo>
                    <a:pt x="499" y="3560"/>
                  </a:lnTo>
                  <a:lnTo>
                    <a:pt x="542" y="3564"/>
                  </a:lnTo>
                  <a:lnTo>
                    <a:pt x="588" y="3565"/>
                  </a:lnTo>
                  <a:lnTo>
                    <a:pt x="588" y="3565"/>
                  </a:lnTo>
                  <a:lnTo>
                    <a:pt x="634" y="3564"/>
                  </a:lnTo>
                  <a:lnTo>
                    <a:pt x="678" y="3560"/>
                  </a:lnTo>
                  <a:lnTo>
                    <a:pt x="699" y="3558"/>
                  </a:lnTo>
                  <a:lnTo>
                    <a:pt x="719" y="3555"/>
                  </a:lnTo>
                  <a:lnTo>
                    <a:pt x="739" y="3551"/>
                  </a:lnTo>
                  <a:lnTo>
                    <a:pt x="758" y="3547"/>
                  </a:lnTo>
                  <a:lnTo>
                    <a:pt x="777" y="3542"/>
                  </a:lnTo>
                  <a:lnTo>
                    <a:pt x="795" y="3537"/>
                  </a:lnTo>
                  <a:lnTo>
                    <a:pt x="813" y="3531"/>
                  </a:lnTo>
                  <a:lnTo>
                    <a:pt x="829" y="3525"/>
                  </a:lnTo>
                  <a:lnTo>
                    <a:pt x="846" y="3518"/>
                  </a:lnTo>
                  <a:lnTo>
                    <a:pt x="862" y="3511"/>
                  </a:lnTo>
                  <a:lnTo>
                    <a:pt x="877" y="3503"/>
                  </a:lnTo>
                  <a:lnTo>
                    <a:pt x="891" y="3494"/>
                  </a:lnTo>
                  <a:lnTo>
                    <a:pt x="891" y="3494"/>
                  </a:lnTo>
                  <a:lnTo>
                    <a:pt x="919" y="3476"/>
                  </a:lnTo>
                  <a:lnTo>
                    <a:pt x="945" y="3456"/>
                  </a:lnTo>
                  <a:lnTo>
                    <a:pt x="970" y="3435"/>
                  </a:lnTo>
                  <a:lnTo>
                    <a:pt x="993" y="3414"/>
                  </a:lnTo>
                  <a:lnTo>
                    <a:pt x="1014" y="3391"/>
                  </a:lnTo>
                  <a:lnTo>
                    <a:pt x="1034" y="3367"/>
                  </a:lnTo>
                  <a:lnTo>
                    <a:pt x="1052" y="3341"/>
                  </a:lnTo>
                  <a:lnTo>
                    <a:pt x="1068" y="3315"/>
                  </a:lnTo>
                  <a:lnTo>
                    <a:pt x="1068" y="3315"/>
                  </a:lnTo>
                  <a:lnTo>
                    <a:pt x="1084" y="3288"/>
                  </a:lnTo>
                  <a:lnTo>
                    <a:pt x="1097" y="3260"/>
                  </a:lnTo>
                  <a:lnTo>
                    <a:pt x="1110" y="3231"/>
                  </a:lnTo>
                  <a:lnTo>
                    <a:pt x="1121" y="3201"/>
                  </a:lnTo>
                  <a:lnTo>
                    <a:pt x="1131" y="3171"/>
                  </a:lnTo>
                  <a:lnTo>
                    <a:pt x="1140" y="3140"/>
                  </a:lnTo>
                  <a:lnTo>
                    <a:pt x="1148" y="3109"/>
                  </a:lnTo>
                  <a:lnTo>
                    <a:pt x="1154" y="3077"/>
                  </a:lnTo>
                  <a:lnTo>
                    <a:pt x="1154" y="3077"/>
                  </a:lnTo>
                  <a:lnTo>
                    <a:pt x="1160" y="3044"/>
                  </a:lnTo>
                  <a:lnTo>
                    <a:pt x="1164" y="3012"/>
                  </a:lnTo>
                  <a:lnTo>
                    <a:pt x="1168" y="2979"/>
                  </a:lnTo>
                  <a:lnTo>
                    <a:pt x="1171" y="2947"/>
                  </a:lnTo>
                  <a:lnTo>
                    <a:pt x="1174" y="2916"/>
                  </a:lnTo>
                  <a:lnTo>
                    <a:pt x="1176" y="2884"/>
                  </a:lnTo>
                  <a:lnTo>
                    <a:pt x="1177" y="2852"/>
                  </a:lnTo>
                  <a:lnTo>
                    <a:pt x="1177" y="2821"/>
                  </a:lnTo>
                  <a:lnTo>
                    <a:pt x="1177" y="1907"/>
                  </a:lnTo>
                  <a:lnTo>
                    <a:pt x="1177" y="1907"/>
                  </a:lnTo>
                  <a:lnTo>
                    <a:pt x="1175" y="1883"/>
                  </a:lnTo>
                  <a:lnTo>
                    <a:pt x="1175" y="1859"/>
                  </a:lnTo>
                  <a:lnTo>
                    <a:pt x="1175" y="0"/>
                  </a:lnTo>
                  <a:lnTo>
                    <a:pt x="0" y="0"/>
                  </a:lnTo>
                  <a:lnTo>
                    <a:pt x="0" y="2821"/>
                  </a:lnTo>
                  <a:lnTo>
                    <a:pt x="0" y="2821"/>
                  </a:lnTo>
                  <a:lnTo>
                    <a:pt x="0" y="2852"/>
                  </a:lnTo>
                  <a:lnTo>
                    <a:pt x="1" y="2884"/>
                  </a:lnTo>
                  <a:lnTo>
                    <a:pt x="3" y="2916"/>
                  </a:lnTo>
                  <a:lnTo>
                    <a:pt x="6" y="2947"/>
                  </a:lnTo>
                  <a:lnTo>
                    <a:pt x="9" y="2979"/>
                  </a:lnTo>
                  <a:lnTo>
                    <a:pt x="13" y="3012"/>
                  </a:lnTo>
                  <a:lnTo>
                    <a:pt x="17" y="3044"/>
                  </a:lnTo>
                  <a:lnTo>
                    <a:pt x="23" y="3077"/>
                  </a:lnTo>
                  <a:lnTo>
                    <a:pt x="23" y="30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4632" y="1645"/>
              <a:ext cx="2995" cy="2675"/>
            </a:xfrm>
            <a:custGeom>
              <a:avLst/>
              <a:gdLst>
                <a:gd name="T0" fmla="*/ 1069 w 2995"/>
                <a:gd name="T1" fmla="*/ 0 h 2675"/>
                <a:gd name="T2" fmla="*/ 1064 w 2995"/>
                <a:gd name="T3" fmla="*/ 1176 h 2675"/>
                <a:gd name="T4" fmla="*/ 1064 w 2995"/>
                <a:gd name="T5" fmla="*/ 1223 h 2675"/>
                <a:gd name="T6" fmla="*/ 1061 w 2995"/>
                <a:gd name="T7" fmla="*/ 1314 h 2675"/>
                <a:gd name="T8" fmla="*/ 1056 w 2995"/>
                <a:gd name="T9" fmla="*/ 1402 h 2675"/>
                <a:gd name="T10" fmla="*/ 1047 w 2995"/>
                <a:gd name="T11" fmla="*/ 1486 h 2675"/>
                <a:gd name="T12" fmla="*/ 1036 w 2995"/>
                <a:gd name="T13" fmla="*/ 1565 h 2675"/>
                <a:gd name="T14" fmla="*/ 1022 w 2995"/>
                <a:gd name="T15" fmla="*/ 1641 h 2675"/>
                <a:gd name="T16" fmla="*/ 1006 w 2995"/>
                <a:gd name="T17" fmla="*/ 1714 h 2675"/>
                <a:gd name="T18" fmla="*/ 986 w 2995"/>
                <a:gd name="T19" fmla="*/ 1782 h 2675"/>
                <a:gd name="T20" fmla="*/ 976 w 2995"/>
                <a:gd name="T21" fmla="*/ 1815 h 2675"/>
                <a:gd name="T22" fmla="*/ 941 w 2995"/>
                <a:gd name="T23" fmla="*/ 1909 h 2675"/>
                <a:gd name="T24" fmla="*/ 916 w 2995"/>
                <a:gd name="T25" fmla="*/ 1968 h 2675"/>
                <a:gd name="T26" fmla="*/ 889 w 2995"/>
                <a:gd name="T27" fmla="*/ 2024 h 2675"/>
                <a:gd name="T28" fmla="*/ 861 w 2995"/>
                <a:gd name="T29" fmla="*/ 2078 h 2675"/>
                <a:gd name="T30" fmla="*/ 831 w 2995"/>
                <a:gd name="T31" fmla="*/ 2129 h 2675"/>
                <a:gd name="T32" fmla="*/ 800 w 2995"/>
                <a:gd name="T33" fmla="*/ 2177 h 2675"/>
                <a:gd name="T34" fmla="*/ 767 w 2995"/>
                <a:gd name="T35" fmla="*/ 2222 h 2675"/>
                <a:gd name="T36" fmla="*/ 750 w 2995"/>
                <a:gd name="T37" fmla="*/ 2244 h 2675"/>
                <a:gd name="T38" fmla="*/ 680 w 2995"/>
                <a:gd name="T39" fmla="*/ 2324 h 2675"/>
                <a:gd name="T40" fmla="*/ 607 w 2995"/>
                <a:gd name="T41" fmla="*/ 2394 h 2675"/>
                <a:gd name="T42" fmla="*/ 550 w 2995"/>
                <a:gd name="T43" fmla="*/ 2440 h 2675"/>
                <a:gd name="T44" fmla="*/ 512 w 2995"/>
                <a:gd name="T45" fmla="*/ 2468 h 2675"/>
                <a:gd name="T46" fmla="*/ 473 w 2995"/>
                <a:gd name="T47" fmla="*/ 2493 h 2675"/>
                <a:gd name="T48" fmla="*/ 453 w 2995"/>
                <a:gd name="T49" fmla="*/ 2505 h 2675"/>
                <a:gd name="T50" fmla="*/ 374 w 2995"/>
                <a:gd name="T51" fmla="*/ 2547 h 2675"/>
                <a:gd name="T52" fmla="*/ 297 w 2995"/>
                <a:gd name="T53" fmla="*/ 2584 h 2675"/>
                <a:gd name="T54" fmla="*/ 222 w 2995"/>
                <a:gd name="T55" fmla="*/ 2614 h 2675"/>
                <a:gd name="T56" fmla="*/ 150 w 2995"/>
                <a:gd name="T57" fmla="*/ 2638 h 2675"/>
                <a:gd name="T58" fmla="*/ 110 w 2995"/>
                <a:gd name="T59" fmla="*/ 2650 h 2675"/>
                <a:gd name="T60" fmla="*/ 36 w 2995"/>
                <a:gd name="T61" fmla="*/ 2668 h 2675"/>
                <a:gd name="T62" fmla="*/ 2995 w 2995"/>
                <a:gd name="T63" fmla="*/ 2675 h 2675"/>
                <a:gd name="T64" fmla="*/ 2965 w 2995"/>
                <a:gd name="T65" fmla="*/ 2672 h 2675"/>
                <a:gd name="T66" fmla="*/ 2905 w 2995"/>
                <a:gd name="T67" fmla="*/ 2662 h 2675"/>
                <a:gd name="T68" fmla="*/ 2846 w 2995"/>
                <a:gd name="T69" fmla="*/ 2648 h 2675"/>
                <a:gd name="T70" fmla="*/ 2790 w 2995"/>
                <a:gd name="T71" fmla="*/ 2629 h 2675"/>
                <a:gd name="T72" fmla="*/ 2763 w 2995"/>
                <a:gd name="T73" fmla="*/ 2618 h 2675"/>
                <a:gd name="T74" fmla="*/ 2711 w 2995"/>
                <a:gd name="T75" fmla="*/ 2595 h 2675"/>
                <a:gd name="T76" fmla="*/ 2661 w 2995"/>
                <a:gd name="T77" fmla="*/ 2567 h 2675"/>
                <a:gd name="T78" fmla="*/ 2613 w 2995"/>
                <a:gd name="T79" fmla="*/ 2536 h 2675"/>
                <a:gd name="T80" fmla="*/ 2567 w 2995"/>
                <a:gd name="T81" fmla="*/ 2500 h 2675"/>
                <a:gd name="T82" fmla="*/ 2525 w 2995"/>
                <a:gd name="T83" fmla="*/ 2461 h 2675"/>
                <a:gd name="T84" fmla="*/ 2485 w 2995"/>
                <a:gd name="T85" fmla="*/ 2417 h 2675"/>
                <a:gd name="T86" fmla="*/ 2449 w 2995"/>
                <a:gd name="T87" fmla="*/ 2370 h 2675"/>
                <a:gd name="T88" fmla="*/ 2416 w 2995"/>
                <a:gd name="T89" fmla="*/ 2319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95" h="2675">
                  <a:moveTo>
                    <a:pt x="2416" y="2319"/>
                  </a:moveTo>
                  <a:lnTo>
                    <a:pt x="1069" y="0"/>
                  </a:lnTo>
                  <a:lnTo>
                    <a:pt x="1064" y="919"/>
                  </a:lnTo>
                  <a:lnTo>
                    <a:pt x="1064" y="1176"/>
                  </a:lnTo>
                  <a:lnTo>
                    <a:pt x="1064" y="1176"/>
                  </a:lnTo>
                  <a:lnTo>
                    <a:pt x="1064" y="1223"/>
                  </a:lnTo>
                  <a:lnTo>
                    <a:pt x="1063" y="1269"/>
                  </a:lnTo>
                  <a:lnTo>
                    <a:pt x="1061" y="1314"/>
                  </a:lnTo>
                  <a:lnTo>
                    <a:pt x="1059" y="1359"/>
                  </a:lnTo>
                  <a:lnTo>
                    <a:pt x="1056" y="1402"/>
                  </a:lnTo>
                  <a:lnTo>
                    <a:pt x="1052" y="1444"/>
                  </a:lnTo>
                  <a:lnTo>
                    <a:pt x="1047" y="1486"/>
                  </a:lnTo>
                  <a:lnTo>
                    <a:pt x="1042" y="1526"/>
                  </a:lnTo>
                  <a:lnTo>
                    <a:pt x="1036" y="1565"/>
                  </a:lnTo>
                  <a:lnTo>
                    <a:pt x="1030" y="1604"/>
                  </a:lnTo>
                  <a:lnTo>
                    <a:pt x="1022" y="1641"/>
                  </a:lnTo>
                  <a:lnTo>
                    <a:pt x="1014" y="1678"/>
                  </a:lnTo>
                  <a:lnTo>
                    <a:pt x="1006" y="1714"/>
                  </a:lnTo>
                  <a:lnTo>
                    <a:pt x="996" y="1748"/>
                  </a:lnTo>
                  <a:lnTo>
                    <a:pt x="986" y="1782"/>
                  </a:lnTo>
                  <a:lnTo>
                    <a:pt x="976" y="1815"/>
                  </a:lnTo>
                  <a:lnTo>
                    <a:pt x="976" y="1815"/>
                  </a:lnTo>
                  <a:lnTo>
                    <a:pt x="953" y="1878"/>
                  </a:lnTo>
                  <a:lnTo>
                    <a:pt x="941" y="1909"/>
                  </a:lnTo>
                  <a:lnTo>
                    <a:pt x="928" y="1939"/>
                  </a:lnTo>
                  <a:lnTo>
                    <a:pt x="916" y="1968"/>
                  </a:lnTo>
                  <a:lnTo>
                    <a:pt x="902" y="1996"/>
                  </a:lnTo>
                  <a:lnTo>
                    <a:pt x="889" y="2024"/>
                  </a:lnTo>
                  <a:lnTo>
                    <a:pt x="875" y="2051"/>
                  </a:lnTo>
                  <a:lnTo>
                    <a:pt x="861" y="2078"/>
                  </a:lnTo>
                  <a:lnTo>
                    <a:pt x="846" y="2103"/>
                  </a:lnTo>
                  <a:lnTo>
                    <a:pt x="831" y="2129"/>
                  </a:lnTo>
                  <a:lnTo>
                    <a:pt x="815" y="2153"/>
                  </a:lnTo>
                  <a:lnTo>
                    <a:pt x="800" y="2177"/>
                  </a:lnTo>
                  <a:lnTo>
                    <a:pt x="783" y="2200"/>
                  </a:lnTo>
                  <a:lnTo>
                    <a:pt x="767" y="2222"/>
                  </a:lnTo>
                  <a:lnTo>
                    <a:pt x="750" y="2244"/>
                  </a:lnTo>
                  <a:lnTo>
                    <a:pt x="750" y="2244"/>
                  </a:lnTo>
                  <a:lnTo>
                    <a:pt x="715" y="2285"/>
                  </a:lnTo>
                  <a:lnTo>
                    <a:pt x="680" y="2324"/>
                  </a:lnTo>
                  <a:lnTo>
                    <a:pt x="644" y="2360"/>
                  </a:lnTo>
                  <a:lnTo>
                    <a:pt x="607" y="2394"/>
                  </a:lnTo>
                  <a:lnTo>
                    <a:pt x="570" y="2426"/>
                  </a:lnTo>
                  <a:lnTo>
                    <a:pt x="550" y="2440"/>
                  </a:lnTo>
                  <a:lnTo>
                    <a:pt x="531" y="2454"/>
                  </a:lnTo>
                  <a:lnTo>
                    <a:pt x="512" y="2468"/>
                  </a:lnTo>
                  <a:lnTo>
                    <a:pt x="492" y="2481"/>
                  </a:lnTo>
                  <a:lnTo>
                    <a:pt x="473" y="2493"/>
                  </a:lnTo>
                  <a:lnTo>
                    <a:pt x="453" y="2505"/>
                  </a:lnTo>
                  <a:lnTo>
                    <a:pt x="453" y="2505"/>
                  </a:lnTo>
                  <a:lnTo>
                    <a:pt x="413" y="2527"/>
                  </a:lnTo>
                  <a:lnTo>
                    <a:pt x="374" y="2547"/>
                  </a:lnTo>
                  <a:lnTo>
                    <a:pt x="335" y="2566"/>
                  </a:lnTo>
                  <a:lnTo>
                    <a:pt x="297" y="2584"/>
                  </a:lnTo>
                  <a:lnTo>
                    <a:pt x="259" y="2600"/>
                  </a:lnTo>
                  <a:lnTo>
                    <a:pt x="222" y="2614"/>
                  </a:lnTo>
                  <a:lnTo>
                    <a:pt x="186" y="2627"/>
                  </a:lnTo>
                  <a:lnTo>
                    <a:pt x="150" y="2638"/>
                  </a:lnTo>
                  <a:lnTo>
                    <a:pt x="150" y="2638"/>
                  </a:lnTo>
                  <a:lnTo>
                    <a:pt x="110" y="2650"/>
                  </a:lnTo>
                  <a:lnTo>
                    <a:pt x="72" y="2659"/>
                  </a:lnTo>
                  <a:lnTo>
                    <a:pt x="36" y="2668"/>
                  </a:lnTo>
                  <a:lnTo>
                    <a:pt x="0" y="2675"/>
                  </a:lnTo>
                  <a:lnTo>
                    <a:pt x="2995" y="2675"/>
                  </a:lnTo>
                  <a:lnTo>
                    <a:pt x="2995" y="2675"/>
                  </a:lnTo>
                  <a:lnTo>
                    <a:pt x="2965" y="2672"/>
                  </a:lnTo>
                  <a:lnTo>
                    <a:pt x="2935" y="2668"/>
                  </a:lnTo>
                  <a:lnTo>
                    <a:pt x="2905" y="2662"/>
                  </a:lnTo>
                  <a:lnTo>
                    <a:pt x="2875" y="2656"/>
                  </a:lnTo>
                  <a:lnTo>
                    <a:pt x="2846" y="2648"/>
                  </a:lnTo>
                  <a:lnTo>
                    <a:pt x="2818" y="2639"/>
                  </a:lnTo>
                  <a:lnTo>
                    <a:pt x="2790" y="2629"/>
                  </a:lnTo>
                  <a:lnTo>
                    <a:pt x="2763" y="2618"/>
                  </a:lnTo>
                  <a:lnTo>
                    <a:pt x="2763" y="2618"/>
                  </a:lnTo>
                  <a:lnTo>
                    <a:pt x="2737" y="2607"/>
                  </a:lnTo>
                  <a:lnTo>
                    <a:pt x="2711" y="2595"/>
                  </a:lnTo>
                  <a:lnTo>
                    <a:pt x="2686" y="2582"/>
                  </a:lnTo>
                  <a:lnTo>
                    <a:pt x="2661" y="2567"/>
                  </a:lnTo>
                  <a:lnTo>
                    <a:pt x="2636" y="2552"/>
                  </a:lnTo>
                  <a:lnTo>
                    <a:pt x="2613" y="2536"/>
                  </a:lnTo>
                  <a:lnTo>
                    <a:pt x="2590" y="2518"/>
                  </a:lnTo>
                  <a:lnTo>
                    <a:pt x="2567" y="2500"/>
                  </a:lnTo>
                  <a:lnTo>
                    <a:pt x="2546" y="2481"/>
                  </a:lnTo>
                  <a:lnTo>
                    <a:pt x="2525" y="2461"/>
                  </a:lnTo>
                  <a:lnTo>
                    <a:pt x="2504" y="2439"/>
                  </a:lnTo>
                  <a:lnTo>
                    <a:pt x="2485" y="2417"/>
                  </a:lnTo>
                  <a:lnTo>
                    <a:pt x="2466" y="2394"/>
                  </a:lnTo>
                  <a:lnTo>
                    <a:pt x="2449" y="2370"/>
                  </a:lnTo>
                  <a:lnTo>
                    <a:pt x="2432" y="2345"/>
                  </a:lnTo>
                  <a:lnTo>
                    <a:pt x="2416" y="2319"/>
                  </a:lnTo>
                  <a:lnTo>
                    <a:pt x="2416" y="2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5507" y="0"/>
              <a:ext cx="1469" cy="2448"/>
            </a:xfrm>
            <a:custGeom>
              <a:avLst/>
              <a:gdLst>
                <a:gd name="T0" fmla="*/ 107 w 1469"/>
                <a:gd name="T1" fmla="*/ 141 h 2448"/>
                <a:gd name="T2" fmla="*/ 628 w 1469"/>
                <a:gd name="T3" fmla="*/ 1026 h 2448"/>
                <a:gd name="T4" fmla="*/ 629 w 1469"/>
                <a:gd name="T5" fmla="*/ 1027 h 2448"/>
                <a:gd name="T6" fmla="*/ 1466 w 1469"/>
                <a:gd name="T7" fmla="*/ 2448 h 2448"/>
                <a:gd name="T8" fmla="*/ 1469 w 1469"/>
                <a:gd name="T9" fmla="*/ 0 h 2448"/>
                <a:gd name="T10" fmla="*/ 0 w 1469"/>
                <a:gd name="T11" fmla="*/ 0 h 2448"/>
                <a:gd name="T12" fmla="*/ 0 w 1469"/>
                <a:gd name="T13" fmla="*/ 0 h 2448"/>
                <a:gd name="T14" fmla="*/ 15 w 1469"/>
                <a:gd name="T15" fmla="*/ 16 h 2448"/>
                <a:gd name="T16" fmla="*/ 30 w 1469"/>
                <a:gd name="T17" fmla="*/ 32 h 2448"/>
                <a:gd name="T18" fmla="*/ 44 w 1469"/>
                <a:gd name="T19" fmla="*/ 49 h 2448"/>
                <a:gd name="T20" fmla="*/ 57 w 1469"/>
                <a:gd name="T21" fmla="*/ 67 h 2448"/>
                <a:gd name="T22" fmla="*/ 71 w 1469"/>
                <a:gd name="T23" fmla="*/ 85 h 2448"/>
                <a:gd name="T24" fmla="*/ 83 w 1469"/>
                <a:gd name="T25" fmla="*/ 103 h 2448"/>
                <a:gd name="T26" fmla="*/ 95 w 1469"/>
                <a:gd name="T27" fmla="*/ 122 h 2448"/>
                <a:gd name="T28" fmla="*/ 106 w 1469"/>
                <a:gd name="T29" fmla="*/ 141 h 2448"/>
                <a:gd name="T30" fmla="*/ 106 w 1469"/>
                <a:gd name="T31" fmla="*/ 141 h 2448"/>
                <a:gd name="T32" fmla="*/ 107 w 1469"/>
                <a:gd name="T33" fmla="*/ 141 h 2448"/>
                <a:gd name="T34" fmla="*/ 107 w 1469"/>
                <a:gd name="T35" fmla="*/ 141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69" h="2448">
                  <a:moveTo>
                    <a:pt x="107" y="141"/>
                  </a:moveTo>
                  <a:lnTo>
                    <a:pt x="628" y="1026"/>
                  </a:lnTo>
                  <a:lnTo>
                    <a:pt x="629" y="1027"/>
                  </a:lnTo>
                  <a:lnTo>
                    <a:pt x="1466" y="2448"/>
                  </a:lnTo>
                  <a:lnTo>
                    <a:pt x="14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16"/>
                  </a:lnTo>
                  <a:lnTo>
                    <a:pt x="30" y="32"/>
                  </a:lnTo>
                  <a:lnTo>
                    <a:pt x="44" y="49"/>
                  </a:lnTo>
                  <a:lnTo>
                    <a:pt x="57" y="67"/>
                  </a:lnTo>
                  <a:lnTo>
                    <a:pt x="71" y="85"/>
                  </a:lnTo>
                  <a:lnTo>
                    <a:pt x="83" y="103"/>
                  </a:lnTo>
                  <a:lnTo>
                    <a:pt x="95" y="122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07" y="141"/>
                  </a:lnTo>
                  <a:lnTo>
                    <a:pt x="107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229091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partie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43500" y="2800319"/>
            <a:ext cx="5986780" cy="174213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sous partie </a:t>
            </a:r>
            <a:br>
              <a:rPr lang="fr-FR" dirty="0"/>
            </a:br>
            <a:r>
              <a:rPr lang="fr-FR" dirty="0" err="1"/>
              <a:t>powerpoint</a:t>
            </a:r>
            <a:r>
              <a:rPr lang="fr-FR" dirty="0"/>
              <a:t> </a:t>
            </a:r>
            <a:r>
              <a:rPr lang="fr-FR" dirty="0" err="1"/>
              <a:t>Yncréa</a:t>
            </a:r>
            <a:r>
              <a:rPr lang="fr-FR" dirty="0"/>
              <a:t> centrée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3048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46320" y="532099"/>
            <a:ext cx="7147560" cy="104778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21" name="Espace réservé pour une image  1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308475" cy="6257925"/>
          </a:xfrm>
        </p:spPr>
        <p:txBody>
          <a:bodyPr/>
          <a:lstStyle/>
          <a:p>
            <a:endParaRPr lang="fr-FR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36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16280" y="532099"/>
            <a:ext cx="6695440" cy="104778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Junia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21" name="Espace réservé pour une image  19"/>
          <p:cNvSpPr>
            <a:spLocks noGrp="1"/>
          </p:cNvSpPr>
          <p:nvPr>
            <p:ph type="pic" sz="quarter" idx="14"/>
          </p:nvPr>
        </p:nvSpPr>
        <p:spPr>
          <a:xfrm>
            <a:off x="7884160" y="0"/>
            <a:ext cx="4308475" cy="6257925"/>
          </a:xfrm>
        </p:spPr>
        <p:txBody>
          <a:bodyPr/>
          <a:lstStyle/>
          <a:p>
            <a:endParaRPr lang="fr-FR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671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40680" y="532099"/>
            <a:ext cx="6197600" cy="190122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10472304" y="6182360"/>
            <a:ext cx="1719696" cy="716280"/>
            <a:chOff x="2738" y="1701"/>
            <a:chExt cx="2204" cy="918"/>
          </a:xfrm>
          <a:solidFill>
            <a:srgbClr val="FF6140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184" y="1711"/>
              <a:ext cx="134" cy="8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4444" y="1701"/>
              <a:ext cx="498" cy="882"/>
            </a:xfrm>
            <a:custGeom>
              <a:avLst/>
              <a:gdLst>
                <a:gd name="T0" fmla="*/ 136 w 498"/>
                <a:gd name="T1" fmla="*/ 296 h 882"/>
                <a:gd name="T2" fmla="*/ 136 w 498"/>
                <a:gd name="T3" fmla="*/ 272 h 882"/>
                <a:gd name="T4" fmla="*/ 140 w 498"/>
                <a:gd name="T5" fmla="*/ 246 h 882"/>
                <a:gd name="T6" fmla="*/ 156 w 498"/>
                <a:gd name="T7" fmla="*/ 200 h 882"/>
                <a:gd name="T8" fmla="*/ 162 w 498"/>
                <a:gd name="T9" fmla="*/ 190 h 882"/>
                <a:gd name="T10" fmla="*/ 180 w 498"/>
                <a:gd name="T11" fmla="*/ 172 h 882"/>
                <a:gd name="T12" fmla="*/ 190 w 498"/>
                <a:gd name="T13" fmla="*/ 164 h 882"/>
                <a:gd name="T14" fmla="*/ 216 w 498"/>
                <a:gd name="T15" fmla="*/ 154 h 882"/>
                <a:gd name="T16" fmla="*/ 250 w 498"/>
                <a:gd name="T17" fmla="*/ 150 h 882"/>
                <a:gd name="T18" fmla="*/ 266 w 498"/>
                <a:gd name="T19" fmla="*/ 152 h 882"/>
                <a:gd name="T20" fmla="*/ 296 w 498"/>
                <a:gd name="T21" fmla="*/ 158 h 882"/>
                <a:gd name="T22" fmla="*/ 308 w 498"/>
                <a:gd name="T23" fmla="*/ 164 h 882"/>
                <a:gd name="T24" fmla="*/ 328 w 498"/>
                <a:gd name="T25" fmla="*/ 180 h 882"/>
                <a:gd name="T26" fmla="*/ 342 w 498"/>
                <a:gd name="T27" fmla="*/ 200 h 882"/>
                <a:gd name="T28" fmla="*/ 352 w 498"/>
                <a:gd name="T29" fmla="*/ 222 h 882"/>
                <a:gd name="T30" fmla="*/ 358 w 498"/>
                <a:gd name="T31" fmla="*/ 246 h 882"/>
                <a:gd name="T32" fmla="*/ 364 w 498"/>
                <a:gd name="T33" fmla="*/ 296 h 882"/>
                <a:gd name="T34" fmla="*/ 136 w 498"/>
                <a:gd name="T35" fmla="*/ 508 h 882"/>
                <a:gd name="T36" fmla="*/ 482 w 498"/>
                <a:gd name="T37" fmla="*/ 172 h 882"/>
                <a:gd name="T38" fmla="*/ 462 w 498"/>
                <a:gd name="T39" fmla="*/ 124 h 882"/>
                <a:gd name="T40" fmla="*/ 438 w 498"/>
                <a:gd name="T41" fmla="*/ 88 h 882"/>
                <a:gd name="T42" fmla="*/ 424 w 498"/>
                <a:gd name="T43" fmla="*/ 72 h 882"/>
                <a:gd name="T44" fmla="*/ 396 w 498"/>
                <a:gd name="T45" fmla="*/ 46 h 882"/>
                <a:gd name="T46" fmla="*/ 380 w 498"/>
                <a:gd name="T47" fmla="*/ 36 h 882"/>
                <a:gd name="T48" fmla="*/ 322 w 498"/>
                <a:gd name="T49" fmla="*/ 10 h 882"/>
                <a:gd name="T50" fmla="*/ 296 w 498"/>
                <a:gd name="T51" fmla="*/ 4 h 882"/>
                <a:gd name="T52" fmla="*/ 274 w 498"/>
                <a:gd name="T53" fmla="*/ 2 h 882"/>
                <a:gd name="T54" fmla="*/ 250 w 498"/>
                <a:gd name="T55" fmla="*/ 0 h 882"/>
                <a:gd name="T56" fmla="*/ 226 w 498"/>
                <a:gd name="T57" fmla="*/ 2 h 882"/>
                <a:gd name="T58" fmla="*/ 178 w 498"/>
                <a:gd name="T59" fmla="*/ 10 h 882"/>
                <a:gd name="T60" fmla="*/ 148 w 498"/>
                <a:gd name="T61" fmla="*/ 22 h 882"/>
                <a:gd name="T62" fmla="*/ 118 w 498"/>
                <a:gd name="T63" fmla="*/ 36 h 882"/>
                <a:gd name="T64" fmla="*/ 88 w 498"/>
                <a:gd name="T65" fmla="*/ 58 h 882"/>
                <a:gd name="T66" fmla="*/ 60 w 498"/>
                <a:gd name="T67" fmla="*/ 88 h 882"/>
                <a:gd name="T68" fmla="*/ 48 w 498"/>
                <a:gd name="T69" fmla="*/ 106 h 882"/>
                <a:gd name="T70" fmla="*/ 26 w 498"/>
                <a:gd name="T71" fmla="*/ 146 h 882"/>
                <a:gd name="T72" fmla="*/ 18 w 498"/>
                <a:gd name="T73" fmla="*/ 172 h 882"/>
                <a:gd name="T74" fmla="*/ 4 w 498"/>
                <a:gd name="T75" fmla="*/ 228 h 882"/>
                <a:gd name="T76" fmla="*/ 0 w 498"/>
                <a:gd name="T77" fmla="*/ 296 h 882"/>
                <a:gd name="T78" fmla="*/ 136 w 498"/>
                <a:gd name="T79" fmla="*/ 882 h 882"/>
                <a:gd name="T80" fmla="*/ 364 w 498"/>
                <a:gd name="T81" fmla="*/ 530 h 882"/>
                <a:gd name="T82" fmla="*/ 498 w 498"/>
                <a:gd name="T83" fmla="*/ 882 h 882"/>
                <a:gd name="T84" fmla="*/ 498 w 498"/>
                <a:gd name="T85" fmla="*/ 296 h 882"/>
                <a:gd name="T86" fmla="*/ 494 w 498"/>
                <a:gd name="T87" fmla="*/ 228 h 882"/>
                <a:gd name="T88" fmla="*/ 482 w 498"/>
                <a:gd name="T89" fmla="*/ 17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8" h="882">
                  <a:moveTo>
                    <a:pt x="136" y="508"/>
                  </a:moveTo>
                  <a:lnTo>
                    <a:pt x="136" y="296"/>
                  </a:lnTo>
                  <a:lnTo>
                    <a:pt x="136" y="296"/>
                  </a:lnTo>
                  <a:lnTo>
                    <a:pt x="136" y="272"/>
                  </a:lnTo>
                  <a:lnTo>
                    <a:pt x="140" y="246"/>
                  </a:lnTo>
                  <a:lnTo>
                    <a:pt x="140" y="246"/>
                  </a:lnTo>
                  <a:lnTo>
                    <a:pt x="146" y="222"/>
                  </a:lnTo>
                  <a:lnTo>
                    <a:pt x="156" y="200"/>
                  </a:lnTo>
                  <a:lnTo>
                    <a:pt x="156" y="200"/>
                  </a:lnTo>
                  <a:lnTo>
                    <a:pt x="162" y="190"/>
                  </a:lnTo>
                  <a:lnTo>
                    <a:pt x="170" y="180"/>
                  </a:lnTo>
                  <a:lnTo>
                    <a:pt x="180" y="172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202" y="158"/>
                  </a:lnTo>
                  <a:lnTo>
                    <a:pt x="216" y="154"/>
                  </a:lnTo>
                  <a:lnTo>
                    <a:pt x="232" y="152"/>
                  </a:lnTo>
                  <a:lnTo>
                    <a:pt x="250" y="150"/>
                  </a:lnTo>
                  <a:lnTo>
                    <a:pt x="250" y="150"/>
                  </a:lnTo>
                  <a:lnTo>
                    <a:pt x="266" y="152"/>
                  </a:lnTo>
                  <a:lnTo>
                    <a:pt x="282" y="154"/>
                  </a:lnTo>
                  <a:lnTo>
                    <a:pt x="296" y="158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18" y="172"/>
                  </a:lnTo>
                  <a:lnTo>
                    <a:pt x="328" y="180"/>
                  </a:lnTo>
                  <a:lnTo>
                    <a:pt x="336" y="190"/>
                  </a:lnTo>
                  <a:lnTo>
                    <a:pt x="342" y="200"/>
                  </a:lnTo>
                  <a:lnTo>
                    <a:pt x="342" y="200"/>
                  </a:lnTo>
                  <a:lnTo>
                    <a:pt x="352" y="222"/>
                  </a:lnTo>
                  <a:lnTo>
                    <a:pt x="358" y="246"/>
                  </a:lnTo>
                  <a:lnTo>
                    <a:pt x="358" y="246"/>
                  </a:lnTo>
                  <a:lnTo>
                    <a:pt x="362" y="272"/>
                  </a:lnTo>
                  <a:lnTo>
                    <a:pt x="364" y="296"/>
                  </a:lnTo>
                  <a:lnTo>
                    <a:pt x="364" y="374"/>
                  </a:lnTo>
                  <a:lnTo>
                    <a:pt x="136" y="508"/>
                  </a:lnTo>
                  <a:close/>
                  <a:moveTo>
                    <a:pt x="482" y="172"/>
                  </a:moveTo>
                  <a:lnTo>
                    <a:pt x="482" y="172"/>
                  </a:lnTo>
                  <a:lnTo>
                    <a:pt x="472" y="146"/>
                  </a:lnTo>
                  <a:lnTo>
                    <a:pt x="462" y="124"/>
                  </a:lnTo>
                  <a:lnTo>
                    <a:pt x="450" y="106"/>
                  </a:lnTo>
                  <a:lnTo>
                    <a:pt x="438" y="88"/>
                  </a:lnTo>
                  <a:lnTo>
                    <a:pt x="438" y="88"/>
                  </a:lnTo>
                  <a:lnTo>
                    <a:pt x="424" y="72"/>
                  </a:lnTo>
                  <a:lnTo>
                    <a:pt x="410" y="58"/>
                  </a:lnTo>
                  <a:lnTo>
                    <a:pt x="396" y="46"/>
                  </a:lnTo>
                  <a:lnTo>
                    <a:pt x="380" y="36"/>
                  </a:lnTo>
                  <a:lnTo>
                    <a:pt x="380" y="36"/>
                  </a:lnTo>
                  <a:lnTo>
                    <a:pt x="350" y="22"/>
                  </a:lnTo>
                  <a:lnTo>
                    <a:pt x="322" y="10"/>
                  </a:lnTo>
                  <a:lnTo>
                    <a:pt x="322" y="10"/>
                  </a:lnTo>
                  <a:lnTo>
                    <a:pt x="296" y="4"/>
                  </a:lnTo>
                  <a:lnTo>
                    <a:pt x="274" y="2"/>
                  </a:lnTo>
                  <a:lnTo>
                    <a:pt x="274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04" y="4"/>
                  </a:lnTo>
                  <a:lnTo>
                    <a:pt x="178" y="10"/>
                  </a:lnTo>
                  <a:lnTo>
                    <a:pt x="178" y="10"/>
                  </a:lnTo>
                  <a:lnTo>
                    <a:pt x="148" y="22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04" y="46"/>
                  </a:lnTo>
                  <a:lnTo>
                    <a:pt x="88" y="58"/>
                  </a:lnTo>
                  <a:lnTo>
                    <a:pt x="74" y="72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48" y="106"/>
                  </a:lnTo>
                  <a:lnTo>
                    <a:pt x="36" y="124"/>
                  </a:lnTo>
                  <a:lnTo>
                    <a:pt x="26" y="146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10" y="198"/>
                  </a:lnTo>
                  <a:lnTo>
                    <a:pt x="4" y="228"/>
                  </a:lnTo>
                  <a:lnTo>
                    <a:pt x="2" y="260"/>
                  </a:lnTo>
                  <a:lnTo>
                    <a:pt x="0" y="296"/>
                  </a:lnTo>
                  <a:lnTo>
                    <a:pt x="0" y="882"/>
                  </a:lnTo>
                  <a:lnTo>
                    <a:pt x="136" y="882"/>
                  </a:lnTo>
                  <a:lnTo>
                    <a:pt x="136" y="664"/>
                  </a:lnTo>
                  <a:lnTo>
                    <a:pt x="364" y="530"/>
                  </a:lnTo>
                  <a:lnTo>
                    <a:pt x="364" y="882"/>
                  </a:lnTo>
                  <a:lnTo>
                    <a:pt x="498" y="882"/>
                  </a:lnTo>
                  <a:lnTo>
                    <a:pt x="498" y="296"/>
                  </a:lnTo>
                  <a:lnTo>
                    <a:pt x="498" y="296"/>
                  </a:lnTo>
                  <a:lnTo>
                    <a:pt x="498" y="260"/>
                  </a:lnTo>
                  <a:lnTo>
                    <a:pt x="494" y="228"/>
                  </a:lnTo>
                  <a:lnTo>
                    <a:pt x="488" y="198"/>
                  </a:lnTo>
                  <a:lnTo>
                    <a:pt x="482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738" y="1711"/>
              <a:ext cx="266" cy="908"/>
            </a:xfrm>
            <a:custGeom>
              <a:avLst/>
              <a:gdLst>
                <a:gd name="T0" fmla="*/ 130 w 266"/>
                <a:gd name="T1" fmla="*/ 724 h 908"/>
                <a:gd name="T2" fmla="*/ 130 w 266"/>
                <a:gd name="T3" fmla="*/ 724 h 908"/>
                <a:gd name="T4" fmla="*/ 128 w 266"/>
                <a:gd name="T5" fmla="*/ 736 h 908"/>
                <a:gd name="T6" fmla="*/ 122 w 266"/>
                <a:gd name="T7" fmla="*/ 748 h 908"/>
                <a:gd name="T8" fmla="*/ 122 w 266"/>
                <a:gd name="T9" fmla="*/ 748 h 908"/>
                <a:gd name="T10" fmla="*/ 112 w 266"/>
                <a:gd name="T11" fmla="*/ 756 h 908"/>
                <a:gd name="T12" fmla="*/ 100 w 266"/>
                <a:gd name="T13" fmla="*/ 764 h 908"/>
                <a:gd name="T14" fmla="*/ 100 w 266"/>
                <a:gd name="T15" fmla="*/ 764 h 908"/>
                <a:gd name="T16" fmla="*/ 92 w 266"/>
                <a:gd name="T17" fmla="*/ 768 h 908"/>
                <a:gd name="T18" fmla="*/ 82 w 266"/>
                <a:gd name="T19" fmla="*/ 770 h 908"/>
                <a:gd name="T20" fmla="*/ 60 w 266"/>
                <a:gd name="T21" fmla="*/ 772 h 908"/>
                <a:gd name="T22" fmla="*/ 0 w 266"/>
                <a:gd name="T23" fmla="*/ 772 h 908"/>
                <a:gd name="T24" fmla="*/ 0 w 266"/>
                <a:gd name="T25" fmla="*/ 908 h 908"/>
                <a:gd name="T26" fmla="*/ 112 w 266"/>
                <a:gd name="T27" fmla="*/ 908 h 908"/>
                <a:gd name="T28" fmla="*/ 112 w 266"/>
                <a:gd name="T29" fmla="*/ 908 h 908"/>
                <a:gd name="T30" fmla="*/ 132 w 266"/>
                <a:gd name="T31" fmla="*/ 906 h 908"/>
                <a:gd name="T32" fmla="*/ 152 w 266"/>
                <a:gd name="T33" fmla="*/ 902 h 908"/>
                <a:gd name="T34" fmla="*/ 170 w 266"/>
                <a:gd name="T35" fmla="*/ 896 h 908"/>
                <a:gd name="T36" fmla="*/ 188 w 266"/>
                <a:gd name="T37" fmla="*/ 888 h 908"/>
                <a:gd name="T38" fmla="*/ 188 w 266"/>
                <a:gd name="T39" fmla="*/ 888 h 908"/>
                <a:gd name="T40" fmla="*/ 202 w 266"/>
                <a:gd name="T41" fmla="*/ 878 h 908"/>
                <a:gd name="T42" fmla="*/ 216 w 266"/>
                <a:gd name="T43" fmla="*/ 868 h 908"/>
                <a:gd name="T44" fmla="*/ 216 w 266"/>
                <a:gd name="T45" fmla="*/ 868 h 908"/>
                <a:gd name="T46" fmla="*/ 230 w 266"/>
                <a:gd name="T47" fmla="*/ 854 h 908"/>
                <a:gd name="T48" fmla="*/ 240 w 266"/>
                <a:gd name="T49" fmla="*/ 838 h 908"/>
                <a:gd name="T50" fmla="*/ 240 w 266"/>
                <a:gd name="T51" fmla="*/ 838 h 908"/>
                <a:gd name="T52" fmla="*/ 250 w 266"/>
                <a:gd name="T53" fmla="*/ 820 h 908"/>
                <a:gd name="T54" fmla="*/ 258 w 266"/>
                <a:gd name="T55" fmla="*/ 798 h 908"/>
                <a:gd name="T56" fmla="*/ 258 w 266"/>
                <a:gd name="T57" fmla="*/ 798 h 908"/>
                <a:gd name="T58" fmla="*/ 264 w 266"/>
                <a:gd name="T59" fmla="*/ 772 h 908"/>
                <a:gd name="T60" fmla="*/ 266 w 266"/>
                <a:gd name="T61" fmla="*/ 744 h 908"/>
                <a:gd name="T62" fmla="*/ 266 w 266"/>
                <a:gd name="T63" fmla="*/ 0 h 908"/>
                <a:gd name="T64" fmla="*/ 130 w 266"/>
                <a:gd name="T65" fmla="*/ 0 h 908"/>
                <a:gd name="T66" fmla="*/ 130 w 266"/>
                <a:gd name="T67" fmla="*/ 724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908">
                  <a:moveTo>
                    <a:pt x="130" y="724"/>
                  </a:moveTo>
                  <a:lnTo>
                    <a:pt x="130" y="724"/>
                  </a:lnTo>
                  <a:lnTo>
                    <a:pt x="128" y="736"/>
                  </a:lnTo>
                  <a:lnTo>
                    <a:pt x="122" y="748"/>
                  </a:lnTo>
                  <a:lnTo>
                    <a:pt x="122" y="748"/>
                  </a:lnTo>
                  <a:lnTo>
                    <a:pt x="112" y="756"/>
                  </a:lnTo>
                  <a:lnTo>
                    <a:pt x="100" y="764"/>
                  </a:lnTo>
                  <a:lnTo>
                    <a:pt x="100" y="764"/>
                  </a:lnTo>
                  <a:lnTo>
                    <a:pt x="92" y="768"/>
                  </a:lnTo>
                  <a:lnTo>
                    <a:pt x="82" y="770"/>
                  </a:lnTo>
                  <a:lnTo>
                    <a:pt x="60" y="772"/>
                  </a:lnTo>
                  <a:lnTo>
                    <a:pt x="0" y="772"/>
                  </a:lnTo>
                  <a:lnTo>
                    <a:pt x="0" y="908"/>
                  </a:lnTo>
                  <a:lnTo>
                    <a:pt x="112" y="908"/>
                  </a:lnTo>
                  <a:lnTo>
                    <a:pt x="112" y="908"/>
                  </a:lnTo>
                  <a:lnTo>
                    <a:pt x="132" y="906"/>
                  </a:lnTo>
                  <a:lnTo>
                    <a:pt x="152" y="902"/>
                  </a:lnTo>
                  <a:lnTo>
                    <a:pt x="170" y="896"/>
                  </a:lnTo>
                  <a:lnTo>
                    <a:pt x="188" y="888"/>
                  </a:lnTo>
                  <a:lnTo>
                    <a:pt x="188" y="888"/>
                  </a:lnTo>
                  <a:lnTo>
                    <a:pt x="202" y="878"/>
                  </a:lnTo>
                  <a:lnTo>
                    <a:pt x="216" y="868"/>
                  </a:lnTo>
                  <a:lnTo>
                    <a:pt x="216" y="868"/>
                  </a:lnTo>
                  <a:lnTo>
                    <a:pt x="230" y="854"/>
                  </a:lnTo>
                  <a:lnTo>
                    <a:pt x="240" y="838"/>
                  </a:lnTo>
                  <a:lnTo>
                    <a:pt x="240" y="838"/>
                  </a:lnTo>
                  <a:lnTo>
                    <a:pt x="250" y="820"/>
                  </a:lnTo>
                  <a:lnTo>
                    <a:pt x="258" y="798"/>
                  </a:lnTo>
                  <a:lnTo>
                    <a:pt x="258" y="798"/>
                  </a:lnTo>
                  <a:lnTo>
                    <a:pt x="264" y="772"/>
                  </a:lnTo>
                  <a:lnTo>
                    <a:pt x="266" y="744"/>
                  </a:lnTo>
                  <a:lnTo>
                    <a:pt x="266" y="0"/>
                  </a:lnTo>
                  <a:lnTo>
                    <a:pt x="130" y="0"/>
                  </a:lnTo>
                  <a:lnTo>
                    <a:pt x="130" y="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3152" y="1711"/>
              <a:ext cx="882" cy="890"/>
            </a:xfrm>
            <a:custGeom>
              <a:avLst/>
              <a:gdLst>
                <a:gd name="T0" fmla="*/ 882 w 882"/>
                <a:gd name="T1" fmla="*/ 0 h 890"/>
                <a:gd name="T2" fmla="*/ 746 w 882"/>
                <a:gd name="T3" fmla="*/ 522 h 890"/>
                <a:gd name="T4" fmla="*/ 584 w 882"/>
                <a:gd name="T5" fmla="*/ 244 h 890"/>
                <a:gd name="T6" fmla="*/ 482 w 882"/>
                <a:gd name="T7" fmla="*/ 72 h 890"/>
                <a:gd name="T8" fmla="*/ 482 w 882"/>
                <a:gd name="T9" fmla="*/ 72 h 890"/>
                <a:gd name="T10" fmla="*/ 460 w 882"/>
                <a:gd name="T11" fmla="*/ 44 h 890"/>
                <a:gd name="T12" fmla="*/ 432 w 882"/>
                <a:gd name="T13" fmla="*/ 22 h 890"/>
                <a:gd name="T14" fmla="*/ 400 w 882"/>
                <a:gd name="T15" fmla="*/ 8 h 890"/>
                <a:gd name="T16" fmla="*/ 362 w 882"/>
                <a:gd name="T17" fmla="*/ 2 h 890"/>
                <a:gd name="T18" fmla="*/ 362 w 882"/>
                <a:gd name="T19" fmla="*/ 406 h 890"/>
                <a:gd name="T20" fmla="*/ 364 w 882"/>
                <a:gd name="T21" fmla="*/ 594 h 890"/>
                <a:gd name="T22" fmla="*/ 362 w 882"/>
                <a:gd name="T23" fmla="*/ 620 h 890"/>
                <a:gd name="T24" fmla="*/ 358 w 882"/>
                <a:gd name="T25" fmla="*/ 644 h 890"/>
                <a:gd name="T26" fmla="*/ 342 w 882"/>
                <a:gd name="T27" fmla="*/ 690 h 890"/>
                <a:gd name="T28" fmla="*/ 336 w 882"/>
                <a:gd name="T29" fmla="*/ 702 h 890"/>
                <a:gd name="T30" fmla="*/ 318 w 882"/>
                <a:gd name="T31" fmla="*/ 718 h 890"/>
                <a:gd name="T32" fmla="*/ 308 w 882"/>
                <a:gd name="T33" fmla="*/ 726 h 890"/>
                <a:gd name="T34" fmla="*/ 282 w 882"/>
                <a:gd name="T35" fmla="*/ 736 h 890"/>
                <a:gd name="T36" fmla="*/ 250 w 882"/>
                <a:gd name="T37" fmla="*/ 740 h 890"/>
                <a:gd name="T38" fmla="*/ 232 w 882"/>
                <a:gd name="T39" fmla="*/ 738 h 890"/>
                <a:gd name="T40" fmla="*/ 202 w 882"/>
                <a:gd name="T41" fmla="*/ 732 h 890"/>
                <a:gd name="T42" fmla="*/ 190 w 882"/>
                <a:gd name="T43" fmla="*/ 726 h 890"/>
                <a:gd name="T44" fmla="*/ 170 w 882"/>
                <a:gd name="T45" fmla="*/ 710 h 890"/>
                <a:gd name="T46" fmla="*/ 156 w 882"/>
                <a:gd name="T47" fmla="*/ 690 h 890"/>
                <a:gd name="T48" fmla="*/ 146 w 882"/>
                <a:gd name="T49" fmla="*/ 668 h 890"/>
                <a:gd name="T50" fmla="*/ 140 w 882"/>
                <a:gd name="T51" fmla="*/ 644 h 890"/>
                <a:gd name="T52" fmla="*/ 136 w 882"/>
                <a:gd name="T53" fmla="*/ 594 h 890"/>
                <a:gd name="T54" fmla="*/ 0 w 882"/>
                <a:gd name="T55" fmla="*/ 0 h 890"/>
                <a:gd name="T56" fmla="*/ 0 w 882"/>
                <a:gd name="T57" fmla="*/ 594 h 890"/>
                <a:gd name="T58" fmla="*/ 4 w 882"/>
                <a:gd name="T59" fmla="*/ 662 h 890"/>
                <a:gd name="T60" fmla="*/ 18 w 882"/>
                <a:gd name="T61" fmla="*/ 720 h 890"/>
                <a:gd name="T62" fmla="*/ 26 w 882"/>
                <a:gd name="T63" fmla="*/ 744 h 890"/>
                <a:gd name="T64" fmla="*/ 48 w 882"/>
                <a:gd name="T65" fmla="*/ 786 h 890"/>
                <a:gd name="T66" fmla="*/ 60 w 882"/>
                <a:gd name="T67" fmla="*/ 802 h 890"/>
                <a:gd name="T68" fmla="*/ 88 w 882"/>
                <a:gd name="T69" fmla="*/ 832 h 890"/>
                <a:gd name="T70" fmla="*/ 118 w 882"/>
                <a:gd name="T71" fmla="*/ 854 h 890"/>
                <a:gd name="T72" fmla="*/ 148 w 882"/>
                <a:gd name="T73" fmla="*/ 870 h 890"/>
                <a:gd name="T74" fmla="*/ 178 w 882"/>
                <a:gd name="T75" fmla="*/ 880 h 890"/>
                <a:gd name="T76" fmla="*/ 224 w 882"/>
                <a:gd name="T77" fmla="*/ 890 h 890"/>
                <a:gd name="T78" fmla="*/ 250 w 882"/>
                <a:gd name="T79" fmla="*/ 890 h 890"/>
                <a:gd name="T80" fmla="*/ 274 w 882"/>
                <a:gd name="T81" fmla="*/ 890 h 890"/>
                <a:gd name="T82" fmla="*/ 296 w 882"/>
                <a:gd name="T83" fmla="*/ 886 h 890"/>
                <a:gd name="T84" fmla="*/ 322 w 882"/>
                <a:gd name="T85" fmla="*/ 880 h 890"/>
                <a:gd name="T86" fmla="*/ 380 w 882"/>
                <a:gd name="T87" fmla="*/ 854 h 890"/>
                <a:gd name="T88" fmla="*/ 396 w 882"/>
                <a:gd name="T89" fmla="*/ 844 h 890"/>
                <a:gd name="T90" fmla="*/ 424 w 882"/>
                <a:gd name="T91" fmla="*/ 818 h 890"/>
                <a:gd name="T92" fmla="*/ 438 w 882"/>
                <a:gd name="T93" fmla="*/ 802 h 890"/>
                <a:gd name="T94" fmla="*/ 462 w 882"/>
                <a:gd name="T95" fmla="*/ 766 h 890"/>
                <a:gd name="T96" fmla="*/ 482 w 882"/>
                <a:gd name="T97" fmla="*/ 720 h 890"/>
                <a:gd name="T98" fmla="*/ 488 w 882"/>
                <a:gd name="T99" fmla="*/ 692 h 890"/>
                <a:gd name="T100" fmla="*/ 498 w 882"/>
                <a:gd name="T101" fmla="*/ 630 h 890"/>
                <a:gd name="T102" fmla="*/ 498 w 882"/>
                <a:gd name="T103" fmla="*/ 544 h 890"/>
                <a:gd name="T104" fmla="*/ 760 w 882"/>
                <a:gd name="T105" fmla="*/ 818 h 890"/>
                <a:gd name="T106" fmla="*/ 774 w 882"/>
                <a:gd name="T107" fmla="*/ 836 h 890"/>
                <a:gd name="T108" fmla="*/ 808 w 882"/>
                <a:gd name="T109" fmla="*/ 866 h 890"/>
                <a:gd name="T110" fmla="*/ 828 w 882"/>
                <a:gd name="T111" fmla="*/ 876 h 890"/>
                <a:gd name="T112" fmla="*/ 854 w 882"/>
                <a:gd name="T113" fmla="*/ 884 h 890"/>
                <a:gd name="T114" fmla="*/ 882 w 882"/>
                <a:gd name="T115" fmla="*/ 888 h 890"/>
                <a:gd name="T116" fmla="*/ 882 w 882"/>
                <a:gd name="T117" fmla="*/ 482 h 890"/>
                <a:gd name="T118" fmla="*/ 882 w 882"/>
                <a:gd name="T11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2" h="890">
                  <a:moveTo>
                    <a:pt x="882" y="0"/>
                  </a:moveTo>
                  <a:lnTo>
                    <a:pt x="882" y="0"/>
                  </a:lnTo>
                  <a:lnTo>
                    <a:pt x="746" y="0"/>
                  </a:lnTo>
                  <a:lnTo>
                    <a:pt x="746" y="522"/>
                  </a:lnTo>
                  <a:lnTo>
                    <a:pt x="584" y="244"/>
                  </a:lnTo>
                  <a:lnTo>
                    <a:pt x="584" y="244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72" y="56"/>
                  </a:lnTo>
                  <a:lnTo>
                    <a:pt x="460" y="44"/>
                  </a:lnTo>
                  <a:lnTo>
                    <a:pt x="448" y="32"/>
                  </a:lnTo>
                  <a:lnTo>
                    <a:pt x="432" y="22"/>
                  </a:lnTo>
                  <a:lnTo>
                    <a:pt x="416" y="14"/>
                  </a:lnTo>
                  <a:lnTo>
                    <a:pt x="400" y="8"/>
                  </a:lnTo>
                  <a:lnTo>
                    <a:pt x="382" y="4"/>
                  </a:lnTo>
                  <a:lnTo>
                    <a:pt x="362" y="2"/>
                  </a:lnTo>
                  <a:lnTo>
                    <a:pt x="362" y="406"/>
                  </a:lnTo>
                  <a:lnTo>
                    <a:pt x="362" y="406"/>
                  </a:lnTo>
                  <a:lnTo>
                    <a:pt x="364" y="416"/>
                  </a:lnTo>
                  <a:lnTo>
                    <a:pt x="364" y="594"/>
                  </a:lnTo>
                  <a:lnTo>
                    <a:pt x="364" y="594"/>
                  </a:lnTo>
                  <a:lnTo>
                    <a:pt x="362" y="620"/>
                  </a:lnTo>
                  <a:lnTo>
                    <a:pt x="358" y="644"/>
                  </a:lnTo>
                  <a:lnTo>
                    <a:pt x="358" y="644"/>
                  </a:lnTo>
                  <a:lnTo>
                    <a:pt x="352" y="668"/>
                  </a:lnTo>
                  <a:lnTo>
                    <a:pt x="342" y="690"/>
                  </a:lnTo>
                  <a:lnTo>
                    <a:pt x="342" y="690"/>
                  </a:lnTo>
                  <a:lnTo>
                    <a:pt x="336" y="702"/>
                  </a:lnTo>
                  <a:lnTo>
                    <a:pt x="328" y="710"/>
                  </a:lnTo>
                  <a:lnTo>
                    <a:pt x="318" y="718"/>
                  </a:lnTo>
                  <a:lnTo>
                    <a:pt x="308" y="726"/>
                  </a:lnTo>
                  <a:lnTo>
                    <a:pt x="308" y="726"/>
                  </a:lnTo>
                  <a:lnTo>
                    <a:pt x="296" y="732"/>
                  </a:lnTo>
                  <a:lnTo>
                    <a:pt x="282" y="736"/>
                  </a:lnTo>
                  <a:lnTo>
                    <a:pt x="266" y="738"/>
                  </a:lnTo>
                  <a:lnTo>
                    <a:pt x="250" y="740"/>
                  </a:lnTo>
                  <a:lnTo>
                    <a:pt x="250" y="740"/>
                  </a:lnTo>
                  <a:lnTo>
                    <a:pt x="232" y="738"/>
                  </a:lnTo>
                  <a:lnTo>
                    <a:pt x="216" y="736"/>
                  </a:lnTo>
                  <a:lnTo>
                    <a:pt x="202" y="732"/>
                  </a:lnTo>
                  <a:lnTo>
                    <a:pt x="190" y="726"/>
                  </a:lnTo>
                  <a:lnTo>
                    <a:pt x="190" y="726"/>
                  </a:lnTo>
                  <a:lnTo>
                    <a:pt x="180" y="718"/>
                  </a:lnTo>
                  <a:lnTo>
                    <a:pt x="170" y="710"/>
                  </a:lnTo>
                  <a:lnTo>
                    <a:pt x="162" y="702"/>
                  </a:lnTo>
                  <a:lnTo>
                    <a:pt x="156" y="690"/>
                  </a:lnTo>
                  <a:lnTo>
                    <a:pt x="156" y="690"/>
                  </a:lnTo>
                  <a:lnTo>
                    <a:pt x="146" y="668"/>
                  </a:lnTo>
                  <a:lnTo>
                    <a:pt x="140" y="644"/>
                  </a:lnTo>
                  <a:lnTo>
                    <a:pt x="140" y="644"/>
                  </a:lnTo>
                  <a:lnTo>
                    <a:pt x="136" y="620"/>
                  </a:lnTo>
                  <a:lnTo>
                    <a:pt x="136" y="594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94"/>
                  </a:lnTo>
                  <a:lnTo>
                    <a:pt x="0" y="594"/>
                  </a:lnTo>
                  <a:lnTo>
                    <a:pt x="2" y="630"/>
                  </a:lnTo>
                  <a:lnTo>
                    <a:pt x="4" y="662"/>
                  </a:lnTo>
                  <a:lnTo>
                    <a:pt x="10" y="692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26" y="744"/>
                  </a:lnTo>
                  <a:lnTo>
                    <a:pt x="36" y="766"/>
                  </a:lnTo>
                  <a:lnTo>
                    <a:pt x="48" y="786"/>
                  </a:lnTo>
                  <a:lnTo>
                    <a:pt x="60" y="802"/>
                  </a:lnTo>
                  <a:lnTo>
                    <a:pt x="60" y="802"/>
                  </a:lnTo>
                  <a:lnTo>
                    <a:pt x="74" y="818"/>
                  </a:lnTo>
                  <a:lnTo>
                    <a:pt x="88" y="832"/>
                  </a:lnTo>
                  <a:lnTo>
                    <a:pt x="104" y="844"/>
                  </a:lnTo>
                  <a:lnTo>
                    <a:pt x="118" y="854"/>
                  </a:lnTo>
                  <a:lnTo>
                    <a:pt x="118" y="854"/>
                  </a:lnTo>
                  <a:lnTo>
                    <a:pt x="148" y="870"/>
                  </a:lnTo>
                  <a:lnTo>
                    <a:pt x="178" y="880"/>
                  </a:lnTo>
                  <a:lnTo>
                    <a:pt x="178" y="880"/>
                  </a:lnTo>
                  <a:lnTo>
                    <a:pt x="202" y="886"/>
                  </a:lnTo>
                  <a:lnTo>
                    <a:pt x="224" y="890"/>
                  </a:lnTo>
                  <a:lnTo>
                    <a:pt x="224" y="890"/>
                  </a:lnTo>
                  <a:lnTo>
                    <a:pt x="250" y="890"/>
                  </a:lnTo>
                  <a:lnTo>
                    <a:pt x="250" y="890"/>
                  </a:lnTo>
                  <a:lnTo>
                    <a:pt x="274" y="890"/>
                  </a:lnTo>
                  <a:lnTo>
                    <a:pt x="274" y="890"/>
                  </a:lnTo>
                  <a:lnTo>
                    <a:pt x="296" y="886"/>
                  </a:lnTo>
                  <a:lnTo>
                    <a:pt x="322" y="880"/>
                  </a:lnTo>
                  <a:lnTo>
                    <a:pt x="322" y="880"/>
                  </a:lnTo>
                  <a:lnTo>
                    <a:pt x="350" y="870"/>
                  </a:lnTo>
                  <a:lnTo>
                    <a:pt x="380" y="854"/>
                  </a:lnTo>
                  <a:lnTo>
                    <a:pt x="380" y="854"/>
                  </a:lnTo>
                  <a:lnTo>
                    <a:pt x="396" y="844"/>
                  </a:lnTo>
                  <a:lnTo>
                    <a:pt x="410" y="832"/>
                  </a:lnTo>
                  <a:lnTo>
                    <a:pt x="424" y="818"/>
                  </a:lnTo>
                  <a:lnTo>
                    <a:pt x="438" y="802"/>
                  </a:lnTo>
                  <a:lnTo>
                    <a:pt x="438" y="802"/>
                  </a:lnTo>
                  <a:lnTo>
                    <a:pt x="450" y="786"/>
                  </a:lnTo>
                  <a:lnTo>
                    <a:pt x="462" y="766"/>
                  </a:lnTo>
                  <a:lnTo>
                    <a:pt x="472" y="744"/>
                  </a:lnTo>
                  <a:lnTo>
                    <a:pt x="482" y="720"/>
                  </a:lnTo>
                  <a:lnTo>
                    <a:pt x="482" y="720"/>
                  </a:lnTo>
                  <a:lnTo>
                    <a:pt x="488" y="692"/>
                  </a:lnTo>
                  <a:lnTo>
                    <a:pt x="494" y="662"/>
                  </a:lnTo>
                  <a:lnTo>
                    <a:pt x="498" y="630"/>
                  </a:lnTo>
                  <a:lnTo>
                    <a:pt x="498" y="594"/>
                  </a:lnTo>
                  <a:lnTo>
                    <a:pt x="498" y="544"/>
                  </a:lnTo>
                  <a:lnTo>
                    <a:pt x="500" y="366"/>
                  </a:lnTo>
                  <a:lnTo>
                    <a:pt x="760" y="818"/>
                  </a:lnTo>
                  <a:lnTo>
                    <a:pt x="760" y="818"/>
                  </a:lnTo>
                  <a:lnTo>
                    <a:pt x="774" y="836"/>
                  </a:lnTo>
                  <a:lnTo>
                    <a:pt x="790" y="852"/>
                  </a:lnTo>
                  <a:lnTo>
                    <a:pt x="808" y="866"/>
                  </a:lnTo>
                  <a:lnTo>
                    <a:pt x="828" y="876"/>
                  </a:lnTo>
                  <a:lnTo>
                    <a:pt x="828" y="876"/>
                  </a:lnTo>
                  <a:lnTo>
                    <a:pt x="840" y="880"/>
                  </a:lnTo>
                  <a:lnTo>
                    <a:pt x="854" y="884"/>
                  </a:lnTo>
                  <a:lnTo>
                    <a:pt x="868" y="886"/>
                  </a:lnTo>
                  <a:lnTo>
                    <a:pt x="882" y="888"/>
                  </a:lnTo>
                  <a:lnTo>
                    <a:pt x="882" y="482"/>
                  </a:lnTo>
                  <a:lnTo>
                    <a:pt x="882" y="482"/>
                  </a:lnTo>
                  <a:lnTo>
                    <a:pt x="882" y="474"/>
                  </a:ln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2889" cy="6858000"/>
          </a:xfrm>
          <a:prstGeom prst="rect">
            <a:avLst/>
          </a:prstGeom>
        </p:spPr>
      </p:pic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935038" y="0"/>
            <a:ext cx="3911600" cy="6858000"/>
          </a:xfrm>
          <a:solidFill>
            <a:srgbClr val="3F2A56"/>
          </a:solid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1264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eu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1982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90EC278B-A69A-0C45-948A-15FC1BA7CA42}"/>
              </a:ext>
            </a:extLst>
          </p:cNvPr>
          <p:cNvSpPr/>
          <p:nvPr userDrawn="1"/>
        </p:nvSpPr>
        <p:spPr>
          <a:xfrm>
            <a:off x="2461846" y="4941888"/>
            <a:ext cx="375138" cy="3032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96229-C499-6C40-B597-52B1B3B57764}"/>
              </a:ext>
            </a:extLst>
          </p:cNvPr>
          <p:cNvSpPr/>
          <p:nvPr userDrawn="1"/>
        </p:nvSpPr>
        <p:spPr>
          <a:xfrm>
            <a:off x="19538" y="6308726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800">
              <a:solidFill>
                <a:srgbClr val="FFFFFF"/>
              </a:solidFill>
              <a:ea typeface="ＭＳ Ｐゴシック" pitchFamily="-106" charset="-128"/>
              <a:cs typeface="Arial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E8087B6-33C8-3E44-B03C-194E729B99BE}"/>
              </a:ext>
            </a:extLst>
          </p:cNvPr>
          <p:cNvSpPr/>
          <p:nvPr/>
        </p:nvSpPr>
        <p:spPr bwMode="auto">
          <a:xfrm>
            <a:off x="2905370" y="3292475"/>
            <a:ext cx="1234831" cy="1003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45643" y="6296363"/>
            <a:ext cx="5010150" cy="501650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 de la présentation </a:t>
            </a:r>
            <a:r>
              <a:rPr lang="fr-FR" dirty="0" err="1"/>
              <a:t>powerpoint</a:t>
            </a:r>
            <a:r>
              <a:rPr lang="fr-FR" dirty="0"/>
              <a:t> bas de page</a:t>
            </a:r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300" y="6370320"/>
            <a:ext cx="1210491" cy="377952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816C1C5A-580D-4ECF-83A6-2B63C547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0927" y="637446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29277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403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4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4" r:id="rId5"/>
    <p:sldLayoutId id="2147483661" r:id="rId6"/>
    <p:sldLayoutId id="2147483654" r:id="rId7"/>
    <p:sldLayoutId id="2147483667" r:id="rId8"/>
    <p:sldLayoutId id="2147483662" r:id="rId9"/>
    <p:sldLayoutId id="2147483663" r:id="rId10"/>
    <p:sldLayoutId id="2147483665" r:id="rId11"/>
    <p:sldLayoutId id="2147483666" r:id="rId12"/>
    <p:sldLayoutId id="2147483669" r:id="rId13"/>
    <p:sldLayoutId id="2147483670" r:id="rId14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fr-FR" sz="3200" b="1" dirty="0"/>
              <a:t>AP4 ISEN</a:t>
            </a:r>
            <a:br>
              <a:rPr lang="fr-FR" sz="3200" b="1" dirty="0"/>
            </a:br>
            <a:r>
              <a:rPr lang="fr-FR" sz="3200" b="1" dirty="0"/>
              <a:t>-</a:t>
            </a:r>
            <a:br>
              <a:rPr lang="fr-FR" sz="3200" b="1" dirty="0"/>
            </a:br>
            <a:r>
              <a:rPr lang="fr-FR" sz="3200" b="1" dirty="0"/>
              <a:t>Communications Numériques</a:t>
            </a:r>
            <a:endParaRPr lang="fr-FR" sz="3200" dirty="0"/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6096000" y="4860925"/>
            <a:ext cx="2570163" cy="40005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fr-FR" sz="1600" dirty="0">
                <a:solidFill>
                  <a:schemeClr val="bg1"/>
                </a:solidFill>
              </a:rPr>
              <a:t>David BOULINGUEZ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DD2B5-95AA-491E-9FBC-EB9DAD03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74" y="2616039"/>
            <a:ext cx="10864851" cy="1219231"/>
          </a:xfrm>
        </p:spPr>
        <p:txBody>
          <a:bodyPr/>
          <a:lstStyle/>
          <a:p>
            <a:pPr algn="ctr"/>
            <a:r>
              <a:rPr lang="fr-FR" dirty="0"/>
              <a:t>Chap.0  Le plan du cours et objectifs</a:t>
            </a:r>
          </a:p>
        </p:txBody>
      </p:sp>
    </p:spTree>
    <p:extLst>
      <p:ext uri="{BB962C8B-B14F-4D97-AF65-F5344CB8AC3E}">
        <p14:creationId xmlns:p14="http://schemas.microsoft.com/office/powerpoint/2010/main" val="4100010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83D37E36-74A2-C4BF-AE72-61FBD310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011" y="4106759"/>
            <a:ext cx="1846218" cy="122555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A86C3EFE-7671-2D0D-58A3-7BD46BCB6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174" y="4349647"/>
            <a:ext cx="11414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1200" dirty="0">
                <a:cs typeface="Arial" panose="020B0604020202020204" pitchFamily="34" charset="0"/>
              </a:rPr>
              <a:t>Milieu</a:t>
            </a:r>
          </a:p>
          <a:p>
            <a:pPr algn="ctr" eaLnBrk="1" hangingPunct="1"/>
            <a:r>
              <a:rPr lang="fr-FR" sz="1200" dirty="0">
                <a:cs typeface="Arial" panose="020B0604020202020204" pitchFamily="34" charset="0"/>
              </a:rPr>
              <a:t>physique</a:t>
            </a:r>
          </a:p>
          <a:p>
            <a:pPr algn="ctr" eaLnBrk="1" hangingPunct="1"/>
            <a:r>
              <a:rPr lang="fr-FR" sz="1200" dirty="0">
                <a:cs typeface="Arial" panose="020B0604020202020204" pitchFamily="34" charset="0"/>
              </a:rPr>
              <a:t>de transmission</a:t>
            </a:r>
          </a:p>
        </p:txBody>
      </p:sp>
      <p:grpSp>
        <p:nvGrpSpPr>
          <p:cNvPr id="44037" name="Group 3"/>
          <p:cNvGrpSpPr>
            <a:grpSpLocks/>
          </p:cNvGrpSpPr>
          <p:nvPr/>
        </p:nvGrpSpPr>
        <p:grpSpPr bwMode="auto">
          <a:xfrm>
            <a:off x="1691697" y="1015255"/>
            <a:ext cx="8814571" cy="4816377"/>
            <a:chOff x="158" y="981"/>
            <a:chExt cx="5444" cy="3175"/>
          </a:xfrm>
        </p:grpSpPr>
        <p:sp>
          <p:nvSpPr>
            <p:cNvPr id="44090" name="AutoShape 64"/>
            <p:cNvSpPr>
              <a:spLocks noChangeArrowheads="1"/>
            </p:cNvSpPr>
            <p:nvPr/>
          </p:nvSpPr>
          <p:spPr bwMode="auto">
            <a:xfrm>
              <a:off x="4241" y="2432"/>
              <a:ext cx="1270" cy="272"/>
            </a:xfrm>
            <a:prstGeom prst="cube">
              <a:avLst>
                <a:gd name="adj" fmla="val 25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41" name="Rectangle 5"/>
            <p:cNvSpPr>
              <a:spLocks noChangeArrowheads="1"/>
            </p:cNvSpPr>
            <p:nvPr/>
          </p:nvSpPr>
          <p:spPr bwMode="auto">
            <a:xfrm>
              <a:off x="158" y="981"/>
              <a:ext cx="5444" cy="3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42" name="AutoShape 6"/>
            <p:cNvSpPr>
              <a:spLocks noChangeArrowheads="1"/>
            </p:cNvSpPr>
            <p:nvPr/>
          </p:nvSpPr>
          <p:spPr bwMode="auto">
            <a:xfrm>
              <a:off x="249" y="1071"/>
              <a:ext cx="1225" cy="272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43" name="AutoShape 7"/>
            <p:cNvSpPr>
              <a:spLocks noChangeArrowheads="1"/>
            </p:cNvSpPr>
            <p:nvPr/>
          </p:nvSpPr>
          <p:spPr bwMode="auto">
            <a:xfrm>
              <a:off x="4241" y="1434"/>
              <a:ext cx="1270" cy="409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44" name="AutoShape 8"/>
            <p:cNvSpPr>
              <a:spLocks noChangeArrowheads="1"/>
            </p:cNvSpPr>
            <p:nvPr/>
          </p:nvSpPr>
          <p:spPr bwMode="auto">
            <a:xfrm>
              <a:off x="249" y="1480"/>
              <a:ext cx="1225" cy="40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45" name="AutoShape 9"/>
            <p:cNvSpPr>
              <a:spLocks noChangeArrowheads="1"/>
            </p:cNvSpPr>
            <p:nvPr/>
          </p:nvSpPr>
          <p:spPr bwMode="auto">
            <a:xfrm>
              <a:off x="4241" y="1071"/>
              <a:ext cx="1270" cy="272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46" name="AutoShape 10"/>
            <p:cNvSpPr>
              <a:spLocks noChangeArrowheads="1"/>
            </p:cNvSpPr>
            <p:nvPr/>
          </p:nvSpPr>
          <p:spPr bwMode="auto">
            <a:xfrm>
              <a:off x="4241" y="1933"/>
              <a:ext cx="1270" cy="40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47" name="AutoShape 11"/>
            <p:cNvSpPr>
              <a:spLocks noChangeArrowheads="1"/>
            </p:cNvSpPr>
            <p:nvPr/>
          </p:nvSpPr>
          <p:spPr bwMode="auto">
            <a:xfrm>
              <a:off x="249" y="2024"/>
              <a:ext cx="1225" cy="272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48" name="AutoShape 12"/>
            <p:cNvSpPr>
              <a:spLocks noChangeArrowheads="1"/>
            </p:cNvSpPr>
            <p:nvPr/>
          </p:nvSpPr>
          <p:spPr bwMode="auto">
            <a:xfrm>
              <a:off x="1837" y="1256"/>
              <a:ext cx="725" cy="499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49" name="AutoShape 13"/>
            <p:cNvSpPr>
              <a:spLocks noChangeArrowheads="1"/>
            </p:cNvSpPr>
            <p:nvPr/>
          </p:nvSpPr>
          <p:spPr bwMode="auto">
            <a:xfrm>
              <a:off x="3128" y="1265"/>
              <a:ext cx="771" cy="499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50" name="Text Box 14"/>
            <p:cNvSpPr txBox="1">
              <a:spLocks noChangeArrowheads="1"/>
            </p:cNvSpPr>
            <p:nvPr/>
          </p:nvSpPr>
          <p:spPr bwMode="auto">
            <a:xfrm>
              <a:off x="249" y="1117"/>
              <a:ext cx="10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sz="1400">
                  <a:cs typeface="Arial" panose="020B0604020202020204" pitchFamily="34" charset="0"/>
                </a:rPr>
                <a:t>Source analogique</a:t>
              </a:r>
            </a:p>
          </p:txBody>
        </p:sp>
        <p:sp>
          <p:nvSpPr>
            <p:cNvPr id="44051" name="Text Box 15"/>
            <p:cNvSpPr txBox="1">
              <a:spLocks noChangeArrowheads="1"/>
            </p:cNvSpPr>
            <p:nvPr/>
          </p:nvSpPr>
          <p:spPr bwMode="auto">
            <a:xfrm>
              <a:off x="431" y="1570"/>
              <a:ext cx="78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sz="1400">
                  <a:cs typeface="Arial" panose="020B0604020202020204" pitchFamily="34" charset="0"/>
                </a:rPr>
                <a:t>Numérisation</a:t>
              </a:r>
            </a:p>
            <a:p>
              <a:pPr eaLnBrk="1" hangingPunct="1"/>
              <a:r>
                <a:rPr lang="fr-FR" sz="1400">
                  <a:cs typeface="Arial" panose="020B0604020202020204" pitchFamily="34" charset="0"/>
                </a:rPr>
                <a:t>de la source</a:t>
              </a:r>
            </a:p>
          </p:txBody>
        </p:sp>
        <p:sp>
          <p:nvSpPr>
            <p:cNvPr id="44052" name="Text Box 16"/>
            <p:cNvSpPr txBox="1">
              <a:spLocks noChangeArrowheads="1"/>
            </p:cNvSpPr>
            <p:nvPr/>
          </p:nvSpPr>
          <p:spPr bwMode="auto">
            <a:xfrm>
              <a:off x="295" y="2094"/>
              <a:ext cx="9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sz="1400" dirty="0">
                  <a:cs typeface="Arial" panose="020B0604020202020204" pitchFamily="34" charset="0"/>
                </a:rPr>
                <a:t>   Codage source</a:t>
              </a:r>
            </a:p>
          </p:txBody>
        </p:sp>
        <p:sp>
          <p:nvSpPr>
            <p:cNvPr id="44053" name="Text Box 17"/>
            <p:cNvSpPr txBox="1">
              <a:spLocks noChangeArrowheads="1"/>
            </p:cNvSpPr>
            <p:nvPr/>
          </p:nvSpPr>
          <p:spPr bwMode="auto">
            <a:xfrm>
              <a:off x="4377" y="2070"/>
              <a:ext cx="10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sz="1400">
                  <a:cs typeface="Arial" panose="020B0604020202020204" pitchFamily="34" charset="0"/>
                </a:rPr>
                <a:t>Décodage source</a:t>
              </a:r>
            </a:p>
          </p:txBody>
        </p:sp>
        <p:sp>
          <p:nvSpPr>
            <p:cNvPr id="44054" name="Text Box 18"/>
            <p:cNvSpPr txBox="1">
              <a:spLocks noChangeArrowheads="1"/>
            </p:cNvSpPr>
            <p:nvPr/>
          </p:nvSpPr>
          <p:spPr bwMode="auto">
            <a:xfrm>
              <a:off x="4195" y="1525"/>
              <a:ext cx="12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sz="1400" dirty="0">
                  <a:cs typeface="Arial" panose="020B0604020202020204" pitchFamily="34" charset="0"/>
                </a:rPr>
                <a:t>Convertisseur</a:t>
              </a:r>
            </a:p>
            <a:p>
              <a:pPr algn="ctr" eaLnBrk="1" hangingPunct="1"/>
              <a:r>
                <a:rPr lang="fr-FR" sz="1400" dirty="0">
                  <a:cs typeface="Arial" panose="020B0604020202020204" pitchFamily="34" charset="0"/>
                </a:rPr>
                <a:t>Numérique-analogique</a:t>
              </a:r>
            </a:p>
          </p:txBody>
        </p:sp>
        <p:sp>
          <p:nvSpPr>
            <p:cNvPr id="44055" name="Text Box 19"/>
            <p:cNvSpPr txBox="1">
              <a:spLocks noChangeArrowheads="1"/>
            </p:cNvSpPr>
            <p:nvPr/>
          </p:nvSpPr>
          <p:spPr bwMode="auto">
            <a:xfrm>
              <a:off x="4195" y="1162"/>
              <a:ext cx="12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sz="1400">
                  <a:cs typeface="Arial" panose="020B0604020202020204" pitchFamily="34" charset="0"/>
                </a:rPr>
                <a:t>Destinataire analogique</a:t>
              </a:r>
            </a:p>
          </p:txBody>
        </p:sp>
        <p:sp>
          <p:nvSpPr>
            <p:cNvPr id="44056" name="Text Box 20"/>
            <p:cNvSpPr txBox="1">
              <a:spLocks noChangeArrowheads="1"/>
            </p:cNvSpPr>
            <p:nvPr/>
          </p:nvSpPr>
          <p:spPr bwMode="auto">
            <a:xfrm>
              <a:off x="1834" y="1438"/>
              <a:ext cx="6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sz="1400" dirty="0">
                  <a:cs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fr-FR" sz="1400" dirty="0">
                  <a:cs typeface="Arial" panose="020B0604020202020204" pitchFamily="34" charset="0"/>
                </a:rPr>
                <a:t>numérique</a:t>
              </a:r>
            </a:p>
          </p:txBody>
        </p:sp>
        <p:sp>
          <p:nvSpPr>
            <p:cNvPr id="44057" name="Text Box 21"/>
            <p:cNvSpPr txBox="1">
              <a:spLocks noChangeArrowheads="1"/>
            </p:cNvSpPr>
            <p:nvPr/>
          </p:nvSpPr>
          <p:spPr bwMode="auto">
            <a:xfrm>
              <a:off x="3082" y="1438"/>
              <a:ext cx="7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sz="1400" dirty="0">
                  <a:cs typeface="Arial" panose="020B0604020202020204" pitchFamily="34" charset="0"/>
                </a:rPr>
                <a:t>Destinataire</a:t>
              </a:r>
            </a:p>
            <a:p>
              <a:pPr algn="ctr" eaLnBrk="1" hangingPunct="1"/>
              <a:r>
                <a:rPr lang="fr-FR" sz="1400" dirty="0">
                  <a:cs typeface="Arial" panose="020B0604020202020204" pitchFamily="34" charset="0"/>
                </a:rPr>
                <a:t>numérique</a:t>
              </a:r>
            </a:p>
          </p:txBody>
        </p:sp>
        <p:sp>
          <p:nvSpPr>
            <p:cNvPr id="44058" name="AutoShape 22"/>
            <p:cNvSpPr>
              <a:spLocks noChangeArrowheads="1"/>
            </p:cNvSpPr>
            <p:nvPr/>
          </p:nvSpPr>
          <p:spPr bwMode="auto">
            <a:xfrm>
              <a:off x="748" y="1344"/>
              <a:ext cx="45" cy="181"/>
            </a:xfrm>
            <a:prstGeom prst="downArrow">
              <a:avLst>
                <a:gd name="adj1" fmla="val 50000"/>
                <a:gd name="adj2" fmla="val 1005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59" name="AutoShape 23"/>
            <p:cNvSpPr>
              <a:spLocks noChangeArrowheads="1"/>
            </p:cNvSpPr>
            <p:nvPr/>
          </p:nvSpPr>
          <p:spPr bwMode="auto">
            <a:xfrm>
              <a:off x="748" y="1888"/>
              <a:ext cx="45" cy="181"/>
            </a:xfrm>
            <a:prstGeom prst="downArrow">
              <a:avLst>
                <a:gd name="adj1" fmla="val 50000"/>
                <a:gd name="adj2" fmla="val 1005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60" name="AutoShape 24"/>
            <p:cNvSpPr>
              <a:spLocks noChangeArrowheads="1"/>
            </p:cNvSpPr>
            <p:nvPr/>
          </p:nvSpPr>
          <p:spPr bwMode="auto">
            <a:xfrm>
              <a:off x="748" y="2296"/>
              <a:ext cx="45" cy="181"/>
            </a:xfrm>
            <a:prstGeom prst="downArrow">
              <a:avLst>
                <a:gd name="adj1" fmla="val 50000"/>
                <a:gd name="adj2" fmla="val 1005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61" name="Line 25"/>
            <p:cNvSpPr>
              <a:spLocks noChangeShapeType="1"/>
            </p:cNvSpPr>
            <p:nvPr/>
          </p:nvSpPr>
          <p:spPr bwMode="auto">
            <a:xfrm flipV="1">
              <a:off x="3515" y="1768"/>
              <a:ext cx="8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62" name="Line 26"/>
            <p:cNvSpPr>
              <a:spLocks noChangeShapeType="1"/>
            </p:cNvSpPr>
            <p:nvPr/>
          </p:nvSpPr>
          <p:spPr bwMode="auto">
            <a:xfrm flipH="1">
              <a:off x="3515" y="2160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63" name="Line 27"/>
            <p:cNvSpPr>
              <a:spLocks noChangeShapeType="1"/>
            </p:cNvSpPr>
            <p:nvPr/>
          </p:nvSpPr>
          <p:spPr bwMode="auto">
            <a:xfrm>
              <a:off x="2109" y="176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64" name="Line 28"/>
            <p:cNvSpPr>
              <a:spLocks noChangeShapeType="1"/>
            </p:cNvSpPr>
            <p:nvPr/>
          </p:nvSpPr>
          <p:spPr bwMode="auto">
            <a:xfrm flipH="1">
              <a:off x="1474" y="2160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65" name="AutoShape 29"/>
            <p:cNvSpPr>
              <a:spLocks noChangeArrowheads="1"/>
            </p:cNvSpPr>
            <p:nvPr/>
          </p:nvSpPr>
          <p:spPr bwMode="auto">
            <a:xfrm>
              <a:off x="249" y="2387"/>
              <a:ext cx="1225" cy="272"/>
            </a:xfrm>
            <a:prstGeom prst="cube">
              <a:avLst>
                <a:gd name="adj" fmla="val 25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66" name="AutoShape 30"/>
            <p:cNvSpPr>
              <a:spLocks noChangeArrowheads="1"/>
            </p:cNvSpPr>
            <p:nvPr/>
          </p:nvSpPr>
          <p:spPr bwMode="auto">
            <a:xfrm>
              <a:off x="249" y="2795"/>
              <a:ext cx="1225" cy="272"/>
            </a:xfrm>
            <a:prstGeom prst="cube">
              <a:avLst>
                <a:gd name="adj" fmla="val 25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67" name="AutoShape 32"/>
            <p:cNvSpPr>
              <a:spLocks noChangeArrowheads="1"/>
            </p:cNvSpPr>
            <p:nvPr/>
          </p:nvSpPr>
          <p:spPr bwMode="auto">
            <a:xfrm>
              <a:off x="4241" y="2840"/>
              <a:ext cx="1270" cy="273"/>
            </a:xfrm>
            <a:prstGeom prst="cube">
              <a:avLst>
                <a:gd name="adj" fmla="val 25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68" name="AutoShape 33"/>
            <p:cNvSpPr>
              <a:spLocks noChangeArrowheads="1"/>
            </p:cNvSpPr>
            <p:nvPr/>
          </p:nvSpPr>
          <p:spPr bwMode="auto">
            <a:xfrm>
              <a:off x="4241" y="3249"/>
              <a:ext cx="1270" cy="272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69" name="AutoShape 35"/>
            <p:cNvSpPr>
              <a:spLocks noChangeArrowheads="1"/>
            </p:cNvSpPr>
            <p:nvPr/>
          </p:nvSpPr>
          <p:spPr bwMode="auto">
            <a:xfrm>
              <a:off x="249" y="3203"/>
              <a:ext cx="1225" cy="272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376" y="2831"/>
              <a:ext cx="81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sz="1400" dirty="0">
                  <a:cs typeface="Arial" panose="020B0604020202020204" pitchFamily="34" charset="0"/>
                </a:rPr>
                <a:t>Codage canal</a:t>
              </a:r>
            </a:p>
          </p:txBody>
        </p:sp>
        <p:sp>
          <p:nvSpPr>
            <p:cNvPr id="44071" name="Text Box 39"/>
            <p:cNvSpPr txBox="1">
              <a:spLocks noChangeArrowheads="1"/>
            </p:cNvSpPr>
            <p:nvPr/>
          </p:nvSpPr>
          <p:spPr bwMode="auto">
            <a:xfrm>
              <a:off x="372" y="2425"/>
              <a:ext cx="7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sz="1400" dirty="0">
                  <a:cs typeface="Arial" panose="020B0604020202020204" pitchFamily="34" charset="0"/>
                </a:rPr>
                <a:t>     Cryptage</a:t>
              </a:r>
            </a:p>
          </p:txBody>
        </p:sp>
        <p:sp>
          <p:nvSpPr>
            <p:cNvPr id="44072" name="Text Box 40"/>
            <p:cNvSpPr txBox="1">
              <a:spLocks noChangeArrowheads="1"/>
            </p:cNvSpPr>
            <p:nvPr/>
          </p:nvSpPr>
          <p:spPr bwMode="auto">
            <a:xfrm>
              <a:off x="333" y="3281"/>
              <a:ext cx="9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sz="1400" dirty="0">
                  <a:cs typeface="Arial" panose="020B0604020202020204" pitchFamily="34" charset="0"/>
                </a:rPr>
                <a:t>Codage en ligne</a:t>
              </a:r>
            </a:p>
          </p:txBody>
        </p:sp>
        <p:sp>
          <p:nvSpPr>
            <p:cNvPr id="44073" name="Text Box 42"/>
            <p:cNvSpPr txBox="1">
              <a:spLocks noChangeArrowheads="1"/>
            </p:cNvSpPr>
            <p:nvPr/>
          </p:nvSpPr>
          <p:spPr bwMode="auto">
            <a:xfrm>
              <a:off x="2515" y="2916"/>
              <a:ext cx="49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dirty="0">
                  <a:cs typeface="Arial" panose="020B0604020202020204" pitchFamily="34" charset="0"/>
                </a:rPr>
                <a:t>Canal</a:t>
              </a:r>
            </a:p>
          </p:txBody>
        </p:sp>
        <p:sp>
          <p:nvSpPr>
            <p:cNvPr id="44074" name="Text Box 43"/>
            <p:cNvSpPr txBox="1">
              <a:spLocks noChangeArrowheads="1"/>
            </p:cNvSpPr>
            <p:nvPr/>
          </p:nvSpPr>
          <p:spPr bwMode="auto">
            <a:xfrm>
              <a:off x="4329" y="3327"/>
              <a:ext cx="10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sz="1400" dirty="0">
                  <a:cs typeface="Arial" panose="020B0604020202020204" pitchFamily="34" charset="0"/>
                </a:rPr>
                <a:t>Décodage en ligne</a:t>
              </a:r>
            </a:p>
          </p:txBody>
        </p:sp>
        <p:sp>
          <p:nvSpPr>
            <p:cNvPr id="44075" name="Text Box 44"/>
            <p:cNvSpPr txBox="1">
              <a:spLocks noChangeArrowheads="1"/>
            </p:cNvSpPr>
            <p:nvPr/>
          </p:nvSpPr>
          <p:spPr bwMode="auto">
            <a:xfrm>
              <a:off x="4249" y="2508"/>
              <a:ext cx="9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sz="1400" dirty="0">
                  <a:cs typeface="Arial" panose="020B0604020202020204" pitchFamily="34" charset="0"/>
                </a:rPr>
                <a:t>        Décryptage</a:t>
              </a:r>
            </a:p>
          </p:txBody>
        </p:sp>
        <p:sp>
          <p:nvSpPr>
            <p:cNvPr id="44076" name="Text Box 45"/>
            <p:cNvSpPr txBox="1">
              <a:spLocks noChangeArrowheads="1"/>
            </p:cNvSpPr>
            <p:nvPr/>
          </p:nvSpPr>
          <p:spPr bwMode="auto">
            <a:xfrm>
              <a:off x="4410" y="2900"/>
              <a:ext cx="9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sz="1400" dirty="0">
                  <a:cs typeface="Arial" panose="020B0604020202020204" pitchFamily="34" charset="0"/>
                </a:rPr>
                <a:t>Décodage canal</a:t>
              </a:r>
            </a:p>
          </p:txBody>
        </p:sp>
        <p:sp>
          <p:nvSpPr>
            <p:cNvPr id="44077" name="AutoShape 47"/>
            <p:cNvSpPr>
              <a:spLocks noChangeArrowheads="1"/>
            </p:cNvSpPr>
            <p:nvPr/>
          </p:nvSpPr>
          <p:spPr bwMode="auto">
            <a:xfrm>
              <a:off x="748" y="2659"/>
              <a:ext cx="45" cy="181"/>
            </a:xfrm>
            <a:prstGeom prst="downArrow">
              <a:avLst>
                <a:gd name="adj1" fmla="val 50000"/>
                <a:gd name="adj2" fmla="val 1005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78" name="AutoShape 48"/>
            <p:cNvSpPr>
              <a:spLocks noChangeArrowheads="1"/>
            </p:cNvSpPr>
            <p:nvPr/>
          </p:nvSpPr>
          <p:spPr bwMode="auto">
            <a:xfrm>
              <a:off x="748" y="3067"/>
              <a:ext cx="45" cy="181"/>
            </a:xfrm>
            <a:prstGeom prst="downArrow">
              <a:avLst>
                <a:gd name="adj1" fmla="val 50000"/>
                <a:gd name="adj2" fmla="val 1005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79" name="Line 51"/>
            <p:cNvSpPr>
              <a:spLocks noChangeShapeType="1"/>
            </p:cNvSpPr>
            <p:nvPr/>
          </p:nvSpPr>
          <p:spPr bwMode="auto">
            <a:xfrm>
              <a:off x="1474" y="2523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80" name="Line 52"/>
            <p:cNvSpPr>
              <a:spLocks noChangeShapeType="1"/>
            </p:cNvSpPr>
            <p:nvPr/>
          </p:nvSpPr>
          <p:spPr bwMode="auto">
            <a:xfrm>
              <a:off x="5511" y="25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81" name="Line 53"/>
            <p:cNvSpPr>
              <a:spLocks noChangeShapeType="1"/>
            </p:cNvSpPr>
            <p:nvPr/>
          </p:nvSpPr>
          <p:spPr bwMode="auto">
            <a:xfrm flipH="1">
              <a:off x="158" y="25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82" name="Freeform 55"/>
            <p:cNvSpPr>
              <a:spLocks/>
            </p:cNvSpPr>
            <p:nvPr/>
          </p:nvSpPr>
          <p:spPr bwMode="auto">
            <a:xfrm>
              <a:off x="1519" y="3340"/>
              <a:ext cx="749" cy="183"/>
            </a:xfrm>
            <a:custGeom>
              <a:avLst/>
              <a:gdLst>
                <a:gd name="T0" fmla="*/ 19 w 749"/>
                <a:gd name="T1" fmla="*/ 0 h 183"/>
                <a:gd name="T2" fmla="*/ 147 w 749"/>
                <a:gd name="T3" fmla="*/ 0 h 183"/>
                <a:gd name="T4" fmla="*/ 544 w 749"/>
                <a:gd name="T5" fmla="*/ 12 h 183"/>
                <a:gd name="T6" fmla="*/ 467 w 749"/>
                <a:gd name="T7" fmla="*/ 38 h 183"/>
                <a:gd name="T8" fmla="*/ 429 w 749"/>
                <a:gd name="T9" fmla="*/ 64 h 183"/>
                <a:gd name="T10" fmla="*/ 352 w 749"/>
                <a:gd name="T11" fmla="*/ 89 h 183"/>
                <a:gd name="T12" fmla="*/ 275 w 749"/>
                <a:gd name="T13" fmla="*/ 128 h 183"/>
                <a:gd name="T14" fmla="*/ 749 w 749"/>
                <a:gd name="T15" fmla="*/ 140 h 1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9"/>
                <a:gd name="T25" fmla="*/ 0 h 183"/>
                <a:gd name="T26" fmla="*/ 749 w 749"/>
                <a:gd name="T27" fmla="*/ 183 h 1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9" h="183">
                  <a:moveTo>
                    <a:pt x="19" y="0"/>
                  </a:moveTo>
                  <a:cubicBezTo>
                    <a:pt x="107" y="27"/>
                    <a:pt x="0" y="0"/>
                    <a:pt x="147" y="0"/>
                  </a:cubicBezTo>
                  <a:cubicBezTo>
                    <a:pt x="279" y="0"/>
                    <a:pt x="412" y="8"/>
                    <a:pt x="544" y="12"/>
                  </a:cubicBezTo>
                  <a:cubicBezTo>
                    <a:pt x="518" y="21"/>
                    <a:pt x="489" y="23"/>
                    <a:pt x="467" y="38"/>
                  </a:cubicBezTo>
                  <a:cubicBezTo>
                    <a:pt x="454" y="47"/>
                    <a:pt x="443" y="57"/>
                    <a:pt x="429" y="64"/>
                  </a:cubicBezTo>
                  <a:cubicBezTo>
                    <a:pt x="337" y="109"/>
                    <a:pt x="442" y="43"/>
                    <a:pt x="352" y="89"/>
                  </a:cubicBezTo>
                  <a:cubicBezTo>
                    <a:pt x="256" y="138"/>
                    <a:pt x="370" y="96"/>
                    <a:pt x="275" y="128"/>
                  </a:cubicBezTo>
                  <a:cubicBezTo>
                    <a:pt x="453" y="183"/>
                    <a:pt x="300" y="140"/>
                    <a:pt x="749" y="14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83" name="Freeform 56"/>
            <p:cNvSpPr>
              <a:spLocks/>
            </p:cNvSpPr>
            <p:nvPr/>
          </p:nvSpPr>
          <p:spPr bwMode="auto">
            <a:xfrm>
              <a:off x="3288" y="3340"/>
              <a:ext cx="749" cy="183"/>
            </a:xfrm>
            <a:custGeom>
              <a:avLst/>
              <a:gdLst>
                <a:gd name="T0" fmla="*/ 19 w 749"/>
                <a:gd name="T1" fmla="*/ 0 h 183"/>
                <a:gd name="T2" fmla="*/ 147 w 749"/>
                <a:gd name="T3" fmla="*/ 0 h 183"/>
                <a:gd name="T4" fmla="*/ 544 w 749"/>
                <a:gd name="T5" fmla="*/ 12 h 183"/>
                <a:gd name="T6" fmla="*/ 467 w 749"/>
                <a:gd name="T7" fmla="*/ 38 h 183"/>
                <a:gd name="T8" fmla="*/ 429 w 749"/>
                <a:gd name="T9" fmla="*/ 64 h 183"/>
                <a:gd name="T10" fmla="*/ 352 w 749"/>
                <a:gd name="T11" fmla="*/ 89 h 183"/>
                <a:gd name="T12" fmla="*/ 275 w 749"/>
                <a:gd name="T13" fmla="*/ 128 h 183"/>
                <a:gd name="T14" fmla="*/ 749 w 749"/>
                <a:gd name="T15" fmla="*/ 140 h 1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9"/>
                <a:gd name="T25" fmla="*/ 0 h 183"/>
                <a:gd name="T26" fmla="*/ 749 w 749"/>
                <a:gd name="T27" fmla="*/ 183 h 1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9" h="183">
                  <a:moveTo>
                    <a:pt x="19" y="0"/>
                  </a:moveTo>
                  <a:cubicBezTo>
                    <a:pt x="107" y="27"/>
                    <a:pt x="0" y="0"/>
                    <a:pt x="147" y="0"/>
                  </a:cubicBezTo>
                  <a:cubicBezTo>
                    <a:pt x="279" y="0"/>
                    <a:pt x="412" y="8"/>
                    <a:pt x="544" y="12"/>
                  </a:cubicBezTo>
                  <a:cubicBezTo>
                    <a:pt x="518" y="21"/>
                    <a:pt x="489" y="23"/>
                    <a:pt x="467" y="38"/>
                  </a:cubicBezTo>
                  <a:cubicBezTo>
                    <a:pt x="454" y="47"/>
                    <a:pt x="443" y="57"/>
                    <a:pt x="429" y="64"/>
                  </a:cubicBezTo>
                  <a:cubicBezTo>
                    <a:pt x="337" y="109"/>
                    <a:pt x="442" y="43"/>
                    <a:pt x="352" y="89"/>
                  </a:cubicBezTo>
                  <a:cubicBezTo>
                    <a:pt x="256" y="138"/>
                    <a:pt x="370" y="96"/>
                    <a:pt x="275" y="128"/>
                  </a:cubicBezTo>
                  <a:cubicBezTo>
                    <a:pt x="453" y="183"/>
                    <a:pt x="300" y="140"/>
                    <a:pt x="749" y="14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084" name="Text Box 57"/>
            <p:cNvSpPr txBox="1">
              <a:spLocks noChangeArrowheads="1"/>
            </p:cNvSpPr>
            <p:nvPr/>
          </p:nvSpPr>
          <p:spPr bwMode="auto">
            <a:xfrm>
              <a:off x="1837" y="2568"/>
              <a:ext cx="1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>
                  <a:cs typeface="Arial" panose="020B0604020202020204" pitchFamily="34" charset="0"/>
                </a:rPr>
                <a:t>Transmission - Réception</a:t>
              </a:r>
            </a:p>
          </p:txBody>
        </p:sp>
        <p:sp>
          <p:nvSpPr>
            <p:cNvPr id="44085" name="AutoShape 59"/>
            <p:cNvSpPr>
              <a:spLocks noChangeArrowheads="1"/>
            </p:cNvSpPr>
            <p:nvPr/>
          </p:nvSpPr>
          <p:spPr bwMode="auto">
            <a:xfrm>
              <a:off x="4785" y="2704"/>
              <a:ext cx="46" cy="227"/>
            </a:xfrm>
            <a:prstGeom prst="upArrow">
              <a:avLst>
                <a:gd name="adj1" fmla="val 50000"/>
                <a:gd name="adj2" fmla="val 1233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86" name="AutoShape 60"/>
            <p:cNvSpPr>
              <a:spLocks noChangeArrowheads="1"/>
            </p:cNvSpPr>
            <p:nvPr/>
          </p:nvSpPr>
          <p:spPr bwMode="auto">
            <a:xfrm>
              <a:off x="4785" y="3113"/>
              <a:ext cx="46" cy="227"/>
            </a:xfrm>
            <a:prstGeom prst="upArrow">
              <a:avLst>
                <a:gd name="adj1" fmla="val 50000"/>
                <a:gd name="adj2" fmla="val 1233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87" name="AutoShape 61"/>
            <p:cNvSpPr>
              <a:spLocks noChangeArrowheads="1"/>
            </p:cNvSpPr>
            <p:nvPr/>
          </p:nvSpPr>
          <p:spPr bwMode="auto">
            <a:xfrm>
              <a:off x="4785" y="1842"/>
              <a:ext cx="46" cy="227"/>
            </a:xfrm>
            <a:prstGeom prst="upArrow">
              <a:avLst>
                <a:gd name="adj1" fmla="val 50000"/>
                <a:gd name="adj2" fmla="val 1233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88" name="AutoShape 62"/>
            <p:cNvSpPr>
              <a:spLocks noChangeArrowheads="1"/>
            </p:cNvSpPr>
            <p:nvPr/>
          </p:nvSpPr>
          <p:spPr bwMode="auto">
            <a:xfrm>
              <a:off x="4785" y="2341"/>
              <a:ext cx="46" cy="227"/>
            </a:xfrm>
            <a:prstGeom prst="upArrow">
              <a:avLst>
                <a:gd name="adj1" fmla="val 50000"/>
                <a:gd name="adj2" fmla="val 1233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4089" name="AutoShape 63"/>
            <p:cNvSpPr>
              <a:spLocks noChangeArrowheads="1"/>
            </p:cNvSpPr>
            <p:nvPr/>
          </p:nvSpPr>
          <p:spPr bwMode="auto">
            <a:xfrm>
              <a:off x="4785" y="1344"/>
              <a:ext cx="46" cy="227"/>
            </a:xfrm>
            <a:prstGeom prst="upArrow">
              <a:avLst>
                <a:gd name="adj1" fmla="val 50000"/>
                <a:gd name="adj2" fmla="val 1233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  <p:sp>
        <p:nvSpPr>
          <p:cNvPr id="44038" name="ZoneTexte 66"/>
          <p:cNvSpPr txBox="1">
            <a:spLocks noChangeArrowheads="1"/>
          </p:cNvSpPr>
          <p:nvPr/>
        </p:nvSpPr>
        <p:spPr bwMode="auto">
          <a:xfrm>
            <a:off x="2455912" y="762759"/>
            <a:ext cx="2598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Voix, texte, données, images, vidéo, …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F28B5E-266D-2599-179F-1DB6B0C15013}"/>
              </a:ext>
            </a:extLst>
          </p:cNvPr>
          <p:cNvSpPr txBox="1">
            <a:spLocks noChangeArrowheads="1"/>
          </p:cNvSpPr>
          <p:nvPr/>
        </p:nvSpPr>
        <p:spPr>
          <a:xfrm>
            <a:off x="339169" y="241269"/>
            <a:ext cx="10864851" cy="599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3000" dirty="0">
                <a:solidFill>
                  <a:srgbClr val="FF61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Objectifs </a:t>
            </a:r>
          </a:p>
          <a:p>
            <a:endParaRPr lang="fr-FR" sz="3000" dirty="0">
              <a:solidFill>
                <a:srgbClr val="FF61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247C29-984F-4A3C-5E70-71E815BC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0087"/>
            <a:ext cx="12192000" cy="616065"/>
          </a:xfrm>
          <a:prstGeom prst="rect">
            <a:avLst/>
          </a:prstGeom>
        </p:spPr>
      </p:pic>
      <p:sp>
        <p:nvSpPr>
          <p:cNvPr id="7" name="ZoneTexte 38">
            <a:extLst>
              <a:ext uri="{FF2B5EF4-FFF2-40B4-BE49-F238E27FC236}">
                <a16:creationId xmlns:a16="http://schemas.microsoft.com/office/drawing/2014/main" id="{94356BFD-646B-6F09-BAA8-22E5857E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272" y="5367231"/>
            <a:ext cx="52533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= Câble bifilaire, Câble coaxial, Fibre optique, Espace libre,…</a:t>
            </a:r>
          </a:p>
        </p:txBody>
      </p:sp>
    </p:spTree>
    <p:extLst>
      <p:ext uri="{BB962C8B-B14F-4D97-AF65-F5344CB8AC3E}">
        <p14:creationId xmlns:p14="http://schemas.microsoft.com/office/powerpoint/2010/main" val="299120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050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162050"/>
            <a:ext cx="3602038" cy="4525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6140"/>
                </a:solidFill>
                <a:latin typeface="+mj-lt"/>
                <a:ea typeface="+mj-ea"/>
                <a:cs typeface="+mj-cs"/>
              </a:rPr>
              <a:t>Plan du </a:t>
            </a:r>
            <a:r>
              <a:rPr lang="en-US" sz="4000" b="1" kern="1200" dirty="0" err="1">
                <a:solidFill>
                  <a:srgbClr val="FF6140"/>
                </a:solidFill>
                <a:latin typeface="+mj-lt"/>
                <a:ea typeface="+mj-ea"/>
                <a:cs typeface="+mj-cs"/>
              </a:rPr>
              <a:t>cours</a:t>
            </a:r>
            <a:endParaRPr lang="en-US" sz="4000" b="1" kern="1200" dirty="0">
              <a:solidFill>
                <a:srgbClr val="FF614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3733" name="Rectangle 2051">
            <a:extLst>
              <a:ext uri="{FF2B5EF4-FFF2-40B4-BE49-F238E27FC236}">
                <a16:creationId xmlns:a16="http://schemas.microsoft.com/office/drawing/2014/main" id="{9B903059-EB46-468E-A305-4F58F0380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66539"/>
              </p:ext>
            </p:extLst>
          </p:nvPr>
        </p:nvGraphicFramePr>
        <p:xfrm>
          <a:off x="3841026" y="531222"/>
          <a:ext cx="5903866" cy="471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1A0CD7-DECC-4179-87B4-BC4709D1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050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162050"/>
            <a:ext cx="3602038" cy="4525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6140"/>
                </a:solidFill>
                <a:latin typeface="+mj-lt"/>
                <a:ea typeface="+mj-ea"/>
                <a:cs typeface="+mj-cs"/>
              </a:rPr>
              <a:t>Plan du </a:t>
            </a:r>
            <a:r>
              <a:rPr lang="en-US" sz="4000" b="1" kern="1200" dirty="0" err="1">
                <a:solidFill>
                  <a:srgbClr val="FF6140"/>
                </a:solidFill>
                <a:latin typeface="+mj-lt"/>
                <a:ea typeface="+mj-ea"/>
                <a:cs typeface="+mj-cs"/>
              </a:rPr>
              <a:t>cours</a:t>
            </a:r>
            <a:endParaRPr lang="en-US" sz="4000" b="1" kern="1200" dirty="0">
              <a:solidFill>
                <a:srgbClr val="FF614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3733" name="Rectangle 2051">
            <a:extLst>
              <a:ext uri="{FF2B5EF4-FFF2-40B4-BE49-F238E27FC236}">
                <a16:creationId xmlns:a16="http://schemas.microsoft.com/office/drawing/2014/main" id="{9B903059-EB46-468E-A305-4F58F0380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981357"/>
              </p:ext>
            </p:extLst>
          </p:nvPr>
        </p:nvGraphicFramePr>
        <p:xfrm>
          <a:off x="3257551" y="0"/>
          <a:ext cx="8429624" cy="629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1A0CD7-DECC-4179-87B4-BC4709D1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2604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39090E700A14CA65A5FF7BE1E144C" ma:contentTypeVersion="10" ma:contentTypeDescription="Crée un document." ma:contentTypeScope="" ma:versionID="92c25ff613011a8f6955bf9b4e3193a4">
  <xsd:schema xmlns:xsd="http://www.w3.org/2001/XMLSchema" xmlns:xs="http://www.w3.org/2001/XMLSchema" xmlns:p="http://schemas.microsoft.com/office/2006/metadata/properties" xmlns:ns2="222addf5-7d53-440d-ba1f-b9f7f27ae9cd" xmlns:ns3="6b78eefe-9280-460c-9b12-6da7895169aa" targetNamespace="http://schemas.microsoft.com/office/2006/metadata/properties" ma:root="true" ma:fieldsID="8a6efe328493a2c86b73038531b48e22" ns2:_="" ns3:_="">
    <xsd:import namespace="222addf5-7d53-440d-ba1f-b9f7f27ae9cd"/>
    <xsd:import namespace="6b78eefe-9280-460c-9b12-6da789516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addf5-7d53-440d-ba1f-b9f7f27ae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8eefe-9280-460c-9b12-6da7895169a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13D83F-0F8F-46D4-B9C9-DE920BD20161}">
  <ds:schemaRefs>
    <ds:schemaRef ds:uri="http://schemas.microsoft.com/office/2006/documentManagement/types"/>
    <ds:schemaRef ds:uri="http://www.w3.org/XML/1998/namespace"/>
    <ds:schemaRef ds:uri="222addf5-7d53-440d-ba1f-b9f7f27ae9cd"/>
    <ds:schemaRef ds:uri="http://schemas.microsoft.com/office/2006/metadata/properties"/>
    <ds:schemaRef ds:uri="6b78eefe-9280-460c-9b12-6da7895169aa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27B158-2C74-4B26-BA6D-9F361F84FC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C106DB-BCE6-413A-86D6-BBA3B85B9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addf5-7d53-440d-ba1f-b9f7f27ae9cd"/>
    <ds:schemaRef ds:uri="6b78eefe-9280-460c-9b12-6da7895169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35135</TotalTime>
  <Words>251</Words>
  <Application>Microsoft Office PowerPoint</Application>
  <PresentationFormat>Grand écran</PresentationFormat>
  <Paragraphs>77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Times New Roman</vt:lpstr>
      <vt:lpstr>Verdana</vt:lpstr>
      <vt:lpstr>Thème Office</vt:lpstr>
      <vt:lpstr>AP4 ISEN - Communications Numériques</vt:lpstr>
      <vt:lpstr>Chap.0  Le plan du cours et objectifs</vt:lpstr>
      <vt:lpstr>Présentation PowerPoint</vt:lpstr>
      <vt:lpstr>Plan du cours</vt:lpstr>
      <vt:lpstr>Plan du cours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dumont</dc:creator>
  <cp:lastModifiedBy>Didem AYDOGAN</cp:lastModifiedBy>
  <cp:revision>351</cp:revision>
  <cp:lastPrinted>2019-12-13T16:51:33Z</cp:lastPrinted>
  <dcterms:created xsi:type="dcterms:W3CDTF">2016-09-07T14:46:17Z</dcterms:created>
  <dcterms:modified xsi:type="dcterms:W3CDTF">2023-04-13T10:38:38Z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0x01010046039090E700A14CA65A5FF7BE1E144C</vt:lpwstr>
  </property>
</Properties>
</file>