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498" r:id="rId5"/>
    <p:sldId id="308" r:id="rId6"/>
    <p:sldId id="594" r:id="rId7"/>
    <p:sldId id="260" r:id="rId8"/>
    <p:sldId id="501" r:id="rId9"/>
    <p:sldId id="502" r:id="rId10"/>
    <p:sldId id="503" r:id="rId11"/>
    <p:sldId id="595" r:id="rId12"/>
    <p:sldId id="447" r:id="rId13"/>
    <p:sldId id="448" r:id="rId14"/>
    <p:sldId id="449" r:id="rId15"/>
    <p:sldId id="452" r:id="rId16"/>
    <p:sldId id="459" r:id="rId17"/>
    <p:sldId id="460" r:id="rId18"/>
    <p:sldId id="466" r:id="rId19"/>
    <p:sldId id="480" r:id="rId20"/>
    <p:sldId id="504" r:id="rId21"/>
    <p:sldId id="596" r:id="rId22"/>
    <p:sldId id="437" r:id="rId23"/>
    <p:sldId id="438" r:id="rId24"/>
    <p:sldId id="439" r:id="rId25"/>
    <p:sldId id="506" r:id="rId26"/>
    <p:sldId id="441" r:id="rId27"/>
    <p:sldId id="442" r:id="rId28"/>
    <p:sldId id="507" r:id="rId29"/>
    <p:sldId id="443" r:id="rId30"/>
    <p:sldId id="444" r:id="rId31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40"/>
    <a:srgbClr val="4472C4"/>
    <a:srgbClr val="3F2A56"/>
    <a:srgbClr val="00B9CD"/>
    <a:srgbClr val="92A5A5"/>
    <a:srgbClr val="13A0ED"/>
    <a:srgbClr val="70AD47"/>
    <a:srgbClr val="15B6CB"/>
    <a:srgbClr val="339966"/>
    <a:srgbClr val="43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1AF62-5B0D-4EFE-8FB6-8D07CE453816}" v="5" dt="2023-03-21T15:49:4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3979" autoAdjust="0"/>
  </p:normalViewPr>
  <p:slideViewPr>
    <p:cSldViewPr snapToGrid="0">
      <p:cViewPr varScale="1">
        <p:scale>
          <a:sx n="110" d="100"/>
          <a:sy n="110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si MAALOUL" userId="a4180925-2f99-4cac-88ea-b21db01d7383" providerId="ADAL" clId="{1B71AF62-5B0D-4EFE-8FB6-8D07CE453816}"/>
    <pc:docChg chg="undo custSel addSld delSld modSld">
      <pc:chgData name="Sassi MAALOUL" userId="a4180925-2f99-4cac-88ea-b21db01d7383" providerId="ADAL" clId="{1B71AF62-5B0D-4EFE-8FB6-8D07CE453816}" dt="2023-03-27T15:18:29.856" v="353" actId="20577"/>
      <pc:docMkLst>
        <pc:docMk/>
      </pc:docMkLst>
      <pc:sldChg chg="del">
        <pc:chgData name="Sassi MAALOUL" userId="a4180925-2f99-4cac-88ea-b21db01d7383" providerId="ADAL" clId="{1B71AF62-5B0D-4EFE-8FB6-8D07CE453816}" dt="2023-03-21T15:13:14.029" v="8" actId="47"/>
        <pc:sldMkLst>
          <pc:docMk/>
          <pc:sldMk cId="0" sldId="258"/>
        </pc:sldMkLst>
      </pc:sldChg>
      <pc:sldChg chg="del">
        <pc:chgData name="Sassi MAALOUL" userId="a4180925-2f99-4cac-88ea-b21db01d7383" providerId="ADAL" clId="{1B71AF62-5B0D-4EFE-8FB6-8D07CE453816}" dt="2023-03-21T15:13:14.932" v="9" actId="47"/>
        <pc:sldMkLst>
          <pc:docMk/>
          <pc:sldMk cId="0" sldId="259"/>
        </pc:sldMkLst>
      </pc:sldChg>
      <pc:sldChg chg="modSp mod">
        <pc:chgData name="Sassi MAALOUL" userId="a4180925-2f99-4cac-88ea-b21db01d7383" providerId="ADAL" clId="{1B71AF62-5B0D-4EFE-8FB6-8D07CE453816}" dt="2023-03-21T15:35:40.124" v="230" actId="20577"/>
        <pc:sldMkLst>
          <pc:docMk/>
          <pc:sldMk cId="0" sldId="260"/>
        </pc:sldMkLst>
        <pc:spChg chg="mod">
          <ac:chgData name="Sassi MAALOUL" userId="a4180925-2f99-4cac-88ea-b21db01d7383" providerId="ADAL" clId="{1B71AF62-5B0D-4EFE-8FB6-8D07CE453816}" dt="2023-03-21T15:35:40.124" v="230" actId="20577"/>
          <ac:spMkLst>
            <pc:docMk/>
            <pc:sldMk cId="0" sldId="260"/>
            <ac:spMk id="2" creationId="{CD2DD6FF-CB1F-4F4C-8DB7-08879702E47C}"/>
          </ac:spMkLst>
        </pc:spChg>
      </pc:sldChg>
      <pc:sldChg chg="del">
        <pc:chgData name="Sassi MAALOUL" userId="a4180925-2f99-4cac-88ea-b21db01d7383" providerId="ADAL" clId="{1B71AF62-5B0D-4EFE-8FB6-8D07CE453816}" dt="2023-03-21T15:13:11.856" v="6" actId="47"/>
        <pc:sldMkLst>
          <pc:docMk/>
          <pc:sldMk cId="0" sldId="261"/>
        </pc:sldMkLst>
      </pc:sldChg>
      <pc:sldChg chg="del">
        <pc:chgData name="Sassi MAALOUL" userId="a4180925-2f99-4cac-88ea-b21db01d7383" providerId="ADAL" clId="{1B71AF62-5B0D-4EFE-8FB6-8D07CE453816}" dt="2023-03-21T15:13:12.854" v="7" actId="47"/>
        <pc:sldMkLst>
          <pc:docMk/>
          <pc:sldMk cId="0" sldId="262"/>
        </pc:sldMkLst>
      </pc:sldChg>
      <pc:sldChg chg="del">
        <pc:chgData name="Sassi MAALOUL" userId="a4180925-2f99-4cac-88ea-b21db01d7383" providerId="ADAL" clId="{1B71AF62-5B0D-4EFE-8FB6-8D07CE453816}" dt="2023-03-21T15:13:15.628" v="10" actId="47"/>
        <pc:sldMkLst>
          <pc:docMk/>
          <pc:sldMk cId="0" sldId="263"/>
        </pc:sldMkLst>
      </pc:sldChg>
      <pc:sldChg chg="del">
        <pc:chgData name="Sassi MAALOUL" userId="a4180925-2f99-4cac-88ea-b21db01d7383" providerId="ADAL" clId="{1B71AF62-5B0D-4EFE-8FB6-8D07CE453816}" dt="2023-03-21T15:13:16.936" v="12" actId="47"/>
        <pc:sldMkLst>
          <pc:docMk/>
          <pc:sldMk cId="0" sldId="264"/>
        </pc:sldMkLst>
      </pc:sldChg>
      <pc:sldChg chg="del">
        <pc:chgData name="Sassi MAALOUL" userId="a4180925-2f99-4cac-88ea-b21db01d7383" providerId="ADAL" clId="{1B71AF62-5B0D-4EFE-8FB6-8D07CE453816}" dt="2023-03-21T15:13:16.432" v="11" actId="47"/>
        <pc:sldMkLst>
          <pc:docMk/>
          <pc:sldMk cId="0" sldId="265"/>
        </pc:sldMkLst>
      </pc:sldChg>
      <pc:sldChg chg="del">
        <pc:chgData name="Sassi MAALOUL" userId="a4180925-2f99-4cac-88ea-b21db01d7383" providerId="ADAL" clId="{1B71AF62-5B0D-4EFE-8FB6-8D07CE453816}" dt="2023-03-21T15:13:16.974" v="13" actId="47"/>
        <pc:sldMkLst>
          <pc:docMk/>
          <pc:sldMk cId="0" sldId="266"/>
        </pc:sldMkLst>
      </pc:sldChg>
      <pc:sldChg chg="del">
        <pc:chgData name="Sassi MAALOUL" userId="a4180925-2f99-4cac-88ea-b21db01d7383" providerId="ADAL" clId="{1B71AF62-5B0D-4EFE-8FB6-8D07CE453816}" dt="2023-03-21T15:13:16.996" v="14" actId="47"/>
        <pc:sldMkLst>
          <pc:docMk/>
          <pc:sldMk cId="0" sldId="267"/>
        </pc:sldMkLst>
      </pc:sldChg>
      <pc:sldChg chg="del">
        <pc:chgData name="Sassi MAALOUL" userId="a4180925-2f99-4cac-88ea-b21db01d7383" providerId="ADAL" clId="{1B71AF62-5B0D-4EFE-8FB6-8D07CE453816}" dt="2023-03-21T15:13:17.101" v="17" actId="47"/>
        <pc:sldMkLst>
          <pc:docMk/>
          <pc:sldMk cId="0" sldId="268"/>
        </pc:sldMkLst>
      </pc:sldChg>
      <pc:sldChg chg="del">
        <pc:chgData name="Sassi MAALOUL" userId="a4180925-2f99-4cac-88ea-b21db01d7383" providerId="ADAL" clId="{1B71AF62-5B0D-4EFE-8FB6-8D07CE453816}" dt="2023-03-21T15:13:17.224" v="21" actId="47"/>
        <pc:sldMkLst>
          <pc:docMk/>
          <pc:sldMk cId="0" sldId="269"/>
        </pc:sldMkLst>
      </pc:sldChg>
      <pc:sldChg chg="del">
        <pc:chgData name="Sassi MAALOUL" userId="a4180925-2f99-4cac-88ea-b21db01d7383" providerId="ADAL" clId="{1B71AF62-5B0D-4EFE-8FB6-8D07CE453816}" dt="2023-03-21T15:13:17.247" v="22" actId="47"/>
        <pc:sldMkLst>
          <pc:docMk/>
          <pc:sldMk cId="0" sldId="270"/>
        </pc:sldMkLst>
      </pc:sldChg>
      <pc:sldChg chg="del">
        <pc:chgData name="Sassi MAALOUL" userId="a4180925-2f99-4cac-88ea-b21db01d7383" providerId="ADAL" clId="{1B71AF62-5B0D-4EFE-8FB6-8D07CE453816}" dt="2023-03-21T15:13:17.310" v="23" actId="47"/>
        <pc:sldMkLst>
          <pc:docMk/>
          <pc:sldMk cId="0" sldId="271"/>
        </pc:sldMkLst>
      </pc:sldChg>
      <pc:sldChg chg="del">
        <pc:chgData name="Sassi MAALOUL" userId="a4180925-2f99-4cac-88ea-b21db01d7383" providerId="ADAL" clId="{1B71AF62-5B0D-4EFE-8FB6-8D07CE453816}" dt="2023-03-21T15:13:17.350" v="24" actId="47"/>
        <pc:sldMkLst>
          <pc:docMk/>
          <pc:sldMk cId="0" sldId="272"/>
        </pc:sldMkLst>
      </pc:sldChg>
      <pc:sldChg chg="del">
        <pc:chgData name="Sassi MAALOUL" userId="a4180925-2f99-4cac-88ea-b21db01d7383" providerId="ADAL" clId="{1B71AF62-5B0D-4EFE-8FB6-8D07CE453816}" dt="2023-03-21T15:13:17.380" v="25" actId="47"/>
        <pc:sldMkLst>
          <pc:docMk/>
          <pc:sldMk cId="0" sldId="273"/>
        </pc:sldMkLst>
      </pc:sldChg>
      <pc:sldChg chg="del">
        <pc:chgData name="Sassi MAALOUL" userId="a4180925-2f99-4cac-88ea-b21db01d7383" providerId="ADAL" clId="{1B71AF62-5B0D-4EFE-8FB6-8D07CE453816}" dt="2023-03-21T15:13:17.411" v="26" actId="47"/>
        <pc:sldMkLst>
          <pc:docMk/>
          <pc:sldMk cId="0" sldId="274"/>
        </pc:sldMkLst>
      </pc:sldChg>
      <pc:sldChg chg="del">
        <pc:chgData name="Sassi MAALOUL" userId="a4180925-2f99-4cac-88ea-b21db01d7383" providerId="ADAL" clId="{1B71AF62-5B0D-4EFE-8FB6-8D07CE453816}" dt="2023-03-21T15:13:17.432" v="27" actId="47"/>
        <pc:sldMkLst>
          <pc:docMk/>
          <pc:sldMk cId="0" sldId="275"/>
        </pc:sldMkLst>
      </pc:sldChg>
      <pc:sldChg chg="del">
        <pc:chgData name="Sassi MAALOUL" userId="a4180925-2f99-4cac-88ea-b21db01d7383" providerId="ADAL" clId="{1B71AF62-5B0D-4EFE-8FB6-8D07CE453816}" dt="2023-03-21T15:13:17.479" v="28" actId="47"/>
        <pc:sldMkLst>
          <pc:docMk/>
          <pc:sldMk cId="0" sldId="276"/>
        </pc:sldMkLst>
      </pc:sldChg>
      <pc:sldChg chg="del">
        <pc:chgData name="Sassi MAALOUL" userId="a4180925-2f99-4cac-88ea-b21db01d7383" providerId="ADAL" clId="{1B71AF62-5B0D-4EFE-8FB6-8D07CE453816}" dt="2023-03-21T15:13:21.038" v="132" actId="47"/>
        <pc:sldMkLst>
          <pc:docMk/>
          <pc:sldMk cId="0" sldId="277"/>
        </pc:sldMkLst>
      </pc:sldChg>
      <pc:sldChg chg="del">
        <pc:chgData name="Sassi MAALOUL" userId="a4180925-2f99-4cac-88ea-b21db01d7383" providerId="ADAL" clId="{1B71AF62-5B0D-4EFE-8FB6-8D07CE453816}" dt="2023-03-21T15:13:21.054" v="133" actId="47"/>
        <pc:sldMkLst>
          <pc:docMk/>
          <pc:sldMk cId="0" sldId="278"/>
        </pc:sldMkLst>
      </pc:sldChg>
      <pc:sldChg chg="del">
        <pc:chgData name="Sassi MAALOUL" userId="a4180925-2f99-4cac-88ea-b21db01d7383" providerId="ADAL" clId="{1B71AF62-5B0D-4EFE-8FB6-8D07CE453816}" dt="2023-03-21T15:13:17.562" v="31" actId="47"/>
        <pc:sldMkLst>
          <pc:docMk/>
          <pc:sldMk cId="0" sldId="279"/>
        </pc:sldMkLst>
      </pc:sldChg>
      <pc:sldChg chg="del">
        <pc:chgData name="Sassi MAALOUL" userId="a4180925-2f99-4cac-88ea-b21db01d7383" providerId="ADAL" clId="{1B71AF62-5B0D-4EFE-8FB6-8D07CE453816}" dt="2023-03-21T15:13:17.608" v="32" actId="47"/>
        <pc:sldMkLst>
          <pc:docMk/>
          <pc:sldMk cId="0" sldId="280"/>
        </pc:sldMkLst>
      </pc:sldChg>
      <pc:sldChg chg="del">
        <pc:chgData name="Sassi MAALOUL" userId="a4180925-2f99-4cac-88ea-b21db01d7383" providerId="ADAL" clId="{1B71AF62-5B0D-4EFE-8FB6-8D07CE453816}" dt="2023-03-21T15:13:21.114" v="135" actId="47"/>
        <pc:sldMkLst>
          <pc:docMk/>
          <pc:sldMk cId="0" sldId="281"/>
        </pc:sldMkLst>
      </pc:sldChg>
      <pc:sldChg chg="del">
        <pc:chgData name="Sassi MAALOUL" userId="a4180925-2f99-4cac-88ea-b21db01d7383" providerId="ADAL" clId="{1B71AF62-5B0D-4EFE-8FB6-8D07CE453816}" dt="2023-03-21T15:13:17.652" v="34" actId="47"/>
        <pc:sldMkLst>
          <pc:docMk/>
          <pc:sldMk cId="0" sldId="282"/>
        </pc:sldMkLst>
      </pc:sldChg>
      <pc:sldChg chg="del">
        <pc:chgData name="Sassi MAALOUL" userId="a4180925-2f99-4cac-88ea-b21db01d7383" providerId="ADAL" clId="{1B71AF62-5B0D-4EFE-8FB6-8D07CE453816}" dt="2023-03-21T15:13:21.171" v="137" actId="47"/>
        <pc:sldMkLst>
          <pc:docMk/>
          <pc:sldMk cId="0" sldId="283"/>
        </pc:sldMkLst>
      </pc:sldChg>
      <pc:sldChg chg="del">
        <pc:chgData name="Sassi MAALOUL" userId="a4180925-2f99-4cac-88ea-b21db01d7383" providerId="ADAL" clId="{1B71AF62-5B0D-4EFE-8FB6-8D07CE453816}" dt="2023-03-21T15:13:17.695" v="35" actId="47"/>
        <pc:sldMkLst>
          <pc:docMk/>
          <pc:sldMk cId="0" sldId="284"/>
        </pc:sldMkLst>
      </pc:sldChg>
      <pc:sldChg chg="del">
        <pc:chgData name="Sassi MAALOUL" userId="a4180925-2f99-4cac-88ea-b21db01d7383" providerId="ADAL" clId="{1B71AF62-5B0D-4EFE-8FB6-8D07CE453816}" dt="2023-03-21T15:13:17.769" v="37" actId="47"/>
        <pc:sldMkLst>
          <pc:docMk/>
          <pc:sldMk cId="0" sldId="285"/>
        </pc:sldMkLst>
      </pc:sldChg>
      <pc:sldChg chg="del">
        <pc:chgData name="Sassi MAALOUL" userId="a4180925-2f99-4cac-88ea-b21db01d7383" providerId="ADAL" clId="{1B71AF62-5B0D-4EFE-8FB6-8D07CE453816}" dt="2023-03-21T15:13:17.804" v="38" actId="47"/>
        <pc:sldMkLst>
          <pc:docMk/>
          <pc:sldMk cId="0" sldId="286"/>
        </pc:sldMkLst>
      </pc:sldChg>
      <pc:sldChg chg="del">
        <pc:chgData name="Sassi MAALOUL" userId="a4180925-2f99-4cac-88ea-b21db01d7383" providerId="ADAL" clId="{1B71AF62-5B0D-4EFE-8FB6-8D07CE453816}" dt="2023-03-21T15:13:17.828" v="39" actId="47"/>
        <pc:sldMkLst>
          <pc:docMk/>
          <pc:sldMk cId="0" sldId="287"/>
        </pc:sldMkLst>
      </pc:sldChg>
      <pc:sldChg chg="del">
        <pc:chgData name="Sassi MAALOUL" userId="a4180925-2f99-4cac-88ea-b21db01d7383" providerId="ADAL" clId="{1B71AF62-5B0D-4EFE-8FB6-8D07CE453816}" dt="2023-03-21T15:13:17.871" v="41" actId="47"/>
        <pc:sldMkLst>
          <pc:docMk/>
          <pc:sldMk cId="0" sldId="288"/>
        </pc:sldMkLst>
      </pc:sldChg>
      <pc:sldChg chg="del">
        <pc:chgData name="Sassi MAALOUL" userId="a4180925-2f99-4cac-88ea-b21db01d7383" providerId="ADAL" clId="{1B71AF62-5B0D-4EFE-8FB6-8D07CE453816}" dt="2023-03-21T15:13:17.922" v="42" actId="47"/>
        <pc:sldMkLst>
          <pc:docMk/>
          <pc:sldMk cId="0" sldId="289"/>
        </pc:sldMkLst>
      </pc:sldChg>
      <pc:sldChg chg="del">
        <pc:chgData name="Sassi MAALOUL" userId="a4180925-2f99-4cac-88ea-b21db01d7383" providerId="ADAL" clId="{1B71AF62-5B0D-4EFE-8FB6-8D07CE453816}" dt="2023-03-21T15:13:18.020" v="45" actId="47"/>
        <pc:sldMkLst>
          <pc:docMk/>
          <pc:sldMk cId="0" sldId="290"/>
        </pc:sldMkLst>
      </pc:sldChg>
      <pc:sldChg chg="del">
        <pc:chgData name="Sassi MAALOUL" userId="a4180925-2f99-4cac-88ea-b21db01d7383" providerId="ADAL" clId="{1B71AF62-5B0D-4EFE-8FB6-8D07CE453816}" dt="2023-03-21T15:13:18.042" v="46" actId="47"/>
        <pc:sldMkLst>
          <pc:docMk/>
          <pc:sldMk cId="0" sldId="291"/>
        </pc:sldMkLst>
      </pc:sldChg>
      <pc:sldChg chg="del">
        <pc:chgData name="Sassi MAALOUL" userId="a4180925-2f99-4cac-88ea-b21db01d7383" providerId="ADAL" clId="{1B71AF62-5B0D-4EFE-8FB6-8D07CE453816}" dt="2023-03-21T15:13:18.100" v="48" actId="47"/>
        <pc:sldMkLst>
          <pc:docMk/>
          <pc:sldMk cId="0" sldId="292"/>
        </pc:sldMkLst>
      </pc:sldChg>
      <pc:sldChg chg="del">
        <pc:chgData name="Sassi MAALOUL" userId="a4180925-2f99-4cac-88ea-b21db01d7383" providerId="ADAL" clId="{1B71AF62-5B0D-4EFE-8FB6-8D07CE453816}" dt="2023-03-21T15:13:18.163" v="49" actId="47"/>
        <pc:sldMkLst>
          <pc:docMk/>
          <pc:sldMk cId="0" sldId="293"/>
        </pc:sldMkLst>
      </pc:sldChg>
      <pc:sldChg chg="del">
        <pc:chgData name="Sassi MAALOUL" userId="a4180925-2f99-4cac-88ea-b21db01d7383" providerId="ADAL" clId="{1B71AF62-5B0D-4EFE-8FB6-8D07CE453816}" dt="2023-03-21T15:13:18.214" v="50" actId="47"/>
        <pc:sldMkLst>
          <pc:docMk/>
          <pc:sldMk cId="0" sldId="294"/>
        </pc:sldMkLst>
      </pc:sldChg>
      <pc:sldChg chg="del">
        <pc:chgData name="Sassi MAALOUL" userId="a4180925-2f99-4cac-88ea-b21db01d7383" providerId="ADAL" clId="{1B71AF62-5B0D-4EFE-8FB6-8D07CE453816}" dt="2023-03-21T15:13:21.487" v="145" actId="47"/>
        <pc:sldMkLst>
          <pc:docMk/>
          <pc:sldMk cId="0" sldId="295"/>
        </pc:sldMkLst>
      </pc:sldChg>
      <pc:sldChg chg="del">
        <pc:chgData name="Sassi MAALOUL" userId="a4180925-2f99-4cac-88ea-b21db01d7383" providerId="ADAL" clId="{1B71AF62-5B0D-4EFE-8FB6-8D07CE453816}" dt="2023-03-21T15:13:21.531" v="146" actId="47"/>
        <pc:sldMkLst>
          <pc:docMk/>
          <pc:sldMk cId="0" sldId="297"/>
        </pc:sldMkLst>
      </pc:sldChg>
      <pc:sldChg chg="del">
        <pc:chgData name="Sassi MAALOUL" userId="a4180925-2f99-4cac-88ea-b21db01d7383" providerId="ADAL" clId="{1B71AF62-5B0D-4EFE-8FB6-8D07CE453816}" dt="2023-03-21T15:13:21.603" v="148" actId="47"/>
        <pc:sldMkLst>
          <pc:docMk/>
          <pc:sldMk cId="0" sldId="300"/>
        </pc:sldMkLst>
      </pc:sldChg>
      <pc:sldChg chg="del">
        <pc:chgData name="Sassi MAALOUL" userId="a4180925-2f99-4cac-88ea-b21db01d7383" providerId="ADAL" clId="{1B71AF62-5B0D-4EFE-8FB6-8D07CE453816}" dt="2023-03-21T15:13:21.618" v="149" actId="47"/>
        <pc:sldMkLst>
          <pc:docMk/>
          <pc:sldMk cId="0" sldId="301"/>
        </pc:sldMkLst>
      </pc:sldChg>
      <pc:sldChg chg="del">
        <pc:chgData name="Sassi MAALOUL" userId="a4180925-2f99-4cac-88ea-b21db01d7383" providerId="ADAL" clId="{1B71AF62-5B0D-4EFE-8FB6-8D07CE453816}" dt="2023-03-21T15:13:21.558" v="147" actId="47"/>
        <pc:sldMkLst>
          <pc:docMk/>
          <pc:sldMk cId="0" sldId="305"/>
        </pc:sldMkLst>
      </pc:sldChg>
      <pc:sldChg chg="del">
        <pc:chgData name="Sassi MAALOUL" userId="a4180925-2f99-4cac-88ea-b21db01d7383" providerId="ADAL" clId="{1B71AF62-5B0D-4EFE-8FB6-8D07CE453816}" dt="2023-03-21T15:13:21.643" v="150" actId="47"/>
        <pc:sldMkLst>
          <pc:docMk/>
          <pc:sldMk cId="0" sldId="306"/>
        </pc:sldMkLst>
      </pc:sldChg>
      <pc:sldChg chg="modSp add del mod">
        <pc:chgData name="Sassi MAALOUL" userId="a4180925-2f99-4cac-88ea-b21db01d7383" providerId="ADAL" clId="{1B71AF62-5B0D-4EFE-8FB6-8D07CE453816}" dt="2023-03-27T15:18:29.856" v="353" actId="20577"/>
        <pc:sldMkLst>
          <pc:docMk/>
          <pc:sldMk cId="0" sldId="308"/>
        </pc:sldMkLst>
        <pc:spChg chg="mod">
          <ac:chgData name="Sassi MAALOUL" userId="a4180925-2f99-4cac-88ea-b21db01d7383" providerId="ADAL" clId="{1B71AF62-5B0D-4EFE-8FB6-8D07CE453816}" dt="2023-03-21T15:52:14.010" v="273" actId="20577"/>
          <ac:spMkLst>
            <pc:docMk/>
            <pc:sldMk cId="0" sldId="308"/>
            <ac:spMk id="86018" creationId="{00000000-0000-0000-0000-000000000000}"/>
          </ac:spMkLst>
        </pc:spChg>
        <pc:spChg chg="mod">
          <ac:chgData name="Sassi MAALOUL" userId="a4180925-2f99-4cac-88ea-b21db01d7383" providerId="ADAL" clId="{1B71AF62-5B0D-4EFE-8FB6-8D07CE453816}" dt="2023-03-27T15:18:29.856" v="353" actId="20577"/>
          <ac:spMkLst>
            <pc:docMk/>
            <pc:sldMk cId="0" sldId="308"/>
            <ac:spMk id="86019" creationId="{00000000-0000-0000-0000-000000000000}"/>
          </ac:spMkLst>
        </pc:spChg>
      </pc:sldChg>
      <pc:sldChg chg="del">
        <pc:chgData name="Sassi MAALOUL" userId="a4180925-2f99-4cac-88ea-b21db01d7383" providerId="ADAL" clId="{1B71AF62-5B0D-4EFE-8FB6-8D07CE453816}" dt="2023-03-21T15:13:21.674" v="151" actId="47"/>
        <pc:sldMkLst>
          <pc:docMk/>
          <pc:sldMk cId="0" sldId="311"/>
        </pc:sldMkLst>
      </pc:sldChg>
      <pc:sldChg chg="del">
        <pc:chgData name="Sassi MAALOUL" userId="a4180925-2f99-4cac-88ea-b21db01d7383" providerId="ADAL" clId="{1B71AF62-5B0D-4EFE-8FB6-8D07CE453816}" dt="2023-03-21T15:13:21.705" v="152" actId="47"/>
        <pc:sldMkLst>
          <pc:docMk/>
          <pc:sldMk cId="0" sldId="312"/>
        </pc:sldMkLst>
      </pc:sldChg>
      <pc:sldChg chg="del">
        <pc:chgData name="Sassi MAALOUL" userId="a4180925-2f99-4cac-88ea-b21db01d7383" providerId="ADAL" clId="{1B71AF62-5B0D-4EFE-8FB6-8D07CE453816}" dt="2023-03-21T15:13:21.739" v="153" actId="47"/>
        <pc:sldMkLst>
          <pc:docMk/>
          <pc:sldMk cId="0" sldId="313"/>
        </pc:sldMkLst>
      </pc:sldChg>
      <pc:sldChg chg="del">
        <pc:chgData name="Sassi MAALOUL" userId="a4180925-2f99-4cac-88ea-b21db01d7383" providerId="ADAL" clId="{1B71AF62-5B0D-4EFE-8FB6-8D07CE453816}" dt="2023-03-21T15:13:21.778" v="154" actId="47"/>
        <pc:sldMkLst>
          <pc:docMk/>
          <pc:sldMk cId="0" sldId="314"/>
        </pc:sldMkLst>
      </pc:sldChg>
      <pc:sldChg chg="del">
        <pc:chgData name="Sassi MAALOUL" userId="a4180925-2f99-4cac-88ea-b21db01d7383" providerId="ADAL" clId="{1B71AF62-5B0D-4EFE-8FB6-8D07CE453816}" dt="2023-03-21T15:13:21.799" v="155" actId="47"/>
        <pc:sldMkLst>
          <pc:docMk/>
          <pc:sldMk cId="0" sldId="315"/>
        </pc:sldMkLst>
      </pc:sldChg>
      <pc:sldChg chg="del">
        <pc:chgData name="Sassi MAALOUL" userId="a4180925-2f99-4cac-88ea-b21db01d7383" providerId="ADAL" clId="{1B71AF62-5B0D-4EFE-8FB6-8D07CE453816}" dt="2023-03-21T15:13:21.843" v="156" actId="47"/>
        <pc:sldMkLst>
          <pc:docMk/>
          <pc:sldMk cId="0" sldId="317"/>
        </pc:sldMkLst>
      </pc:sldChg>
      <pc:sldChg chg="del">
        <pc:chgData name="Sassi MAALOUL" userId="a4180925-2f99-4cac-88ea-b21db01d7383" providerId="ADAL" clId="{1B71AF62-5B0D-4EFE-8FB6-8D07CE453816}" dt="2023-03-21T15:13:21.860" v="157" actId="47"/>
        <pc:sldMkLst>
          <pc:docMk/>
          <pc:sldMk cId="0" sldId="318"/>
        </pc:sldMkLst>
      </pc:sldChg>
      <pc:sldChg chg="del">
        <pc:chgData name="Sassi MAALOUL" userId="a4180925-2f99-4cac-88ea-b21db01d7383" providerId="ADAL" clId="{1B71AF62-5B0D-4EFE-8FB6-8D07CE453816}" dt="2023-03-21T15:13:21.891" v="158" actId="47"/>
        <pc:sldMkLst>
          <pc:docMk/>
          <pc:sldMk cId="0" sldId="319"/>
        </pc:sldMkLst>
      </pc:sldChg>
      <pc:sldChg chg="del">
        <pc:chgData name="Sassi MAALOUL" userId="a4180925-2f99-4cac-88ea-b21db01d7383" providerId="ADAL" clId="{1B71AF62-5B0D-4EFE-8FB6-8D07CE453816}" dt="2023-03-21T15:13:21.923" v="159" actId="47"/>
        <pc:sldMkLst>
          <pc:docMk/>
          <pc:sldMk cId="0" sldId="320"/>
        </pc:sldMkLst>
      </pc:sldChg>
      <pc:sldChg chg="del">
        <pc:chgData name="Sassi MAALOUL" userId="a4180925-2f99-4cac-88ea-b21db01d7383" providerId="ADAL" clId="{1B71AF62-5B0D-4EFE-8FB6-8D07CE453816}" dt="2023-03-21T15:13:21.955" v="160" actId="47"/>
        <pc:sldMkLst>
          <pc:docMk/>
          <pc:sldMk cId="0" sldId="321"/>
        </pc:sldMkLst>
      </pc:sldChg>
      <pc:sldChg chg="del">
        <pc:chgData name="Sassi MAALOUL" userId="a4180925-2f99-4cac-88ea-b21db01d7383" providerId="ADAL" clId="{1B71AF62-5B0D-4EFE-8FB6-8D07CE453816}" dt="2023-03-21T15:13:21.984" v="161" actId="47"/>
        <pc:sldMkLst>
          <pc:docMk/>
          <pc:sldMk cId="0" sldId="322"/>
        </pc:sldMkLst>
      </pc:sldChg>
      <pc:sldChg chg="del">
        <pc:chgData name="Sassi MAALOUL" userId="a4180925-2f99-4cac-88ea-b21db01d7383" providerId="ADAL" clId="{1B71AF62-5B0D-4EFE-8FB6-8D07CE453816}" dt="2023-03-21T15:13:22.028" v="162" actId="47"/>
        <pc:sldMkLst>
          <pc:docMk/>
          <pc:sldMk cId="0" sldId="324"/>
        </pc:sldMkLst>
      </pc:sldChg>
      <pc:sldChg chg="del">
        <pc:chgData name="Sassi MAALOUL" userId="a4180925-2f99-4cac-88ea-b21db01d7383" providerId="ADAL" clId="{1B71AF62-5B0D-4EFE-8FB6-8D07CE453816}" dt="2023-03-21T15:13:22.089" v="163" actId="47"/>
        <pc:sldMkLst>
          <pc:docMk/>
          <pc:sldMk cId="0" sldId="325"/>
        </pc:sldMkLst>
      </pc:sldChg>
      <pc:sldChg chg="del">
        <pc:chgData name="Sassi MAALOUL" userId="a4180925-2f99-4cac-88ea-b21db01d7383" providerId="ADAL" clId="{1B71AF62-5B0D-4EFE-8FB6-8D07CE453816}" dt="2023-03-21T15:13:22.112" v="164" actId="47"/>
        <pc:sldMkLst>
          <pc:docMk/>
          <pc:sldMk cId="0" sldId="327"/>
        </pc:sldMkLst>
      </pc:sldChg>
      <pc:sldChg chg="del">
        <pc:chgData name="Sassi MAALOUL" userId="a4180925-2f99-4cac-88ea-b21db01d7383" providerId="ADAL" clId="{1B71AF62-5B0D-4EFE-8FB6-8D07CE453816}" dt="2023-03-21T15:13:22.133" v="165" actId="47"/>
        <pc:sldMkLst>
          <pc:docMk/>
          <pc:sldMk cId="0" sldId="329"/>
        </pc:sldMkLst>
      </pc:sldChg>
      <pc:sldChg chg="del">
        <pc:chgData name="Sassi MAALOUL" userId="a4180925-2f99-4cac-88ea-b21db01d7383" providerId="ADAL" clId="{1B71AF62-5B0D-4EFE-8FB6-8D07CE453816}" dt="2023-03-21T15:13:22.186" v="167" actId="47"/>
        <pc:sldMkLst>
          <pc:docMk/>
          <pc:sldMk cId="0" sldId="330"/>
        </pc:sldMkLst>
      </pc:sldChg>
      <pc:sldChg chg="del">
        <pc:chgData name="Sassi MAALOUL" userId="a4180925-2f99-4cac-88ea-b21db01d7383" providerId="ADAL" clId="{1B71AF62-5B0D-4EFE-8FB6-8D07CE453816}" dt="2023-03-21T15:13:22.260" v="170" actId="47"/>
        <pc:sldMkLst>
          <pc:docMk/>
          <pc:sldMk cId="0" sldId="331"/>
        </pc:sldMkLst>
      </pc:sldChg>
      <pc:sldChg chg="del">
        <pc:chgData name="Sassi MAALOUL" userId="a4180925-2f99-4cac-88ea-b21db01d7383" providerId="ADAL" clId="{1B71AF62-5B0D-4EFE-8FB6-8D07CE453816}" dt="2023-03-21T15:13:22.204" v="168" actId="47"/>
        <pc:sldMkLst>
          <pc:docMk/>
          <pc:sldMk cId="0" sldId="333"/>
        </pc:sldMkLst>
      </pc:sldChg>
      <pc:sldChg chg="del">
        <pc:chgData name="Sassi MAALOUL" userId="a4180925-2f99-4cac-88ea-b21db01d7383" providerId="ADAL" clId="{1B71AF62-5B0D-4EFE-8FB6-8D07CE453816}" dt="2023-03-21T15:13:22.233" v="169" actId="47"/>
        <pc:sldMkLst>
          <pc:docMk/>
          <pc:sldMk cId="0" sldId="334"/>
        </pc:sldMkLst>
      </pc:sldChg>
      <pc:sldChg chg="del">
        <pc:chgData name="Sassi MAALOUL" userId="a4180925-2f99-4cac-88ea-b21db01d7383" providerId="ADAL" clId="{1B71AF62-5B0D-4EFE-8FB6-8D07CE453816}" dt="2023-03-21T15:13:22.743" v="171" actId="47"/>
        <pc:sldMkLst>
          <pc:docMk/>
          <pc:sldMk cId="0" sldId="335"/>
        </pc:sldMkLst>
      </pc:sldChg>
      <pc:sldChg chg="del">
        <pc:chgData name="Sassi MAALOUL" userId="a4180925-2f99-4cac-88ea-b21db01d7383" providerId="ADAL" clId="{1B71AF62-5B0D-4EFE-8FB6-8D07CE453816}" dt="2023-03-21T15:13:22.935" v="172" actId="47"/>
        <pc:sldMkLst>
          <pc:docMk/>
          <pc:sldMk cId="0" sldId="340"/>
        </pc:sldMkLst>
      </pc:sldChg>
      <pc:sldChg chg="del">
        <pc:chgData name="Sassi MAALOUL" userId="a4180925-2f99-4cac-88ea-b21db01d7383" providerId="ADAL" clId="{1B71AF62-5B0D-4EFE-8FB6-8D07CE453816}" dt="2023-03-21T15:13:23.263" v="173" actId="47"/>
        <pc:sldMkLst>
          <pc:docMk/>
          <pc:sldMk cId="0" sldId="342"/>
        </pc:sldMkLst>
      </pc:sldChg>
      <pc:sldChg chg="del">
        <pc:chgData name="Sassi MAALOUL" userId="a4180925-2f99-4cac-88ea-b21db01d7383" providerId="ADAL" clId="{1B71AF62-5B0D-4EFE-8FB6-8D07CE453816}" dt="2023-03-21T15:13:23.446" v="174" actId="47"/>
        <pc:sldMkLst>
          <pc:docMk/>
          <pc:sldMk cId="0" sldId="343"/>
        </pc:sldMkLst>
      </pc:sldChg>
      <pc:sldChg chg="del">
        <pc:chgData name="Sassi MAALOUL" userId="a4180925-2f99-4cac-88ea-b21db01d7383" providerId="ADAL" clId="{1B71AF62-5B0D-4EFE-8FB6-8D07CE453816}" dt="2023-03-21T15:22:45.792" v="204" actId="47"/>
        <pc:sldMkLst>
          <pc:docMk/>
          <pc:sldMk cId="0" sldId="344"/>
        </pc:sldMkLst>
      </pc:sldChg>
      <pc:sldChg chg="del">
        <pc:chgData name="Sassi MAALOUL" userId="a4180925-2f99-4cac-88ea-b21db01d7383" providerId="ADAL" clId="{1B71AF62-5B0D-4EFE-8FB6-8D07CE453816}" dt="2023-03-21T15:13:17.127" v="18" actId="47"/>
        <pc:sldMkLst>
          <pc:docMk/>
          <pc:sldMk cId="0" sldId="345"/>
        </pc:sldMkLst>
      </pc:sldChg>
      <pc:sldChg chg="del">
        <pc:chgData name="Sassi MAALOUL" userId="a4180925-2f99-4cac-88ea-b21db01d7383" providerId="ADAL" clId="{1B71AF62-5B0D-4EFE-8FB6-8D07CE453816}" dt="2023-03-21T15:13:17.171" v="19" actId="47"/>
        <pc:sldMkLst>
          <pc:docMk/>
          <pc:sldMk cId="0" sldId="346"/>
        </pc:sldMkLst>
      </pc:sldChg>
      <pc:sldChg chg="del">
        <pc:chgData name="Sassi MAALOUL" userId="a4180925-2f99-4cac-88ea-b21db01d7383" providerId="ADAL" clId="{1B71AF62-5B0D-4EFE-8FB6-8D07CE453816}" dt="2023-03-21T15:13:24.430" v="179" actId="47"/>
        <pc:sldMkLst>
          <pc:docMk/>
          <pc:sldMk cId="0" sldId="347"/>
        </pc:sldMkLst>
      </pc:sldChg>
      <pc:sldChg chg="del">
        <pc:chgData name="Sassi MAALOUL" userId="a4180925-2f99-4cac-88ea-b21db01d7383" providerId="ADAL" clId="{1B71AF62-5B0D-4EFE-8FB6-8D07CE453816}" dt="2023-03-21T15:13:10.957" v="5" actId="47"/>
        <pc:sldMkLst>
          <pc:docMk/>
          <pc:sldMk cId="0" sldId="348"/>
        </pc:sldMkLst>
      </pc:sldChg>
      <pc:sldChg chg="del">
        <pc:chgData name="Sassi MAALOUL" userId="a4180925-2f99-4cac-88ea-b21db01d7383" providerId="ADAL" clId="{1B71AF62-5B0D-4EFE-8FB6-8D07CE453816}" dt="2023-03-21T15:13:17.048" v="15" actId="47"/>
        <pc:sldMkLst>
          <pc:docMk/>
          <pc:sldMk cId="0" sldId="349"/>
        </pc:sldMkLst>
      </pc:sldChg>
      <pc:sldChg chg="del">
        <pc:chgData name="Sassi MAALOUL" userId="a4180925-2f99-4cac-88ea-b21db01d7383" providerId="ADAL" clId="{1B71AF62-5B0D-4EFE-8FB6-8D07CE453816}" dt="2023-03-21T15:13:17.074" v="16" actId="47"/>
        <pc:sldMkLst>
          <pc:docMk/>
          <pc:sldMk cId="0" sldId="350"/>
        </pc:sldMkLst>
      </pc:sldChg>
      <pc:sldChg chg="del">
        <pc:chgData name="Sassi MAALOUL" userId="a4180925-2f99-4cac-88ea-b21db01d7383" providerId="ADAL" clId="{1B71AF62-5B0D-4EFE-8FB6-8D07CE453816}" dt="2023-03-21T15:13:17.850" v="40" actId="47"/>
        <pc:sldMkLst>
          <pc:docMk/>
          <pc:sldMk cId="0" sldId="351"/>
        </pc:sldMkLst>
      </pc:sldChg>
      <pc:sldChg chg="del">
        <pc:chgData name="Sassi MAALOUL" userId="a4180925-2f99-4cac-88ea-b21db01d7383" providerId="ADAL" clId="{1B71AF62-5B0D-4EFE-8FB6-8D07CE453816}" dt="2023-03-21T15:13:17.723" v="36" actId="47"/>
        <pc:sldMkLst>
          <pc:docMk/>
          <pc:sldMk cId="0" sldId="352"/>
        </pc:sldMkLst>
      </pc:sldChg>
      <pc:sldChg chg="del">
        <pc:chgData name="Sassi MAALOUL" userId="a4180925-2f99-4cac-88ea-b21db01d7383" providerId="ADAL" clId="{1B71AF62-5B0D-4EFE-8FB6-8D07CE453816}" dt="2023-03-21T15:13:17.952" v="43" actId="47"/>
        <pc:sldMkLst>
          <pc:docMk/>
          <pc:sldMk cId="0" sldId="353"/>
        </pc:sldMkLst>
      </pc:sldChg>
      <pc:sldChg chg="del">
        <pc:chgData name="Sassi MAALOUL" userId="a4180925-2f99-4cac-88ea-b21db01d7383" providerId="ADAL" clId="{1B71AF62-5B0D-4EFE-8FB6-8D07CE453816}" dt="2023-03-21T15:13:17.984" v="44" actId="47"/>
        <pc:sldMkLst>
          <pc:docMk/>
          <pc:sldMk cId="0" sldId="354"/>
        </pc:sldMkLst>
      </pc:sldChg>
      <pc:sldChg chg="del">
        <pc:chgData name="Sassi MAALOUL" userId="a4180925-2f99-4cac-88ea-b21db01d7383" providerId="ADAL" clId="{1B71AF62-5B0D-4EFE-8FB6-8D07CE453816}" dt="2023-03-21T15:13:18.080" v="47" actId="47"/>
        <pc:sldMkLst>
          <pc:docMk/>
          <pc:sldMk cId="0" sldId="355"/>
        </pc:sldMkLst>
      </pc:sldChg>
      <pc:sldChg chg="del">
        <pc:chgData name="Sassi MAALOUL" userId="a4180925-2f99-4cac-88ea-b21db01d7383" providerId="ADAL" clId="{1B71AF62-5B0D-4EFE-8FB6-8D07CE453816}" dt="2023-03-21T15:13:18.239" v="51" actId="47"/>
        <pc:sldMkLst>
          <pc:docMk/>
          <pc:sldMk cId="0" sldId="356"/>
        </pc:sldMkLst>
      </pc:sldChg>
      <pc:sldChg chg="del">
        <pc:chgData name="Sassi MAALOUL" userId="a4180925-2f99-4cac-88ea-b21db01d7383" providerId="ADAL" clId="{1B71AF62-5B0D-4EFE-8FB6-8D07CE453816}" dt="2023-03-21T15:13:18.257" v="52" actId="47"/>
        <pc:sldMkLst>
          <pc:docMk/>
          <pc:sldMk cId="0" sldId="357"/>
        </pc:sldMkLst>
      </pc:sldChg>
      <pc:sldChg chg="del">
        <pc:chgData name="Sassi MAALOUL" userId="a4180925-2f99-4cac-88ea-b21db01d7383" providerId="ADAL" clId="{1B71AF62-5B0D-4EFE-8FB6-8D07CE453816}" dt="2023-03-21T15:13:18.311" v="53" actId="47"/>
        <pc:sldMkLst>
          <pc:docMk/>
          <pc:sldMk cId="0" sldId="358"/>
        </pc:sldMkLst>
      </pc:sldChg>
      <pc:sldChg chg="del">
        <pc:chgData name="Sassi MAALOUL" userId="a4180925-2f99-4cac-88ea-b21db01d7383" providerId="ADAL" clId="{1B71AF62-5B0D-4EFE-8FB6-8D07CE453816}" dt="2023-03-21T15:13:18.362" v="54" actId="47"/>
        <pc:sldMkLst>
          <pc:docMk/>
          <pc:sldMk cId="0" sldId="359"/>
        </pc:sldMkLst>
      </pc:sldChg>
      <pc:sldChg chg="del">
        <pc:chgData name="Sassi MAALOUL" userId="a4180925-2f99-4cac-88ea-b21db01d7383" providerId="ADAL" clId="{1B71AF62-5B0D-4EFE-8FB6-8D07CE453816}" dt="2023-03-21T15:13:18.383" v="55" actId="47"/>
        <pc:sldMkLst>
          <pc:docMk/>
          <pc:sldMk cId="0" sldId="360"/>
        </pc:sldMkLst>
      </pc:sldChg>
      <pc:sldChg chg="del">
        <pc:chgData name="Sassi MAALOUL" userId="a4180925-2f99-4cac-88ea-b21db01d7383" providerId="ADAL" clId="{1B71AF62-5B0D-4EFE-8FB6-8D07CE453816}" dt="2023-03-21T15:13:18.402" v="56" actId="47"/>
        <pc:sldMkLst>
          <pc:docMk/>
          <pc:sldMk cId="0" sldId="361"/>
        </pc:sldMkLst>
      </pc:sldChg>
      <pc:sldChg chg="del">
        <pc:chgData name="Sassi MAALOUL" userId="a4180925-2f99-4cac-88ea-b21db01d7383" providerId="ADAL" clId="{1B71AF62-5B0D-4EFE-8FB6-8D07CE453816}" dt="2023-03-21T15:13:18.483" v="57" actId="47"/>
        <pc:sldMkLst>
          <pc:docMk/>
          <pc:sldMk cId="0" sldId="362"/>
        </pc:sldMkLst>
      </pc:sldChg>
      <pc:sldChg chg="del">
        <pc:chgData name="Sassi MAALOUL" userId="a4180925-2f99-4cac-88ea-b21db01d7383" providerId="ADAL" clId="{1B71AF62-5B0D-4EFE-8FB6-8D07CE453816}" dt="2023-03-21T15:13:18.517" v="58" actId="47"/>
        <pc:sldMkLst>
          <pc:docMk/>
          <pc:sldMk cId="0" sldId="363"/>
        </pc:sldMkLst>
      </pc:sldChg>
      <pc:sldChg chg="del">
        <pc:chgData name="Sassi MAALOUL" userId="a4180925-2f99-4cac-88ea-b21db01d7383" providerId="ADAL" clId="{1B71AF62-5B0D-4EFE-8FB6-8D07CE453816}" dt="2023-03-21T15:13:18.574" v="59" actId="47"/>
        <pc:sldMkLst>
          <pc:docMk/>
          <pc:sldMk cId="0" sldId="364"/>
        </pc:sldMkLst>
      </pc:sldChg>
      <pc:sldChg chg="del">
        <pc:chgData name="Sassi MAALOUL" userId="a4180925-2f99-4cac-88ea-b21db01d7383" providerId="ADAL" clId="{1B71AF62-5B0D-4EFE-8FB6-8D07CE453816}" dt="2023-03-21T15:13:18.625" v="60" actId="47"/>
        <pc:sldMkLst>
          <pc:docMk/>
          <pc:sldMk cId="0" sldId="365"/>
        </pc:sldMkLst>
      </pc:sldChg>
      <pc:sldChg chg="del">
        <pc:chgData name="Sassi MAALOUL" userId="a4180925-2f99-4cac-88ea-b21db01d7383" providerId="ADAL" clId="{1B71AF62-5B0D-4EFE-8FB6-8D07CE453816}" dt="2023-03-21T15:13:18.654" v="61" actId="47"/>
        <pc:sldMkLst>
          <pc:docMk/>
          <pc:sldMk cId="0" sldId="366"/>
        </pc:sldMkLst>
      </pc:sldChg>
      <pc:sldChg chg="del">
        <pc:chgData name="Sassi MAALOUL" userId="a4180925-2f99-4cac-88ea-b21db01d7383" providerId="ADAL" clId="{1B71AF62-5B0D-4EFE-8FB6-8D07CE453816}" dt="2023-03-21T15:13:18.679" v="62" actId="47"/>
        <pc:sldMkLst>
          <pc:docMk/>
          <pc:sldMk cId="0" sldId="367"/>
        </pc:sldMkLst>
      </pc:sldChg>
      <pc:sldChg chg="del">
        <pc:chgData name="Sassi MAALOUL" userId="a4180925-2f99-4cac-88ea-b21db01d7383" providerId="ADAL" clId="{1B71AF62-5B0D-4EFE-8FB6-8D07CE453816}" dt="2023-03-21T15:13:18.705" v="63" actId="47"/>
        <pc:sldMkLst>
          <pc:docMk/>
          <pc:sldMk cId="0" sldId="368"/>
        </pc:sldMkLst>
      </pc:sldChg>
      <pc:sldChg chg="del">
        <pc:chgData name="Sassi MAALOUL" userId="a4180925-2f99-4cac-88ea-b21db01d7383" providerId="ADAL" clId="{1B71AF62-5B0D-4EFE-8FB6-8D07CE453816}" dt="2023-03-21T15:13:18.727" v="64" actId="47"/>
        <pc:sldMkLst>
          <pc:docMk/>
          <pc:sldMk cId="0" sldId="369"/>
        </pc:sldMkLst>
      </pc:sldChg>
      <pc:sldChg chg="del">
        <pc:chgData name="Sassi MAALOUL" userId="a4180925-2f99-4cac-88ea-b21db01d7383" providerId="ADAL" clId="{1B71AF62-5B0D-4EFE-8FB6-8D07CE453816}" dt="2023-03-21T15:13:18.774" v="65" actId="47"/>
        <pc:sldMkLst>
          <pc:docMk/>
          <pc:sldMk cId="0" sldId="370"/>
        </pc:sldMkLst>
      </pc:sldChg>
      <pc:sldChg chg="del">
        <pc:chgData name="Sassi MAALOUL" userId="a4180925-2f99-4cac-88ea-b21db01d7383" providerId="ADAL" clId="{1B71AF62-5B0D-4EFE-8FB6-8D07CE453816}" dt="2023-03-21T15:13:17.531" v="30" actId="47"/>
        <pc:sldMkLst>
          <pc:docMk/>
          <pc:sldMk cId="0" sldId="371"/>
        </pc:sldMkLst>
      </pc:sldChg>
      <pc:sldChg chg="del">
        <pc:chgData name="Sassi MAALOUL" userId="a4180925-2f99-4cac-88ea-b21db01d7383" providerId="ADAL" clId="{1B71AF62-5B0D-4EFE-8FB6-8D07CE453816}" dt="2023-03-21T15:13:18.795" v="66" actId="47"/>
        <pc:sldMkLst>
          <pc:docMk/>
          <pc:sldMk cId="0" sldId="372"/>
        </pc:sldMkLst>
      </pc:sldChg>
      <pc:sldChg chg="del">
        <pc:chgData name="Sassi MAALOUL" userId="a4180925-2f99-4cac-88ea-b21db01d7383" providerId="ADAL" clId="{1B71AF62-5B0D-4EFE-8FB6-8D07CE453816}" dt="2023-03-21T15:13:18.814" v="67" actId="47"/>
        <pc:sldMkLst>
          <pc:docMk/>
          <pc:sldMk cId="0" sldId="373"/>
        </pc:sldMkLst>
      </pc:sldChg>
      <pc:sldChg chg="del">
        <pc:chgData name="Sassi MAALOUL" userId="a4180925-2f99-4cac-88ea-b21db01d7383" providerId="ADAL" clId="{1B71AF62-5B0D-4EFE-8FB6-8D07CE453816}" dt="2023-03-21T15:13:18.857" v="68" actId="47"/>
        <pc:sldMkLst>
          <pc:docMk/>
          <pc:sldMk cId="0" sldId="374"/>
        </pc:sldMkLst>
      </pc:sldChg>
      <pc:sldChg chg="del">
        <pc:chgData name="Sassi MAALOUL" userId="a4180925-2f99-4cac-88ea-b21db01d7383" providerId="ADAL" clId="{1B71AF62-5B0D-4EFE-8FB6-8D07CE453816}" dt="2023-03-21T15:13:18.876" v="69" actId="47"/>
        <pc:sldMkLst>
          <pc:docMk/>
          <pc:sldMk cId="0" sldId="375"/>
        </pc:sldMkLst>
      </pc:sldChg>
      <pc:sldChg chg="del">
        <pc:chgData name="Sassi MAALOUL" userId="a4180925-2f99-4cac-88ea-b21db01d7383" providerId="ADAL" clId="{1B71AF62-5B0D-4EFE-8FB6-8D07CE453816}" dt="2023-03-21T15:13:18.929" v="70" actId="47"/>
        <pc:sldMkLst>
          <pc:docMk/>
          <pc:sldMk cId="0" sldId="376"/>
        </pc:sldMkLst>
      </pc:sldChg>
      <pc:sldChg chg="del">
        <pc:chgData name="Sassi MAALOUL" userId="a4180925-2f99-4cac-88ea-b21db01d7383" providerId="ADAL" clId="{1B71AF62-5B0D-4EFE-8FB6-8D07CE453816}" dt="2023-03-21T15:13:18.946" v="71" actId="47"/>
        <pc:sldMkLst>
          <pc:docMk/>
          <pc:sldMk cId="0" sldId="377"/>
        </pc:sldMkLst>
      </pc:sldChg>
      <pc:sldChg chg="del">
        <pc:chgData name="Sassi MAALOUL" userId="a4180925-2f99-4cac-88ea-b21db01d7383" providerId="ADAL" clId="{1B71AF62-5B0D-4EFE-8FB6-8D07CE453816}" dt="2023-03-21T15:13:19.003" v="72" actId="47"/>
        <pc:sldMkLst>
          <pc:docMk/>
          <pc:sldMk cId="0" sldId="378"/>
        </pc:sldMkLst>
      </pc:sldChg>
      <pc:sldChg chg="del">
        <pc:chgData name="Sassi MAALOUL" userId="a4180925-2f99-4cac-88ea-b21db01d7383" providerId="ADAL" clId="{1B71AF62-5B0D-4EFE-8FB6-8D07CE453816}" dt="2023-03-21T15:13:19.063" v="73" actId="47"/>
        <pc:sldMkLst>
          <pc:docMk/>
          <pc:sldMk cId="0" sldId="379"/>
        </pc:sldMkLst>
      </pc:sldChg>
      <pc:sldChg chg="del">
        <pc:chgData name="Sassi MAALOUL" userId="a4180925-2f99-4cac-88ea-b21db01d7383" providerId="ADAL" clId="{1B71AF62-5B0D-4EFE-8FB6-8D07CE453816}" dt="2023-03-21T15:13:19.082" v="74" actId="47"/>
        <pc:sldMkLst>
          <pc:docMk/>
          <pc:sldMk cId="0" sldId="380"/>
        </pc:sldMkLst>
      </pc:sldChg>
      <pc:sldChg chg="del">
        <pc:chgData name="Sassi MAALOUL" userId="a4180925-2f99-4cac-88ea-b21db01d7383" providerId="ADAL" clId="{1B71AF62-5B0D-4EFE-8FB6-8D07CE453816}" dt="2023-03-21T15:13:19.104" v="75" actId="47"/>
        <pc:sldMkLst>
          <pc:docMk/>
          <pc:sldMk cId="0" sldId="381"/>
        </pc:sldMkLst>
      </pc:sldChg>
      <pc:sldChg chg="del">
        <pc:chgData name="Sassi MAALOUL" userId="a4180925-2f99-4cac-88ea-b21db01d7383" providerId="ADAL" clId="{1B71AF62-5B0D-4EFE-8FB6-8D07CE453816}" dt="2023-03-21T15:13:19.169" v="76" actId="47"/>
        <pc:sldMkLst>
          <pc:docMk/>
          <pc:sldMk cId="0" sldId="382"/>
        </pc:sldMkLst>
      </pc:sldChg>
      <pc:sldChg chg="del">
        <pc:chgData name="Sassi MAALOUL" userId="a4180925-2f99-4cac-88ea-b21db01d7383" providerId="ADAL" clId="{1B71AF62-5B0D-4EFE-8FB6-8D07CE453816}" dt="2023-03-21T15:13:19.198" v="77" actId="47"/>
        <pc:sldMkLst>
          <pc:docMk/>
          <pc:sldMk cId="0" sldId="383"/>
        </pc:sldMkLst>
      </pc:sldChg>
      <pc:sldChg chg="del">
        <pc:chgData name="Sassi MAALOUL" userId="a4180925-2f99-4cac-88ea-b21db01d7383" providerId="ADAL" clId="{1B71AF62-5B0D-4EFE-8FB6-8D07CE453816}" dt="2023-03-21T15:13:19.218" v="78" actId="47"/>
        <pc:sldMkLst>
          <pc:docMk/>
          <pc:sldMk cId="0" sldId="384"/>
        </pc:sldMkLst>
      </pc:sldChg>
      <pc:sldChg chg="del">
        <pc:chgData name="Sassi MAALOUL" userId="a4180925-2f99-4cac-88ea-b21db01d7383" providerId="ADAL" clId="{1B71AF62-5B0D-4EFE-8FB6-8D07CE453816}" dt="2023-03-21T15:13:19.237" v="79" actId="47"/>
        <pc:sldMkLst>
          <pc:docMk/>
          <pc:sldMk cId="0" sldId="385"/>
        </pc:sldMkLst>
      </pc:sldChg>
      <pc:sldChg chg="del">
        <pc:chgData name="Sassi MAALOUL" userId="a4180925-2f99-4cac-88ea-b21db01d7383" providerId="ADAL" clId="{1B71AF62-5B0D-4EFE-8FB6-8D07CE453816}" dt="2023-03-21T15:13:19.253" v="80" actId="47"/>
        <pc:sldMkLst>
          <pc:docMk/>
          <pc:sldMk cId="0" sldId="386"/>
        </pc:sldMkLst>
      </pc:sldChg>
      <pc:sldChg chg="del">
        <pc:chgData name="Sassi MAALOUL" userId="a4180925-2f99-4cac-88ea-b21db01d7383" providerId="ADAL" clId="{1B71AF62-5B0D-4EFE-8FB6-8D07CE453816}" dt="2023-03-21T15:13:19.295" v="81" actId="47"/>
        <pc:sldMkLst>
          <pc:docMk/>
          <pc:sldMk cId="0" sldId="387"/>
        </pc:sldMkLst>
      </pc:sldChg>
      <pc:sldChg chg="del">
        <pc:chgData name="Sassi MAALOUL" userId="a4180925-2f99-4cac-88ea-b21db01d7383" providerId="ADAL" clId="{1B71AF62-5B0D-4EFE-8FB6-8D07CE453816}" dt="2023-03-21T15:13:19.319" v="82" actId="47"/>
        <pc:sldMkLst>
          <pc:docMk/>
          <pc:sldMk cId="0" sldId="388"/>
        </pc:sldMkLst>
      </pc:sldChg>
      <pc:sldChg chg="del">
        <pc:chgData name="Sassi MAALOUL" userId="a4180925-2f99-4cac-88ea-b21db01d7383" providerId="ADAL" clId="{1B71AF62-5B0D-4EFE-8FB6-8D07CE453816}" dt="2023-03-21T15:13:19.359" v="83" actId="47"/>
        <pc:sldMkLst>
          <pc:docMk/>
          <pc:sldMk cId="0" sldId="389"/>
        </pc:sldMkLst>
      </pc:sldChg>
      <pc:sldChg chg="del">
        <pc:chgData name="Sassi MAALOUL" userId="a4180925-2f99-4cac-88ea-b21db01d7383" providerId="ADAL" clId="{1B71AF62-5B0D-4EFE-8FB6-8D07CE453816}" dt="2023-03-21T15:13:19.380" v="84" actId="47"/>
        <pc:sldMkLst>
          <pc:docMk/>
          <pc:sldMk cId="0" sldId="390"/>
        </pc:sldMkLst>
      </pc:sldChg>
      <pc:sldChg chg="del">
        <pc:chgData name="Sassi MAALOUL" userId="a4180925-2f99-4cac-88ea-b21db01d7383" providerId="ADAL" clId="{1B71AF62-5B0D-4EFE-8FB6-8D07CE453816}" dt="2023-03-21T15:13:19.422" v="85" actId="47"/>
        <pc:sldMkLst>
          <pc:docMk/>
          <pc:sldMk cId="0" sldId="391"/>
        </pc:sldMkLst>
      </pc:sldChg>
      <pc:sldChg chg="del">
        <pc:chgData name="Sassi MAALOUL" userId="a4180925-2f99-4cac-88ea-b21db01d7383" providerId="ADAL" clId="{1B71AF62-5B0D-4EFE-8FB6-8D07CE453816}" dt="2023-03-21T15:13:19.439" v="86" actId="47"/>
        <pc:sldMkLst>
          <pc:docMk/>
          <pc:sldMk cId="0" sldId="392"/>
        </pc:sldMkLst>
      </pc:sldChg>
      <pc:sldChg chg="del">
        <pc:chgData name="Sassi MAALOUL" userId="a4180925-2f99-4cac-88ea-b21db01d7383" providerId="ADAL" clId="{1B71AF62-5B0D-4EFE-8FB6-8D07CE453816}" dt="2023-03-21T15:13:19.472" v="87" actId="47"/>
        <pc:sldMkLst>
          <pc:docMk/>
          <pc:sldMk cId="0" sldId="393"/>
        </pc:sldMkLst>
      </pc:sldChg>
      <pc:sldChg chg="del">
        <pc:chgData name="Sassi MAALOUL" userId="a4180925-2f99-4cac-88ea-b21db01d7383" providerId="ADAL" clId="{1B71AF62-5B0D-4EFE-8FB6-8D07CE453816}" dt="2023-03-21T15:13:19.509" v="88" actId="47"/>
        <pc:sldMkLst>
          <pc:docMk/>
          <pc:sldMk cId="0" sldId="394"/>
        </pc:sldMkLst>
      </pc:sldChg>
      <pc:sldChg chg="del">
        <pc:chgData name="Sassi MAALOUL" userId="a4180925-2f99-4cac-88ea-b21db01d7383" providerId="ADAL" clId="{1B71AF62-5B0D-4EFE-8FB6-8D07CE453816}" dt="2023-03-21T15:13:19.553" v="89" actId="47"/>
        <pc:sldMkLst>
          <pc:docMk/>
          <pc:sldMk cId="0" sldId="395"/>
        </pc:sldMkLst>
      </pc:sldChg>
      <pc:sldChg chg="del">
        <pc:chgData name="Sassi MAALOUL" userId="a4180925-2f99-4cac-88ea-b21db01d7383" providerId="ADAL" clId="{1B71AF62-5B0D-4EFE-8FB6-8D07CE453816}" dt="2023-03-21T15:13:19.617" v="91" actId="47"/>
        <pc:sldMkLst>
          <pc:docMk/>
          <pc:sldMk cId="0" sldId="396"/>
        </pc:sldMkLst>
      </pc:sldChg>
      <pc:sldChg chg="del">
        <pc:chgData name="Sassi MAALOUL" userId="a4180925-2f99-4cac-88ea-b21db01d7383" providerId="ADAL" clId="{1B71AF62-5B0D-4EFE-8FB6-8D07CE453816}" dt="2023-03-21T15:13:19.634" v="92" actId="47"/>
        <pc:sldMkLst>
          <pc:docMk/>
          <pc:sldMk cId="0" sldId="397"/>
        </pc:sldMkLst>
      </pc:sldChg>
      <pc:sldChg chg="del">
        <pc:chgData name="Sassi MAALOUL" userId="a4180925-2f99-4cac-88ea-b21db01d7383" providerId="ADAL" clId="{1B71AF62-5B0D-4EFE-8FB6-8D07CE453816}" dt="2023-03-21T15:13:19.572" v="90" actId="47"/>
        <pc:sldMkLst>
          <pc:docMk/>
          <pc:sldMk cId="0" sldId="398"/>
        </pc:sldMkLst>
      </pc:sldChg>
      <pc:sldChg chg="del">
        <pc:chgData name="Sassi MAALOUL" userId="a4180925-2f99-4cac-88ea-b21db01d7383" providerId="ADAL" clId="{1B71AF62-5B0D-4EFE-8FB6-8D07CE453816}" dt="2023-03-21T15:13:19.670" v="93" actId="47"/>
        <pc:sldMkLst>
          <pc:docMk/>
          <pc:sldMk cId="0" sldId="399"/>
        </pc:sldMkLst>
      </pc:sldChg>
      <pc:sldChg chg="del">
        <pc:chgData name="Sassi MAALOUL" userId="a4180925-2f99-4cac-88ea-b21db01d7383" providerId="ADAL" clId="{1B71AF62-5B0D-4EFE-8FB6-8D07CE453816}" dt="2023-03-21T15:13:19.706" v="94" actId="47"/>
        <pc:sldMkLst>
          <pc:docMk/>
          <pc:sldMk cId="0" sldId="400"/>
        </pc:sldMkLst>
      </pc:sldChg>
      <pc:sldChg chg="del">
        <pc:chgData name="Sassi MAALOUL" userId="a4180925-2f99-4cac-88ea-b21db01d7383" providerId="ADAL" clId="{1B71AF62-5B0D-4EFE-8FB6-8D07CE453816}" dt="2023-03-21T15:13:19.729" v="95" actId="47"/>
        <pc:sldMkLst>
          <pc:docMk/>
          <pc:sldMk cId="0" sldId="401"/>
        </pc:sldMkLst>
      </pc:sldChg>
      <pc:sldChg chg="del">
        <pc:chgData name="Sassi MAALOUL" userId="a4180925-2f99-4cac-88ea-b21db01d7383" providerId="ADAL" clId="{1B71AF62-5B0D-4EFE-8FB6-8D07CE453816}" dt="2023-03-21T15:13:19.782" v="96" actId="47"/>
        <pc:sldMkLst>
          <pc:docMk/>
          <pc:sldMk cId="0" sldId="402"/>
        </pc:sldMkLst>
      </pc:sldChg>
      <pc:sldChg chg="del">
        <pc:chgData name="Sassi MAALOUL" userId="a4180925-2f99-4cac-88ea-b21db01d7383" providerId="ADAL" clId="{1B71AF62-5B0D-4EFE-8FB6-8D07CE453816}" dt="2023-03-21T15:13:19.807" v="97" actId="47"/>
        <pc:sldMkLst>
          <pc:docMk/>
          <pc:sldMk cId="0" sldId="403"/>
        </pc:sldMkLst>
      </pc:sldChg>
      <pc:sldChg chg="del">
        <pc:chgData name="Sassi MAALOUL" userId="a4180925-2f99-4cac-88ea-b21db01d7383" providerId="ADAL" clId="{1B71AF62-5B0D-4EFE-8FB6-8D07CE453816}" dt="2023-03-21T15:13:19.824" v="98" actId="47"/>
        <pc:sldMkLst>
          <pc:docMk/>
          <pc:sldMk cId="0" sldId="404"/>
        </pc:sldMkLst>
      </pc:sldChg>
      <pc:sldChg chg="del">
        <pc:chgData name="Sassi MAALOUL" userId="a4180925-2f99-4cac-88ea-b21db01d7383" providerId="ADAL" clId="{1B71AF62-5B0D-4EFE-8FB6-8D07CE453816}" dt="2023-03-21T15:13:19.857" v="99" actId="47"/>
        <pc:sldMkLst>
          <pc:docMk/>
          <pc:sldMk cId="0" sldId="405"/>
        </pc:sldMkLst>
      </pc:sldChg>
      <pc:sldChg chg="del">
        <pc:chgData name="Sassi MAALOUL" userId="a4180925-2f99-4cac-88ea-b21db01d7383" providerId="ADAL" clId="{1B71AF62-5B0D-4EFE-8FB6-8D07CE453816}" dt="2023-03-21T15:13:19.886" v="100" actId="47"/>
        <pc:sldMkLst>
          <pc:docMk/>
          <pc:sldMk cId="0" sldId="406"/>
        </pc:sldMkLst>
      </pc:sldChg>
      <pc:sldChg chg="del">
        <pc:chgData name="Sassi MAALOUL" userId="a4180925-2f99-4cac-88ea-b21db01d7383" providerId="ADAL" clId="{1B71AF62-5B0D-4EFE-8FB6-8D07CE453816}" dt="2023-03-21T15:13:19.927" v="101" actId="47"/>
        <pc:sldMkLst>
          <pc:docMk/>
          <pc:sldMk cId="0" sldId="407"/>
        </pc:sldMkLst>
      </pc:sldChg>
      <pc:sldChg chg="del">
        <pc:chgData name="Sassi MAALOUL" userId="a4180925-2f99-4cac-88ea-b21db01d7383" providerId="ADAL" clId="{1B71AF62-5B0D-4EFE-8FB6-8D07CE453816}" dt="2023-03-21T15:13:19.946" v="102" actId="47"/>
        <pc:sldMkLst>
          <pc:docMk/>
          <pc:sldMk cId="0" sldId="408"/>
        </pc:sldMkLst>
      </pc:sldChg>
      <pc:sldChg chg="del">
        <pc:chgData name="Sassi MAALOUL" userId="a4180925-2f99-4cac-88ea-b21db01d7383" providerId="ADAL" clId="{1B71AF62-5B0D-4EFE-8FB6-8D07CE453816}" dt="2023-03-21T15:13:19.994" v="103" actId="47"/>
        <pc:sldMkLst>
          <pc:docMk/>
          <pc:sldMk cId="0" sldId="409"/>
        </pc:sldMkLst>
      </pc:sldChg>
      <pc:sldChg chg="del">
        <pc:chgData name="Sassi MAALOUL" userId="a4180925-2f99-4cac-88ea-b21db01d7383" providerId="ADAL" clId="{1B71AF62-5B0D-4EFE-8FB6-8D07CE453816}" dt="2023-03-21T15:13:20.016" v="104" actId="47"/>
        <pc:sldMkLst>
          <pc:docMk/>
          <pc:sldMk cId="0" sldId="410"/>
        </pc:sldMkLst>
      </pc:sldChg>
      <pc:sldChg chg="del">
        <pc:chgData name="Sassi MAALOUL" userId="a4180925-2f99-4cac-88ea-b21db01d7383" providerId="ADAL" clId="{1B71AF62-5B0D-4EFE-8FB6-8D07CE453816}" dt="2023-03-21T15:13:31.531" v="196" actId="47"/>
        <pc:sldMkLst>
          <pc:docMk/>
          <pc:sldMk cId="0" sldId="411"/>
        </pc:sldMkLst>
      </pc:sldChg>
      <pc:sldChg chg="del">
        <pc:chgData name="Sassi MAALOUL" userId="a4180925-2f99-4cac-88ea-b21db01d7383" providerId="ADAL" clId="{1B71AF62-5B0D-4EFE-8FB6-8D07CE453816}" dt="2023-03-21T15:13:20.070" v="105" actId="47"/>
        <pc:sldMkLst>
          <pc:docMk/>
          <pc:sldMk cId="0" sldId="413"/>
        </pc:sldMkLst>
      </pc:sldChg>
      <pc:sldChg chg="del">
        <pc:chgData name="Sassi MAALOUL" userId="a4180925-2f99-4cac-88ea-b21db01d7383" providerId="ADAL" clId="{1B71AF62-5B0D-4EFE-8FB6-8D07CE453816}" dt="2023-03-21T15:13:20.114" v="106" actId="47"/>
        <pc:sldMkLst>
          <pc:docMk/>
          <pc:sldMk cId="0" sldId="415"/>
        </pc:sldMkLst>
      </pc:sldChg>
      <pc:sldChg chg="del">
        <pc:chgData name="Sassi MAALOUL" userId="a4180925-2f99-4cac-88ea-b21db01d7383" providerId="ADAL" clId="{1B71AF62-5B0D-4EFE-8FB6-8D07CE453816}" dt="2023-03-21T15:13:20.130" v="107" actId="47"/>
        <pc:sldMkLst>
          <pc:docMk/>
          <pc:sldMk cId="0" sldId="426"/>
        </pc:sldMkLst>
      </pc:sldChg>
      <pc:sldChg chg="del">
        <pc:chgData name="Sassi MAALOUL" userId="a4180925-2f99-4cac-88ea-b21db01d7383" providerId="ADAL" clId="{1B71AF62-5B0D-4EFE-8FB6-8D07CE453816}" dt="2023-03-21T15:13:20.164" v="108" actId="47"/>
        <pc:sldMkLst>
          <pc:docMk/>
          <pc:sldMk cId="0" sldId="428"/>
        </pc:sldMkLst>
      </pc:sldChg>
      <pc:sldChg chg="del">
        <pc:chgData name="Sassi MAALOUL" userId="a4180925-2f99-4cac-88ea-b21db01d7383" providerId="ADAL" clId="{1B71AF62-5B0D-4EFE-8FB6-8D07CE453816}" dt="2023-03-21T15:13:20.193" v="109" actId="47"/>
        <pc:sldMkLst>
          <pc:docMk/>
          <pc:sldMk cId="0" sldId="429"/>
        </pc:sldMkLst>
      </pc:sldChg>
      <pc:sldChg chg="del">
        <pc:chgData name="Sassi MAALOUL" userId="a4180925-2f99-4cac-88ea-b21db01d7383" providerId="ADAL" clId="{1B71AF62-5B0D-4EFE-8FB6-8D07CE453816}" dt="2023-03-21T15:13:20.223" v="110" actId="47"/>
        <pc:sldMkLst>
          <pc:docMk/>
          <pc:sldMk cId="0" sldId="433"/>
        </pc:sldMkLst>
      </pc:sldChg>
      <pc:sldChg chg="modSp mod">
        <pc:chgData name="Sassi MAALOUL" userId="a4180925-2f99-4cac-88ea-b21db01d7383" providerId="ADAL" clId="{1B71AF62-5B0D-4EFE-8FB6-8D07CE453816}" dt="2023-03-27T13:23:54.515" v="329" actId="1076"/>
        <pc:sldMkLst>
          <pc:docMk/>
          <pc:sldMk cId="0" sldId="448"/>
        </pc:sldMkLst>
        <pc:spChg chg="mod">
          <ac:chgData name="Sassi MAALOUL" userId="a4180925-2f99-4cac-88ea-b21db01d7383" providerId="ADAL" clId="{1B71AF62-5B0D-4EFE-8FB6-8D07CE453816}" dt="2023-03-27T13:23:54.515" v="329" actId="1076"/>
          <ac:spMkLst>
            <pc:docMk/>
            <pc:sldMk cId="0" sldId="448"/>
            <ac:spMk id="1031" creationId="{00000000-0000-0000-0000-000000000000}"/>
          </ac:spMkLst>
        </pc:spChg>
      </pc:sldChg>
      <pc:sldChg chg="modSp mod">
        <pc:chgData name="Sassi MAALOUL" userId="a4180925-2f99-4cac-88ea-b21db01d7383" providerId="ADAL" clId="{1B71AF62-5B0D-4EFE-8FB6-8D07CE453816}" dt="2023-03-21T15:25:59.545" v="224" actId="20577"/>
        <pc:sldMkLst>
          <pc:docMk/>
          <pc:sldMk cId="0" sldId="449"/>
        </pc:sldMkLst>
        <pc:spChg chg="mod">
          <ac:chgData name="Sassi MAALOUL" userId="a4180925-2f99-4cac-88ea-b21db01d7383" providerId="ADAL" clId="{1B71AF62-5B0D-4EFE-8FB6-8D07CE453816}" dt="2023-03-21T15:25:59.545" v="224" actId="20577"/>
          <ac:spMkLst>
            <pc:docMk/>
            <pc:sldMk cId="0" sldId="449"/>
            <ac:spMk id="75779" creationId="{00000000-0000-0000-0000-000000000000}"/>
          </ac:spMkLst>
        </pc:spChg>
      </pc:sldChg>
      <pc:sldChg chg="del">
        <pc:chgData name="Sassi MAALOUL" userId="a4180925-2f99-4cac-88ea-b21db01d7383" providerId="ADAL" clId="{1B71AF62-5B0D-4EFE-8FB6-8D07CE453816}" dt="2023-03-21T15:13:17.197" v="20" actId="47"/>
        <pc:sldMkLst>
          <pc:docMk/>
          <pc:sldMk cId="0" sldId="496"/>
        </pc:sldMkLst>
      </pc:sldChg>
      <pc:sldChg chg="del">
        <pc:chgData name="Sassi MAALOUL" userId="a4180925-2f99-4cac-88ea-b21db01d7383" providerId="ADAL" clId="{1B71AF62-5B0D-4EFE-8FB6-8D07CE453816}" dt="2023-03-21T15:13:17.631" v="33" actId="47"/>
        <pc:sldMkLst>
          <pc:docMk/>
          <pc:sldMk cId="0" sldId="497"/>
        </pc:sldMkLst>
      </pc:sldChg>
      <pc:sldChg chg="del">
        <pc:chgData name="Sassi MAALOUL" userId="a4180925-2f99-4cac-88ea-b21db01d7383" providerId="ADAL" clId="{1B71AF62-5B0D-4EFE-8FB6-8D07CE453816}" dt="2023-03-21T15:22:45.289" v="203" actId="47"/>
        <pc:sldMkLst>
          <pc:docMk/>
          <pc:sldMk cId="0" sldId="499"/>
        </pc:sldMkLst>
      </pc:sldChg>
      <pc:sldChg chg="addSp delSp modSp del mod addAnim delAnim">
        <pc:chgData name="Sassi MAALOUL" userId="a4180925-2f99-4cac-88ea-b21db01d7383" providerId="ADAL" clId="{1B71AF62-5B0D-4EFE-8FB6-8D07CE453816}" dt="2023-03-21T15:25:31.011" v="223" actId="47"/>
        <pc:sldMkLst>
          <pc:docMk/>
          <pc:sldMk cId="0" sldId="505"/>
        </pc:sldMkLst>
        <pc:spChg chg="mod">
          <ac:chgData name="Sassi MAALOUL" userId="a4180925-2f99-4cac-88ea-b21db01d7383" providerId="ADAL" clId="{1B71AF62-5B0D-4EFE-8FB6-8D07CE453816}" dt="2023-03-21T15:24:06.270" v="216" actId="1076"/>
          <ac:spMkLst>
            <pc:docMk/>
            <pc:sldMk cId="0" sldId="505"/>
            <ac:spMk id="2" creationId="{B03F74DA-4B22-42DF-B52B-83A716857750}"/>
          </ac:spMkLst>
        </pc:spChg>
        <pc:spChg chg="mod">
          <ac:chgData name="Sassi MAALOUL" userId="a4180925-2f99-4cac-88ea-b21db01d7383" providerId="ADAL" clId="{1B71AF62-5B0D-4EFE-8FB6-8D07CE453816}" dt="2023-03-21T15:24:06.270" v="216" actId="1076"/>
          <ac:spMkLst>
            <pc:docMk/>
            <pc:sldMk cId="0" sldId="505"/>
            <ac:spMk id="8" creationId="{00000000-0000-0000-0000-000000000000}"/>
          </ac:spMkLst>
        </pc:spChg>
        <pc:spChg chg="add del mod">
          <ac:chgData name="Sassi MAALOUL" userId="a4180925-2f99-4cac-88ea-b21db01d7383" providerId="ADAL" clId="{1B71AF62-5B0D-4EFE-8FB6-8D07CE453816}" dt="2023-03-21T15:24:05.071" v="214" actId="34122"/>
          <ac:spMkLst>
            <pc:docMk/>
            <pc:sldMk cId="0" sldId="505"/>
            <ac:spMk id="16" creationId="{99884F9A-C63F-4838-91CC-03629B71420F}"/>
          </ac:spMkLst>
        </pc:spChg>
        <pc:spChg chg="mod">
          <ac:chgData name="Sassi MAALOUL" userId="a4180925-2f99-4cac-88ea-b21db01d7383" providerId="ADAL" clId="{1B71AF62-5B0D-4EFE-8FB6-8D07CE453816}" dt="2023-03-21T15:24:06.270" v="216" actId="1076"/>
          <ac:spMkLst>
            <pc:docMk/>
            <pc:sldMk cId="0" sldId="505"/>
            <ac:spMk id="6148" creationId="{00000000-0000-0000-0000-000000000000}"/>
          </ac:spMkLst>
        </pc:spChg>
        <pc:spChg chg="add del mod">
          <ac:chgData name="Sassi MAALOUL" userId="a4180925-2f99-4cac-88ea-b21db01d7383" providerId="ADAL" clId="{1B71AF62-5B0D-4EFE-8FB6-8D07CE453816}" dt="2023-03-21T15:24:39.224" v="220" actId="21"/>
          <ac:spMkLst>
            <pc:docMk/>
            <pc:sldMk cId="0" sldId="505"/>
            <ac:spMk id="339971" creationId="{00000000-0000-0000-0000-000000000000}"/>
          </ac:spMkLst>
        </pc:spChg>
        <pc:spChg chg="add del mod">
          <ac:chgData name="Sassi MAALOUL" userId="a4180925-2f99-4cac-88ea-b21db01d7383" providerId="ADAL" clId="{1B71AF62-5B0D-4EFE-8FB6-8D07CE453816}" dt="2023-03-21T15:24:39.224" v="220" actId="21"/>
          <ac:spMkLst>
            <pc:docMk/>
            <pc:sldMk cId="0" sldId="505"/>
            <ac:spMk id="339972" creationId="{00000000-0000-0000-0000-000000000000}"/>
          </ac:spMkLst>
        </pc:spChg>
        <pc:inkChg chg="add del mod">
          <ac:chgData name="Sassi MAALOUL" userId="a4180925-2f99-4cac-88ea-b21db01d7383" providerId="ADAL" clId="{1B71AF62-5B0D-4EFE-8FB6-8D07CE453816}" dt="2023-03-21T15:24:06.270" v="216" actId="1076"/>
          <ac:inkMkLst>
            <pc:docMk/>
            <pc:sldMk cId="0" sldId="505"/>
            <ac:inkMk id="6147" creationId="{00000000-0000-0000-0000-000000000000}"/>
          </ac:inkMkLst>
        </pc:inkChg>
      </pc:sldChg>
      <pc:sldChg chg="del">
        <pc:chgData name="Sassi MAALOUL" userId="a4180925-2f99-4cac-88ea-b21db01d7383" providerId="ADAL" clId="{1B71AF62-5B0D-4EFE-8FB6-8D07CE453816}" dt="2023-03-21T15:13:17.510" v="29" actId="47"/>
        <pc:sldMkLst>
          <pc:docMk/>
          <pc:sldMk cId="0" sldId="509"/>
        </pc:sldMkLst>
      </pc:sldChg>
      <pc:sldChg chg="del">
        <pc:chgData name="Sassi MAALOUL" userId="a4180925-2f99-4cac-88ea-b21db01d7383" providerId="ADAL" clId="{1B71AF62-5B0D-4EFE-8FB6-8D07CE453816}" dt="2023-03-21T15:13:20.330" v="113" actId="47"/>
        <pc:sldMkLst>
          <pc:docMk/>
          <pc:sldMk cId="0" sldId="510"/>
        </pc:sldMkLst>
      </pc:sldChg>
      <pc:sldChg chg="del">
        <pc:chgData name="Sassi MAALOUL" userId="a4180925-2f99-4cac-88ea-b21db01d7383" providerId="ADAL" clId="{1B71AF62-5B0D-4EFE-8FB6-8D07CE453816}" dt="2023-03-21T15:13:20.356" v="114" actId="47"/>
        <pc:sldMkLst>
          <pc:docMk/>
          <pc:sldMk cId="0" sldId="511"/>
        </pc:sldMkLst>
      </pc:sldChg>
      <pc:sldChg chg="del">
        <pc:chgData name="Sassi MAALOUL" userId="a4180925-2f99-4cac-88ea-b21db01d7383" providerId="ADAL" clId="{1B71AF62-5B0D-4EFE-8FB6-8D07CE453816}" dt="2023-03-21T15:13:20.430" v="116" actId="47"/>
        <pc:sldMkLst>
          <pc:docMk/>
          <pc:sldMk cId="0" sldId="513"/>
        </pc:sldMkLst>
      </pc:sldChg>
      <pc:sldChg chg="del">
        <pc:chgData name="Sassi MAALOUL" userId="a4180925-2f99-4cac-88ea-b21db01d7383" providerId="ADAL" clId="{1B71AF62-5B0D-4EFE-8FB6-8D07CE453816}" dt="2023-03-21T15:13:20.444" v="117" actId="47"/>
        <pc:sldMkLst>
          <pc:docMk/>
          <pc:sldMk cId="0" sldId="514"/>
        </pc:sldMkLst>
      </pc:sldChg>
      <pc:sldChg chg="del">
        <pc:chgData name="Sassi MAALOUL" userId="a4180925-2f99-4cac-88ea-b21db01d7383" providerId="ADAL" clId="{1B71AF62-5B0D-4EFE-8FB6-8D07CE453816}" dt="2023-03-21T15:13:20.480" v="118" actId="47"/>
        <pc:sldMkLst>
          <pc:docMk/>
          <pc:sldMk cId="0" sldId="515"/>
        </pc:sldMkLst>
      </pc:sldChg>
      <pc:sldChg chg="del">
        <pc:chgData name="Sassi MAALOUL" userId="a4180925-2f99-4cac-88ea-b21db01d7383" providerId="ADAL" clId="{1B71AF62-5B0D-4EFE-8FB6-8D07CE453816}" dt="2023-03-21T15:13:20.506" v="119" actId="47"/>
        <pc:sldMkLst>
          <pc:docMk/>
          <pc:sldMk cId="0" sldId="516"/>
        </pc:sldMkLst>
      </pc:sldChg>
      <pc:sldChg chg="del">
        <pc:chgData name="Sassi MAALOUL" userId="a4180925-2f99-4cac-88ea-b21db01d7383" providerId="ADAL" clId="{1B71AF62-5B0D-4EFE-8FB6-8D07CE453816}" dt="2023-03-21T15:13:20.539" v="120" actId="47"/>
        <pc:sldMkLst>
          <pc:docMk/>
          <pc:sldMk cId="0" sldId="517"/>
        </pc:sldMkLst>
      </pc:sldChg>
      <pc:sldChg chg="del">
        <pc:chgData name="Sassi MAALOUL" userId="a4180925-2f99-4cac-88ea-b21db01d7383" providerId="ADAL" clId="{1B71AF62-5B0D-4EFE-8FB6-8D07CE453816}" dt="2023-03-21T15:13:20.568" v="121" actId="47"/>
        <pc:sldMkLst>
          <pc:docMk/>
          <pc:sldMk cId="0" sldId="518"/>
        </pc:sldMkLst>
      </pc:sldChg>
      <pc:sldChg chg="del">
        <pc:chgData name="Sassi MAALOUL" userId="a4180925-2f99-4cac-88ea-b21db01d7383" providerId="ADAL" clId="{1B71AF62-5B0D-4EFE-8FB6-8D07CE453816}" dt="2023-03-21T15:13:20.600" v="122" actId="47"/>
        <pc:sldMkLst>
          <pc:docMk/>
          <pc:sldMk cId="0" sldId="519"/>
        </pc:sldMkLst>
      </pc:sldChg>
      <pc:sldChg chg="del">
        <pc:chgData name="Sassi MAALOUL" userId="a4180925-2f99-4cac-88ea-b21db01d7383" providerId="ADAL" clId="{1B71AF62-5B0D-4EFE-8FB6-8D07CE453816}" dt="2023-03-21T15:13:20.631" v="123" actId="47"/>
        <pc:sldMkLst>
          <pc:docMk/>
          <pc:sldMk cId="0" sldId="520"/>
        </pc:sldMkLst>
      </pc:sldChg>
      <pc:sldChg chg="del">
        <pc:chgData name="Sassi MAALOUL" userId="a4180925-2f99-4cac-88ea-b21db01d7383" providerId="ADAL" clId="{1B71AF62-5B0D-4EFE-8FB6-8D07CE453816}" dt="2023-03-21T15:13:20.663" v="124" actId="47"/>
        <pc:sldMkLst>
          <pc:docMk/>
          <pc:sldMk cId="0" sldId="521"/>
        </pc:sldMkLst>
      </pc:sldChg>
      <pc:sldChg chg="del">
        <pc:chgData name="Sassi MAALOUL" userId="a4180925-2f99-4cac-88ea-b21db01d7383" providerId="ADAL" clId="{1B71AF62-5B0D-4EFE-8FB6-8D07CE453816}" dt="2023-03-21T15:13:20.692" v="125" actId="47"/>
        <pc:sldMkLst>
          <pc:docMk/>
          <pc:sldMk cId="0" sldId="522"/>
        </pc:sldMkLst>
      </pc:sldChg>
      <pc:sldChg chg="del">
        <pc:chgData name="Sassi MAALOUL" userId="a4180925-2f99-4cac-88ea-b21db01d7383" providerId="ADAL" clId="{1B71AF62-5B0D-4EFE-8FB6-8D07CE453816}" dt="2023-03-21T15:13:20.729" v="126" actId="47"/>
        <pc:sldMkLst>
          <pc:docMk/>
          <pc:sldMk cId="0" sldId="523"/>
        </pc:sldMkLst>
      </pc:sldChg>
      <pc:sldChg chg="del">
        <pc:chgData name="Sassi MAALOUL" userId="a4180925-2f99-4cac-88ea-b21db01d7383" providerId="ADAL" clId="{1B71AF62-5B0D-4EFE-8FB6-8D07CE453816}" dt="2023-03-21T15:13:20.756" v="127" actId="47"/>
        <pc:sldMkLst>
          <pc:docMk/>
          <pc:sldMk cId="0" sldId="524"/>
        </pc:sldMkLst>
      </pc:sldChg>
      <pc:sldChg chg="del">
        <pc:chgData name="Sassi MAALOUL" userId="a4180925-2f99-4cac-88ea-b21db01d7383" providerId="ADAL" clId="{1B71AF62-5B0D-4EFE-8FB6-8D07CE453816}" dt="2023-03-21T15:13:20.796" v="128" actId="47"/>
        <pc:sldMkLst>
          <pc:docMk/>
          <pc:sldMk cId="0" sldId="525"/>
        </pc:sldMkLst>
      </pc:sldChg>
      <pc:sldChg chg="del">
        <pc:chgData name="Sassi MAALOUL" userId="a4180925-2f99-4cac-88ea-b21db01d7383" providerId="ADAL" clId="{1B71AF62-5B0D-4EFE-8FB6-8D07CE453816}" dt="2023-03-21T15:13:20.823" v="129" actId="47"/>
        <pc:sldMkLst>
          <pc:docMk/>
          <pc:sldMk cId="0" sldId="526"/>
        </pc:sldMkLst>
      </pc:sldChg>
      <pc:sldChg chg="del">
        <pc:chgData name="Sassi MAALOUL" userId="a4180925-2f99-4cac-88ea-b21db01d7383" providerId="ADAL" clId="{1B71AF62-5B0D-4EFE-8FB6-8D07CE453816}" dt="2023-03-21T15:13:20.903" v="130" actId="47"/>
        <pc:sldMkLst>
          <pc:docMk/>
          <pc:sldMk cId="0" sldId="527"/>
        </pc:sldMkLst>
      </pc:sldChg>
      <pc:sldChg chg="del">
        <pc:chgData name="Sassi MAALOUL" userId="a4180925-2f99-4cac-88ea-b21db01d7383" providerId="ADAL" clId="{1B71AF62-5B0D-4EFE-8FB6-8D07CE453816}" dt="2023-03-21T15:13:21.020" v="131" actId="47"/>
        <pc:sldMkLst>
          <pc:docMk/>
          <pc:sldMk cId="0" sldId="528"/>
        </pc:sldMkLst>
      </pc:sldChg>
      <pc:sldChg chg="del">
        <pc:chgData name="Sassi MAALOUL" userId="a4180925-2f99-4cac-88ea-b21db01d7383" providerId="ADAL" clId="{1B71AF62-5B0D-4EFE-8FB6-8D07CE453816}" dt="2023-03-21T15:13:21.094" v="134" actId="47"/>
        <pc:sldMkLst>
          <pc:docMk/>
          <pc:sldMk cId="0" sldId="529"/>
        </pc:sldMkLst>
      </pc:sldChg>
      <pc:sldChg chg="del">
        <pc:chgData name="Sassi MAALOUL" userId="a4180925-2f99-4cac-88ea-b21db01d7383" providerId="ADAL" clId="{1B71AF62-5B0D-4EFE-8FB6-8D07CE453816}" dt="2023-03-21T15:13:21.142" v="136" actId="47"/>
        <pc:sldMkLst>
          <pc:docMk/>
          <pc:sldMk cId="0" sldId="531"/>
        </pc:sldMkLst>
      </pc:sldChg>
      <pc:sldChg chg="del">
        <pc:chgData name="Sassi MAALOUL" userId="a4180925-2f99-4cac-88ea-b21db01d7383" providerId="ADAL" clId="{1B71AF62-5B0D-4EFE-8FB6-8D07CE453816}" dt="2023-03-21T15:13:21.197" v="138" actId="47"/>
        <pc:sldMkLst>
          <pc:docMk/>
          <pc:sldMk cId="0" sldId="533"/>
        </pc:sldMkLst>
      </pc:sldChg>
      <pc:sldChg chg="del">
        <pc:chgData name="Sassi MAALOUL" userId="a4180925-2f99-4cac-88ea-b21db01d7383" providerId="ADAL" clId="{1B71AF62-5B0D-4EFE-8FB6-8D07CE453816}" dt="2023-03-21T15:13:21.227" v="139" actId="47"/>
        <pc:sldMkLst>
          <pc:docMk/>
          <pc:sldMk cId="0" sldId="535"/>
        </pc:sldMkLst>
      </pc:sldChg>
      <pc:sldChg chg="del">
        <pc:chgData name="Sassi MAALOUL" userId="a4180925-2f99-4cac-88ea-b21db01d7383" providerId="ADAL" clId="{1B71AF62-5B0D-4EFE-8FB6-8D07CE453816}" dt="2023-03-21T15:13:21.258" v="140" actId="47"/>
        <pc:sldMkLst>
          <pc:docMk/>
          <pc:sldMk cId="0" sldId="537"/>
        </pc:sldMkLst>
      </pc:sldChg>
      <pc:sldChg chg="del">
        <pc:chgData name="Sassi MAALOUL" userId="a4180925-2f99-4cac-88ea-b21db01d7383" providerId="ADAL" clId="{1B71AF62-5B0D-4EFE-8FB6-8D07CE453816}" dt="2023-03-21T15:13:21.300" v="141" actId="47"/>
        <pc:sldMkLst>
          <pc:docMk/>
          <pc:sldMk cId="0" sldId="538"/>
        </pc:sldMkLst>
      </pc:sldChg>
      <pc:sldChg chg="del">
        <pc:chgData name="Sassi MAALOUL" userId="a4180925-2f99-4cac-88ea-b21db01d7383" providerId="ADAL" clId="{1B71AF62-5B0D-4EFE-8FB6-8D07CE453816}" dt="2023-03-21T15:13:21.340" v="142" actId="47"/>
        <pc:sldMkLst>
          <pc:docMk/>
          <pc:sldMk cId="0" sldId="539"/>
        </pc:sldMkLst>
      </pc:sldChg>
      <pc:sldChg chg="del">
        <pc:chgData name="Sassi MAALOUL" userId="a4180925-2f99-4cac-88ea-b21db01d7383" providerId="ADAL" clId="{1B71AF62-5B0D-4EFE-8FB6-8D07CE453816}" dt="2023-03-21T15:13:21.397" v="143" actId="47"/>
        <pc:sldMkLst>
          <pc:docMk/>
          <pc:sldMk cId="0" sldId="540"/>
        </pc:sldMkLst>
      </pc:sldChg>
      <pc:sldChg chg="del">
        <pc:chgData name="Sassi MAALOUL" userId="a4180925-2f99-4cac-88ea-b21db01d7383" providerId="ADAL" clId="{1B71AF62-5B0D-4EFE-8FB6-8D07CE453816}" dt="2023-03-21T15:13:21.469" v="144" actId="47"/>
        <pc:sldMkLst>
          <pc:docMk/>
          <pc:sldMk cId="0" sldId="542"/>
        </pc:sldMkLst>
      </pc:sldChg>
      <pc:sldChg chg="del">
        <pc:chgData name="Sassi MAALOUL" userId="a4180925-2f99-4cac-88ea-b21db01d7383" providerId="ADAL" clId="{1B71AF62-5B0D-4EFE-8FB6-8D07CE453816}" dt="2023-03-21T15:13:22.149" v="166" actId="47"/>
        <pc:sldMkLst>
          <pc:docMk/>
          <pc:sldMk cId="0" sldId="552"/>
        </pc:sldMkLst>
      </pc:sldChg>
      <pc:sldChg chg="del">
        <pc:chgData name="Sassi MAALOUL" userId="a4180925-2f99-4cac-88ea-b21db01d7383" providerId="ADAL" clId="{1B71AF62-5B0D-4EFE-8FB6-8D07CE453816}" dt="2023-03-21T15:13:23.623" v="175" actId="47"/>
        <pc:sldMkLst>
          <pc:docMk/>
          <pc:sldMk cId="0" sldId="555"/>
        </pc:sldMkLst>
      </pc:sldChg>
      <pc:sldChg chg="del">
        <pc:chgData name="Sassi MAALOUL" userId="a4180925-2f99-4cac-88ea-b21db01d7383" providerId="ADAL" clId="{1B71AF62-5B0D-4EFE-8FB6-8D07CE453816}" dt="2023-03-21T15:13:23.776" v="176" actId="47"/>
        <pc:sldMkLst>
          <pc:docMk/>
          <pc:sldMk cId="0" sldId="557"/>
        </pc:sldMkLst>
      </pc:sldChg>
      <pc:sldChg chg="del">
        <pc:chgData name="Sassi MAALOUL" userId="a4180925-2f99-4cac-88ea-b21db01d7383" providerId="ADAL" clId="{1B71AF62-5B0D-4EFE-8FB6-8D07CE453816}" dt="2023-03-21T15:13:23.952" v="177" actId="47"/>
        <pc:sldMkLst>
          <pc:docMk/>
          <pc:sldMk cId="0" sldId="558"/>
        </pc:sldMkLst>
      </pc:sldChg>
      <pc:sldChg chg="del">
        <pc:chgData name="Sassi MAALOUL" userId="a4180925-2f99-4cac-88ea-b21db01d7383" providerId="ADAL" clId="{1B71AF62-5B0D-4EFE-8FB6-8D07CE453816}" dt="2023-03-21T15:13:24.244" v="178" actId="47"/>
        <pc:sldMkLst>
          <pc:docMk/>
          <pc:sldMk cId="0" sldId="559"/>
        </pc:sldMkLst>
      </pc:sldChg>
      <pc:sldChg chg="del">
        <pc:chgData name="Sassi MAALOUL" userId="a4180925-2f99-4cac-88ea-b21db01d7383" providerId="ADAL" clId="{1B71AF62-5B0D-4EFE-8FB6-8D07CE453816}" dt="2023-03-21T15:13:24.624" v="180" actId="47"/>
        <pc:sldMkLst>
          <pc:docMk/>
          <pc:sldMk cId="0" sldId="560"/>
        </pc:sldMkLst>
      </pc:sldChg>
      <pc:sldChg chg="del">
        <pc:chgData name="Sassi MAALOUL" userId="a4180925-2f99-4cac-88ea-b21db01d7383" providerId="ADAL" clId="{1B71AF62-5B0D-4EFE-8FB6-8D07CE453816}" dt="2023-03-21T15:13:24.823" v="181" actId="47"/>
        <pc:sldMkLst>
          <pc:docMk/>
          <pc:sldMk cId="0" sldId="562"/>
        </pc:sldMkLst>
      </pc:sldChg>
      <pc:sldChg chg="del">
        <pc:chgData name="Sassi MAALOUL" userId="a4180925-2f99-4cac-88ea-b21db01d7383" providerId="ADAL" clId="{1B71AF62-5B0D-4EFE-8FB6-8D07CE453816}" dt="2023-03-21T15:13:25.028" v="182" actId="47"/>
        <pc:sldMkLst>
          <pc:docMk/>
          <pc:sldMk cId="0" sldId="564"/>
        </pc:sldMkLst>
      </pc:sldChg>
      <pc:sldChg chg="del">
        <pc:chgData name="Sassi MAALOUL" userId="a4180925-2f99-4cac-88ea-b21db01d7383" providerId="ADAL" clId="{1B71AF62-5B0D-4EFE-8FB6-8D07CE453816}" dt="2023-03-21T15:13:25.624" v="183" actId="47"/>
        <pc:sldMkLst>
          <pc:docMk/>
          <pc:sldMk cId="0" sldId="565"/>
        </pc:sldMkLst>
      </pc:sldChg>
      <pc:sldChg chg="del">
        <pc:chgData name="Sassi MAALOUL" userId="a4180925-2f99-4cac-88ea-b21db01d7383" providerId="ADAL" clId="{1B71AF62-5B0D-4EFE-8FB6-8D07CE453816}" dt="2023-03-21T15:13:25.918" v="184" actId="47"/>
        <pc:sldMkLst>
          <pc:docMk/>
          <pc:sldMk cId="0" sldId="566"/>
        </pc:sldMkLst>
      </pc:sldChg>
      <pc:sldChg chg="del">
        <pc:chgData name="Sassi MAALOUL" userId="a4180925-2f99-4cac-88ea-b21db01d7383" providerId="ADAL" clId="{1B71AF62-5B0D-4EFE-8FB6-8D07CE453816}" dt="2023-03-21T15:13:26.474" v="185" actId="47"/>
        <pc:sldMkLst>
          <pc:docMk/>
          <pc:sldMk cId="0" sldId="567"/>
        </pc:sldMkLst>
      </pc:sldChg>
      <pc:sldChg chg="del">
        <pc:chgData name="Sassi MAALOUL" userId="a4180925-2f99-4cac-88ea-b21db01d7383" providerId="ADAL" clId="{1B71AF62-5B0D-4EFE-8FB6-8D07CE453816}" dt="2023-03-21T15:13:26.791" v="186" actId="47"/>
        <pc:sldMkLst>
          <pc:docMk/>
          <pc:sldMk cId="0" sldId="568"/>
        </pc:sldMkLst>
      </pc:sldChg>
      <pc:sldChg chg="del">
        <pc:chgData name="Sassi MAALOUL" userId="a4180925-2f99-4cac-88ea-b21db01d7383" providerId="ADAL" clId="{1B71AF62-5B0D-4EFE-8FB6-8D07CE453816}" dt="2023-03-21T15:13:27.045" v="187" actId="47"/>
        <pc:sldMkLst>
          <pc:docMk/>
          <pc:sldMk cId="0" sldId="570"/>
        </pc:sldMkLst>
      </pc:sldChg>
      <pc:sldChg chg="del">
        <pc:chgData name="Sassi MAALOUL" userId="a4180925-2f99-4cac-88ea-b21db01d7383" providerId="ADAL" clId="{1B71AF62-5B0D-4EFE-8FB6-8D07CE453816}" dt="2023-03-21T15:13:27.424" v="188" actId="47"/>
        <pc:sldMkLst>
          <pc:docMk/>
          <pc:sldMk cId="0" sldId="572"/>
        </pc:sldMkLst>
      </pc:sldChg>
      <pc:sldChg chg="del">
        <pc:chgData name="Sassi MAALOUL" userId="a4180925-2f99-4cac-88ea-b21db01d7383" providerId="ADAL" clId="{1B71AF62-5B0D-4EFE-8FB6-8D07CE453816}" dt="2023-03-21T15:13:27.776" v="189" actId="47"/>
        <pc:sldMkLst>
          <pc:docMk/>
          <pc:sldMk cId="0" sldId="578"/>
        </pc:sldMkLst>
      </pc:sldChg>
      <pc:sldChg chg="del">
        <pc:chgData name="Sassi MAALOUL" userId="a4180925-2f99-4cac-88ea-b21db01d7383" providerId="ADAL" clId="{1B71AF62-5B0D-4EFE-8FB6-8D07CE453816}" dt="2023-03-21T15:13:28.143" v="190" actId="47"/>
        <pc:sldMkLst>
          <pc:docMk/>
          <pc:sldMk cId="0" sldId="579"/>
        </pc:sldMkLst>
      </pc:sldChg>
      <pc:sldChg chg="del">
        <pc:chgData name="Sassi MAALOUL" userId="a4180925-2f99-4cac-88ea-b21db01d7383" providerId="ADAL" clId="{1B71AF62-5B0D-4EFE-8FB6-8D07CE453816}" dt="2023-03-21T15:13:28.445" v="191" actId="47"/>
        <pc:sldMkLst>
          <pc:docMk/>
          <pc:sldMk cId="0" sldId="581"/>
        </pc:sldMkLst>
      </pc:sldChg>
      <pc:sldChg chg="del">
        <pc:chgData name="Sassi MAALOUL" userId="a4180925-2f99-4cac-88ea-b21db01d7383" providerId="ADAL" clId="{1B71AF62-5B0D-4EFE-8FB6-8D07CE453816}" dt="2023-03-21T15:13:28.895" v="192" actId="47"/>
        <pc:sldMkLst>
          <pc:docMk/>
          <pc:sldMk cId="0" sldId="582"/>
        </pc:sldMkLst>
      </pc:sldChg>
      <pc:sldChg chg="del">
        <pc:chgData name="Sassi MAALOUL" userId="a4180925-2f99-4cac-88ea-b21db01d7383" providerId="ADAL" clId="{1B71AF62-5B0D-4EFE-8FB6-8D07CE453816}" dt="2023-03-21T15:13:29.363" v="193" actId="47"/>
        <pc:sldMkLst>
          <pc:docMk/>
          <pc:sldMk cId="0" sldId="583"/>
        </pc:sldMkLst>
      </pc:sldChg>
      <pc:sldChg chg="del">
        <pc:chgData name="Sassi MAALOUL" userId="a4180925-2f99-4cac-88ea-b21db01d7383" providerId="ADAL" clId="{1B71AF62-5B0D-4EFE-8FB6-8D07CE453816}" dt="2023-03-21T15:13:29.808" v="194" actId="47"/>
        <pc:sldMkLst>
          <pc:docMk/>
          <pc:sldMk cId="0" sldId="584"/>
        </pc:sldMkLst>
      </pc:sldChg>
      <pc:sldChg chg="del">
        <pc:chgData name="Sassi MAALOUL" userId="a4180925-2f99-4cac-88ea-b21db01d7383" providerId="ADAL" clId="{1B71AF62-5B0D-4EFE-8FB6-8D07CE453816}" dt="2023-03-21T15:13:30.726" v="195" actId="47"/>
        <pc:sldMkLst>
          <pc:docMk/>
          <pc:sldMk cId="0" sldId="586"/>
        </pc:sldMkLst>
      </pc:sldChg>
      <pc:sldChg chg="del">
        <pc:chgData name="Sassi MAALOUL" userId="a4180925-2f99-4cac-88ea-b21db01d7383" providerId="ADAL" clId="{1B71AF62-5B0D-4EFE-8FB6-8D07CE453816}" dt="2023-03-21T15:13:32.068" v="197" actId="47"/>
        <pc:sldMkLst>
          <pc:docMk/>
          <pc:sldMk cId="0" sldId="587"/>
        </pc:sldMkLst>
      </pc:sldChg>
      <pc:sldChg chg="del">
        <pc:chgData name="Sassi MAALOUL" userId="a4180925-2f99-4cac-88ea-b21db01d7383" providerId="ADAL" clId="{1B71AF62-5B0D-4EFE-8FB6-8D07CE453816}" dt="2023-03-21T15:13:20.291" v="112" actId="47"/>
        <pc:sldMkLst>
          <pc:docMk/>
          <pc:sldMk cId="2943276430" sldId="591"/>
        </pc:sldMkLst>
      </pc:sldChg>
      <pc:sldChg chg="modSp mod">
        <pc:chgData name="Sassi MAALOUL" userId="a4180925-2f99-4cac-88ea-b21db01d7383" providerId="ADAL" clId="{1B71AF62-5B0D-4EFE-8FB6-8D07CE453816}" dt="2023-03-27T11:35:32.577" v="327" actId="6549"/>
        <pc:sldMkLst>
          <pc:docMk/>
          <pc:sldMk cId="60089507" sldId="594"/>
        </pc:sldMkLst>
        <pc:spChg chg="mod">
          <ac:chgData name="Sassi MAALOUL" userId="a4180925-2f99-4cac-88ea-b21db01d7383" providerId="ADAL" clId="{1B71AF62-5B0D-4EFE-8FB6-8D07CE453816}" dt="2023-03-27T11:35:32.577" v="327" actId="6549"/>
          <ac:spMkLst>
            <pc:docMk/>
            <pc:sldMk cId="60089507" sldId="594"/>
            <ac:spMk id="2" creationId="{84BDD2B5-95AA-491E-9FBC-EB9DAD03B5E3}"/>
          </ac:spMkLst>
        </pc:spChg>
      </pc:sldChg>
      <pc:sldChg chg="modSp mod">
        <pc:chgData name="Sassi MAALOUL" userId="a4180925-2f99-4cac-88ea-b21db01d7383" providerId="ADAL" clId="{1B71AF62-5B0D-4EFE-8FB6-8D07CE453816}" dt="2023-03-21T15:35:38.652" v="229" actId="20577"/>
        <pc:sldMkLst>
          <pc:docMk/>
          <pc:sldMk cId="1522351433" sldId="595"/>
        </pc:sldMkLst>
        <pc:spChg chg="mod">
          <ac:chgData name="Sassi MAALOUL" userId="a4180925-2f99-4cac-88ea-b21db01d7383" providerId="ADAL" clId="{1B71AF62-5B0D-4EFE-8FB6-8D07CE453816}" dt="2023-03-21T15:35:38.652" v="229" actId="20577"/>
          <ac:spMkLst>
            <pc:docMk/>
            <pc:sldMk cId="1522351433" sldId="595"/>
            <ac:spMk id="2" creationId="{84BDD2B5-95AA-491E-9FBC-EB9DAD03B5E3}"/>
          </ac:spMkLst>
        </pc:spChg>
      </pc:sldChg>
      <pc:sldChg chg="add del">
        <pc:chgData name="Sassi MAALOUL" userId="a4180925-2f99-4cac-88ea-b21db01d7383" providerId="ADAL" clId="{1B71AF62-5B0D-4EFE-8FB6-8D07CE453816}" dt="2023-03-21T15:22:44.786" v="202" actId="47"/>
        <pc:sldMkLst>
          <pc:docMk/>
          <pc:sldMk cId="410001037" sldId="596"/>
        </pc:sldMkLst>
      </pc:sldChg>
      <pc:sldChg chg="addSp delSp modSp add mod modAnim">
        <pc:chgData name="Sassi MAALOUL" userId="a4180925-2f99-4cac-88ea-b21db01d7383" providerId="ADAL" clId="{1B71AF62-5B0D-4EFE-8FB6-8D07CE453816}" dt="2023-03-21T15:24:46.199" v="222"/>
        <pc:sldMkLst>
          <pc:docMk/>
          <pc:sldMk cId="821297810" sldId="596"/>
        </pc:sldMkLst>
        <pc:spChg chg="mod">
          <ac:chgData name="Sassi MAALOUL" userId="a4180925-2f99-4cac-88ea-b21db01d7383" providerId="ADAL" clId="{1B71AF62-5B0D-4EFE-8FB6-8D07CE453816}" dt="2023-03-21T15:24:30.367" v="218"/>
          <ac:spMkLst>
            <pc:docMk/>
            <pc:sldMk cId="821297810" sldId="596"/>
            <ac:spMk id="2" creationId="{76402A63-87C8-4E25-94E6-9FA5C621AAF1}"/>
          </ac:spMkLst>
        </pc:spChg>
        <pc:spChg chg="add mod">
          <ac:chgData name="Sassi MAALOUL" userId="a4180925-2f99-4cac-88ea-b21db01d7383" providerId="ADAL" clId="{1B71AF62-5B0D-4EFE-8FB6-8D07CE453816}" dt="2023-03-21T15:24:46.199" v="222"/>
          <ac:spMkLst>
            <pc:docMk/>
            <pc:sldMk cId="821297810" sldId="596"/>
            <ac:spMk id="4" creationId="{489BF10A-DA7A-134E-5509-FD57A7CDB8F0}"/>
          </ac:spMkLst>
        </pc:spChg>
        <pc:spChg chg="add mod">
          <ac:chgData name="Sassi MAALOUL" userId="a4180925-2f99-4cac-88ea-b21db01d7383" providerId="ADAL" clId="{1B71AF62-5B0D-4EFE-8FB6-8D07CE453816}" dt="2023-03-21T15:24:46.199" v="222"/>
          <ac:spMkLst>
            <pc:docMk/>
            <pc:sldMk cId="821297810" sldId="596"/>
            <ac:spMk id="5" creationId="{D94CE7BA-203C-BD23-AADC-B746DDE0685E}"/>
          </ac:spMkLst>
        </pc:spChg>
        <pc:spChg chg="del">
          <ac:chgData name="Sassi MAALOUL" userId="a4180925-2f99-4cac-88ea-b21db01d7383" providerId="ADAL" clId="{1B71AF62-5B0D-4EFE-8FB6-8D07CE453816}" dt="2023-03-21T15:24:45.261" v="221" actId="478"/>
          <ac:spMkLst>
            <pc:docMk/>
            <pc:sldMk cId="821297810" sldId="596"/>
            <ac:spMk id="78850" creationId="{00000000-0000-0000-0000-000000000000}"/>
          </ac:spMkLst>
        </pc:spChg>
      </pc:sldChg>
      <pc:sldChg chg="add del">
        <pc:chgData name="Sassi MAALOUL" userId="a4180925-2f99-4cac-88ea-b21db01d7383" providerId="ADAL" clId="{1B71AF62-5B0D-4EFE-8FB6-8D07CE453816}" dt="2023-03-21T15:13:44.323" v="200" actId="2696"/>
        <pc:sldMkLst>
          <pc:docMk/>
          <pc:sldMk cId="1366174512" sldId="596"/>
        </pc:sldMkLst>
      </pc:sldChg>
      <pc:sldChg chg="del">
        <pc:chgData name="Sassi MAALOUL" userId="a4180925-2f99-4cac-88ea-b21db01d7383" providerId="ADAL" clId="{1B71AF62-5B0D-4EFE-8FB6-8D07CE453816}" dt="2023-03-21T15:13:20.255" v="111" actId="47"/>
        <pc:sldMkLst>
          <pc:docMk/>
          <pc:sldMk cId="931224373" sldId="597"/>
        </pc:sldMkLst>
      </pc:sldChg>
      <pc:sldChg chg="add del">
        <pc:chgData name="Sassi MAALOUL" userId="a4180925-2f99-4cac-88ea-b21db01d7383" providerId="ADAL" clId="{1B71AF62-5B0D-4EFE-8FB6-8D07CE453816}" dt="2023-03-21T15:49:29.728" v="233" actId="47"/>
        <pc:sldMkLst>
          <pc:docMk/>
          <pc:sldMk cId="2094115962" sldId="597"/>
        </pc:sldMkLst>
      </pc:sldChg>
      <pc:sldChg chg="del">
        <pc:chgData name="Sassi MAALOUL" userId="a4180925-2f99-4cac-88ea-b21db01d7383" providerId="ADAL" clId="{1B71AF62-5B0D-4EFE-8FB6-8D07CE453816}" dt="2023-03-21T15:13:20.390" v="115" actId="47"/>
        <pc:sldMkLst>
          <pc:docMk/>
          <pc:sldMk cId="4230006924" sldId="5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3777-AB83-432B-A1F0-241B852BCEB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07FA6-D927-44D1-9FD9-A1E61294C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89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307A3-9084-4DE1-A7E0-0EE3D085B0F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F21E5-F237-4F14-A6BF-BA978333C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358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52A0C4-3B28-4199-84A2-C579B499161F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19CFDE-3059-4E70-B8F8-814803EB9CE7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87400"/>
            <a:ext cx="6858000" cy="3857625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881563"/>
            <a:ext cx="5214938" cy="4565650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35C58-2821-47E2-9C7D-A07AC238E3C0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87400"/>
            <a:ext cx="6858000" cy="3857625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881563"/>
            <a:ext cx="5214938" cy="4565650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59AD33-1509-4554-8527-3F370E2BD5B5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87400"/>
            <a:ext cx="6858000" cy="3857625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881563"/>
            <a:ext cx="5214938" cy="4565650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64BA84-CF8F-4353-8BB0-45640728DC9C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30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64BA84-CF8F-4353-8BB0-45640728DC9C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9BBA54-A3B2-44B4-AE21-0EA916003005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BCFA9-969E-4A22-B805-5DF8F853DBF3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D20D9-0180-4FD9-89AD-C05363248A6C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DFA30B-2FE4-4710-83A3-190155800D85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B229F7-E837-419C-8183-7355B5F2BCB3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3A9DD-9C14-4EA4-B60D-38CE2D650B2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7B13A-7957-4EDC-B615-561B704C74D7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7EA1F9-078D-4D27-A0FA-041F7D0CD503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C7D438-25CF-48AD-BBE6-6A9611FF6F0F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C8E66D-0EC0-46FC-92C3-5EED3A299A25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8A7771-3515-4E49-9D6A-BD2FC015957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87400"/>
            <a:ext cx="6858000" cy="3857625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881563"/>
            <a:ext cx="5214938" cy="4565650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1A5607-6C4E-477E-A2D7-2E02BEF7C65B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87400"/>
            <a:ext cx="6858000" cy="3857625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881563"/>
            <a:ext cx="5214938" cy="4565650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01CB29-0156-4846-91B2-53C227BCE354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87400"/>
            <a:ext cx="6858000" cy="3857625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881563"/>
            <a:ext cx="5214938" cy="4565650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0CEC90-00C5-481F-BE05-36810D207EA6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87400"/>
            <a:ext cx="6858000" cy="3857625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881563"/>
            <a:ext cx="5214938" cy="4565650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D89A56-D430-4040-A695-6E1F8A29145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87400"/>
            <a:ext cx="6858000" cy="3857625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881563"/>
            <a:ext cx="5214938" cy="4565650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524294-064D-4AEC-8A3E-40C58E9A6D73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general 2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47160" y="2592038"/>
            <a:ext cx="6690360" cy="219332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 </a:t>
            </a:r>
            <a:br>
              <a:rPr lang="fr-FR" dirty="0"/>
            </a:br>
            <a:r>
              <a:rPr lang="fr-FR" dirty="0" err="1"/>
              <a:t>powerpoint</a:t>
            </a:r>
            <a:r>
              <a:rPr lang="fr-FR" dirty="0"/>
              <a:t> </a:t>
            </a:r>
            <a:r>
              <a:rPr lang="fr-FR" dirty="0" err="1"/>
              <a:t>Junia</a:t>
            </a:r>
            <a:endParaRPr lang="fr-FR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5046663" y="5185093"/>
            <a:ext cx="2517775" cy="668337"/>
            <a:chOff x="3643" y="3247"/>
            <a:chExt cx="1586" cy="421"/>
          </a:xfrm>
          <a:solidFill>
            <a:srgbClr val="3F2A56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4578" y="3318"/>
              <a:ext cx="80" cy="87"/>
            </a:xfrm>
            <a:custGeom>
              <a:avLst/>
              <a:gdLst>
                <a:gd name="T0" fmla="*/ 66 w 80"/>
                <a:gd name="T1" fmla="*/ 75 h 87"/>
                <a:gd name="T2" fmla="*/ 63 w 80"/>
                <a:gd name="T3" fmla="*/ 79 h 87"/>
                <a:gd name="T4" fmla="*/ 49 w 80"/>
                <a:gd name="T5" fmla="*/ 85 h 87"/>
                <a:gd name="T6" fmla="*/ 41 w 80"/>
                <a:gd name="T7" fmla="*/ 87 h 87"/>
                <a:gd name="T8" fmla="*/ 25 w 80"/>
                <a:gd name="T9" fmla="*/ 84 h 87"/>
                <a:gd name="T10" fmla="*/ 13 w 80"/>
                <a:gd name="T11" fmla="*/ 75 h 87"/>
                <a:gd name="T12" fmla="*/ 4 w 80"/>
                <a:gd name="T13" fmla="*/ 61 h 87"/>
                <a:gd name="T14" fmla="*/ 0 w 80"/>
                <a:gd name="T15" fmla="*/ 43 h 87"/>
                <a:gd name="T16" fmla="*/ 1 w 80"/>
                <a:gd name="T17" fmla="*/ 33 h 87"/>
                <a:gd name="T18" fmla="*/ 7 w 80"/>
                <a:gd name="T19" fmla="*/ 18 h 87"/>
                <a:gd name="T20" fmla="*/ 19 w 80"/>
                <a:gd name="T21" fmla="*/ 7 h 87"/>
                <a:gd name="T22" fmla="*/ 34 w 80"/>
                <a:gd name="T23" fmla="*/ 0 h 87"/>
                <a:gd name="T24" fmla="*/ 42 w 80"/>
                <a:gd name="T25" fmla="*/ 0 h 87"/>
                <a:gd name="T26" fmla="*/ 56 w 80"/>
                <a:gd name="T27" fmla="*/ 1 h 87"/>
                <a:gd name="T28" fmla="*/ 67 w 80"/>
                <a:gd name="T29" fmla="*/ 8 h 87"/>
                <a:gd name="T30" fmla="*/ 75 w 80"/>
                <a:gd name="T31" fmla="*/ 15 h 87"/>
                <a:gd name="T32" fmla="*/ 80 w 80"/>
                <a:gd name="T33" fmla="*/ 26 h 87"/>
                <a:gd name="T34" fmla="*/ 66 w 80"/>
                <a:gd name="T35" fmla="*/ 31 h 87"/>
                <a:gd name="T36" fmla="*/ 58 w 80"/>
                <a:gd name="T37" fmla="*/ 18 h 87"/>
                <a:gd name="T38" fmla="*/ 47 w 80"/>
                <a:gd name="T39" fmla="*/ 13 h 87"/>
                <a:gd name="T40" fmla="*/ 42 w 80"/>
                <a:gd name="T41" fmla="*/ 13 h 87"/>
                <a:gd name="T42" fmla="*/ 32 w 80"/>
                <a:gd name="T43" fmla="*/ 14 h 87"/>
                <a:gd name="T44" fmla="*/ 23 w 80"/>
                <a:gd name="T45" fmla="*/ 21 h 87"/>
                <a:gd name="T46" fmla="*/ 16 w 80"/>
                <a:gd name="T47" fmla="*/ 29 h 87"/>
                <a:gd name="T48" fmla="*/ 14 w 80"/>
                <a:gd name="T49" fmla="*/ 43 h 87"/>
                <a:gd name="T50" fmla="*/ 15 w 80"/>
                <a:gd name="T51" fmla="*/ 51 h 87"/>
                <a:gd name="T52" fmla="*/ 19 w 80"/>
                <a:gd name="T53" fmla="*/ 63 h 87"/>
                <a:gd name="T54" fmla="*/ 27 w 80"/>
                <a:gd name="T55" fmla="*/ 70 h 87"/>
                <a:gd name="T56" fmla="*/ 37 w 80"/>
                <a:gd name="T57" fmla="*/ 74 h 87"/>
                <a:gd name="T58" fmla="*/ 42 w 80"/>
                <a:gd name="T59" fmla="*/ 74 h 87"/>
                <a:gd name="T60" fmla="*/ 52 w 80"/>
                <a:gd name="T61" fmla="*/ 73 h 87"/>
                <a:gd name="T62" fmla="*/ 60 w 80"/>
                <a:gd name="T63" fmla="*/ 68 h 87"/>
                <a:gd name="T64" fmla="*/ 66 w 80"/>
                <a:gd name="T65" fmla="*/ 55 h 87"/>
                <a:gd name="T66" fmla="*/ 38 w 80"/>
                <a:gd name="T67" fmla="*/ 43 h 87"/>
                <a:gd name="T68" fmla="*/ 79 w 80"/>
                <a:gd name="T69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87">
                  <a:moveTo>
                    <a:pt x="67" y="85"/>
                  </a:moveTo>
                  <a:lnTo>
                    <a:pt x="66" y="75"/>
                  </a:lnTo>
                  <a:lnTo>
                    <a:pt x="66" y="75"/>
                  </a:lnTo>
                  <a:lnTo>
                    <a:pt x="63" y="79"/>
                  </a:lnTo>
                  <a:lnTo>
                    <a:pt x="57" y="83"/>
                  </a:lnTo>
                  <a:lnTo>
                    <a:pt x="49" y="85"/>
                  </a:lnTo>
                  <a:lnTo>
                    <a:pt x="41" y="87"/>
                  </a:lnTo>
                  <a:lnTo>
                    <a:pt x="41" y="87"/>
                  </a:lnTo>
                  <a:lnTo>
                    <a:pt x="33" y="87"/>
                  </a:lnTo>
                  <a:lnTo>
                    <a:pt x="25" y="84"/>
                  </a:lnTo>
                  <a:lnTo>
                    <a:pt x="18" y="80"/>
                  </a:lnTo>
                  <a:lnTo>
                    <a:pt x="13" y="75"/>
                  </a:lnTo>
                  <a:lnTo>
                    <a:pt x="7" y="69"/>
                  </a:lnTo>
                  <a:lnTo>
                    <a:pt x="4" y="61"/>
                  </a:lnTo>
                  <a:lnTo>
                    <a:pt x="1" y="5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4" y="24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2" y="4"/>
                  </a:lnTo>
                  <a:lnTo>
                    <a:pt x="67" y="8"/>
                  </a:lnTo>
                  <a:lnTo>
                    <a:pt x="71" y="12"/>
                  </a:lnTo>
                  <a:lnTo>
                    <a:pt x="75" y="15"/>
                  </a:lnTo>
                  <a:lnTo>
                    <a:pt x="77" y="21"/>
                  </a:lnTo>
                  <a:lnTo>
                    <a:pt x="80" y="26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3" y="23"/>
                  </a:lnTo>
                  <a:lnTo>
                    <a:pt x="58" y="18"/>
                  </a:lnTo>
                  <a:lnTo>
                    <a:pt x="51" y="14"/>
                  </a:lnTo>
                  <a:lnTo>
                    <a:pt x="47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37" y="13"/>
                  </a:lnTo>
                  <a:lnTo>
                    <a:pt x="32" y="14"/>
                  </a:lnTo>
                  <a:lnTo>
                    <a:pt x="27" y="17"/>
                  </a:lnTo>
                  <a:lnTo>
                    <a:pt x="23" y="21"/>
                  </a:lnTo>
                  <a:lnTo>
                    <a:pt x="19" y="24"/>
                  </a:lnTo>
                  <a:lnTo>
                    <a:pt x="16" y="29"/>
                  </a:lnTo>
                  <a:lnTo>
                    <a:pt x="15" y="36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5" y="51"/>
                  </a:lnTo>
                  <a:lnTo>
                    <a:pt x="16" y="57"/>
                  </a:lnTo>
                  <a:lnTo>
                    <a:pt x="19" y="63"/>
                  </a:lnTo>
                  <a:lnTo>
                    <a:pt x="23" y="66"/>
                  </a:lnTo>
                  <a:lnTo>
                    <a:pt x="27" y="70"/>
                  </a:lnTo>
                  <a:lnTo>
                    <a:pt x="32" y="73"/>
                  </a:lnTo>
                  <a:lnTo>
                    <a:pt x="37" y="74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8" y="74"/>
                  </a:lnTo>
                  <a:lnTo>
                    <a:pt x="52" y="73"/>
                  </a:lnTo>
                  <a:lnTo>
                    <a:pt x="57" y="70"/>
                  </a:lnTo>
                  <a:lnTo>
                    <a:pt x="60" y="68"/>
                  </a:lnTo>
                  <a:lnTo>
                    <a:pt x="63" y="61"/>
                  </a:lnTo>
                  <a:lnTo>
                    <a:pt x="66" y="55"/>
                  </a:lnTo>
                  <a:lnTo>
                    <a:pt x="38" y="55"/>
                  </a:lnTo>
                  <a:lnTo>
                    <a:pt x="38" y="43"/>
                  </a:lnTo>
                  <a:lnTo>
                    <a:pt x="79" y="43"/>
                  </a:lnTo>
                  <a:lnTo>
                    <a:pt x="79" y="85"/>
                  </a:lnTo>
                  <a:lnTo>
                    <a:pt x="6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4673" y="3345"/>
              <a:ext cx="33" cy="58"/>
            </a:xfrm>
            <a:custGeom>
              <a:avLst/>
              <a:gdLst>
                <a:gd name="T0" fmla="*/ 33 w 33"/>
                <a:gd name="T1" fmla="*/ 14 h 58"/>
                <a:gd name="T2" fmla="*/ 33 w 33"/>
                <a:gd name="T3" fmla="*/ 14 h 58"/>
                <a:gd name="T4" fmla="*/ 29 w 33"/>
                <a:gd name="T5" fmla="*/ 14 h 58"/>
                <a:gd name="T6" fmla="*/ 29 w 33"/>
                <a:gd name="T7" fmla="*/ 14 h 58"/>
                <a:gd name="T8" fmla="*/ 22 w 33"/>
                <a:gd name="T9" fmla="*/ 15 h 58"/>
                <a:gd name="T10" fmla="*/ 18 w 33"/>
                <a:gd name="T11" fmla="*/ 19 h 58"/>
                <a:gd name="T12" fmla="*/ 14 w 33"/>
                <a:gd name="T13" fmla="*/ 24 h 58"/>
                <a:gd name="T14" fmla="*/ 14 w 33"/>
                <a:gd name="T15" fmla="*/ 30 h 58"/>
                <a:gd name="T16" fmla="*/ 14 w 33"/>
                <a:gd name="T17" fmla="*/ 58 h 58"/>
                <a:gd name="T18" fmla="*/ 0 w 33"/>
                <a:gd name="T19" fmla="*/ 58 h 58"/>
                <a:gd name="T20" fmla="*/ 0 w 33"/>
                <a:gd name="T21" fmla="*/ 1 h 58"/>
                <a:gd name="T22" fmla="*/ 13 w 33"/>
                <a:gd name="T23" fmla="*/ 1 h 58"/>
                <a:gd name="T24" fmla="*/ 13 w 33"/>
                <a:gd name="T25" fmla="*/ 10 h 58"/>
                <a:gd name="T26" fmla="*/ 13 w 33"/>
                <a:gd name="T27" fmla="*/ 10 h 58"/>
                <a:gd name="T28" fmla="*/ 15 w 33"/>
                <a:gd name="T29" fmla="*/ 6 h 58"/>
                <a:gd name="T30" fmla="*/ 19 w 33"/>
                <a:gd name="T31" fmla="*/ 2 h 58"/>
                <a:gd name="T32" fmla="*/ 24 w 33"/>
                <a:gd name="T33" fmla="*/ 1 h 58"/>
                <a:gd name="T34" fmla="*/ 29 w 33"/>
                <a:gd name="T35" fmla="*/ 0 h 58"/>
                <a:gd name="T36" fmla="*/ 29 w 33"/>
                <a:gd name="T37" fmla="*/ 0 h 58"/>
                <a:gd name="T38" fmla="*/ 33 w 33"/>
                <a:gd name="T39" fmla="*/ 0 h 58"/>
                <a:gd name="T40" fmla="*/ 33 w 33"/>
                <a:gd name="T41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58">
                  <a:moveTo>
                    <a:pt x="33" y="14"/>
                  </a:moveTo>
                  <a:lnTo>
                    <a:pt x="33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2" y="15"/>
                  </a:lnTo>
                  <a:lnTo>
                    <a:pt x="18" y="19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0" y="58"/>
                  </a:lnTo>
                  <a:lnTo>
                    <a:pt x="0" y="1"/>
                  </a:lnTo>
                  <a:lnTo>
                    <a:pt x="13" y="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4715" y="3344"/>
              <a:ext cx="50" cy="61"/>
            </a:xfrm>
            <a:custGeom>
              <a:avLst/>
              <a:gdLst>
                <a:gd name="T0" fmla="*/ 36 w 50"/>
                <a:gd name="T1" fmla="*/ 33 h 61"/>
                <a:gd name="T2" fmla="*/ 21 w 50"/>
                <a:gd name="T3" fmla="*/ 35 h 61"/>
                <a:gd name="T4" fmla="*/ 15 w 50"/>
                <a:gd name="T5" fmla="*/ 38 h 61"/>
                <a:gd name="T6" fmla="*/ 13 w 50"/>
                <a:gd name="T7" fmla="*/ 43 h 61"/>
                <a:gd name="T8" fmla="*/ 14 w 50"/>
                <a:gd name="T9" fmla="*/ 45 h 61"/>
                <a:gd name="T10" fmla="*/ 18 w 50"/>
                <a:gd name="T11" fmla="*/ 49 h 61"/>
                <a:gd name="T12" fmla="*/ 22 w 50"/>
                <a:gd name="T13" fmla="*/ 51 h 61"/>
                <a:gd name="T14" fmla="*/ 32 w 50"/>
                <a:gd name="T15" fmla="*/ 47 h 61"/>
                <a:gd name="T16" fmla="*/ 36 w 50"/>
                <a:gd name="T17" fmla="*/ 35 h 61"/>
                <a:gd name="T18" fmla="*/ 32 w 50"/>
                <a:gd name="T19" fmla="*/ 24 h 61"/>
                <a:gd name="T20" fmla="*/ 35 w 50"/>
                <a:gd name="T21" fmla="*/ 23 h 61"/>
                <a:gd name="T22" fmla="*/ 36 w 50"/>
                <a:gd name="T23" fmla="*/ 20 h 61"/>
                <a:gd name="T24" fmla="*/ 33 w 50"/>
                <a:gd name="T25" fmla="*/ 14 h 61"/>
                <a:gd name="T26" fmla="*/ 26 w 50"/>
                <a:gd name="T27" fmla="*/ 11 h 61"/>
                <a:gd name="T28" fmla="*/ 21 w 50"/>
                <a:gd name="T29" fmla="*/ 12 h 61"/>
                <a:gd name="T30" fmla="*/ 14 w 50"/>
                <a:gd name="T31" fmla="*/ 17 h 61"/>
                <a:gd name="T32" fmla="*/ 0 w 50"/>
                <a:gd name="T33" fmla="*/ 19 h 61"/>
                <a:gd name="T34" fmla="*/ 3 w 50"/>
                <a:gd name="T35" fmla="*/ 11 h 61"/>
                <a:gd name="T36" fmla="*/ 12 w 50"/>
                <a:gd name="T37" fmla="*/ 3 h 61"/>
                <a:gd name="T38" fmla="*/ 21 w 50"/>
                <a:gd name="T39" fmla="*/ 1 h 61"/>
                <a:gd name="T40" fmla="*/ 26 w 50"/>
                <a:gd name="T41" fmla="*/ 0 h 61"/>
                <a:gd name="T42" fmla="*/ 36 w 50"/>
                <a:gd name="T43" fmla="*/ 2 h 61"/>
                <a:gd name="T44" fmla="*/ 43 w 50"/>
                <a:gd name="T45" fmla="*/ 6 h 61"/>
                <a:gd name="T46" fmla="*/ 49 w 50"/>
                <a:gd name="T47" fmla="*/ 14 h 61"/>
                <a:gd name="T48" fmla="*/ 50 w 50"/>
                <a:gd name="T49" fmla="*/ 51 h 61"/>
                <a:gd name="T50" fmla="*/ 50 w 50"/>
                <a:gd name="T51" fmla="*/ 59 h 61"/>
                <a:gd name="T52" fmla="*/ 37 w 50"/>
                <a:gd name="T53" fmla="*/ 59 h 61"/>
                <a:gd name="T54" fmla="*/ 37 w 50"/>
                <a:gd name="T55" fmla="*/ 52 h 61"/>
                <a:gd name="T56" fmla="*/ 31 w 50"/>
                <a:gd name="T57" fmla="*/ 58 h 61"/>
                <a:gd name="T58" fmla="*/ 19 w 50"/>
                <a:gd name="T59" fmla="*/ 61 h 61"/>
                <a:gd name="T60" fmla="*/ 15 w 50"/>
                <a:gd name="T61" fmla="*/ 61 h 61"/>
                <a:gd name="T62" fmla="*/ 5 w 50"/>
                <a:gd name="T63" fmla="*/ 56 h 61"/>
                <a:gd name="T64" fmla="*/ 0 w 50"/>
                <a:gd name="T65" fmla="*/ 44 h 61"/>
                <a:gd name="T66" fmla="*/ 1 w 50"/>
                <a:gd name="T67" fmla="*/ 37 h 61"/>
                <a:gd name="T68" fmla="*/ 10 w 50"/>
                <a:gd name="T69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61">
                  <a:moveTo>
                    <a:pt x="36" y="35"/>
                  </a:moveTo>
                  <a:lnTo>
                    <a:pt x="36" y="33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18" y="37"/>
                  </a:lnTo>
                  <a:lnTo>
                    <a:pt x="15" y="38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4" y="45"/>
                  </a:lnTo>
                  <a:lnTo>
                    <a:pt x="15" y="48"/>
                  </a:lnTo>
                  <a:lnTo>
                    <a:pt x="18" y="49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7" y="49"/>
                  </a:lnTo>
                  <a:lnTo>
                    <a:pt x="32" y="47"/>
                  </a:lnTo>
                  <a:lnTo>
                    <a:pt x="35" y="43"/>
                  </a:lnTo>
                  <a:lnTo>
                    <a:pt x="36" y="35"/>
                  </a:lnTo>
                  <a:close/>
                  <a:moveTo>
                    <a:pt x="17" y="26"/>
                  </a:moveTo>
                  <a:lnTo>
                    <a:pt x="32" y="24"/>
                  </a:lnTo>
                  <a:lnTo>
                    <a:pt x="32" y="24"/>
                  </a:lnTo>
                  <a:lnTo>
                    <a:pt x="35" y="23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29" y="12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1" y="12"/>
                  </a:lnTo>
                  <a:lnTo>
                    <a:pt x="17" y="15"/>
                  </a:lnTo>
                  <a:lnTo>
                    <a:pt x="14" y="17"/>
                  </a:lnTo>
                  <a:lnTo>
                    <a:pt x="13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11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6" y="2"/>
                  </a:lnTo>
                  <a:lnTo>
                    <a:pt x="41" y="3"/>
                  </a:lnTo>
                  <a:lnTo>
                    <a:pt x="43" y="6"/>
                  </a:lnTo>
                  <a:lnTo>
                    <a:pt x="46" y="10"/>
                  </a:lnTo>
                  <a:lnTo>
                    <a:pt x="49" y="14"/>
                  </a:lnTo>
                  <a:lnTo>
                    <a:pt x="50" y="2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50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35" y="56"/>
                  </a:lnTo>
                  <a:lnTo>
                    <a:pt x="31" y="58"/>
                  </a:lnTo>
                  <a:lnTo>
                    <a:pt x="26" y="61"/>
                  </a:lnTo>
                  <a:lnTo>
                    <a:pt x="19" y="61"/>
                  </a:lnTo>
                  <a:lnTo>
                    <a:pt x="19" y="61"/>
                  </a:lnTo>
                  <a:lnTo>
                    <a:pt x="15" y="61"/>
                  </a:lnTo>
                  <a:lnTo>
                    <a:pt x="10" y="59"/>
                  </a:lnTo>
                  <a:lnTo>
                    <a:pt x="5" y="56"/>
                  </a:lnTo>
                  <a:lnTo>
                    <a:pt x="1" y="5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7"/>
                  </a:lnTo>
                  <a:lnTo>
                    <a:pt x="4" y="31"/>
                  </a:lnTo>
                  <a:lnTo>
                    <a:pt x="10" y="28"/>
                  </a:ln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4781" y="3344"/>
              <a:ext cx="51" cy="59"/>
            </a:xfrm>
            <a:custGeom>
              <a:avLst/>
              <a:gdLst>
                <a:gd name="T0" fmla="*/ 14 w 51"/>
                <a:gd name="T1" fmla="*/ 59 h 59"/>
                <a:gd name="T2" fmla="*/ 0 w 51"/>
                <a:gd name="T3" fmla="*/ 59 h 59"/>
                <a:gd name="T4" fmla="*/ 0 w 51"/>
                <a:gd name="T5" fmla="*/ 2 h 59"/>
                <a:gd name="T6" fmla="*/ 13 w 51"/>
                <a:gd name="T7" fmla="*/ 2 h 59"/>
                <a:gd name="T8" fmla="*/ 13 w 51"/>
                <a:gd name="T9" fmla="*/ 10 h 59"/>
                <a:gd name="T10" fmla="*/ 13 w 51"/>
                <a:gd name="T11" fmla="*/ 10 h 59"/>
                <a:gd name="T12" fmla="*/ 17 w 51"/>
                <a:gd name="T13" fmla="*/ 5 h 59"/>
                <a:gd name="T14" fmla="*/ 21 w 51"/>
                <a:gd name="T15" fmla="*/ 2 h 59"/>
                <a:gd name="T16" fmla="*/ 26 w 51"/>
                <a:gd name="T17" fmla="*/ 1 h 59"/>
                <a:gd name="T18" fmla="*/ 31 w 51"/>
                <a:gd name="T19" fmla="*/ 0 h 59"/>
                <a:gd name="T20" fmla="*/ 31 w 51"/>
                <a:gd name="T21" fmla="*/ 0 h 59"/>
                <a:gd name="T22" fmla="*/ 35 w 51"/>
                <a:gd name="T23" fmla="*/ 1 h 59"/>
                <a:gd name="T24" fmla="*/ 40 w 51"/>
                <a:gd name="T25" fmla="*/ 2 h 59"/>
                <a:gd name="T26" fmla="*/ 44 w 51"/>
                <a:gd name="T27" fmla="*/ 3 h 59"/>
                <a:gd name="T28" fmla="*/ 46 w 51"/>
                <a:gd name="T29" fmla="*/ 7 h 59"/>
                <a:gd name="T30" fmla="*/ 49 w 51"/>
                <a:gd name="T31" fmla="*/ 10 h 59"/>
                <a:gd name="T32" fmla="*/ 50 w 51"/>
                <a:gd name="T33" fmla="*/ 14 h 59"/>
                <a:gd name="T34" fmla="*/ 51 w 51"/>
                <a:gd name="T35" fmla="*/ 23 h 59"/>
                <a:gd name="T36" fmla="*/ 51 w 51"/>
                <a:gd name="T37" fmla="*/ 59 h 59"/>
                <a:gd name="T38" fmla="*/ 37 w 51"/>
                <a:gd name="T39" fmla="*/ 59 h 59"/>
                <a:gd name="T40" fmla="*/ 37 w 51"/>
                <a:gd name="T41" fmla="*/ 25 h 59"/>
                <a:gd name="T42" fmla="*/ 37 w 51"/>
                <a:gd name="T43" fmla="*/ 25 h 59"/>
                <a:gd name="T44" fmla="*/ 37 w 51"/>
                <a:gd name="T45" fmla="*/ 20 h 59"/>
                <a:gd name="T46" fmla="*/ 35 w 51"/>
                <a:gd name="T47" fmla="*/ 16 h 59"/>
                <a:gd name="T48" fmla="*/ 31 w 51"/>
                <a:gd name="T49" fmla="*/ 14 h 59"/>
                <a:gd name="T50" fmla="*/ 26 w 51"/>
                <a:gd name="T51" fmla="*/ 12 h 59"/>
                <a:gd name="T52" fmla="*/ 26 w 51"/>
                <a:gd name="T53" fmla="*/ 12 h 59"/>
                <a:gd name="T54" fmla="*/ 21 w 51"/>
                <a:gd name="T55" fmla="*/ 14 h 59"/>
                <a:gd name="T56" fmla="*/ 17 w 51"/>
                <a:gd name="T57" fmla="*/ 16 h 59"/>
                <a:gd name="T58" fmla="*/ 14 w 51"/>
                <a:gd name="T59" fmla="*/ 21 h 59"/>
                <a:gd name="T60" fmla="*/ 14 w 51"/>
                <a:gd name="T61" fmla="*/ 26 h 59"/>
                <a:gd name="T62" fmla="*/ 14 w 51"/>
                <a:gd name="T6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9">
                  <a:moveTo>
                    <a:pt x="14" y="59"/>
                  </a:moveTo>
                  <a:lnTo>
                    <a:pt x="0" y="59"/>
                  </a:lnTo>
                  <a:lnTo>
                    <a:pt x="0" y="2"/>
                  </a:lnTo>
                  <a:lnTo>
                    <a:pt x="13" y="2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7" y="5"/>
                  </a:lnTo>
                  <a:lnTo>
                    <a:pt x="21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5" y="1"/>
                  </a:lnTo>
                  <a:lnTo>
                    <a:pt x="40" y="2"/>
                  </a:lnTo>
                  <a:lnTo>
                    <a:pt x="44" y="3"/>
                  </a:lnTo>
                  <a:lnTo>
                    <a:pt x="46" y="7"/>
                  </a:lnTo>
                  <a:lnTo>
                    <a:pt x="49" y="10"/>
                  </a:lnTo>
                  <a:lnTo>
                    <a:pt x="50" y="14"/>
                  </a:lnTo>
                  <a:lnTo>
                    <a:pt x="51" y="23"/>
                  </a:lnTo>
                  <a:lnTo>
                    <a:pt x="51" y="59"/>
                  </a:lnTo>
                  <a:lnTo>
                    <a:pt x="37" y="59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7" y="20"/>
                  </a:lnTo>
                  <a:lnTo>
                    <a:pt x="35" y="16"/>
                  </a:lnTo>
                  <a:lnTo>
                    <a:pt x="31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4" y="21"/>
                  </a:lnTo>
                  <a:lnTo>
                    <a:pt x="14" y="26"/>
                  </a:lnTo>
                  <a:lnTo>
                    <a:pt x="1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4844" y="3318"/>
              <a:ext cx="58" cy="87"/>
            </a:xfrm>
            <a:custGeom>
              <a:avLst/>
              <a:gdLst>
                <a:gd name="T0" fmla="*/ 29 w 58"/>
                <a:gd name="T1" fmla="*/ 75 h 87"/>
                <a:gd name="T2" fmla="*/ 29 w 58"/>
                <a:gd name="T3" fmla="*/ 75 h 87"/>
                <a:gd name="T4" fmla="*/ 35 w 58"/>
                <a:gd name="T5" fmla="*/ 74 h 87"/>
                <a:gd name="T6" fmla="*/ 40 w 58"/>
                <a:gd name="T7" fmla="*/ 70 h 87"/>
                <a:gd name="T8" fmla="*/ 44 w 58"/>
                <a:gd name="T9" fmla="*/ 64 h 87"/>
                <a:gd name="T10" fmla="*/ 44 w 58"/>
                <a:gd name="T11" fmla="*/ 56 h 87"/>
                <a:gd name="T12" fmla="*/ 44 w 58"/>
                <a:gd name="T13" fmla="*/ 56 h 87"/>
                <a:gd name="T14" fmla="*/ 44 w 58"/>
                <a:gd name="T15" fmla="*/ 49 h 87"/>
                <a:gd name="T16" fmla="*/ 40 w 58"/>
                <a:gd name="T17" fmla="*/ 43 h 87"/>
                <a:gd name="T18" fmla="*/ 35 w 58"/>
                <a:gd name="T19" fmla="*/ 40 h 87"/>
                <a:gd name="T20" fmla="*/ 30 w 58"/>
                <a:gd name="T21" fmla="*/ 38 h 87"/>
                <a:gd name="T22" fmla="*/ 30 w 58"/>
                <a:gd name="T23" fmla="*/ 38 h 87"/>
                <a:gd name="T24" fmla="*/ 24 w 58"/>
                <a:gd name="T25" fmla="*/ 40 h 87"/>
                <a:gd name="T26" fmla="*/ 19 w 58"/>
                <a:gd name="T27" fmla="*/ 43 h 87"/>
                <a:gd name="T28" fmla="*/ 15 w 58"/>
                <a:gd name="T29" fmla="*/ 49 h 87"/>
                <a:gd name="T30" fmla="*/ 14 w 58"/>
                <a:gd name="T31" fmla="*/ 56 h 87"/>
                <a:gd name="T32" fmla="*/ 14 w 58"/>
                <a:gd name="T33" fmla="*/ 56 h 87"/>
                <a:gd name="T34" fmla="*/ 15 w 58"/>
                <a:gd name="T35" fmla="*/ 64 h 87"/>
                <a:gd name="T36" fmla="*/ 19 w 58"/>
                <a:gd name="T37" fmla="*/ 70 h 87"/>
                <a:gd name="T38" fmla="*/ 23 w 58"/>
                <a:gd name="T39" fmla="*/ 74 h 87"/>
                <a:gd name="T40" fmla="*/ 29 w 58"/>
                <a:gd name="T41" fmla="*/ 75 h 87"/>
                <a:gd name="T42" fmla="*/ 58 w 58"/>
                <a:gd name="T43" fmla="*/ 75 h 87"/>
                <a:gd name="T44" fmla="*/ 58 w 58"/>
                <a:gd name="T45" fmla="*/ 75 h 87"/>
                <a:gd name="T46" fmla="*/ 58 w 58"/>
                <a:gd name="T47" fmla="*/ 85 h 87"/>
                <a:gd name="T48" fmla="*/ 45 w 58"/>
                <a:gd name="T49" fmla="*/ 85 h 87"/>
                <a:gd name="T50" fmla="*/ 45 w 58"/>
                <a:gd name="T51" fmla="*/ 85 h 87"/>
                <a:gd name="T52" fmla="*/ 44 w 58"/>
                <a:gd name="T53" fmla="*/ 78 h 87"/>
                <a:gd name="T54" fmla="*/ 44 w 58"/>
                <a:gd name="T55" fmla="*/ 78 h 87"/>
                <a:gd name="T56" fmla="*/ 42 w 58"/>
                <a:gd name="T57" fmla="*/ 82 h 87"/>
                <a:gd name="T58" fmla="*/ 38 w 58"/>
                <a:gd name="T59" fmla="*/ 84 h 87"/>
                <a:gd name="T60" fmla="*/ 34 w 58"/>
                <a:gd name="T61" fmla="*/ 85 h 87"/>
                <a:gd name="T62" fmla="*/ 28 w 58"/>
                <a:gd name="T63" fmla="*/ 87 h 87"/>
                <a:gd name="T64" fmla="*/ 28 w 58"/>
                <a:gd name="T65" fmla="*/ 87 h 87"/>
                <a:gd name="T66" fmla="*/ 23 w 58"/>
                <a:gd name="T67" fmla="*/ 87 h 87"/>
                <a:gd name="T68" fmla="*/ 16 w 58"/>
                <a:gd name="T69" fmla="*/ 84 h 87"/>
                <a:gd name="T70" fmla="*/ 12 w 58"/>
                <a:gd name="T71" fmla="*/ 82 h 87"/>
                <a:gd name="T72" fmla="*/ 7 w 58"/>
                <a:gd name="T73" fmla="*/ 78 h 87"/>
                <a:gd name="T74" fmla="*/ 5 w 58"/>
                <a:gd name="T75" fmla="*/ 74 h 87"/>
                <a:gd name="T76" fmla="*/ 2 w 58"/>
                <a:gd name="T77" fmla="*/ 69 h 87"/>
                <a:gd name="T78" fmla="*/ 1 w 58"/>
                <a:gd name="T79" fmla="*/ 63 h 87"/>
                <a:gd name="T80" fmla="*/ 0 w 58"/>
                <a:gd name="T81" fmla="*/ 56 h 87"/>
                <a:gd name="T82" fmla="*/ 0 w 58"/>
                <a:gd name="T83" fmla="*/ 56 h 87"/>
                <a:gd name="T84" fmla="*/ 1 w 58"/>
                <a:gd name="T85" fmla="*/ 50 h 87"/>
                <a:gd name="T86" fmla="*/ 2 w 58"/>
                <a:gd name="T87" fmla="*/ 45 h 87"/>
                <a:gd name="T88" fmla="*/ 5 w 58"/>
                <a:gd name="T89" fmla="*/ 40 h 87"/>
                <a:gd name="T90" fmla="*/ 7 w 58"/>
                <a:gd name="T91" fmla="*/ 35 h 87"/>
                <a:gd name="T92" fmla="*/ 12 w 58"/>
                <a:gd name="T93" fmla="*/ 32 h 87"/>
                <a:gd name="T94" fmla="*/ 16 w 58"/>
                <a:gd name="T95" fmla="*/ 28 h 87"/>
                <a:gd name="T96" fmla="*/ 21 w 58"/>
                <a:gd name="T97" fmla="*/ 27 h 87"/>
                <a:gd name="T98" fmla="*/ 28 w 58"/>
                <a:gd name="T99" fmla="*/ 26 h 87"/>
                <a:gd name="T100" fmla="*/ 28 w 58"/>
                <a:gd name="T101" fmla="*/ 26 h 87"/>
                <a:gd name="T102" fmla="*/ 34 w 58"/>
                <a:gd name="T103" fmla="*/ 27 h 87"/>
                <a:gd name="T104" fmla="*/ 39 w 58"/>
                <a:gd name="T105" fmla="*/ 29 h 87"/>
                <a:gd name="T106" fmla="*/ 43 w 58"/>
                <a:gd name="T107" fmla="*/ 32 h 87"/>
                <a:gd name="T108" fmla="*/ 44 w 58"/>
                <a:gd name="T109" fmla="*/ 35 h 87"/>
                <a:gd name="T110" fmla="*/ 44 w 58"/>
                <a:gd name="T111" fmla="*/ 0 h 87"/>
                <a:gd name="T112" fmla="*/ 58 w 58"/>
                <a:gd name="T113" fmla="*/ 0 h 87"/>
                <a:gd name="T114" fmla="*/ 58 w 58"/>
                <a:gd name="T115" fmla="*/ 7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" h="87">
                  <a:moveTo>
                    <a:pt x="29" y="75"/>
                  </a:moveTo>
                  <a:lnTo>
                    <a:pt x="29" y="75"/>
                  </a:lnTo>
                  <a:lnTo>
                    <a:pt x="35" y="74"/>
                  </a:lnTo>
                  <a:lnTo>
                    <a:pt x="40" y="70"/>
                  </a:lnTo>
                  <a:lnTo>
                    <a:pt x="44" y="6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4" y="49"/>
                  </a:lnTo>
                  <a:lnTo>
                    <a:pt x="40" y="43"/>
                  </a:lnTo>
                  <a:lnTo>
                    <a:pt x="35" y="40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4" y="40"/>
                  </a:lnTo>
                  <a:lnTo>
                    <a:pt x="19" y="43"/>
                  </a:lnTo>
                  <a:lnTo>
                    <a:pt x="15" y="49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5" y="64"/>
                  </a:lnTo>
                  <a:lnTo>
                    <a:pt x="19" y="70"/>
                  </a:lnTo>
                  <a:lnTo>
                    <a:pt x="23" y="74"/>
                  </a:lnTo>
                  <a:lnTo>
                    <a:pt x="29" y="75"/>
                  </a:lnTo>
                  <a:close/>
                  <a:moveTo>
                    <a:pt x="58" y="75"/>
                  </a:moveTo>
                  <a:lnTo>
                    <a:pt x="58" y="75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2" y="82"/>
                  </a:lnTo>
                  <a:lnTo>
                    <a:pt x="38" y="84"/>
                  </a:lnTo>
                  <a:lnTo>
                    <a:pt x="34" y="85"/>
                  </a:lnTo>
                  <a:lnTo>
                    <a:pt x="28" y="87"/>
                  </a:lnTo>
                  <a:lnTo>
                    <a:pt x="28" y="87"/>
                  </a:lnTo>
                  <a:lnTo>
                    <a:pt x="23" y="87"/>
                  </a:lnTo>
                  <a:lnTo>
                    <a:pt x="16" y="84"/>
                  </a:lnTo>
                  <a:lnTo>
                    <a:pt x="12" y="82"/>
                  </a:lnTo>
                  <a:lnTo>
                    <a:pt x="7" y="78"/>
                  </a:lnTo>
                  <a:lnTo>
                    <a:pt x="5" y="74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5" y="40"/>
                  </a:lnTo>
                  <a:lnTo>
                    <a:pt x="7" y="35"/>
                  </a:lnTo>
                  <a:lnTo>
                    <a:pt x="12" y="32"/>
                  </a:lnTo>
                  <a:lnTo>
                    <a:pt x="16" y="28"/>
                  </a:lnTo>
                  <a:lnTo>
                    <a:pt x="21" y="27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7"/>
                  </a:lnTo>
                  <a:lnTo>
                    <a:pt x="39" y="29"/>
                  </a:lnTo>
                  <a:lnTo>
                    <a:pt x="43" y="32"/>
                  </a:lnTo>
                  <a:lnTo>
                    <a:pt x="44" y="35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4915" y="3344"/>
              <a:ext cx="56" cy="61"/>
            </a:xfrm>
            <a:custGeom>
              <a:avLst/>
              <a:gdLst>
                <a:gd name="T0" fmla="*/ 43 w 56"/>
                <a:gd name="T1" fmla="*/ 24 h 61"/>
                <a:gd name="T2" fmla="*/ 43 w 56"/>
                <a:gd name="T3" fmla="*/ 24 h 61"/>
                <a:gd name="T4" fmla="*/ 42 w 56"/>
                <a:gd name="T5" fmla="*/ 20 h 61"/>
                <a:gd name="T6" fmla="*/ 39 w 56"/>
                <a:gd name="T7" fmla="*/ 15 h 61"/>
                <a:gd name="T8" fmla="*/ 34 w 56"/>
                <a:gd name="T9" fmla="*/ 12 h 61"/>
                <a:gd name="T10" fmla="*/ 28 w 56"/>
                <a:gd name="T11" fmla="*/ 11 h 61"/>
                <a:gd name="T12" fmla="*/ 28 w 56"/>
                <a:gd name="T13" fmla="*/ 11 h 61"/>
                <a:gd name="T14" fmla="*/ 23 w 56"/>
                <a:gd name="T15" fmla="*/ 12 h 61"/>
                <a:gd name="T16" fmla="*/ 19 w 56"/>
                <a:gd name="T17" fmla="*/ 16 h 61"/>
                <a:gd name="T18" fmla="*/ 15 w 56"/>
                <a:gd name="T19" fmla="*/ 20 h 61"/>
                <a:gd name="T20" fmla="*/ 14 w 56"/>
                <a:gd name="T21" fmla="*/ 24 h 61"/>
                <a:gd name="T22" fmla="*/ 43 w 56"/>
                <a:gd name="T23" fmla="*/ 24 h 61"/>
                <a:gd name="T24" fmla="*/ 56 w 56"/>
                <a:gd name="T25" fmla="*/ 43 h 61"/>
                <a:gd name="T26" fmla="*/ 56 w 56"/>
                <a:gd name="T27" fmla="*/ 43 h 61"/>
                <a:gd name="T28" fmla="*/ 52 w 56"/>
                <a:gd name="T29" fmla="*/ 51 h 61"/>
                <a:gd name="T30" fmla="*/ 47 w 56"/>
                <a:gd name="T31" fmla="*/ 56 h 61"/>
                <a:gd name="T32" fmla="*/ 39 w 56"/>
                <a:gd name="T33" fmla="*/ 59 h 61"/>
                <a:gd name="T34" fmla="*/ 34 w 56"/>
                <a:gd name="T35" fmla="*/ 61 h 61"/>
                <a:gd name="T36" fmla="*/ 29 w 56"/>
                <a:gd name="T37" fmla="*/ 61 h 61"/>
                <a:gd name="T38" fmla="*/ 29 w 56"/>
                <a:gd name="T39" fmla="*/ 61 h 61"/>
                <a:gd name="T40" fmla="*/ 24 w 56"/>
                <a:gd name="T41" fmla="*/ 61 h 61"/>
                <a:gd name="T42" fmla="*/ 19 w 56"/>
                <a:gd name="T43" fmla="*/ 59 h 61"/>
                <a:gd name="T44" fmla="*/ 14 w 56"/>
                <a:gd name="T45" fmla="*/ 57 h 61"/>
                <a:gd name="T46" fmla="*/ 9 w 56"/>
                <a:gd name="T47" fmla="*/ 53 h 61"/>
                <a:gd name="T48" fmla="*/ 5 w 56"/>
                <a:gd name="T49" fmla="*/ 48 h 61"/>
                <a:gd name="T50" fmla="*/ 2 w 56"/>
                <a:gd name="T51" fmla="*/ 43 h 61"/>
                <a:gd name="T52" fmla="*/ 1 w 56"/>
                <a:gd name="T53" fmla="*/ 38 h 61"/>
                <a:gd name="T54" fmla="*/ 0 w 56"/>
                <a:gd name="T55" fmla="*/ 30 h 61"/>
                <a:gd name="T56" fmla="*/ 0 w 56"/>
                <a:gd name="T57" fmla="*/ 30 h 61"/>
                <a:gd name="T58" fmla="*/ 1 w 56"/>
                <a:gd name="T59" fmla="*/ 24 h 61"/>
                <a:gd name="T60" fmla="*/ 2 w 56"/>
                <a:gd name="T61" fmla="*/ 17 h 61"/>
                <a:gd name="T62" fmla="*/ 5 w 56"/>
                <a:gd name="T63" fmla="*/ 12 h 61"/>
                <a:gd name="T64" fmla="*/ 9 w 56"/>
                <a:gd name="T65" fmla="*/ 9 h 61"/>
                <a:gd name="T66" fmla="*/ 13 w 56"/>
                <a:gd name="T67" fmla="*/ 5 h 61"/>
                <a:gd name="T68" fmla="*/ 18 w 56"/>
                <a:gd name="T69" fmla="*/ 2 h 61"/>
                <a:gd name="T70" fmla="*/ 23 w 56"/>
                <a:gd name="T71" fmla="*/ 1 h 61"/>
                <a:gd name="T72" fmla="*/ 28 w 56"/>
                <a:gd name="T73" fmla="*/ 0 h 61"/>
                <a:gd name="T74" fmla="*/ 28 w 56"/>
                <a:gd name="T75" fmla="*/ 0 h 61"/>
                <a:gd name="T76" fmla="*/ 34 w 56"/>
                <a:gd name="T77" fmla="*/ 1 h 61"/>
                <a:gd name="T78" fmla="*/ 41 w 56"/>
                <a:gd name="T79" fmla="*/ 2 h 61"/>
                <a:gd name="T80" fmla="*/ 44 w 56"/>
                <a:gd name="T81" fmla="*/ 5 h 61"/>
                <a:gd name="T82" fmla="*/ 49 w 56"/>
                <a:gd name="T83" fmla="*/ 9 h 61"/>
                <a:gd name="T84" fmla="*/ 52 w 56"/>
                <a:gd name="T85" fmla="*/ 12 h 61"/>
                <a:gd name="T86" fmla="*/ 55 w 56"/>
                <a:gd name="T87" fmla="*/ 17 h 61"/>
                <a:gd name="T88" fmla="*/ 56 w 56"/>
                <a:gd name="T89" fmla="*/ 24 h 61"/>
                <a:gd name="T90" fmla="*/ 56 w 56"/>
                <a:gd name="T91" fmla="*/ 30 h 61"/>
                <a:gd name="T92" fmla="*/ 56 w 56"/>
                <a:gd name="T93" fmla="*/ 30 h 61"/>
                <a:gd name="T94" fmla="*/ 56 w 56"/>
                <a:gd name="T95" fmla="*/ 34 h 61"/>
                <a:gd name="T96" fmla="*/ 14 w 56"/>
                <a:gd name="T97" fmla="*/ 34 h 61"/>
                <a:gd name="T98" fmla="*/ 14 w 56"/>
                <a:gd name="T99" fmla="*/ 34 h 61"/>
                <a:gd name="T100" fmla="*/ 15 w 56"/>
                <a:gd name="T101" fmla="*/ 40 h 61"/>
                <a:gd name="T102" fmla="*/ 19 w 56"/>
                <a:gd name="T103" fmla="*/ 45 h 61"/>
                <a:gd name="T104" fmla="*/ 24 w 56"/>
                <a:gd name="T105" fmla="*/ 48 h 61"/>
                <a:gd name="T106" fmla="*/ 29 w 56"/>
                <a:gd name="T107" fmla="*/ 49 h 61"/>
                <a:gd name="T108" fmla="*/ 29 w 56"/>
                <a:gd name="T109" fmla="*/ 49 h 61"/>
                <a:gd name="T110" fmla="*/ 35 w 56"/>
                <a:gd name="T111" fmla="*/ 48 h 61"/>
                <a:gd name="T112" fmla="*/ 39 w 56"/>
                <a:gd name="T113" fmla="*/ 47 h 61"/>
                <a:gd name="T114" fmla="*/ 42 w 56"/>
                <a:gd name="T115" fmla="*/ 43 h 61"/>
                <a:gd name="T116" fmla="*/ 44 w 56"/>
                <a:gd name="T117" fmla="*/ 39 h 61"/>
                <a:gd name="T118" fmla="*/ 56 w 56"/>
                <a:gd name="T11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" h="61">
                  <a:moveTo>
                    <a:pt x="43" y="24"/>
                  </a:moveTo>
                  <a:lnTo>
                    <a:pt x="43" y="24"/>
                  </a:lnTo>
                  <a:lnTo>
                    <a:pt x="42" y="20"/>
                  </a:lnTo>
                  <a:lnTo>
                    <a:pt x="39" y="15"/>
                  </a:lnTo>
                  <a:lnTo>
                    <a:pt x="34" y="12"/>
                  </a:lnTo>
                  <a:lnTo>
                    <a:pt x="28" y="11"/>
                  </a:lnTo>
                  <a:lnTo>
                    <a:pt x="28" y="11"/>
                  </a:lnTo>
                  <a:lnTo>
                    <a:pt x="23" y="12"/>
                  </a:lnTo>
                  <a:lnTo>
                    <a:pt x="19" y="16"/>
                  </a:lnTo>
                  <a:lnTo>
                    <a:pt x="15" y="20"/>
                  </a:lnTo>
                  <a:lnTo>
                    <a:pt x="14" y="24"/>
                  </a:lnTo>
                  <a:lnTo>
                    <a:pt x="43" y="24"/>
                  </a:lnTo>
                  <a:close/>
                  <a:moveTo>
                    <a:pt x="56" y="43"/>
                  </a:moveTo>
                  <a:lnTo>
                    <a:pt x="56" y="43"/>
                  </a:lnTo>
                  <a:lnTo>
                    <a:pt x="52" y="51"/>
                  </a:lnTo>
                  <a:lnTo>
                    <a:pt x="47" y="56"/>
                  </a:lnTo>
                  <a:lnTo>
                    <a:pt x="39" y="59"/>
                  </a:lnTo>
                  <a:lnTo>
                    <a:pt x="34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1"/>
                  </a:lnTo>
                  <a:lnTo>
                    <a:pt x="19" y="59"/>
                  </a:lnTo>
                  <a:lnTo>
                    <a:pt x="14" y="57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1" y="3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41" y="2"/>
                  </a:lnTo>
                  <a:lnTo>
                    <a:pt x="44" y="5"/>
                  </a:lnTo>
                  <a:lnTo>
                    <a:pt x="49" y="9"/>
                  </a:lnTo>
                  <a:lnTo>
                    <a:pt x="52" y="12"/>
                  </a:lnTo>
                  <a:lnTo>
                    <a:pt x="55" y="17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5" y="40"/>
                  </a:lnTo>
                  <a:lnTo>
                    <a:pt x="19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29" y="49"/>
                  </a:lnTo>
                  <a:lnTo>
                    <a:pt x="35" y="48"/>
                  </a:lnTo>
                  <a:lnTo>
                    <a:pt x="39" y="47"/>
                  </a:lnTo>
                  <a:lnTo>
                    <a:pt x="42" y="43"/>
                  </a:lnTo>
                  <a:lnTo>
                    <a:pt x="44" y="39"/>
                  </a:lnTo>
                  <a:lnTo>
                    <a:pt x="5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4577" y="3442"/>
              <a:ext cx="57" cy="84"/>
            </a:xfrm>
            <a:custGeom>
              <a:avLst/>
              <a:gdLst>
                <a:gd name="T0" fmla="*/ 22 w 57"/>
                <a:gd name="T1" fmla="*/ 17 h 84"/>
                <a:gd name="T2" fmla="*/ 49 w 57"/>
                <a:gd name="T3" fmla="*/ 0 h 84"/>
                <a:gd name="T4" fmla="*/ 43 w 57"/>
                <a:gd name="T5" fmla="*/ 47 h 84"/>
                <a:gd name="T6" fmla="*/ 42 w 57"/>
                <a:gd name="T7" fmla="*/ 42 h 84"/>
                <a:gd name="T8" fmla="*/ 34 w 57"/>
                <a:gd name="T9" fmla="*/ 35 h 84"/>
                <a:gd name="T10" fmla="*/ 29 w 57"/>
                <a:gd name="T11" fmla="*/ 34 h 84"/>
                <a:gd name="T12" fmla="*/ 19 w 57"/>
                <a:gd name="T13" fmla="*/ 38 h 84"/>
                <a:gd name="T14" fmla="*/ 14 w 57"/>
                <a:gd name="T15" fmla="*/ 47 h 84"/>
                <a:gd name="T16" fmla="*/ 56 w 57"/>
                <a:gd name="T17" fmla="*/ 66 h 84"/>
                <a:gd name="T18" fmla="*/ 52 w 57"/>
                <a:gd name="T19" fmla="*/ 72 h 84"/>
                <a:gd name="T20" fmla="*/ 39 w 57"/>
                <a:gd name="T21" fmla="*/ 82 h 84"/>
                <a:gd name="T22" fmla="*/ 30 w 57"/>
                <a:gd name="T23" fmla="*/ 84 h 84"/>
                <a:gd name="T24" fmla="*/ 24 w 57"/>
                <a:gd name="T25" fmla="*/ 82 h 84"/>
                <a:gd name="T26" fmla="*/ 14 w 57"/>
                <a:gd name="T27" fmla="*/ 78 h 84"/>
                <a:gd name="T28" fmla="*/ 6 w 57"/>
                <a:gd name="T29" fmla="*/ 71 h 84"/>
                <a:gd name="T30" fmla="*/ 1 w 57"/>
                <a:gd name="T31" fmla="*/ 59 h 84"/>
                <a:gd name="T32" fmla="*/ 0 w 57"/>
                <a:gd name="T33" fmla="*/ 53 h 84"/>
                <a:gd name="T34" fmla="*/ 2 w 57"/>
                <a:gd name="T35" fmla="*/ 40 h 84"/>
                <a:gd name="T36" fmla="*/ 8 w 57"/>
                <a:gd name="T37" fmla="*/ 30 h 84"/>
                <a:gd name="T38" fmla="*/ 17 w 57"/>
                <a:gd name="T39" fmla="*/ 25 h 84"/>
                <a:gd name="T40" fmla="*/ 28 w 57"/>
                <a:gd name="T41" fmla="*/ 22 h 84"/>
                <a:gd name="T42" fmla="*/ 34 w 57"/>
                <a:gd name="T43" fmla="*/ 22 h 84"/>
                <a:gd name="T44" fmla="*/ 45 w 57"/>
                <a:gd name="T45" fmla="*/ 28 h 84"/>
                <a:gd name="T46" fmla="*/ 52 w 57"/>
                <a:gd name="T47" fmla="*/ 35 h 84"/>
                <a:gd name="T48" fmla="*/ 56 w 57"/>
                <a:gd name="T49" fmla="*/ 45 h 84"/>
                <a:gd name="T50" fmla="*/ 57 w 57"/>
                <a:gd name="T51" fmla="*/ 52 h 84"/>
                <a:gd name="T52" fmla="*/ 14 w 57"/>
                <a:gd name="T53" fmla="*/ 57 h 84"/>
                <a:gd name="T54" fmla="*/ 15 w 57"/>
                <a:gd name="T55" fmla="*/ 63 h 84"/>
                <a:gd name="T56" fmla="*/ 24 w 57"/>
                <a:gd name="T57" fmla="*/ 71 h 84"/>
                <a:gd name="T58" fmla="*/ 30 w 57"/>
                <a:gd name="T59" fmla="*/ 72 h 84"/>
                <a:gd name="T60" fmla="*/ 39 w 57"/>
                <a:gd name="T61" fmla="*/ 68 h 84"/>
                <a:gd name="T62" fmla="*/ 44 w 57"/>
                <a:gd name="T63" fmla="*/ 6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84">
                  <a:moveTo>
                    <a:pt x="33" y="17"/>
                  </a:moveTo>
                  <a:lnTo>
                    <a:pt x="22" y="17"/>
                  </a:lnTo>
                  <a:lnTo>
                    <a:pt x="33" y="0"/>
                  </a:lnTo>
                  <a:lnTo>
                    <a:pt x="49" y="0"/>
                  </a:lnTo>
                  <a:lnTo>
                    <a:pt x="33" y="17"/>
                  </a:lnTo>
                  <a:close/>
                  <a:moveTo>
                    <a:pt x="43" y="47"/>
                  </a:moveTo>
                  <a:lnTo>
                    <a:pt x="43" y="47"/>
                  </a:lnTo>
                  <a:lnTo>
                    <a:pt x="42" y="42"/>
                  </a:lnTo>
                  <a:lnTo>
                    <a:pt x="39" y="38"/>
                  </a:lnTo>
                  <a:lnTo>
                    <a:pt x="34" y="35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2" y="35"/>
                  </a:lnTo>
                  <a:lnTo>
                    <a:pt x="19" y="38"/>
                  </a:lnTo>
                  <a:lnTo>
                    <a:pt x="15" y="42"/>
                  </a:lnTo>
                  <a:lnTo>
                    <a:pt x="14" y="47"/>
                  </a:lnTo>
                  <a:lnTo>
                    <a:pt x="43" y="47"/>
                  </a:lnTo>
                  <a:close/>
                  <a:moveTo>
                    <a:pt x="56" y="66"/>
                  </a:moveTo>
                  <a:lnTo>
                    <a:pt x="56" y="66"/>
                  </a:lnTo>
                  <a:lnTo>
                    <a:pt x="52" y="72"/>
                  </a:lnTo>
                  <a:lnTo>
                    <a:pt x="47" y="78"/>
                  </a:lnTo>
                  <a:lnTo>
                    <a:pt x="39" y="82"/>
                  </a:lnTo>
                  <a:lnTo>
                    <a:pt x="34" y="84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24" y="82"/>
                  </a:lnTo>
                  <a:lnTo>
                    <a:pt x="19" y="81"/>
                  </a:lnTo>
                  <a:lnTo>
                    <a:pt x="14" y="78"/>
                  </a:lnTo>
                  <a:lnTo>
                    <a:pt x="8" y="75"/>
                  </a:lnTo>
                  <a:lnTo>
                    <a:pt x="6" y="71"/>
                  </a:lnTo>
                  <a:lnTo>
                    <a:pt x="2" y="66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5"/>
                  </a:lnTo>
                  <a:lnTo>
                    <a:pt x="2" y="40"/>
                  </a:lnTo>
                  <a:lnTo>
                    <a:pt x="5" y="35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7" y="25"/>
                  </a:lnTo>
                  <a:lnTo>
                    <a:pt x="22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34" y="22"/>
                  </a:lnTo>
                  <a:lnTo>
                    <a:pt x="40" y="25"/>
                  </a:lnTo>
                  <a:lnTo>
                    <a:pt x="45" y="28"/>
                  </a:lnTo>
                  <a:lnTo>
                    <a:pt x="49" y="30"/>
                  </a:lnTo>
                  <a:lnTo>
                    <a:pt x="52" y="35"/>
                  </a:lnTo>
                  <a:lnTo>
                    <a:pt x="54" y="40"/>
                  </a:lnTo>
                  <a:lnTo>
                    <a:pt x="56" y="45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6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5" y="63"/>
                  </a:lnTo>
                  <a:lnTo>
                    <a:pt x="19" y="67"/>
                  </a:lnTo>
                  <a:lnTo>
                    <a:pt x="24" y="71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5" y="71"/>
                  </a:lnTo>
                  <a:lnTo>
                    <a:pt x="39" y="68"/>
                  </a:lnTo>
                  <a:lnTo>
                    <a:pt x="42" y="66"/>
                  </a:lnTo>
                  <a:lnTo>
                    <a:pt x="44" y="62"/>
                  </a:lnTo>
                  <a:lnTo>
                    <a:pt x="5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4641" y="3464"/>
              <a:ext cx="56" cy="62"/>
            </a:xfrm>
            <a:custGeom>
              <a:avLst/>
              <a:gdLst>
                <a:gd name="T0" fmla="*/ 14 w 56"/>
                <a:gd name="T1" fmla="*/ 31 h 62"/>
                <a:gd name="T2" fmla="*/ 14 w 56"/>
                <a:gd name="T3" fmla="*/ 31 h 62"/>
                <a:gd name="T4" fmla="*/ 16 w 56"/>
                <a:gd name="T5" fmla="*/ 39 h 62"/>
                <a:gd name="T6" fmla="*/ 19 w 56"/>
                <a:gd name="T7" fmla="*/ 44 h 62"/>
                <a:gd name="T8" fmla="*/ 25 w 56"/>
                <a:gd name="T9" fmla="*/ 48 h 62"/>
                <a:gd name="T10" fmla="*/ 31 w 56"/>
                <a:gd name="T11" fmla="*/ 49 h 62"/>
                <a:gd name="T12" fmla="*/ 31 w 56"/>
                <a:gd name="T13" fmla="*/ 49 h 62"/>
                <a:gd name="T14" fmla="*/ 36 w 56"/>
                <a:gd name="T15" fmla="*/ 48 h 62"/>
                <a:gd name="T16" fmla="*/ 41 w 56"/>
                <a:gd name="T17" fmla="*/ 45 h 62"/>
                <a:gd name="T18" fmla="*/ 44 w 56"/>
                <a:gd name="T19" fmla="*/ 41 h 62"/>
                <a:gd name="T20" fmla="*/ 45 w 56"/>
                <a:gd name="T21" fmla="*/ 39 h 62"/>
                <a:gd name="T22" fmla="*/ 56 w 56"/>
                <a:gd name="T23" fmla="*/ 42 h 62"/>
                <a:gd name="T24" fmla="*/ 56 w 56"/>
                <a:gd name="T25" fmla="*/ 42 h 62"/>
                <a:gd name="T26" fmla="*/ 54 w 56"/>
                <a:gd name="T27" fmla="*/ 49 h 62"/>
                <a:gd name="T28" fmla="*/ 49 w 56"/>
                <a:gd name="T29" fmla="*/ 55 h 62"/>
                <a:gd name="T30" fmla="*/ 45 w 56"/>
                <a:gd name="T31" fmla="*/ 58 h 62"/>
                <a:gd name="T32" fmla="*/ 41 w 56"/>
                <a:gd name="T33" fmla="*/ 60 h 62"/>
                <a:gd name="T34" fmla="*/ 36 w 56"/>
                <a:gd name="T35" fmla="*/ 62 h 62"/>
                <a:gd name="T36" fmla="*/ 31 w 56"/>
                <a:gd name="T37" fmla="*/ 62 h 62"/>
                <a:gd name="T38" fmla="*/ 31 w 56"/>
                <a:gd name="T39" fmla="*/ 62 h 62"/>
                <a:gd name="T40" fmla="*/ 25 w 56"/>
                <a:gd name="T41" fmla="*/ 60 h 62"/>
                <a:gd name="T42" fmla="*/ 18 w 56"/>
                <a:gd name="T43" fmla="*/ 59 h 62"/>
                <a:gd name="T44" fmla="*/ 13 w 56"/>
                <a:gd name="T45" fmla="*/ 56 h 62"/>
                <a:gd name="T46" fmla="*/ 9 w 56"/>
                <a:gd name="T47" fmla="*/ 53 h 62"/>
                <a:gd name="T48" fmla="*/ 5 w 56"/>
                <a:gd name="T49" fmla="*/ 48 h 62"/>
                <a:gd name="T50" fmla="*/ 3 w 56"/>
                <a:gd name="T51" fmla="*/ 42 h 62"/>
                <a:gd name="T52" fmla="*/ 2 w 56"/>
                <a:gd name="T53" fmla="*/ 37 h 62"/>
                <a:gd name="T54" fmla="*/ 0 w 56"/>
                <a:gd name="T55" fmla="*/ 31 h 62"/>
                <a:gd name="T56" fmla="*/ 0 w 56"/>
                <a:gd name="T57" fmla="*/ 31 h 62"/>
                <a:gd name="T58" fmla="*/ 2 w 56"/>
                <a:gd name="T59" fmla="*/ 25 h 62"/>
                <a:gd name="T60" fmla="*/ 3 w 56"/>
                <a:gd name="T61" fmla="*/ 18 h 62"/>
                <a:gd name="T62" fmla="*/ 5 w 56"/>
                <a:gd name="T63" fmla="*/ 13 h 62"/>
                <a:gd name="T64" fmla="*/ 9 w 56"/>
                <a:gd name="T65" fmla="*/ 9 h 62"/>
                <a:gd name="T66" fmla="*/ 13 w 56"/>
                <a:gd name="T67" fmla="*/ 6 h 62"/>
                <a:gd name="T68" fmla="*/ 18 w 56"/>
                <a:gd name="T69" fmla="*/ 3 h 62"/>
                <a:gd name="T70" fmla="*/ 25 w 56"/>
                <a:gd name="T71" fmla="*/ 0 h 62"/>
                <a:gd name="T72" fmla="*/ 30 w 56"/>
                <a:gd name="T73" fmla="*/ 0 h 62"/>
                <a:gd name="T74" fmla="*/ 30 w 56"/>
                <a:gd name="T75" fmla="*/ 0 h 62"/>
                <a:gd name="T76" fmla="*/ 36 w 56"/>
                <a:gd name="T77" fmla="*/ 0 h 62"/>
                <a:gd name="T78" fmla="*/ 41 w 56"/>
                <a:gd name="T79" fmla="*/ 2 h 62"/>
                <a:gd name="T80" fmla="*/ 45 w 56"/>
                <a:gd name="T81" fmla="*/ 4 h 62"/>
                <a:gd name="T82" fmla="*/ 49 w 56"/>
                <a:gd name="T83" fmla="*/ 7 h 62"/>
                <a:gd name="T84" fmla="*/ 54 w 56"/>
                <a:gd name="T85" fmla="*/ 12 h 62"/>
                <a:gd name="T86" fmla="*/ 56 w 56"/>
                <a:gd name="T87" fmla="*/ 20 h 62"/>
                <a:gd name="T88" fmla="*/ 44 w 56"/>
                <a:gd name="T89" fmla="*/ 23 h 62"/>
                <a:gd name="T90" fmla="*/ 44 w 56"/>
                <a:gd name="T91" fmla="*/ 23 h 62"/>
                <a:gd name="T92" fmla="*/ 42 w 56"/>
                <a:gd name="T93" fmla="*/ 20 h 62"/>
                <a:gd name="T94" fmla="*/ 40 w 56"/>
                <a:gd name="T95" fmla="*/ 17 h 62"/>
                <a:gd name="T96" fmla="*/ 36 w 56"/>
                <a:gd name="T97" fmla="*/ 14 h 62"/>
                <a:gd name="T98" fmla="*/ 30 w 56"/>
                <a:gd name="T99" fmla="*/ 13 h 62"/>
                <a:gd name="T100" fmla="*/ 30 w 56"/>
                <a:gd name="T101" fmla="*/ 13 h 62"/>
                <a:gd name="T102" fmla="*/ 25 w 56"/>
                <a:gd name="T103" fmla="*/ 14 h 62"/>
                <a:gd name="T104" fmla="*/ 19 w 56"/>
                <a:gd name="T105" fmla="*/ 17 h 62"/>
                <a:gd name="T106" fmla="*/ 16 w 56"/>
                <a:gd name="T107" fmla="*/ 23 h 62"/>
                <a:gd name="T108" fmla="*/ 14 w 56"/>
                <a:gd name="T10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" h="62">
                  <a:moveTo>
                    <a:pt x="14" y="31"/>
                  </a:moveTo>
                  <a:lnTo>
                    <a:pt x="14" y="31"/>
                  </a:lnTo>
                  <a:lnTo>
                    <a:pt x="16" y="39"/>
                  </a:lnTo>
                  <a:lnTo>
                    <a:pt x="19" y="44"/>
                  </a:lnTo>
                  <a:lnTo>
                    <a:pt x="25" y="48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36" y="48"/>
                  </a:lnTo>
                  <a:lnTo>
                    <a:pt x="41" y="45"/>
                  </a:lnTo>
                  <a:lnTo>
                    <a:pt x="44" y="41"/>
                  </a:lnTo>
                  <a:lnTo>
                    <a:pt x="45" y="39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4" y="49"/>
                  </a:lnTo>
                  <a:lnTo>
                    <a:pt x="49" y="55"/>
                  </a:lnTo>
                  <a:lnTo>
                    <a:pt x="45" y="58"/>
                  </a:lnTo>
                  <a:lnTo>
                    <a:pt x="41" y="60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25" y="60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3" y="42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6" y="20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2" y="20"/>
                  </a:lnTo>
                  <a:lnTo>
                    <a:pt x="40" y="17"/>
                  </a:lnTo>
                  <a:lnTo>
                    <a:pt x="36" y="14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4"/>
                  </a:lnTo>
                  <a:lnTo>
                    <a:pt x="19" y="17"/>
                  </a:lnTo>
                  <a:lnTo>
                    <a:pt x="16" y="23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4641" y="3464"/>
              <a:ext cx="56" cy="62"/>
            </a:xfrm>
            <a:custGeom>
              <a:avLst/>
              <a:gdLst>
                <a:gd name="T0" fmla="*/ 14 w 56"/>
                <a:gd name="T1" fmla="*/ 31 h 62"/>
                <a:gd name="T2" fmla="*/ 14 w 56"/>
                <a:gd name="T3" fmla="*/ 31 h 62"/>
                <a:gd name="T4" fmla="*/ 16 w 56"/>
                <a:gd name="T5" fmla="*/ 39 h 62"/>
                <a:gd name="T6" fmla="*/ 19 w 56"/>
                <a:gd name="T7" fmla="*/ 44 h 62"/>
                <a:gd name="T8" fmla="*/ 25 w 56"/>
                <a:gd name="T9" fmla="*/ 48 h 62"/>
                <a:gd name="T10" fmla="*/ 31 w 56"/>
                <a:gd name="T11" fmla="*/ 49 h 62"/>
                <a:gd name="T12" fmla="*/ 31 w 56"/>
                <a:gd name="T13" fmla="*/ 49 h 62"/>
                <a:gd name="T14" fmla="*/ 36 w 56"/>
                <a:gd name="T15" fmla="*/ 48 h 62"/>
                <a:gd name="T16" fmla="*/ 41 w 56"/>
                <a:gd name="T17" fmla="*/ 45 h 62"/>
                <a:gd name="T18" fmla="*/ 44 w 56"/>
                <a:gd name="T19" fmla="*/ 41 h 62"/>
                <a:gd name="T20" fmla="*/ 45 w 56"/>
                <a:gd name="T21" fmla="*/ 39 h 62"/>
                <a:gd name="T22" fmla="*/ 56 w 56"/>
                <a:gd name="T23" fmla="*/ 42 h 62"/>
                <a:gd name="T24" fmla="*/ 56 w 56"/>
                <a:gd name="T25" fmla="*/ 42 h 62"/>
                <a:gd name="T26" fmla="*/ 54 w 56"/>
                <a:gd name="T27" fmla="*/ 49 h 62"/>
                <a:gd name="T28" fmla="*/ 49 w 56"/>
                <a:gd name="T29" fmla="*/ 55 h 62"/>
                <a:gd name="T30" fmla="*/ 45 w 56"/>
                <a:gd name="T31" fmla="*/ 58 h 62"/>
                <a:gd name="T32" fmla="*/ 41 w 56"/>
                <a:gd name="T33" fmla="*/ 60 h 62"/>
                <a:gd name="T34" fmla="*/ 36 w 56"/>
                <a:gd name="T35" fmla="*/ 62 h 62"/>
                <a:gd name="T36" fmla="*/ 31 w 56"/>
                <a:gd name="T37" fmla="*/ 62 h 62"/>
                <a:gd name="T38" fmla="*/ 31 w 56"/>
                <a:gd name="T39" fmla="*/ 62 h 62"/>
                <a:gd name="T40" fmla="*/ 25 w 56"/>
                <a:gd name="T41" fmla="*/ 60 h 62"/>
                <a:gd name="T42" fmla="*/ 18 w 56"/>
                <a:gd name="T43" fmla="*/ 59 h 62"/>
                <a:gd name="T44" fmla="*/ 13 w 56"/>
                <a:gd name="T45" fmla="*/ 56 h 62"/>
                <a:gd name="T46" fmla="*/ 9 w 56"/>
                <a:gd name="T47" fmla="*/ 53 h 62"/>
                <a:gd name="T48" fmla="*/ 5 w 56"/>
                <a:gd name="T49" fmla="*/ 48 h 62"/>
                <a:gd name="T50" fmla="*/ 3 w 56"/>
                <a:gd name="T51" fmla="*/ 42 h 62"/>
                <a:gd name="T52" fmla="*/ 2 w 56"/>
                <a:gd name="T53" fmla="*/ 37 h 62"/>
                <a:gd name="T54" fmla="*/ 0 w 56"/>
                <a:gd name="T55" fmla="*/ 31 h 62"/>
                <a:gd name="T56" fmla="*/ 0 w 56"/>
                <a:gd name="T57" fmla="*/ 31 h 62"/>
                <a:gd name="T58" fmla="*/ 2 w 56"/>
                <a:gd name="T59" fmla="*/ 25 h 62"/>
                <a:gd name="T60" fmla="*/ 3 w 56"/>
                <a:gd name="T61" fmla="*/ 18 h 62"/>
                <a:gd name="T62" fmla="*/ 5 w 56"/>
                <a:gd name="T63" fmla="*/ 13 h 62"/>
                <a:gd name="T64" fmla="*/ 9 w 56"/>
                <a:gd name="T65" fmla="*/ 9 h 62"/>
                <a:gd name="T66" fmla="*/ 13 w 56"/>
                <a:gd name="T67" fmla="*/ 6 h 62"/>
                <a:gd name="T68" fmla="*/ 18 w 56"/>
                <a:gd name="T69" fmla="*/ 3 h 62"/>
                <a:gd name="T70" fmla="*/ 25 w 56"/>
                <a:gd name="T71" fmla="*/ 0 h 62"/>
                <a:gd name="T72" fmla="*/ 30 w 56"/>
                <a:gd name="T73" fmla="*/ 0 h 62"/>
                <a:gd name="T74" fmla="*/ 30 w 56"/>
                <a:gd name="T75" fmla="*/ 0 h 62"/>
                <a:gd name="T76" fmla="*/ 36 w 56"/>
                <a:gd name="T77" fmla="*/ 0 h 62"/>
                <a:gd name="T78" fmla="*/ 41 w 56"/>
                <a:gd name="T79" fmla="*/ 2 h 62"/>
                <a:gd name="T80" fmla="*/ 45 w 56"/>
                <a:gd name="T81" fmla="*/ 4 h 62"/>
                <a:gd name="T82" fmla="*/ 49 w 56"/>
                <a:gd name="T83" fmla="*/ 7 h 62"/>
                <a:gd name="T84" fmla="*/ 54 w 56"/>
                <a:gd name="T85" fmla="*/ 12 h 62"/>
                <a:gd name="T86" fmla="*/ 56 w 56"/>
                <a:gd name="T87" fmla="*/ 20 h 62"/>
                <a:gd name="T88" fmla="*/ 44 w 56"/>
                <a:gd name="T89" fmla="*/ 23 h 62"/>
                <a:gd name="T90" fmla="*/ 44 w 56"/>
                <a:gd name="T91" fmla="*/ 23 h 62"/>
                <a:gd name="T92" fmla="*/ 42 w 56"/>
                <a:gd name="T93" fmla="*/ 20 h 62"/>
                <a:gd name="T94" fmla="*/ 40 w 56"/>
                <a:gd name="T95" fmla="*/ 17 h 62"/>
                <a:gd name="T96" fmla="*/ 36 w 56"/>
                <a:gd name="T97" fmla="*/ 14 h 62"/>
                <a:gd name="T98" fmla="*/ 30 w 56"/>
                <a:gd name="T99" fmla="*/ 13 h 62"/>
                <a:gd name="T100" fmla="*/ 30 w 56"/>
                <a:gd name="T101" fmla="*/ 13 h 62"/>
                <a:gd name="T102" fmla="*/ 25 w 56"/>
                <a:gd name="T103" fmla="*/ 14 h 62"/>
                <a:gd name="T104" fmla="*/ 19 w 56"/>
                <a:gd name="T105" fmla="*/ 17 h 62"/>
                <a:gd name="T106" fmla="*/ 16 w 56"/>
                <a:gd name="T107" fmla="*/ 23 h 62"/>
                <a:gd name="T108" fmla="*/ 14 w 56"/>
                <a:gd name="T10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" h="62">
                  <a:moveTo>
                    <a:pt x="14" y="31"/>
                  </a:moveTo>
                  <a:lnTo>
                    <a:pt x="14" y="31"/>
                  </a:lnTo>
                  <a:lnTo>
                    <a:pt x="16" y="39"/>
                  </a:lnTo>
                  <a:lnTo>
                    <a:pt x="19" y="44"/>
                  </a:lnTo>
                  <a:lnTo>
                    <a:pt x="25" y="48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36" y="48"/>
                  </a:lnTo>
                  <a:lnTo>
                    <a:pt x="41" y="45"/>
                  </a:lnTo>
                  <a:lnTo>
                    <a:pt x="44" y="41"/>
                  </a:lnTo>
                  <a:lnTo>
                    <a:pt x="45" y="39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4" y="49"/>
                  </a:lnTo>
                  <a:lnTo>
                    <a:pt x="49" y="55"/>
                  </a:lnTo>
                  <a:lnTo>
                    <a:pt x="45" y="58"/>
                  </a:lnTo>
                  <a:lnTo>
                    <a:pt x="41" y="60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25" y="60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3" y="42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6" y="20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2" y="20"/>
                  </a:lnTo>
                  <a:lnTo>
                    <a:pt x="40" y="17"/>
                  </a:lnTo>
                  <a:lnTo>
                    <a:pt x="36" y="14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4"/>
                  </a:lnTo>
                  <a:lnTo>
                    <a:pt x="19" y="17"/>
                  </a:lnTo>
                  <a:lnTo>
                    <a:pt x="16" y="23"/>
                  </a:lnTo>
                  <a:lnTo>
                    <a:pt x="14" y="3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4705" y="3464"/>
              <a:ext cx="60" cy="62"/>
            </a:xfrm>
            <a:custGeom>
              <a:avLst/>
              <a:gdLst>
                <a:gd name="T0" fmla="*/ 46 w 60"/>
                <a:gd name="T1" fmla="*/ 31 h 62"/>
                <a:gd name="T2" fmla="*/ 46 w 60"/>
                <a:gd name="T3" fmla="*/ 31 h 62"/>
                <a:gd name="T4" fmla="*/ 45 w 60"/>
                <a:gd name="T5" fmla="*/ 23 h 62"/>
                <a:gd name="T6" fmla="*/ 41 w 60"/>
                <a:gd name="T7" fmla="*/ 17 h 62"/>
                <a:gd name="T8" fmla="*/ 36 w 60"/>
                <a:gd name="T9" fmla="*/ 14 h 62"/>
                <a:gd name="T10" fmla="*/ 29 w 60"/>
                <a:gd name="T11" fmla="*/ 13 h 62"/>
                <a:gd name="T12" fmla="*/ 29 w 60"/>
                <a:gd name="T13" fmla="*/ 13 h 62"/>
                <a:gd name="T14" fmla="*/ 24 w 60"/>
                <a:gd name="T15" fmla="*/ 14 h 62"/>
                <a:gd name="T16" fmla="*/ 19 w 60"/>
                <a:gd name="T17" fmla="*/ 17 h 62"/>
                <a:gd name="T18" fmla="*/ 15 w 60"/>
                <a:gd name="T19" fmla="*/ 23 h 62"/>
                <a:gd name="T20" fmla="*/ 14 w 60"/>
                <a:gd name="T21" fmla="*/ 31 h 62"/>
                <a:gd name="T22" fmla="*/ 14 w 60"/>
                <a:gd name="T23" fmla="*/ 31 h 62"/>
                <a:gd name="T24" fmla="*/ 15 w 60"/>
                <a:gd name="T25" fmla="*/ 39 h 62"/>
                <a:gd name="T26" fmla="*/ 19 w 60"/>
                <a:gd name="T27" fmla="*/ 45 h 62"/>
                <a:gd name="T28" fmla="*/ 24 w 60"/>
                <a:gd name="T29" fmla="*/ 48 h 62"/>
                <a:gd name="T30" fmla="*/ 29 w 60"/>
                <a:gd name="T31" fmla="*/ 49 h 62"/>
                <a:gd name="T32" fmla="*/ 29 w 60"/>
                <a:gd name="T33" fmla="*/ 49 h 62"/>
                <a:gd name="T34" fmla="*/ 36 w 60"/>
                <a:gd name="T35" fmla="*/ 48 h 62"/>
                <a:gd name="T36" fmla="*/ 41 w 60"/>
                <a:gd name="T37" fmla="*/ 45 h 62"/>
                <a:gd name="T38" fmla="*/ 45 w 60"/>
                <a:gd name="T39" fmla="*/ 39 h 62"/>
                <a:gd name="T40" fmla="*/ 46 w 60"/>
                <a:gd name="T41" fmla="*/ 31 h 62"/>
                <a:gd name="T42" fmla="*/ 60 w 60"/>
                <a:gd name="T43" fmla="*/ 31 h 62"/>
                <a:gd name="T44" fmla="*/ 60 w 60"/>
                <a:gd name="T45" fmla="*/ 31 h 62"/>
                <a:gd name="T46" fmla="*/ 59 w 60"/>
                <a:gd name="T47" fmla="*/ 37 h 62"/>
                <a:gd name="T48" fmla="*/ 57 w 60"/>
                <a:gd name="T49" fmla="*/ 42 h 62"/>
                <a:gd name="T50" fmla="*/ 55 w 60"/>
                <a:gd name="T51" fmla="*/ 49 h 62"/>
                <a:gd name="T52" fmla="*/ 51 w 60"/>
                <a:gd name="T53" fmla="*/ 53 h 62"/>
                <a:gd name="T54" fmla="*/ 47 w 60"/>
                <a:gd name="T55" fmla="*/ 56 h 62"/>
                <a:gd name="T56" fmla="*/ 42 w 60"/>
                <a:gd name="T57" fmla="*/ 59 h 62"/>
                <a:gd name="T58" fmla="*/ 36 w 60"/>
                <a:gd name="T59" fmla="*/ 60 h 62"/>
                <a:gd name="T60" fmla="*/ 29 w 60"/>
                <a:gd name="T61" fmla="*/ 62 h 62"/>
                <a:gd name="T62" fmla="*/ 29 w 60"/>
                <a:gd name="T63" fmla="*/ 62 h 62"/>
                <a:gd name="T64" fmla="*/ 24 w 60"/>
                <a:gd name="T65" fmla="*/ 60 h 62"/>
                <a:gd name="T66" fmla="*/ 18 w 60"/>
                <a:gd name="T67" fmla="*/ 59 h 62"/>
                <a:gd name="T68" fmla="*/ 13 w 60"/>
                <a:gd name="T69" fmla="*/ 56 h 62"/>
                <a:gd name="T70" fmla="*/ 9 w 60"/>
                <a:gd name="T71" fmla="*/ 53 h 62"/>
                <a:gd name="T72" fmla="*/ 5 w 60"/>
                <a:gd name="T73" fmla="*/ 49 h 62"/>
                <a:gd name="T74" fmla="*/ 3 w 60"/>
                <a:gd name="T75" fmla="*/ 42 h 62"/>
                <a:gd name="T76" fmla="*/ 0 w 60"/>
                <a:gd name="T77" fmla="*/ 37 h 62"/>
                <a:gd name="T78" fmla="*/ 0 w 60"/>
                <a:gd name="T79" fmla="*/ 31 h 62"/>
                <a:gd name="T80" fmla="*/ 0 w 60"/>
                <a:gd name="T81" fmla="*/ 31 h 62"/>
                <a:gd name="T82" fmla="*/ 0 w 60"/>
                <a:gd name="T83" fmla="*/ 25 h 62"/>
                <a:gd name="T84" fmla="*/ 3 w 60"/>
                <a:gd name="T85" fmla="*/ 18 h 62"/>
                <a:gd name="T86" fmla="*/ 5 w 60"/>
                <a:gd name="T87" fmla="*/ 13 h 62"/>
                <a:gd name="T88" fmla="*/ 9 w 60"/>
                <a:gd name="T89" fmla="*/ 9 h 62"/>
                <a:gd name="T90" fmla="*/ 13 w 60"/>
                <a:gd name="T91" fmla="*/ 6 h 62"/>
                <a:gd name="T92" fmla="*/ 18 w 60"/>
                <a:gd name="T93" fmla="*/ 3 h 62"/>
                <a:gd name="T94" fmla="*/ 24 w 60"/>
                <a:gd name="T95" fmla="*/ 0 h 62"/>
                <a:gd name="T96" fmla="*/ 29 w 60"/>
                <a:gd name="T97" fmla="*/ 0 h 62"/>
                <a:gd name="T98" fmla="*/ 29 w 60"/>
                <a:gd name="T99" fmla="*/ 0 h 62"/>
                <a:gd name="T100" fmla="*/ 36 w 60"/>
                <a:gd name="T101" fmla="*/ 0 h 62"/>
                <a:gd name="T102" fmla="*/ 42 w 60"/>
                <a:gd name="T103" fmla="*/ 3 h 62"/>
                <a:gd name="T104" fmla="*/ 47 w 60"/>
                <a:gd name="T105" fmla="*/ 6 h 62"/>
                <a:gd name="T106" fmla="*/ 51 w 60"/>
                <a:gd name="T107" fmla="*/ 9 h 62"/>
                <a:gd name="T108" fmla="*/ 55 w 60"/>
                <a:gd name="T109" fmla="*/ 13 h 62"/>
                <a:gd name="T110" fmla="*/ 57 w 60"/>
                <a:gd name="T111" fmla="*/ 18 h 62"/>
                <a:gd name="T112" fmla="*/ 59 w 60"/>
                <a:gd name="T113" fmla="*/ 25 h 62"/>
                <a:gd name="T114" fmla="*/ 60 w 60"/>
                <a:gd name="T115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" h="62">
                  <a:moveTo>
                    <a:pt x="46" y="31"/>
                  </a:moveTo>
                  <a:lnTo>
                    <a:pt x="46" y="31"/>
                  </a:lnTo>
                  <a:lnTo>
                    <a:pt x="45" y="23"/>
                  </a:lnTo>
                  <a:lnTo>
                    <a:pt x="41" y="17"/>
                  </a:lnTo>
                  <a:lnTo>
                    <a:pt x="36" y="14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4" y="14"/>
                  </a:lnTo>
                  <a:lnTo>
                    <a:pt x="19" y="17"/>
                  </a:lnTo>
                  <a:lnTo>
                    <a:pt x="15" y="23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5" y="39"/>
                  </a:lnTo>
                  <a:lnTo>
                    <a:pt x="19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29" y="49"/>
                  </a:lnTo>
                  <a:lnTo>
                    <a:pt x="36" y="48"/>
                  </a:lnTo>
                  <a:lnTo>
                    <a:pt x="41" y="45"/>
                  </a:lnTo>
                  <a:lnTo>
                    <a:pt x="45" y="39"/>
                  </a:lnTo>
                  <a:lnTo>
                    <a:pt x="46" y="31"/>
                  </a:lnTo>
                  <a:close/>
                  <a:moveTo>
                    <a:pt x="60" y="31"/>
                  </a:moveTo>
                  <a:lnTo>
                    <a:pt x="60" y="31"/>
                  </a:lnTo>
                  <a:lnTo>
                    <a:pt x="59" y="37"/>
                  </a:lnTo>
                  <a:lnTo>
                    <a:pt x="57" y="42"/>
                  </a:lnTo>
                  <a:lnTo>
                    <a:pt x="55" y="49"/>
                  </a:lnTo>
                  <a:lnTo>
                    <a:pt x="51" y="53"/>
                  </a:lnTo>
                  <a:lnTo>
                    <a:pt x="47" y="56"/>
                  </a:lnTo>
                  <a:lnTo>
                    <a:pt x="42" y="59"/>
                  </a:lnTo>
                  <a:lnTo>
                    <a:pt x="36" y="60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3"/>
                  </a:lnTo>
                  <a:lnTo>
                    <a:pt x="5" y="49"/>
                  </a:lnTo>
                  <a:lnTo>
                    <a:pt x="3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2" y="3"/>
                  </a:lnTo>
                  <a:lnTo>
                    <a:pt x="47" y="6"/>
                  </a:lnTo>
                  <a:lnTo>
                    <a:pt x="51" y="9"/>
                  </a:lnTo>
                  <a:lnTo>
                    <a:pt x="55" y="13"/>
                  </a:lnTo>
                  <a:lnTo>
                    <a:pt x="57" y="18"/>
                  </a:lnTo>
                  <a:lnTo>
                    <a:pt x="59" y="25"/>
                  </a:lnTo>
                  <a:lnTo>
                    <a:pt x="6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Rectangle 21"/>
            <p:cNvSpPr>
              <a:spLocks noChangeArrowheads="1"/>
            </p:cNvSpPr>
            <p:nvPr userDrawn="1"/>
          </p:nvSpPr>
          <p:spPr bwMode="auto">
            <a:xfrm>
              <a:off x="4777" y="3438"/>
              <a:ext cx="14" cy="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4804" y="3464"/>
              <a:ext cx="57" cy="62"/>
            </a:xfrm>
            <a:custGeom>
              <a:avLst/>
              <a:gdLst>
                <a:gd name="T0" fmla="*/ 43 w 57"/>
                <a:gd name="T1" fmla="*/ 25 h 62"/>
                <a:gd name="T2" fmla="*/ 43 w 57"/>
                <a:gd name="T3" fmla="*/ 25 h 62"/>
                <a:gd name="T4" fmla="*/ 42 w 57"/>
                <a:gd name="T5" fmla="*/ 20 h 62"/>
                <a:gd name="T6" fmla="*/ 40 w 57"/>
                <a:gd name="T7" fmla="*/ 16 h 62"/>
                <a:gd name="T8" fmla="*/ 35 w 57"/>
                <a:gd name="T9" fmla="*/ 13 h 62"/>
                <a:gd name="T10" fmla="*/ 29 w 57"/>
                <a:gd name="T11" fmla="*/ 12 h 62"/>
                <a:gd name="T12" fmla="*/ 29 w 57"/>
                <a:gd name="T13" fmla="*/ 12 h 62"/>
                <a:gd name="T14" fmla="*/ 23 w 57"/>
                <a:gd name="T15" fmla="*/ 13 h 62"/>
                <a:gd name="T16" fmla="*/ 19 w 57"/>
                <a:gd name="T17" fmla="*/ 16 h 62"/>
                <a:gd name="T18" fmla="*/ 15 w 57"/>
                <a:gd name="T19" fmla="*/ 20 h 62"/>
                <a:gd name="T20" fmla="*/ 15 w 57"/>
                <a:gd name="T21" fmla="*/ 25 h 62"/>
                <a:gd name="T22" fmla="*/ 43 w 57"/>
                <a:gd name="T23" fmla="*/ 25 h 62"/>
                <a:gd name="T24" fmla="*/ 56 w 57"/>
                <a:gd name="T25" fmla="*/ 44 h 62"/>
                <a:gd name="T26" fmla="*/ 56 w 57"/>
                <a:gd name="T27" fmla="*/ 44 h 62"/>
                <a:gd name="T28" fmla="*/ 52 w 57"/>
                <a:gd name="T29" fmla="*/ 50 h 62"/>
                <a:gd name="T30" fmla="*/ 47 w 57"/>
                <a:gd name="T31" fmla="*/ 56 h 62"/>
                <a:gd name="T32" fmla="*/ 40 w 57"/>
                <a:gd name="T33" fmla="*/ 60 h 62"/>
                <a:gd name="T34" fmla="*/ 35 w 57"/>
                <a:gd name="T35" fmla="*/ 62 h 62"/>
                <a:gd name="T36" fmla="*/ 31 w 57"/>
                <a:gd name="T37" fmla="*/ 62 h 62"/>
                <a:gd name="T38" fmla="*/ 31 w 57"/>
                <a:gd name="T39" fmla="*/ 62 h 62"/>
                <a:gd name="T40" fmla="*/ 24 w 57"/>
                <a:gd name="T41" fmla="*/ 60 h 62"/>
                <a:gd name="T42" fmla="*/ 19 w 57"/>
                <a:gd name="T43" fmla="*/ 59 h 62"/>
                <a:gd name="T44" fmla="*/ 14 w 57"/>
                <a:gd name="T45" fmla="*/ 56 h 62"/>
                <a:gd name="T46" fmla="*/ 9 w 57"/>
                <a:gd name="T47" fmla="*/ 53 h 62"/>
                <a:gd name="T48" fmla="*/ 7 w 57"/>
                <a:gd name="T49" fmla="*/ 49 h 62"/>
                <a:gd name="T50" fmla="*/ 3 w 57"/>
                <a:gd name="T51" fmla="*/ 44 h 62"/>
                <a:gd name="T52" fmla="*/ 1 w 57"/>
                <a:gd name="T53" fmla="*/ 37 h 62"/>
                <a:gd name="T54" fmla="*/ 0 w 57"/>
                <a:gd name="T55" fmla="*/ 31 h 62"/>
                <a:gd name="T56" fmla="*/ 0 w 57"/>
                <a:gd name="T57" fmla="*/ 31 h 62"/>
                <a:gd name="T58" fmla="*/ 1 w 57"/>
                <a:gd name="T59" fmla="*/ 23 h 62"/>
                <a:gd name="T60" fmla="*/ 3 w 57"/>
                <a:gd name="T61" fmla="*/ 18 h 62"/>
                <a:gd name="T62" fmla="*/ 5 w 57"/>
                <a:gd name="T63" fmla="*/ 13 h 62"/>
                <a:gd name="T64" fmla="*/ 9 w 57"/>
                <a:gd name="T65" fmla="*/ 8 h 62"/>
                <a:gd name="T66" fmla="*/ 14 w 57"/>
                <a:gd name="T67" fmla="*/ 6 h 62"/>
                <a:gd name="T68" fmla="*/ 18 w 57"/>
                <a:gd name="T69" fmla="*/ 3 h 62"/>
                <a:gd name="T70" fmla="*/ 23 w 57"/>
                <a:gd name="T71" fmla="*/ 0 h 62"/>
                <a:gd name="T72" fmla="*/ 28 w 57"/>
                <a:gd name="T73" fmla="*/ 0 h 62"/>
                <a:gd name="T74" fmla="*/ 28 w 57"/>
                <a:gd name="T75" fmla="*/ 0 h 62"/>
                <a:gd name="T76" fmla="*/ 35 w 57"/>
                <a:gd name="T77" fmla="*/ 0 h 62"/>
                <a:gd name="T78" fmla="*/ 41 w 57"/>
                <a:gd name="T79" fmla="*/ 3 h 62"/>
                <a:gd name="T80" fmla="*/ 46 w 57"/>
                <a:gd name="T81" fmla="*/ 6 h 62"/>
                <a:gd name="T82" fmla="*/ 50 w 57"/>
                <a:gd name="T83" fmla="*/ 8 h 62"/>
                <a:gd name="T84" fmla="*/ 52 w 57"/>
                <a:gd name="T85" fmla="*/ 13 h 62"/>
                <a:gd name="T86" fmla="*/ 55 w 57"/>
                <a:gd name="T87" fmla="*/ 18 h 62"/>
                <a:gd name="T88" fmla="*/ 56 w 57"/>
                <a:gd name="T89" fmla="*/ 23 h 62"/>
                <a:gd name="T90" fmla="*/ 57 w 57"/>
                <a:gd name="T91" fmla="*/ 30 h 62"/>
                <a:gd name="T92" fmla="*/ 57 w 57"/>
                <a:gd name="T93" fmla="*/ 30 h 62"/>
                <a:gd name="T94" fmla="*/ 56 w 57"/>
                <a:gd name="T95" fmla="*/ 35 h 62"/>
                <a:gd name="T96" fmla="*/ 14 w 57"/>
                <a:gd name="T97" fmla="*/ 35 h 62"/>
                <a:gd name="T98" fmla="*/ 14 w 57"/>
                <a:gd name="T99" fmla="*/ 35 h 62"/>
                <a:gd name="T100" fmla="*/ 15 w 57"/>
                <a:gd name="T101" fmla="*/ 41 h 62"/>
                <a:gd name="T102" fmla="*/ 19 w 57"/>
                <a:gd name="T103" fmla="*/ 45 h 62"/>
                <a:gd name="T104" fmla="*/ 24 w 57"/>
                <a:gd name="T105" fmla="*/ 49 h 62"/>
                <a:gd name="T106" fmla="*/ 31 w 57"/>
                <a:gd name="T107" fmla="*/ 50 h 62"/>
                <a:gd name="T108" fmla="*/ 31 w 57"/>
                <a:gd name="T109" fmla="*/ 50 h 62"/>
                <a:gd name="T110" fmla="*/ 36 w 57"/>
                <a:gd name="T111" fmla="*/ 49 h 62"/>
                <a:gd name="T112" fmla="*/ 40 w 57"/>
                <a:gd name="T113" fmla="*/ 46 h 62"/>
                <a:gd name="T114" fmla="*/ 42 w 57"/>
                <a:gd name="T115" fmla="*/ 44 h 62"/>
                <a:gd name="T116" fmla="*/ 45 w 57"/>
                <a:gd name="T117" fmla="*/ 40 h 62"/>
                <a:gd name="T118" fmla="*/ 56 w 57"/>
                <a:gd name="T11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" h="62">
                  <a:moveTo>
                    <a:pt x="43" y="25"/>
                  </a:moveTo>
                  <a:lnTo>
                    <a:pt x="43" y="25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35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3" y="13"/>
                  </a:lnTo>
                  <a:lnTo>
                    <a:pt x="19" y="16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43" y="25"/>
                  </a:lnTo>
                  <a:close/>
                  <a:moveTo>
                    <a:pt x="56" y="44"/>
                  </a:moveTo>
                  <a:lnTo>
                    <a:pt x="56" y="44"/>
                  </a:lnTo>
                  <a:lnTo>
                    <a:pt x="52" y="50"/>
                  </a:lnTo>
                  <a:lnTo>
                    <a:pt x="47" y="56"/>
                  </a:lnTo>
                  <a:lnTo>
                    <a:pt x="40" y="60"/>
                  </a:lnTo>
                  <a:lnTo>
                    <a:pt x="35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4" y="56"/>
                  </a:lnTo>
                  <a:lnTo>
                    <a:pt x="9" y="53"/>
                  </a:lnTo>
                  <a:lnTo>
                    <a:pt x="7" y="49"/>
                  </a:lnTo>
                  <a:lnTo>
                    <a:pt x="3" y="44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3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6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8"/>
                  </a:lnTo>
                  <a:lnTo>
                    <a:pt x="52" y="13"/>
                  </a:lnTo>
                  <a:lnTo>
                    <a:pt x="55" y="18"/>
                  </a:lnTo>
                  <a:lnTo>
                    <a:pt x="56" y="23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6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5" y="41"/>
                  </a:lnTo>
                  <a:lnTo>
                    <a:pt x="19" y="45"/>
                  </a:lnTo>
                  <a:lnTo>
                    <a:pt x="24" y="49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36" y="49"/>
                  </a:lnTo>
                  <a:lnTo>
                    <a:pt x="40" y="46"/>
                  </a:lnTo>
                  <a:lnTo>
                    <a:pt x="42" y="44"/>
                  </a:lnTo>
                  <a:lnTo>
                    <a:pt x="45" y="40"/>
                  </a:lnTo>
                  <a:lnTo>
                    <a:pt x="5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4577" y="3559"/>
              <a:ext cx="58" cy="86"/>
            </a:xfrm>
            <a:custGeom>
              <a:avLst/>
              <a:gdLst>
                <a:gd name="T0" fmla="*/ 29 w 58"/>
                <a:gd name="T1" fmla="*/ 75 h 86"/>
                <a:gd name="T2" fmla="*/ 29 w 58"/>
                <a:gd name="T3" fmla="*/ 75 h 86"/>
                <a:gd name="T4" fmla="*/ 35 w 58"/>
                <a:gd name="T5" fmla="*/ 73 h 86"/>
                <a:gd name="T6" fmla="*/ 40 w 58"/>
                <a:gd name="T7" fmla="*/ 70 h 86"/>
                <a:gd name="T8" fmla="*/ 43 w 58"/>
                <a:gd name="T9" fmla="*/ 63 h 86"/>
                <a:gd name="T10" fmla="*/ 44 w 58"/>
                <a:gd name="T11" fmla="*/ 56 h 86"/>
                <a:gd name="T12" fmla="*/ 44 w 58"/>
                <a:gd name="T13" fmla="*/ 56 h 86"/>
                <a:gd name="T14" fmla="*/ 43 w 58"/>
                <a:gd name="T15" fmla="*/ 48 h 86"/>
                <a:gd name="T16" fmla="*/ 40 w 58"/>
                <a:gd name="T17" fmla="*/ 43 h 86"/>
                <a:gd name="T18" fmla="*/ 35 w 58"/>
                <a:gd name="T19" fmla="*/ 39 h 86"/>
                <a:gd name="T20" fmla="*/ 29 w 58"/>
                <a:gd name="T21" fmla="*/ 38 h 86"/>
                <a:gd name="T22" fmla="*/ 29 w 58"/>
                <a:gd name="T23" fmla="*/ 38 h 86"/>
                <a:gd name="T24" fmla="*/ 24 w 58"/>
                <a:gd name="T25" fmla="*/ 39 h 86"/>
                <a:gd name="T26" fmla="*/ 19 w 58"/>
                <a:gd name="T27" fmla="*/ 43 h 86"/>
                <a:gd name="T28" fmla="*/ 15 w 58"/>
                <a:gd name="T29" fmla="*/ 48 h 86"/>
                <a:gd name="T30" fmla="*/ 14 w 58"/>
                <a:gd name="T31" fmla="*/ 56 h 86"/>
                <a:gd name="T32" fmla="*/ 14 w 58"/>
                <a:gd name="T33" fmla="*/ 56 h 86"/>
                <a:gd name="T34" fmla="*/ 15 w 58"/>
                <a:gd name="T35" fmla="*/ 63 h 86"/>
                <a:gd name="T36" fmla="*/ 19 w 58"/>
                <a:gd name="T37" fmla="*/ 70 h 86"/>
                <a:gd name="T38" fmla="*/ 22 w 58"/>
                <a:gd name="T39" fmla="*/ 73 h 86"/>
                <a:gd name="T40" fmla="*/ 29 w 58"/>
                <a:gd name="T41" fmla="*/ 75 h 86"/>
                <a:gd name="T42" fmla="*/ 58 w 58"/>
                <a:gd name="T43" fmla="*/ 75 h 86"/>
                <a:gd name="T44" fmla="*/ 58 w 58"/>
                <a:gd name="T45" fmla="*/ 75 h 86"/>
                <a:gd name="T46" fmla="*/ 58 w 58"/>
                <a:gd name="T47" fmla="*/ 85 h 86"/>
                <a:gd name="T48" fmla="*/ 45 w 58"/>
                <a:gd name="T49" fmla="*/ 85 h 86"/>
                <a:gd name="T50" fmla="*/ 45 w 58"/>
                <a:gd name="T51" fmla="*/ 85 h 86"/>
                <a:gd name="T52" fmla="*/ 44 w 58"/>
                <a:gd name="T53" fmla="*/ 77 h 86"/>
                <a:gd name="T54" fmla="*/ 44 w 58"/>
                <a:gd name="T55" fmla="*/ 77 h 86"/>
                <a:gd name="T56" fmla="*/ 42 w 58"/>
                <a:gd name="T57" fmla="*/ 81 h 86"/>
                <a:gd name="T58" fmla="*/ 38 w 58"/>
                <a:gd name="T59" fmla="*/ 84 h 86"/>
                <a:gd name="T60" fmla="*/ 34 w 58"/>
                <a:gd name="T61" fmla="*/ 86 h 86"/>
                <a:gd name="T62" fmla="*/ 28 w 58"/>
                <a:gd name="T63" fmla="*/ 86 h 86"/>
                <a:gd name="T64" fmla="*/ 28 w 58"/>
                <a:gd name="T65" fmla="*/ 86 h 86"/>
                <a:gd name="T66" fmla="*/ 21 w 58"/>
                <a:gd name="T67" fmla="*/ 86 h 86"/>
                <a:gd name="T68" fmla="*/ 16 w 58"/>
                <a:gd name="T69" fmla="*/ 84 h 86"/>
                <a:gd name="T70" fmla="*/ 12 w 58"/>
                <a:gd name="T71" fmla="*/ 81 h 86"/>
                <a:gd name="T72" fmla="*/ 7 w 58"/>
                <a:gd name="T73" fmla="*/ 77 h 86"/>
                <a:gd name="T74" fmla="*/ 5 w 58"/>
                <a:gd name="T75" fmla="*/ 73 h 86"/>
                <a:gd name="T76" fmla="*/ 2 w 58"/>
                <a:gd name="T77" fmla="*/ 68 h 86"/>
                <a:gd name="T78" fmla="*/ 1 w 58"/>
                <a:gd name="T79" fmla="*/ 62 h 86"/>
                <a:gd name="T80" fmla="*/ 0 w 58"/>
                <a:gd name="T81" fmla="*/ 56 h 86"/>
                <a:gd name="T82" fmla="*/ 0 w 58"/>
                <a:gd name="T83" fmla="*/ 56 h 86"/>
                <a:gd name="T84" fmla="*/ 1 w 58"/>
                <a:gd name="T85" fmla="*/ 50 h 86"/>
                <a:gd name="T86" fmla="*/ 2 w 58"/>
                <a:gd name="T87" fmla="*/ 44 h 86"/>
                <a:gd name="T88" fmla="*/ 5 w 58"/>
                <a:gd name="T89" fmla="*/ 39 h 86"/>
                <a:gd name="T90" fmla="*/ 7 w 58"/>
                <a:gd name="T91" fmla="*/ 35 h 86"/>
                <a:gd name="T92" fmla="*/ 12 w 58"/>
                <a:gd name="T93" fmla="*/ 31 h 86"/>
                <a:gd name="T94" fmla="*/ 16 w 58"/>
                <a:gd name="T95" fmla="*/ 28 h 86"/>
                <a:gd name="T96" fmla="*/ 21 w 58"/>
                <a:gd name="T97" fmla="*/ 26 h 86"/>
                <a:gd name="T98" fmla="*/ 28 w 58"/>
                <a:gd name="T99" fmla="*/ 26 h 86"/>
                <a:gd name="T100" fmla="*/ 28 w 58"/>
                <a:gd name="T101" fmla="*/ 26 h 86"/>
                <a:gd name="T102" fmla="*/ 34 w 58"/>
                <a:gd name="T103" fmla="*/ 26 h 86"/>
                <a:gd name="T104" fmla="*/ 39 w 58"/>
                <a:gd name="T105" fmla="*/ 29 h 86"/>
                <a:gd name="T106" fmla="*/ 43 w 58"/>
                <a:gd name="T107" fmla="*/ 31 h 86"/>
                <a:gd name="T108" fmla="*/ 44 w 58"/>
                <a:gd name="T109" fmla="*/ 34 h 86"/>
                <a:gd name="T110" fmla="*/ 44 w 58"/>
                <a:gd name="T111" fmla="*/ 0 h 86"/>
                <a:gd name="T112" fmla="*/ 58 w 58"/>
                <a:gd name="T113" fmla="*/ 0 h 86"/>
                <a:gd name="T114" fmla="*/ 58 w 58"/>
                <a:gd name="T115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" h="86">
                  <a:moveTo>
                    <a:pt x="29" y="75"/>
                  </a:moveTo>
                  <a:lnTo>
                    <a:pt x="29" y="75"/>
                  </a:lnTo>
                  <a:lnTo>
                    <a:pt x="35" y="73"/>
                  </a:lnTo>
                  <a:lnTo>
                    <a:pt x="40" y="70"/>
                  </a:lnTo>
                  <a:lnTo>
                    <a:pt x="43" y="63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3" y="48"/>
                  </a:lnTo>
                  <a:lnTo>
                    <a:pt x="40" y="43"/>
                  </a:lnTo>
                  <a:lnTo>
                    <a:pt x="35" y="39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4" y="39"/>
                  </a:lnTo>
                  <a:lnTo>
                    <a:pt x="19" y="43"/>
                  </a:lnTo>
                  <a:lnTo>
                    <a:pt x="15" y="48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9" y="70"/>
                  </a:lnTo>
                  <a:lnTo>
                    <a:pt x="22" y="73"/>
                  </a:lnTo>
                  <a:lnTo>
                    <a:pt x="29" y="75"/>
                  </a:lnTo>
                  <a:close/>
                  <a:moveTo>
                    <a:pt x="58" y="75"/>
                  </a:moveTo>
                  <a:lnTo>
                    <a:pt x="58" y="75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2" y="81"/>
                  </a:lnTo>
                  <a:lnTo>
                    <a:pt x="38" y="84"/>
                  </a:lnTo>
                  <a:lnTo>
                    <a:pt x="34" y="86"/>
                  </a:lnTo>
                  <a:lnTo>
                    <a:pt x="28" y="86"/>
                  </a:lnTo>
                  <a:lnTo>
                    <a:pt x="28" y="86"/>
                  </a:lnTo>
                  <a:lnTo>
                    <a:pt x="21" y="86"/>
                  </a:lnTo>
                  <a:lnTo>
                    <a:pt x="16" y="84"/>
                  </a:lnTo>
                  <a:lnTo>
                    <a:pt x="12" y="81"/>
                  </a:lnTo>
                  <a:lnTo>
                    <a:pt x="7" y="77"/>
                  </a:lnTo>
                  <a:lnTo>
                    <a:pt x="5" y="73"/>
                  </a:lnTo>
                  <a:lnTo>
                    <a:pt x="2" y="68"/>
                  </a:lnTo>
                  <a:lnTo>
                    <a:pt x="1" y="6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50"/>
                  </a:lnTo>
                  <a:lnTo>
                    <a:pt x="2" y="44"/>
                  </a:lnTo>
                  <a:lnTo>
                    <a:pt x="5" y="39"/>
                  </a:lnTo>
                  <a:lnTo>
                    <a:pt x="7" y="35"/>
                  </a:lnTo>
                  <a:lnTo>
                    <a:pt x="12" y="31"/>
                  </a:lnTo>
                  <a:lnTo>
                    <a:pt x="16" y="28"/>
                  </a:lnTo>
                  <a:lnTo>
                    <a:pt x="21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9" y="29"/>
                  </a:lnTo>
                  <a:lnTo>
                    <a:pt x="43" y="31"/>
                  </a:lnTo>
                  <a:lnTo>
                    <a:pt x="44" y="34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4648" y="3559"/>
              <a:ext cx="19" cy="33"/>
            </a:xfrm>
            <a:custGeom>
              <a:avLst/>
              <a:gdLst>
                <a:gd name="T0" fmla="*/ 9 w 19"/>
                <a:gd name="T1" fmla="*/ 0 h 33"/>
                <a:gd name="T2" fmla="*/ 9 w 19"/>
                <a:gd name="T3" fmla="*/ 0 h 33"/>
                <a:gd name="T4" fmla="*/ 12 w 19"/>
                <a:gd name="T5" fmla="*/ 1 h 33"/>
                <a:gd name="T6" fmla="*/ 16 w 19"/>
                <a:gd name="T7" fmla="*/ 3 h 33"/>
                <a:gd name="T8" fmla="*/ 18 w 19"/>
                <a:gd name="T9" fmla="*/ 7 h 33"/>
                <a:gd name="T10" fmla="*/ 19 w 19"/>
                <a:gd name="T11" fmla="*/ 11 h 33"/>
                <a:gd name="T12" fmla="*/ 19 w 19"/>
                <a:gd name="T13" fmla="*/ 11 h 33"/>
                <a:gd name="T14" fmla="*/ 19 w 19"/>
                <a:gd name="T15" fmla="*/ 16 h 33"/>
                <a:gd name="T16" fmla="*/ 18 w 19"/>
                <a:gd name="T17" fmla="*/ 21 h 33"/>
                <a:gd name="T18" fmla="*/ 15 w 19"/>
                <a:gd name="T19" fmla="*/ 25 h 33"/>
                <a:gd name="T20" fmla="*/ 12 w 19"/>
                <a:gd name="T21" fmla="*/ 28 h 33"/>
                <a:gd name="T22" fmla="*/ 7 w 19"/>
                <a:gd name="T23" fmla="*/ 31 h 33"/>
                <a:gd name="T24" fmla="*/ 1 w 19"/>
                <a:gd name="T25" fmla="*/ 33 h 33"/>
                <a:gd name="T26" fmla="*/ 1 w 19"/>
                <a:gd name="T27" fmla="*/ 26 h 33"/>
                <a:gd name="T28" fmla="*/ 1 w 19"/>
                <a:gd name="T29" fmla="*/ 26 h 33"/>
                <a:gd name="T30" fmla="*/ 5 w 19"/>
                <a:gd name="T31" fmla="*/ 25 h 33"/>
                <a:gd name="T32" fmla="*/ 7 w 19"/>
                <a:gd name="T33" fmla="*/ 23 h 33"/>
                <a:gd name="T34" fmla="*/ 10 w 19"/>
                <a:gd name="T35" fmla="*/ 20 h 33"/>
                <a:gd name="T36" fmla="*/ 11 w 19"/>
                <a:gd name="T37" fmla="*/ 16 h 33"/>
                <a:gd name="T38" fmla="*/ 11 w 19"/>
                <a:gd name="T39" fmla="*/ 16 h 33"/>
                <a:gd name="T40" fmla="*/ 9 w 19"/>
                <a:gd name="T41" fmla="*/ 16 h 33"/>
                <a:gd name="T42" fmla="*/ 9 w 19"/>
                <a:gd name="T43" fmla="*/ 16 h 33"/>
                <a:gd name="T44" fmla="*/ 5 w 19"/>
                <a:gd name="T45" fmla="*/ 16 h 33"/>
                <a:gd name="T46" fmla="*/ 2 w 19"/>
                <a:gd name="T47" fmla="*/ 14 h 33"/>
                <a:gd name="T48" fmla="*/ 1 w 19"/>
                <a:gd name="T49" fmla="*/ 11 h 33"/>
                <a:gd name="T50" fmla="*/ 0 w 19"/>
                <a:gd name="T51" fmla="*/ 9 h 33"/>
                <a:gd name="T52" fmla="*/ 0 w 19"/>
                <a:gd name="T53" fmla="*/ 9 h 33"/>
                <a:gd name="T54" fmla="*/ 1 w 19"/>
                <a:gd name="T55" fmla="*/ 5 h 33"/>
                <a:gd name="T56" fmla="*/ 2 w 19"/>
                <a:gd name="T57" fmla="*/ 2 h 33"/>
                <a:gd name="T58" fmla="*/ 5 w 19"/>
                <a:gd name="T59" fmla="*/ 1 h 33"/>
                <a:gd name="T60" fmla="*/ 9 w 19"/>
                <a:gd name="T6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33">
                  <a:moveTo>
                    <a:pt x="9" y="0"/>
                  </a:moveTo>
                  <a:lnTo>
                    <a:pt x="9" y="0"/>
                  </a:lnTo>
                  <a:lnTo>
                    <a:pt x="12" y="1"/>
                  </a:lnTo>
                  <a:lnTo>
                    <a:pt x="16" y="3"/>
                  </a:lnTo>
                  <a:lnTo>
                    <a:pt x="18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8" y="21"/>
                  </a:lnTo>
                  <a:lnTo>
                    <a:pt x="15" y="25"/>
                  </a:lnTo>
                  <a:lnTo>
                    <a:pt x="12" y="28"/>
                  </a:lnTo>
                  <a:lnTo>
                    <a:pt x="7" y="31"/>
                  </a:lnTo>
                  <a:lnTo>
                    <a:pt x="1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10" y="20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4648" y="3559"/>
              <a:ext cx="19" cy="33"/>
            </a:xfrm>
            <a:custGeom>
              <a:avLst/>
              <a:gdLst>
                <a:gd name="T0" fmla="*/ 9 w 19"/>
                <a:gd name="T1" fmla="*/ 0 h 33"/>
                <a:gd name="T2" fmla="*/ 9 w 19"/>
                <a:gd name="T3" fmla="*/ 0 h 33"/>
                <a:gd name="T4" fmla="*/ 12 w 19"/>
                <a:gd name="T5" fmla="*/ 1 h 33"/>
                <a:gd name="T6" fmla="*/ 16 w 19"/>
                <a:gd name="T7" fmla="*/ 3 h 33"/>
                <a:gd name="T8" fmla="*/ 18 w 19"/>
                <a:gd name="T9" fmla="*/ 7 h 33"/>
                <a:gd name="T10" fmla="*/ 19 w 19"/>
                <a:gd name="T11" fmla="*/ 11 h 33"/>
                <a:gd name="T12" fmla="*/ 19 w 19"/>
                <a:gd name="T13" fmla="*/ 11 h 33"/>
                <a:gd name="T14" fmla="*/ 19 w 19"/>
                <a:gd name="T15" fmla="*/ 16 h 33"/>
                <a:gd name="T16" fmla="*/ 18 w 19"/>
                <a:gd name="T17" fmla="*/ 21 h 33"/>
                <a:gd name="T18" fmla="*/ 15 w 19"/>
                <a:gd name="T19" fmla="*/ 25 h 33"/>
                <a:gd name="T20" fmla="*/ 12 w 19"/>
                <a:gd name="T21" fmla="*/ 28 h 33"/>
                <a:gd name="T22" fmla="*/ 7 w 19"/>
                <a:gd name="T23" fmla="*/ 31 h 33"/>
                <a:gd name="T24" fmla="*/ 1 w 19"/>
                <a:gd name="T25" fmla="*/ 33 h 33"/>
                <a:gd name="T26" fmla="*/ 1 w 19"/>
                <a:gd name="T27" fmla="*/ 26 h 33"/>
                <a:gd name="T28" fmla="*/ 1 w 19"/>
                <a:gd name="T29" fmla="*/ 26 h 33"/>
                <a:gd name="T30" fmla="*/ 5 w 19"/>
                <a:gd name="T31" fmla="*/ 25 h 33"/>
                <a:gd name="T32" fmla="*/ 7 w 19"/>
                <a:gd name="T33" fmla="*/ 23 h 33"/>
                <a:gd name="T34" fmla="*/ 10 w 19"/>
                <a:gd name="T35" fmla="*/ 20 h 33"/>
                <a:gd name="T36" fmla="*/ 11 w 19"/>
                <a:gd name="T37" fmla="*/ 16 h 33"/>
                <a:gd name="T38" fmla="*/ 11 w 19"/>
                <a:gd name="T39" fmla="*/ 16 h 33"/>
                <a:gd name="T40" fmla="*/ 9 w 19"/>
                <a:gd name="T41" fmla="*/ 16 h 33"/>
                <a:gd name="T42" fmla="*/ 9 w 19"/>
                <a:gd name="T43" fmla="*/ 16 h 33"/>
                <a:gd name="T44" fmla="*/ 5 w 19"/>
                <a:gd name="T45" fmla="*/ 16 h 33"/>
                <a:gd name="T46" fmla="*/ 2 w 19"/>
                <a:gd name="T47" fmla="*/ 14 h 33"/>
                <a:gd name="T48" fmla="*/ 1 w 19"/>
                <a:gd name="T49" fmla="*/ 11 h 33"/>
                <a:gd name="T50" fmla="*/ 0 w 19"/>
                <a:gd name="T51" fmla="*/ 9 h 33"/>
                <a:gd name="T52" fmla="*/ 0 w 19"/>
                <a:gd name="T53" fmla="*/ 9 h 33"/>
                <a:gd name="T54" fmla="*/ 1 w 19"/>
                <a:gd name="T55" fmla="*/ 5 h 33"/>
                <a:gd name="T56" fmla="*/ 2 w 19"/>
                <a:gd name="T57" fmla="*/ 2 h 33"/>
                <a:gd name="T58" fmla="*/ 5 w 19"/>
                <a:gd name="T59" fmla="*/ 1 h 33"/>
                <a:gd name="T60" fmla="*/ 9 w 19"/>
                <a:gd name="T6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33">
                  <a:moveTo>
                    <a:pt x="9" y="0"/>
                  </a:moveTo>
                  <a:lnTo>
                    <a:pt x="9" y="0"/>
                  </a:lnTo>
                  <a:lnTo>
                    <a:pt x="12" y="1"/>
                  </a:lnTo>
                  <a:lnTo>
                    <a:pt x="16" y="3"/>
                  </a:lnTo>
                  <a:lnTo>
                    <a:pt x="18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8" y="21"/>
                  </a:lnTo>
                  <a:lnTo>
                    <a:pt x="15" y="25"/>
                  </a:lnTo>
                  <a:lnTo>
                    <a:pt x="12" y="28"/>
                  </a:lnTo>
                  <a:lnTo>
                    <a:pt x="7" y="31"/>
                  </a:lnTo>
                  <a:lnTo>
                    <a:pt x="1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10" y="20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4678" y="3557"/>
              <a:ext cx="18" cy="87"/>
            </a:xfrm>
            <a:custGeom>
              <a:avLst/>
              <a:gdLst>
                <a:gd name="T0" fmla="*/ 2 w 18"/>
                <a:gd name="T1" fmla="*/ 30 h 87"/>
                <a:gd name="T2" fmla="*/ 16 w 18"/>
                <a:gd name="T3" fmla="*/ 30 h 87"/>
                <a:gd name="T4" fmla="*/ 16 w 18"/>
                <a:gd name="T5" fmla="*/ 87 h 87"/>
                <a:gd name="T6" fmla="*/ 2 w 18"/>
                <a:gd name="T7" fmla="*/ 87 h 87"/>
                <a:gd name="T8" fmla="*/ 2 w 18"/>
                <a:gd name="T9" fmla="*/ 30 h 87"/>
                <a:gd name="T10" fmla="*/ 8 w 18"/>
                <a:gd name="T11" fmla="*/ 0 h 87"/>
                <a:gd name="T12" fmla="*/ 8 w 18"/>
                <a:gd name="T13" fmla="*/ 0 h 87"/>
                <a:gd name="T14" fmla="*/ 12 w 18"/>
                <a:gd name="T15" fmla="*/ 0 h 87"/>
                <a:gd name="T16" fmla="*/ 14 w 18"/>
                <a:gd name="T17" fmla="*/ 3 h 87"/>
                <a:gd name="T18" fmla="*/ 17 w 18"/>
                <a:gd name="T19" fmla="*/ 5 h 87"/>
                <a:gd name="T20" fmla="*/ 18 w 18"/>
                <a:gd name="T21" fmla="*/ 9 h 87"/>
                <a:gd name="T22" fmla="*/ 18 w 18"/>
                <a:gd name="T23" fmla="*/ 9 h 87"/>
                <a:gd name="T24" fmla="*/ 17 w 18"/>
                <a:gd name="T25" fmla="*/ 13 h 87"/>
                <a:gd name="T26" fmla="*/ 14 w 18"/>
                <a:gd name="T27" fmla="*/ 16 h 87"/>
                <a:gd name="T28" fmla="*/ 12 w 18"/>
                <a:gd name="T29" fmla="*/ 17 h 87"/>
                <a:gd name="T30" fmla="*/ 8 w 18"/>
                <a:gd name="T31" fmla="*/ 18 h 87"/>
                <a:gd name="T32" fmla="*/ 8 w 18"/>
                <a:gd name="T33" fmla="*/ 18 h 87"/>
                <a:gd name="T34" fmla="*/ 5 w 18"/>
                <a:gd name="T35" fmla="*/ 17 h 87"/>
                <a:gd name="T36" fmla="*/ 3 w 18"/>
                <a:gd name="T37" fmla="*/ 16 h 87"/>
                <a:gd name="T38" fmla="*/ 0 w 18"/>
                <a:gd name="T39" fmla="*/ 13 h 87"/>
                <a:gd name="T40" fmla="*/ 0 w 18"/>
                <a:gd name="T41" fmla="*/ 9 h 87"/>
                <a:gd name="T42" fmla="*/ 0 w 18"/>
                <a:gd name="T43" fmla="*/ 9 h 87"/>
                <a:gd name="T44" fmla="*/ 0 w 18"/>
                <a:gd name="T45" fmla="*/ 5 h 87"/>
                <a:gd name="T46" fmla="*/ 3 w 18"/>
                <a:gd name="T47" fmla="*/ 3 h 87"/>
                <a:gd name="T48" fmla="*/ 5 w 18"/>
                <a:gd name="T49" fmla="*/ 0 h 87"/>
                <a:gd name="T50" fmla="*/ 8 w 18"/>
                <a:gd name="T5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87">
                  <a:moveTo>
                    <a:pt x="2" y="30"/>
                  </a:moveTo>
                  <a:lnTo>
                    <a:pt x="16" y="30"/>
                  </a:lnTo>
                  <a:lnTo>
                    <a:pt x="16" y="87"/>
                  </a:lnTo>
                  <a:lnTo>
                    <a:pt x="2" y="87"/>
                  </a:lnTo>
                  <a:lnTo>
                    <a:pt x="2" y="3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29"/>
            <p:cNvSpPr>
              <a:spLocks noChangeArrowheads="1"/>
            </p:cNvSpPr>
            <p:nvPr userDrawn="1"/>
          </p:nvSpPr>
          <p:spPr bwMode="auto">
            <a:xfrm>
              <a:off x="4680" y="3587"/>
              <a:ext cx="14" cy="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4678" y="3557"/>
              <a:ext cx="18" cy="18"/>
            </a:xfrm>
            <a:custGeom>
              <a:avLst/>
              <a:gdLst>
                <a:gd name="T0" fmla="*/ 8 w 18"/>
                <a:gd name="T1" fmla="*/ 0 h 18"/>
                <a:gd name="T2" fmla="*/ 8 w 18"/>
                <a:gd name="T3" fmla="*/ 0 h 18"/>
                <a:gd name="T4" fmla="*/ 12 w 18"/>
                <a:gd name="T5" fmla="*/ 0 h 18"/>
                <a:gd name="T6" fmla="*/ 14 w 18"/>
                <a:gd name="T7" fmla="*/ 3 h 18"/>
                <a:gd name="T8" fmla="*/ 17 w 18"/>
                <a:gd name="T9" fmla="*/ 5 h 18"/>
                <a:gd name="T10" fmla="*/ 18 w 18"/>
                <a:gd name="T11" fmla="*/ 9 h 18"/>
                <a:gd name="T12" fmla="*/ 18 w 18"/>
                <a:gd name="T13" fmla="*/ 9 h 18"/>
                <a:gd name="T14" fmla="*/ 17 w 18"/>
                <a:gd name="T15" fmla="*/ 13 h 18"/>
                <a:gd name="T16" fmla="*/ 14 w 18"/>
                <a:gd name="T17" fmla="*/ 16 h 18"/>
                <a:gd name="T18" fmla="*/ 12 w 18"/>
                <a:gd name="T19" fmla="*/ 17 h 18"/>
                <a:gd name="T20" fmla="*/ 8 w 18"/>
                <a:gd name="T21" fmla="*/ 18 h 18"/>
                <a:gd name="T22" fmla="*/ 8 w 18"/>
                <a:gd name="T23" fmla="*/ 18 h 18"/>
                <a:gd name="T24" fmla="*/ 5 w 18"/>
                <a:gd name="T25" fmla="*/ 17 h 18"/>
                <a:gd name="T26" fmla="*/ 3 w 18"/>
                <a:gd name="T27" fmla="*/ 16 h 18"/>
                <a:gd name="T28" fmla="*/ 0 w 18"/>
                <a:gd name="T29" fmla="*/ 13 h 18"/>
                <a:gd name="T30" fmla="*/ 0 w 18"/>
                <a:gd name="T31" fmla="*/ 9 h 18"/>
                <a:gd name="T32" fmla="*/ 0 w 18"/>
                <a:gd name="T33" fmla="*/ 9 h 18"/>
                <a:gd name="T34" fmla="*/ 0 w 18"/>
                <a:gd name="T35" fmla="*/ 5 h 18"/>
                <a:gd name="T36" fmla="*/ 3 w 18"/>
                <a:gd name="T37" fmla="*/ 3 h 18"/>
                <a:gd name="T38" fmla="*/ 5 w 18"/>
                <a:gd name="T39" fmla="*/ 0 h 18"/>
                <a:gd name="T40" fmla="*/ 8 w 18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4711" y="3584"/>
              <a:ext cx="51" cy="60"/>
            </a:xfrm>
            <a:custGeom>
              <a:avLst/>
              <a:gdLst>
                <a:gd name="T0" fmla="*/ 14 w 51"/>
                <a:gd name="T1" fmla="*/ 60 h 60"/>
                <a:gd name="T2" fmla="*/ 0 w 51"/>
                <a:gd name="T3" fmla="*/ 60 h 60"/>
                <a:gd name="T4" fmla="*/ 0 w 51"/>
                <a:gd name="T5" fmla="*/ 3 h 60"/>
                <a:gd name="T6" fmla="*/ 13 w 51"/>
                <a:gd name="T7" fmla="*/ 3 h 60"/>
                <a:gd name="T8" fmla="*/ 13 w 51"/>
                <a:gd name="T9" fmla="*/ 10 h 60"/>
                <a:gd name="T10" fmla="*/ 13 w 51"/>
                <a:gd name="T11" fmla="*/ 10 h 60"/>
                <a:gd name="T12" fmla="*/ 17 w 51"/>
                <a:gd name="T13" fmla="*/ 5 h 60"/>
                <a:gd name="T14" fmla="*/ 21 w 51"/>
                <a:gd name="T15" fmla="*/ 3 h 60"/>
                <a:gd name="T16" fmla="*/ 26 w 51"/>
                <a:gd name="T17" fmla="*/ 1 h 60"/>
                <a:gd name="T18" fmla="*/ 31 w 51"/>
                <a:gd name="T19" fmla="*/ 0 h 60"/>
                <a:gd name="T20" fmla="*/ 31 w 51"/>
                <a:gd name="T21" fmla="*/ 0 h 60"/>
                <a:gd name="T22" fmla="*/ 36 w 51"/>
                <a:gd name="T23" fmla="*/ 1 h 60"/>
                <a:gd name="T24" fmla="*/ 40 w 51"/>
                <a:gd name="T25" fmla="*/ 3 h 60"/>
                <a:gd name="T26" fmla="*/ 44 w 51"/>
                <a:gd name="T27" fmla="*/ 5 h 60"/>
                <a:gd name="T28" fmla="*/ 46 w 51"/>
                <a:gd name="T29" fmla="*/ 8 h 60"/>
                <a:gd name="T30" fmla="*/ 49 w 51"/>
                <a:gd name="T31" fmla="*/ 10 h 60"/>
                <a:gd name="T32" fmla="*/ 50 w 51"/>
                <a:gd name="T33" fmla="*/ 14 h 60"/>
                <a:gd name="T34" fmla="*/ 51 w 51"/>
                <a:gd name="T35" fmla="*/ 23 h 60"/>
                <a:gd name="T36" fmla="*/ 51 w 51"/>
                <a:gd name="T37" fmla="*/ 60 h 60"/>
                <a:gd name="T38" fmla="*/ 37 w 51"/>
                <a:gd name="T39" fmla="*/ 60 h 60"/>
                <a:gd name="T40" fmla="*/ 37 w 51"/>
                <a:gd name="T41" fmla="*/ 25 h 60"/>
                <a:gd name="T42" fmla="*/ 37 w 51"/>
                <a:gd name="T43" fmla="*/ 25 h 60"/>
                <a:gd name="T44" fmla="*/ 37 w 51"/>
                <a:gd name="T45" fmla="*/ 20 h 60"/>
                <a:gd name="T46" fmla="*/ 35 w 51"/>
                <a:gd name="T47" fmla="*/ 17 h 60"/>
                <a:gd name="T48" fmla="*/ 31 w 51"/>
                <a:gd name="T49" fmla="*/ 14 h 60"/>
                <a:gd name="T50" fmla="*/ 26 w 51"/>
                <a:gd name="T51" fmla="*/ 13 h 60"/>
                <a:gd name="T52" fmla="*/ 26 w 51"/>
                <a:gd name="T53" fmla="*/ 13 h 60"/>
                <a:gd name="T54" fmla="*/ 21 w 51"/>
                <a:gd name="T55" fmla="*/ 14 h 60"/>
                <a:gd name="T56" fmla="*/ 17 w 51"/>
                <a:gd name="T57" fmla="*/ 17 h 60"/>
                <a:gd name="T58" fmla="*/ 14 w 51"/>
                <a:gd name="T59" fmla="*/ 22 h 60"/>
                <a:gd name="T60" fmla="*/ 14 w 51"/>
                <a:gd name="T61" fmla="*/ 27 h 60"/>
                <a:gd name="T62" fmla="*/ 14 w 51"/>
                <a:gd name="T6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0">
                  <a:moveTo>
                    <a:pt x="14" y="60"/>
                  </a:moveTo>
                  <a:lnTo>
                    <a:pt x="0" y="60"/>
                  </a:lnTo>
                  <a:lnTo>
                    <a:pt x="0" y="3"/>
                  </a:lnTo>
                  <a:lnTo>
                    <a:pt x="13" y="3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7" y="5"/>
                  </a:lnTo>
                  <a:lnTo>
                    <a:pt x="21" y="3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6" y="1"/>
                  </a:lnTo>
                  <a:lnTo>
                    <a:pt x="40" y="3"/>
                  </a:lnTo>
                  <a:lnTo>
                    <a:pt x="44" y="5"/>
                  </a:lnTo>
                  <a:lnTo>
                    <a:pt x="46" y="8"/>
                  </a:lnTo>
                  <a:lnTo>
                    <a:pt x="49" y="10"/>
                  </a:lnTo>
                  <a:lnTo>
                    <a:pt x="50" y="14"/>
                  </a:lnTo>
                  <a:lnTo>
                    <a:pt x="51" y="23"/>
                  </a:lnTo>
                  <a:lnTo>
                    <a:pt x="51" y="60"/>
                  </a:lnTo>
                  <a:lnTo>
                    <a:pt x="37" y="60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7" y="20"/>
                  </a:lnTo>
                  <a:lnTo>
                    <a:pt x="35" y="17"/>
                  </a:lnTo>
                  <a:lnTo>
                    <a:pt x="31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4" y="22"/>
                  </a:lnTo>
                  <a:lnTo>
                    <a:pt x="14" y="27"/>
                  </a:lnTo>
                  <a:lnTo>
                    <a:pt x="1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4775" y="3585"/>
              <a:ext cx="57" cy="83"/>
            </a:xfrm>
            <a:custGeom>
              <a:avLst/>
              <a:gdLst>
                <a:gd name="T0" fmla="*/ 43 w 57"/>
                <a:gd name="T1" fmla="*/ 28 h 83"/>
                <a:gd name="T2" fmla="*/ 39 w 57"/>
                <a:gd name="T3" fmla="*/ 17 h 83"/>
                <a:gd name="T4" fmla="*/ 29 w 57"/>
                <a:gd name="T5" fmla="*/ 12 h 83"/>
                <a:gd name="T6" fmla="*/ 23 w 57"/>
                <a:gd name="T7" fmla="*/ 13 h 83"/>
                <a:gd name="T8" fmla="*/ 15 w 57"/>
                <a:gd name="T9" fmla="*/ 22 h 83"/>
                <a:gd name="T10" fmla="*/ 14 w 57"/>
                <a:gd name="T11" fmla="*/ 28 h 83"/>
                <a:gd name="T12" fmla="*/ 18 w 57"/>
                <a:gd name="T13" fmla="*/ 40 h 83"/>
                <a:gd name="T14" fmla="*/ 29 w 57"/>
                <a:gd name="T15" fmla="*/ 45 h 83"/>
                <a:gd name="T16" fmla="*/ 34 w 57"/>
                <a:gd name="T17" fmla="*/ 44 h 83"/>
                <a:gd name="T18" fmla="*/ 42 w 57"/>
                <a:gd name="T19" fmla="*/ 35 h 83"/>
                <a:gd name="T20" fmla="*/ 13 w 57"/>
                <a:gd name="T21" fmla="*/ 59 h 83"/>
                <a:gd name="T22" fmla="*/ 14 w 57"/>
                <a:gd name="T23" fmla="*/ 64 h 83"/>
                <a:gd name="T24" fmla="*/ 22 w 57"/>
                <a:gd name="T25" fmla="*/ 70 h 83"/>
                <a:gd name="T26" fmla="*/ 27 w 57"/>
                <a:gd name="T27" fmla="*/ 72 h 83"/>
                <a:gd name="T28" fmla="*/ 39 w 57"/>
                <a:gd name="T29" fmla="*/ 66 h 83"/>
                <a:gd name="T30" fmla="*/ 43 w 57"/>
                <a:gd name="T31" fmla="*/ 54 h 83"/>
                <a:gd name="T32" fmla="*/ 43 w 57"/>
                <a:gd name="T33" fmla="*/ 47 h 83"/>
                <a:gd name="T34" fmla="*/ 37 w 57"/>
                <a:gd name="T35" fmla="*/ 54 h 83"/>
                <a:gd name="T36" fmla="*/ 27 w 57"/>
                <a:gd name="T37" fmla="*/ 56 h 83"/>
                <a:gd name="T38" fmla="*/ 20 w 57"/>
                <a:gd name="T39" fmla="*/ 56 h 83"/>
                <a:gd name="T40" fmla="*/ 11 w 57"/>
                <a:gd name="T41" fmla="*/ 51 h 83"/>
                <a:gd name="T42" fmla="*/ 4 w 57"/>
                <a:gd name="T43" fmla="*/ 45 h 83"/>
                <a:gd name="T44" fmla="*/ 0 w 57"/>
                <a:gd name="T45" fmla="*/ 35 h 83"/>
                <a:gd name="T46" fmla="*/ 0 w 57"/>
                <a:gd name="T47" fmla="*/ 28 h 83"/>
                <a:gd name="T48" fmla="*/ 1 w 57"/>
                <a:gd name="T49" fmla="*/ 17 h 83"/>
                <a:gd name="T50" fmla="*/ 8 w 57"/>
                <a:gd name="T51" fmla="*/ 8 h 83"/>
                <a:gd name="T52" fmla="*/ 15 w 57"/>
                <a:gd name="T53" fmla="*/ 3 h 83"/>
                <a:gd name="T54" fmla="*/ 27 w 57"/>
                <a:gd name="T55" fmla="*/ 0 h 83"/>
                <a:gd name="T56" fmla="*/ 33 w 57"/>
                <a:gd name="T57" fmla="*/ 0 h 83"/>
                <a:gd name="T58" fmla="*/ 41 w 57"/>
                <a:gd name="T59" fmla="*/ 5 h 83"/>
                <a:gd name="T60" fmla="*/ 43 w 57"/>
                <a:gd name="T61" fmla="*/ 2 h 83"/>
                <a:gd name="T62" fmla="*/ 57 w 57"/>
                <a:gd name="T63" fmla="*/ 54 h 83"/>
                <a:gd name="T64" fmla="*/ 56 w 57"/>
                <a:gd name="T65" fmla="*/ 59 h 83"/>
                <a:gd name="T66" fmla="*/ 53 w 57"/>
                <a:gd name="T67" fmla="*/ 69 h 83"/>
                <a:gd name="T68" fmla="*/ 46 w 57"/>
                <a:gd name="T69" fmla="*/ 78 h 83"/>
                <a:gd name="T70" fmla="*/ 34 w 57"/>
                <a:gd name="T71" fmla="*/ 83 h 83"/>
                <a:gd name="T72" fmla="*/ 27 w 57"/>
                <a:gd name="T73" fmla="*/ 83 h 83"/>
                <a:gd name="T74" fmla="*/ 16 w 57"/>
                <a:gd name="T75" fmla="*/ 82 h 83"/>
                <a:gd name="T76" fmla="*/ 9 w 57"/>
                <a:gd name="T77" fmla="*/ 77 h 83"/>
                <a:gd name="T78" fmla="*/ 2 w 57"/>
                <a:gd name="T79" fmla="*/ 70 h 83"/>
                <a:gd name="T80" fmla="*/ 0 w 57"/>
                <a:gd name="T81" fmla="*/ 6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83">
                  <a:moveTo>
                    <a:pt x="43" y="28"/>
                  </a:moveTo>
                  <a:lnTo>
                    <a:pt x="43" y="28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4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3" y="13"/>
                  </a:lnTo>
                  <a:lnTo>
                    <a:pt x="18" y="17"/>
                  </a:lnTo>
                  <a:lnTo>
                    <a:pt x="15" y="2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5"/>
                  </a:lnTo>
                  <a:lnTo>
                    <a:pt x="18" y="40"/>
                  </a:lnTo>
                  <a:lnTo>
                    <a:pt x="23" y="44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4" y="44"/>
                  </a:lnTo>
                  <a:lnTo>
                    <a:pt x="39" y="40"/>
                  </a:lnTo>
                  <a:lnTo>
                    <a:pt x="42" y="35"/>
                  </a:lnTo>
                  <a:lnTo>
                    <a:pt x="43" y="28"/>
                  </a:lnTo>
                  <a:close/>
                  <a:moveTo>
                    <a:pt x="13" y="59"/>
                  </a:moveTo>
                  <a:lnTo>
                    <a:pt x="13" y="59"/>
                  </a:lnTo>
                  <a:lnTo>
                    <a:pt x="14" y="64"/>
                  </a:lnTo>
                  <a:lnTo>
                    <a:pt x="16" y="68"/>
                  </a:lnTo>
                  <a:lnTo>
                    <a:pt x="22" y="70"/>
                  </a:lnTo>
                  <a:lnTo>
                    <a:pt x="27" y="72"/>
                  </a:lnTo>
                  <a:lnTo>
                    <a:pt x="27" y="72"/>
                  </a:lnTo>
                  <a:lnTo>
                    <a:pt x="34" y="70"/>
                  </a:lnTo>
                  <a:lnTo>
                    <a:pt x="39" y="66"/>
                  </a:lnTo>
                  <a:lnTo>
                    <a:pt x="42" y="61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3" y="47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0" y="56"/>
                  </a:lnTo>
                  <a:lnTo>
                    <a:pt x="15" y="54"/>
                  </a:lnTo>
                  <a:lnTo>
                    <a:pt x="11" y="51"/>
                  </a:lnTo>
                  <a:lnTo>
                    <a:pt x="8" y="49"/>
                  </a:lnTo>
                  <a:lnTo>
                    <a:pt x="4" y="45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3" y="9"/>
                  </a:lnTo>
                  <a:lnTo>
                    <a:pt x="43" y="2"/>
                  </a:lnTo>
                  <a:lnTo>
                    <a:pt x="57" y="2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6" y="59"/>
                  </a:lnTo>
                  <a:lnTo>
                    <a:pt x="55" y="64"/>
                  </a:lnTo>
                  <a:lnTo>
                    <a:pt x="53" y="69"/>
                  </a:lnTo>
                  <a:lnTo>
                    <a:pt x="50" y="74"/>
                  </a:lnTo>
                  <a:lnTo>
                    <a:pt x="46" y="78"/>
                  </a:lnTo>
                  <a:lnTo>
                    <a:pt x="41" y="80"/>
                  </a:lnTo>
                  <a:lnTo>
                    <a:pt x="34" y="83"/>
                  </a:lnTo>
                  <a:lnTo>
                    <a:pt x="27" y="83"/>
                  </a:lnTo>
                  <a:lnTo>
                    <a:pt x="27" y="83"/>
                  </a:lnTo>
                  <a:lnTo>
                    <a:pt x="22" y="83"/>
                  </a:lnTo>
                  <a:lnTo>
                    <a:pt x="16" y="82"/>
                  </a:lnTo>
                  <a:lnTo>
                    <a:pt x="13" y="79"/>
                  </a:lnTo>
                  <a:lnTo>
                    <a:pt x="9" y="77"/>
                  </a:lnTo>
                  <a:lnTo>
                    <a:pt x="5" y="74"/>
                  </a:lnTo>
                  <a:lnTo>
                    <a:pt x="2" y="70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1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4844" y="3561"/>
              <a:ext cx="56" cy="84"/>
            </a:xfrm>
            <a:custGeom>
              <a:avLst/>
              <a:gdLst>
                <a:gd name="T0" fmla="*/ 21 w 56"/>
                <a:gd name="T1" fmla="*/ 18 h 84"/>
                <a:gd name="T2" fmla="*/ 48 w 56"/>
                <a:gd name="T3" fmla="*/ 0 h 84"/>
                <a:gd name="T4" fmla="*/ 42 w 56"/>
                <a:gd name="T5" fmla="*/ 47 h 84"/>
                <a:gd name="T6" fmla="*/ 42 w 56"/>
                <a:gd name="T7" fmla="*/ 43 h 84"/>
                <a:gd name="T8" fmla="*/ 34 w 56"/>
                <a:gd name="T9" fmla="*/ 36 h 84"/>
                <a:gd name="T10" fmla="*/ 28 w 56"/>
                <a:gd name="T11" fmla="*/ 35 h 84"/>
                <a:gd name="T12" fmla="*/ 17 w 56"/>
                <a:gd name="T13" fmla="*/ 40 h 84"/>
                <a:gd name="T14" fmla="*/ 14 w 56"/>
                <a:gd name="T15" fmla="*/ 47 h 84"/>
                <a:gd name="T16" fmla="*/ 56 w 56"/>
                <a:gd name="T17" fmla="*/ 66 h 84"/>
                <a:gd name="T18" fmla="*/ 52 w 56"/>
                <a:gd name="T19" fmla="*/ 74 h 84"/>
                <a:gd name="T20" fmla="*/ 39 w 56"/>
                <a:gd name="T21" fmla="*/ 83 h 84"/>
                <a:gd name="T22" fmla="*/ 29 w 56"/>
                <a:gd name="T23" fmla="*/ 84 h 84"/>
                <a:gd name="T24" fmla="*/ 24 w 56"/>
                <a:gd name="T25" fmla="*/ 84 h 84"/>
                <a:gd name="T26" fmla="*/ 14 w 56"/>
                <a:gd name="T27" fmla="*/ 80 h 84"/>
                <a:gd name="T28" fmla="*/ 5 w 56"/>
                <a:gd name="T29" fmla="*/ 73 h 84"/>
                <a:gd name="T30" fmla="*/ 1 w 56"/>
                <a:gd name="T31" fmla="*/ 61 h 84"/>
                <a:gd name="T32" fmla="*/ 0 w 56"/>
                <a:gd name="T33" fmla="*/ 54 h 84"/>
                <a:gd name="T34" fmla="*/ 2 w 56"/>
                <a:gd name="T35" fmla="*/ 41 h 84"/>
                <a:gd name="T36" fmla="*/ 9 w 56"/>
                <a:gd name="T37" fmla="*/ 32 h 84"/>
                <a:gd name="T38" fmla="*/ 17 w 56"/>
                <a:gd name="T39" fmla="*/ 26 h 84"/>
                <a:gd name="T40" fmla="*/ 28 w 56"/>
                <a:gd name="T41" fmla="*/ 23 h 84"/>
                <a:gd name="T42" fmla="*/ 34 w 56"/>
                <a:gd name="T43" fmla="*/ 24 h 84"/>
                <a:gd name="T44" fmla="*/ 44 w 56"/>
                <a:gd name="T45" fmla="*/ 28 h 84"/>
                <a:gd name="T46" fmla="*/ 52 w 56"/>
                <a:gd name="T47" fmla="*/ 36 h 84"/>
                <a:gd name="T48" fmla="*/ 56 w 56"/>
                <a:gd name="T49" fmla="*/ 47 h 84"/>
                <a:gd name="T50" fmla="*/ 56 w 56"/>
                <a:gd name="T51" fmla="*/ 54 h 84"/>
                <a:gd name="T52" fmla="*/ 14 w 56"/>
                <a:gd name="T53" fmla="*/ 57 h 84"/>
                <a:gd name="T54" fmla="*/ 15 w 56"/>
                <a:gd name="T55" fmla="*/ 64 h 84"/>
                <a:gd name="T56" fmla="*/ 24 w 56"/>
                <a:gd name="T57" fmla="*/ 71 h 84"/>
                <a:gd name="T58" fmla="*/ 29 w 56"/>
                <a:gd name="T59" fmla="*/ 73 h 84"/>
                <a:gd name="T60" fmla="*/ 39 w 56"/>
                <a:gd name="T61" fmla="*/ 70 h 84"/>
                <a:gd name="T62" fmla="*/ 44 w 56"/>
                <a:gd name="T63" fmla="*/ 6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84">
                  <a:moveTo>
                    <a:pt x="33" y="18"/>
                  </a:moveTo>
                  <a:lnTo>
                    <a:pt x="21" y="18"/>
                  </a:lnTo>
                  <a:lnTo>
                    <a:pt x="33" y="0"/>
                  </a:lnTo>
                  <a:lnTo>
                    <a:pt x="48" y="0"/>
                  </a:lnTo>
                  <a:lnTo>
                    <a:pt x="33" y="18"/>
                  </a:lnTo>
                  <a:close/>
                  <a:moveTo>
                    <a:pt x="42" y="47"/>
                  </a:moveTo>
                  <a:lnTo>
                    <a:pt x="42" y="47"/>
                  </a:lnTo>
                  <a:lnTo>
                    <a:pt x="42" y="43"/>
                  </a:lnTo>
                  <a:lnTo>
                    <a:pt x="39" y="38"/>
                  </a:lnTo>
                  <a:lnTo>
                    <a:pt x="34" y="36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36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4" y="47"/>
                  </a:lnTo>
                  <a:lnTo>
                    <a:pt x="42" y="47"/>
                  </a:lnTo>
                  <a:close/>
                  <a:moveTo>
                    <a:pt x="56" y="66"/>
                  </a:moveTo>
                  <a:lnTo>
                    <a:pt x="56" y="66"/>
                  </a:lnTo>
                  <a:lnTo>
                    <a:pt x="52" y="74"/>
                  </a:lnTo>
                  <a:lnTo>
                    <a:pt x="47" y="79"/>
                  </a:lnTo>
                  <a:lnTo>
                    <a:pt x="39" y="83"/>
                  </a:lnTo>
                  <a:lnTo>
                    <a:pt x="34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4" y="84"/>
                  </a:lnTo>
                  <a:lnTo>
                    <a:pt x="19" y="83"/>
                  </a:lnTo>
                  <a:lnTo>
                    <a:pt x="14" y="80"/>
                  </a:lnTo>
                  <a:lnTo>
                    <a:pt x="9" y="76"/>
                  </a:lnTo>
                  <a:lnTo>
                    <a:pt x="5" y="73"/>
                  </a:lnTo>
                  <a:lnTo>
                    <a:pt x="2" y="66"/>
                  </a:lnTo>
                  <a:lnTo>
                    <a:pt x="1" y="6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" y="47"/>
                  </a:lnTo>
                  <a:lnTo>
                    <a:pt x="2" y="41"/>
                  </a:lnTo>
                  <a:lnTo>
                    <a:pt x="5" y="36"/>
                  </a:lnTo>
                  <a:lnTo>
                    <a:pt x="9" y="32"/>
                  </a:lnTo>
                  <a:lnTo>
                    <a:pt x="12" y="28"/>
                  </a:lnTo>
                  <a:lnTo>
                    <a:pt x="17" y="26"/>
                  </a:lnTo>
                  <a:lnTo>
                    <a:pt x="23" y="24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34" y="24"/>
                  </a:lnTo>
                  <a:lnTo>
                    <a:pt x="40" y="26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52" y="36"/>
                  </a:lnTo>
                  <a:lnTo>
                    <a:pt x="54" y="41"/>
                  </a:lnTo>
                  <a:lnTo>
                    <a:pt x="56" y="47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6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5" y="64"/>
                  </a:lnTo>
                  <a:lnTo>
                    <a:pt x="19" y="69"/>
                  </a:lnTo>
                  <a:lnTo>
                    <a:pt x="24" y="71"/>
                  </a:lnTo>
                  <a:lnTo>
                    <a:pt x="29" y="73"/>
                  </a:lnTo>
                  <a:lnTo>
                    <a:pt x="29" y="73"/>
                  </a:lnTo>
                  <a:lnTo>
                    <a:pt x="35" y="73"/>
                  </a:lnTo>
                  <a:lnTo>
                    <a:pt x="39" y="70"/>
                  </a:lnTo>
                  <a:lnTo>
                    <a:pt x="42" y="66"/>
                  </a:lnTo>
                  <a:lnTo>
                    <a:pt x="44" y="62"/>
                  </a:lnTo>
                  <a:lnTo>
                    <a:pt x="5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4914" y="3584"/>
              <a:ext cx="50" cy="60"/>
            </a:xfrm>
            <a:custGeom>
              <a:avLst/>
              <a:gdLst>
                <a:gd name="T0" fmla="*/ 12 w 50"/>
                <a:gd name="T1" fmla="*/ 60 h 60"/>
                <a:gd name="T2" fmla="*/ 0 w 50"/>
                <a:gd name="T3" fmla="*/ 60 h 60"/>
                <a:gd name="T4" fmla="*/ 0 w 50"/>
                <a:gd name="T5" fmla="*/ 3 h 60"/>
                <a:gd name="T6" fmla="*/ 12 w 50"/>
                <a:gd name="T7" fmla="*/ 3 h 60"/>
                <a:gd name="T8" fmla="*/ 12 w 50"/>
                <a:gd name="T9" fmla="*/ 10 h 60"/>
                <a:gd name="T10" fmla="*/ 12 w 50"/>
                <a:gd name="T11" fmla="*/ 10 h 60"/>
                <a:gd name="T12" fmla="*/ 16 w 50"/>
                <a:gd name="T13" fmla="*/ 5 h 60"/>
                <a:gd name="T14" fmla="*/ 20 w 50"/>
                <a:gd name="T15" fmla="*/ 3 h 60"/>
                <a:gd name="T16" fmla="*/ 25 w 50"/>
                <a:gd name="T17" fmla="*/ 1 h 60"/>
                <a:gd name="T18" fmla="*/ 29 w 50"/>
                <a:gd name="T19" fmla="*/ 0 h 60"/>
                <a:gd name="T20" fmla="*/ 29 w 50"/>
                <a:gd name="T21" fmla="*/ 0 h 60"/>
                <a:gd name="T22" fmla="*/ 34 w 50"/>
                <a:gd name="T23" fmla="*/ 1 h 60"/>
                <a:gd name="T24" fmla="*/ 39 w 50"/>
                <a:gd name="T25" fmla="*/ 3 h 60"/>
                <a:gd name="T26" fmla="*/ 42 w 50"/>
                <a:gd name="T27" fmla="*/ 5 h 60"/>
                <a:gd name="T28" fmla="*/ 45 w 50"/>
                <a:gd name="T29" fmla="*/ 8 h 60"/>
                <a:gd name="T30" fmla="*/ 48 w 50"/>
                <a:gd name="T31" fmla="*/ 10 h 60"/>
                <a:gd name="T32" fmla="*/ 49 w 50"/>
                <a:gd name="T33" fmla="*/ 14 h 60"/>
                <a:gd name="T34" fmla="*/ 50 w 50"/>
                <a:gd name="T35" fmla="*/ 23 h 60"/>
                <a:gd name="T36" fmla="*/ 50 w 50"/>
                <a:gd name="T37" fmla="*/ 60 h 60"/>
                <a:gd name="T38" fmla="*/ 36 w 50"/>
                <a:gd name="T39" fmla="*/ 60 h 60"/>
                <a:gd name="T40" fmla="*/ 36 w 50"/>
                <a:gd name="T41" fmla="*/ 25 h 60"/>
                <a:gd name="T42" fmla="*/ 36 w 50"/>
                <a:gd name="T43" fmla="*/ 25 h 60"/>
                <a:gd name="T44" fmla="*/ 36 w 50"/>
                <a:gd name="T45" fmla="*/ 20 h 60"/>
                <a:gd name="T46" fmla="*/ 34 w 50"/>
                <a:gd name="T47" fmla="*/ 17 h 60"/>
                <a:gd name="T48" fmla="*/ 30 w 50"/>
                <a:gd name="T49" fmla="*/ 14 h 60"/>
                <a:gd name="T50" fmla="*/ 25 w 50"/>
                <a:gd name="T51" fmla="*/ 13 h 60"/>
                <a:gd name="T52" fmla="*/ 25 w 50"/>
                <a:gd name="T53" fmla="*/ 13 h 60"/>
                <a:gd name="T54" fmla="*/ 20 w 50"/>
                <a:gd name="T55" fmla="*/ 14 h 60"/>
                <a:gd name="T56" fmla="*/ 16 w 50"/>
                <a:gd name="T57" fmla="*/ 17 h 60"/>
                <a:gd name="T58" fmla="*/ 14 w 50"/>
                <a:gd name="T59" fmla="*/ 22 h 60"/>
                <a:gd name="T60" fmla="*/ 12 w 50"/>
                <a:gd name="T61" fmla="*/ 27 h 60"/>
                <a:gd name="T62" fmla="*/ 12 w 50"/>
                <a:gd name="T6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60">
                  <a:moveTo>
                    <a:pt x="12" y="60"/>
                  </a:moveTo>
                  <a:lnTo>
                    <a:pt x="0" y="60"/>
                  </a:lnTo>
                  <a:lnTo>
                    <a:pt x="0" y="3"/>
                  </a:lnTo>
                  <a:lnTo>
                    <a:pt x="12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9" y="3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8" y="10"/>
                  </a:lnTo>
                  <a:lnTo>
                    <a:pt x="49" y="14"/>
                  </a:lnTo>
                  <a:lnTo>
                    <a:pt x="50" y="23"/>
                  </a:lnTo>
                  <a:lnTo>
                    <a:pt x="50" y="60"/>
                  </a:lnTo>
                  <a:lnTo>
                    <a:pt x="36" y="60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20"/>
                  </a:lnTo>
                  <a:lnTo>
                    <a:pt x="34" y="17"/>
                  </a:lnTo>
                  <a:lnTo>
                    <a:pt x="30" y="14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0" y="14"/>
                  </a:lnTo>
                  <a:lnTo>
                    <a:pt x="16" y="17"/>
                  </a:lnTo>
                  <a:lnTo>
                    <a:pt x="14" y="22"/>
                  </a:lnTo>
                  <a:lnTo>
                    <a:pt x="12" y="27"/>
                  </a:ln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4978" y="3557"/>
              <a:ext cx="18" cy="87"/>
            </a:xfrm>
            <a:custGeom>
              <a:avLst/>
              <a:gdLst>
                <a:gd name="T0" fmla="*/ 3 w 18"/>
                <a:gd name="T1" fmla="*/ 30 h 87"/>
                <a:gd name="T2" fmla="*/ 17 w 18"/>
                <a:gd name="T3" fmla="*/ 30 h 87"/>
                <a:gd name="T4" fmla="*/ 17 w 18"/>
                <a:gd name="T5" fmla="*/ 87 h 87"/>
                <a:gd name="T6" fmla="*/ 3 w 18"/>
                <a:gd name="T7" fmla="*/ 87 h 87"/>
                <a:gd name="T8" fmla="*/ 3 w 18"/>
                <a:gd name="T9" fmla="*/ 30 h 87"/>
                <a:gd name="T10" fmla="*/ 9 w 18"/>
                <a:gd name="T11" fmla="*/ 0 h 87"/>
                <a:gd name="T12" fmla="*/ 9 w 18"/>
                <a:gd name="T13" fmla="*/ 0 h 87"/>
                <a:gd name="T14" fmla="*/ 13 w 18"/>
                <a:gd name="T15" fmla="*/ 0 h 87"/>
                <a:gd name="T16" fmla="*/ 16 w 18"/>
                <a:gd name="T17" fmla="*/ 3 h 87"/>
                <a:gd name="T18" fmla="*/ 18 w 18"/>
                <a:gd name="T19" fmla="*/ 5 h 87"/>
                <a:gd name="T20" fmla="*/ 18 w 18"/>
                <a:gd name="T21" fmla="*/ 9 h 87"/>
                <a:gd name="T22" fmla="*/ 18 w 18"/>
                <a:gd name="T23" fmla="*/ 9 h 87"/>
                <a:gd name="T24" fmla="*/ 18 w 18"/>
                <a:gd name="T25" fmla="*/ 13 h 87"/>
                <a:gd name="T26" fmla="*/ 16 w 18"/>
                <a:gd name="T27" fmla="*/ 16 h 87"/>
                <a:gd name="T28" fmla="*/ 13 w 18"/>
                <a:gd name="T29" fmla="*/ 17 h 87"/>
                <a:gd name="T30" fmla="*/ 9 w 18"/>
                <a:gd name="T31" fmla="*/ 18 h 87"/>
                <a:gd name="T32" fmla="*/ 9 w 18"/>
                <a:gd name="T33" fmla="*/ 18 h 87"/>
                <a:gd name="T34" fmla="*/ 6 w 18"/>
                <a:gd name="T35" fmla="*/ 17 h 87"/>
                <a:gd name="T36" fmla="*/ 3 w 18"/>
                <a:gd name="T37" fmla="*/ 16 h 87"/>
                <a:gd name="T38" fmla="*/ 2 w 18"/>
                <a:gd name="T39" fmla="*/ 13 h 87"/>
                <a:gd name="T40" fmla="*/ 0 w 18"/>
                <a:gd name="T41" fmla="*/ 9 h 87"/>
                <a:gd name="T42" fmla="*/ 0 w 18"/>
                <a:gd name="T43" fmla="*/ 9 h 87"/>
                <a:gd name="T44" fmla="*/ 2 w 18"/>
                <a:gd name="T45" fmla="*/ 5 h 87"/>
                <a:gd name="T46" fmla="*/ 3 w 18"/>
                <a:gd name="T47" fmla="*/ 3 h 87"/>
                <a:gd name="T48" fmla="*/ 6 w 18"/>
                <a:gd name="T49" fmla="*/ 0 h 87"/>
                <a:gd name="T50" fmla="*/ 9 w 18"/>
                <a:gd name="T5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87">
                  <a:moveTo>
                    <a:pt x="3" y="30"/>
                  </a:moveTo>
                  <a:lnTo>
                    <a:pt x="17" y="30"/>
                  </a:lnTo>
                  <a:lnTo>
                    <a:pt x="17" y="87"/>
                  </a:lnTo>
                  <a:lnTo>
                    <a:pt x="3" y="87"/>
                  </a:lnTo>
                  <a:lnTo>
                    <a:pt x="3" y="3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6" y="16"/>
                  </a:lnTo>
                  <a:lnTo>
                    <a:pt x="13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6" y="17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38"/>
            <p:cNvSpPr>
              <a:spLocks noChangeArrowheads="1"/>
            </p:cNvSpPr>
            <p:nvPr userDrawn="1"/>
          </p:nvSpPr>
          <p:spPr bwMode="auto">
            <a:xfrm>
              <a:off x="4981" y="3587"/>
              <a:ext cx="14" cy="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4978" y="3557"/>
              <a:ext cx="18" cy="18"/>
            </a:xfrm>
            <a:custGeom>
              <a:avLst/>
              <a:gdLst>
                <a:gd name="T0" fmla="*/ 9 w 18"/>
                <a:gd name="T1" fmla="*/ 0 h 18"/>
                <a:gd name="T2" fmla="*/ 9 w 18"/>
                <a:gd name="T3" fmla="*/ 0 h 18"/>
                <a:gd name="T4" fmla="*/ 13 w 18"/>
                <a:gd name="T5" fmla="*/ 0 h 18"/>
                <a:gd name="T6" fmla="*/ 16 w 18"/>
                <a:gd name="T7" fmla="*/ 3 h 18"/>
                <a:gd name="T8" fmla="*/ 18 w 18"/>
                <a:gd name="T9" fmla="*/ 5 h 18"/>
                <a:gd name="T10" fmla="*/ 18 w 18"/>
                <a:gd name="T11" fmla="*/ 9 h 18"/>
                <a:gd name="T12" fmla="*/ 18 w 18"/>
                <a:gd name="T13" fmla="*/ 9 h 18"/>
                <a:gd name="T14" fmla="*/ 18 w 18"/>
                <a:gd name="T15" fmla="*/ 13 h 18"/>
                <a:gd name="T16" fmla="*/ 16 w 18"/>
                <a:gd name="T17" fmla="*/ 16 h 18"/>
                <a:gd name="T18" fmla="*/ 13 w 18"/>
                <a:gd name="T19" fmla="*/ 17 h 18"/>
                <a:gd name="T20" fmla="*/ 9 w 18"/>
                <a:gd name="T21" fmla="*/ 18 h 18"/>
                <a:gd name="T22" fmla="*/ 9 w 18"/>
                <a:gd name="T23" fmla="*/ 18 h 18"/>
                <a:gd name="T24" fmla="*/ 6 w 18"/>
                <a:gd name="T25" fmla="*/ 17 h 18"/>
                <a:gd name="T26" fmla="*/ 3 w 18"/>
                <a:gd name="T27" fmla="*/ 16 h 18"/>
                <a:gd name="T28" fmla="*/ 2 w 18"/>
                <a:gd name="T29" fmla="*/ 13 h 18"/>
                <a:gd name="T30" fmla="*/ 0 w 18"/>
                <a:gd name="T31" fmla="*/ 9 h 18"/>
                <a:gd name="T32" fmla="*/ 0 w 18"/>
                <a:gd name="T33" fmla="*/ 9 h 18"/>
                <a:gd name="T34" fmla="*/ 2 w 18"/>
                <a:gd name="T35" fmla="*/ 5 h 18"/>
                <a:gd name="T36" fmla="*/ 3 w 18"/>
                <a:gd name="T37" fmla="*/ 3 h 18"/>
                <a:gd name="T38" fmla="*/ 6 w 18"/>
                <a:gd name="T39" fmla="*/ 0 h 18"/>
                <a:gd name="T40" fmla="*/ 9 w 18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6" y="16"/>
                  </a:lnTo>
                  <a:lnTo>
                    <a:pt x="13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6" y="17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5008" y="3584"/>
              <a:ext cx="56" cy="61"/>
            </a:xfrm>
            <a:custGeom>
              <a:avLst/>
              <a:gdLst>
                <a:gd name="T0" fmla="*/ 42 w 56"/>
                <a:gd name="T1" fmla="*/ 24 h 61"/>
                <a:gd name="T2" fmla="*/ 42 w 56"/>
                <a:gd name="T3" fmla="*/ 24 h 61"/>
                <a:gd name="T4" fmla="*/ 40 w 56"/>
                <a:gd name="T5" fmla="*/ 20 h 61"/>
                <a:gd name="T6" fmla="*/ 38 w 56"/>
                <a:gd name="T7" fmla="*/ 15 h 61"/>
                <a:gd name="T8" fmla="*/ 34 w 56"/>
                <a:gd name="T9" fmla="*/ 13 h 61"/>
                <a:gd name="T10" fmla="*/ 28 w 56"/>
                <a:gd name="T11" fmla="*/ 12 h 61"/>
                <a:gd name="T12" fmla="*/ 28 w 56"/>
                <a:gd name="T13" fmla="*/ 12 h 61"/>
                <a:gd name="T14" fmla="*/ 23 w 56"/>
                <a:gd name="T15" fmla="*/ 13 h 61"/>
                <a:gd name="T16" fmla="*/ 18 w 56"/>
                <a:gd name="T17" fmla="*/ 17 h 61"/>
                <a:gd name="T18" fmla="*/ 15 w 56"/>
                <a:gd name="T19" fmla="*/ 20 h 61"/>
                <a:gd name="T20" fmla="*/ 14 w 56"/>
                <a:gd name="T21" fmla="*/ 24 h 61"/>
                <a:gd name="T22" fmla="*/ 42 w 56"/>
                <a:gd name="T23" fmla="*/ 24 h 61"/>
                <a:gd name="T24" fmla="*/ 54 w 56"/>
                <a:gd name="T25" fmla="*/ 43 h 61"/>
                <a:gd name="T26" fmla="*/ 54 w 56"/>
                <a:gd name="T27" fmla="*/ 43 h 61"/>
                <a:gd name="T28" fmla="*/ 52 w 56"/>
                <a:gd name="T29" fmla="*/ 51 h 61"/>
                <a:gd name="T30" fmla="*/ 45 w 56"/>
                <a:gd name="T31" fmla="*/ 56 h 61"/>
                <a:gd name="T32" fmla="*/ 39 w 56"/>
                <a:gd name="T33" fmla="*/ 60 h 61"/>
                <a:gd name="T34" fmla="*/ 34 w 56"/>
                <a:gd name="T35" fmla="*/ 61 h 61"/>
                <a:gd name="T36" fmla="*/ 29 w 56"/>
                <a:gd name="T37" fmla="*/ 61 h 61"/>
                <a:gd name="T38" fmla="*/ 29 w 56"/>
                <a:gd name="T39" fmla="*/ 61 h 61"/>
                <a:gd name="T40" fmla="*/ 24 w 56"/>
                <a:gd name="T41" fmla="*/ 61 h 61"/>
                <a:gd name="T42" fmla="*/ 18 w 56"/>
                <a:gd name="T43" fmla="*/ 60 h 61"/>
                <a:gd name="T44" fmla="*/ 12 w 56"/>
                <a:gd name="T45" fmla="*/ 57 h 61"/>
                <a:gd name="T46" fmla="*/ 9 w 56"/>
                <a:gd name="T47" fmla="*/ 53 h 61"/>
                <a:gd name="T48" fmla="*/ 5 w 56"/>
                <a:gd name="T49" fmla="*/ 50 h 61"/>
                <a:gd name="T50" fmla="*/ 2 w 56"/>
                <a:gd name="T51" fmla="*/ 43 h 61"/>
                <a:gd name="T52" fmla="*/ 0 w 56"/>
                <a:gd name="T53" fmla="*/ 38 h 61"/>
                <a:gd name="T54" fmla="*/ 0 w 56"/>
                <a:gd name="T55" fmla="*/ 31 h 61"/>
                <a:gd name="T56" fmla="*/ 0 w 56"/>
                <a:gd name="T57" fmla="*/ 31 h 61"/>
                <a:gd name="T58" fmla="*/ 0 w 56"/>
                <a:gd name="T59" fmla="*/ 24 h 61"/>
                <a:gd name="T60" fmla="*/ 2 w 56"/>
                <a:gd name="T61" fmla="*/ 18 h 61"/>
                <a:gd name="T62" fmla="*/ 5 w 56"/>
                <a:gd name="T63" fmla="*/ 13 h 61"/>
                <a:gd name="T64" fmla="*/ 9 w 56"/>
                <a:gd name="T65" fmla="*/ 9 h 61"/>
                <a:gd name="T66" fmla="*/ 12 w 56"/>
                <a:gd name="T67" fmla="*/ 5 h 61"/>
                <a:gd name="T68" fmla="*/ 18 w 56"/>
                <a:gd name="T69" fmla="*/ 3 h 61"/>
                <a:gd name="T70" fmla="*/ 23 w 56"/>
                <a:gd name="T71" fmla="*/ 1 h 61"/>
                <a:gd name="T72" fmla="*/ 28 w 56"/>
                <a:gd name="T73" fmla="*/ 0 h 61"/>
                <a:gd name="T74" fmla="*/ 28 w 56"/>
                <a:gd name="T75" fmla="*/ 0 h 61"/>
                <a:gd name="T76" fmla="*/ 34 w 56"/>
                <a:gd name="T77" fmla="*/ 1 h 61"/>
                <a:gd name="T78" fmla="*/ 39 w 56"/>
                <a:gd name="T79" fmla="*/ 3 h 61"/>
                <a:gd name="T80" fmla="*/ 44 w 56"/>
                <a:gd name="T81" fmla="*/ 5 h 61"/>
                <a:gd name="T82" fmla="*/ 48 w 56"/>
                <a:gd name="T83" fmla="*/ 9 h 61"/>
                <a:gd name="T84" fmla="*/ 52 w 56"/>
                <a:gd name="T85" fmla="*/ 13 h 61"/>
                <a:gd name="T86" fmla="*/ 54 w 56"/>
                <a:gd name="T87" fmla="*/ 18 h 61"/>
                <a:gd name="T88" fmla="*/ 56 w 56"/>
                <a:gd name="T89" fmla="*/ 24 h 61"/>
                <a:gd name="T90" fmla="*/ 56 w 56"/>
                <a:gd name="T91" fmla="*/ 31 h 61"/>
                <a:gd name="T92" fmla="*/ 56 w 56"/>
                <a:gd name="T93" fmla="*/ 31 h 61"/>
                <a:gd name="T94" fmla="*/ 56 w 56"/>
                <a:gd name="T95" fmla="*/ 34 h 61"/>
                <a:gd name="T96" fmla="*/ 14 w 56"/>
                <a:gd name="T97" fmla="*/ 34 h 61"/>
                <a:gd name="T98" fmla="*/ 14 w 56"/>
                <a:gd name="T99" fmla="*/ 34 h 61"/>
                <a:gd name="T100" fmla="*/ 15 w 56"/>
                <a:gd name="T101" fmla="*/ 41 h 61"/>
                <a:gd name="T102" fmla="*/ 18 w 56"/>
                <a:gd name="T103" fmla="*/ 46 h 61"/>
                <a:gd name="T104" fmla="*/ 23 w 56"/>
                <a:gd name="T105" fmla="*/ 48 h 61"/>
                <a:gd name="T106" fmla="*/ 29 w 56"/>
                <a:gd name="T107" fmla="*/ 50 h 61"/>
                <a:gd name="T108" fmla="*/ 29 w 56"/>
                <a:gd name="T109" fmla="*/ 50 h 61"/>
                <a:gd name="T110" fmla="*/ 34 w 56"/>
                <a:gd name="T111" fmla="*/ 50 h 61"/>
                <a:gd name="T112" fmla="*/ 39 w 56"/>
                <a:gd name="T113" fmla="*/ 47 h 61"/>
                <a:gd name="T114" fmla="*/ 42 w 56"/>
                <a:gd name="T115" fmla="*/ 43 h 61"/>
                <a:gd name="T116" fmla="*/ 43 w 56"/>
                <a:gd name="T117" fmla="*/ 39 h 61"/>
                <a:gd name="T118" fmla="*/ 54 w 56"/>
                <a:gd name="T11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" h="61">
                  <a:moveTo>
                    <a:pt x="42" y="24"/>
                  </a:moveTo>
                  <a:lnTo>
                    <a:pt x="42" y="24"/>
                  </a:lnTo>
                  <a:lnTo>
                    <a:pt x="40" y="20"/>
                  </a:lnTo>
                  <a:lnTo>
                    <a:pt x="38" y="15"/>
                  </a:lnTo>
                  <a:lnTo>
                    <a:pt x="34" y="13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3" y="13"/>
                  </a:lnTo>
                  <a:lnTo>
                    <a:pt x="18" y="17"/>
                  </a:lnTo>
                  <a:lnTo>
                    <a:pt x="15" y="20"/>
                  </a:lnTo>
                  <a:lnTo>
                    <a:pt x="14" y="24"/>
                  </a:lnTo>
                  <a:lnTo>
                    <a:pt x="42" y="24"/>
                  </a:lnTo>
                  <a:close/>
                  <a:moveTo>
                    <a:pt x="54" y="43"/>
                  </a:moveTo>
                  <a:lnTo>
                    <a:pt x="54" y="43"/>
                  </a:lnTo>
                  <a:lnTo>
                    <a:pt x="52" y="51"/>
                  </a:lnTo>
                  <a:lnTo>
                    <a:pt x="45" y="56"/>
                  </a:lnTo>
                  <a:lnTo>
                    <a:pt x="39" y="60"/>
                  </a:lnTo>
                  <a:lnTo>
                    <a:pt x="34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2" y="57"/>
                  </a:lnTo>
                  <a:lnTo>
                    <a:pt x="9" y="53"/>
                  </a:lnTo>
                  <a:lnTo>
                    <a:pt x="5" y="50"/>
                  </a:lnTo>
                  <a:lnTo>
                    <a:pt x="2" y="4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9" y="3"/>
                  </a:lnTo>
                  <a:lnTo>
                    <a:pt x="44" y="5"/>
                  </a:lnTo>
                  <a:lnTo>
                    <a:pt x="48" y="9"/>
                  </a:lnTo>
                  <a:lnTo>
                    <a:pt x="52" y="13"/>
                  </a:lnTo>
                  <a:lnTo>
                    <a:pt x="54" y="18"/>
                  </a:lnTo>
                  <a:lnTo>
                    <a:pt x="56" y="24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6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5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34" y="50"/>
                  </a:lnTo>
                  <a:lnTo>
                    <a:pt x="39" y="47"/>
                  </a:lnTo>
                  <a:lnTo>
                    <a:pt x="42" y="43"/>
                  </a:lnTo>
                  <a:lnTo>
                    <a:pt x="43" y="39"/>
                  </a:lnTo>
                  <a:lnTo>
                    <a:pt x="5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5075" y="3587"/>
              <a:ext cx="52" cy="58"/>
            </a:xfrm>
            <a:custGeom>
              <a:avLst/>
              <a:gdLst>
                <a:gd name="T0" fmla="*/ 22 w 52"/>
                <a:gd name="T1" fmla="*/ 58 h 58"/>
                <a:gd name="T2" fmla="*/ 22 w 52"/>
                <a:gd name="T3" fmla="*/ 58 h 58"/>
                <a:gd name="T4" fmla="*/ 17 w 52"/>
                <a:gd name="T5" fmla="*/ 58 h 58"/>
                <a:gd name="T6" fmla="*/ 13 w 52"/>
                <a:gd name="T7" fmla="*/ 57 h 58"/>
                <a:gd name="T8" fmla="*/ 9 w 52"/>
                <a:gd name="T9" fmla="*/ 54 h 58"/>
                <a:gd name="T10" fmla="*/ 5 w 52"/>
                <a:gd name="T11" fmla="*/ 52 h 58"/>
                <a:gd name="T12" fmla="*/ 4 w 52"/>
                <a:gd name="T13" fmla="*/ 48 h 58"/>
                <a:gd name="T14" fmla="*/ 1 w 52"/>
                <a:gd name="T15" fmla="*/ 44 h 58"/>
                <a:gd name="T16" fmla="*/ 0 w 52"/>
                <a:gd name="T17" fmla="*/ 40 h 58"/>
                <a:gd name="T18" fmla="*/ 0 w 52"/>
                <a:gd name="T19" fmla="*/ 35 h 58"/>
                <a:gd name="T20" fmla="*/ 0 w 52"/>
                <a:gd name="T21" fmla="*/ 0 h 58"/>
                <a:gd name="T22" fmla="*/ 14 w 52"/>
                <a:gd name="T23" fmla="*/ 0 h 58"/>
                <a:gd name="T24" fmla="*/ 14 w 52"/>
                <a:gd name="T25" fmla="*/ 33 h 58"/>
                <a:gd name="T26" fmla="*/ 14 w 52"/>
                <a:gd name="T27" fmla="*/ 33 h 58"/>
                <a:gd name="T28" fmla="*/ 14 w 52"/>
                <a:gd name="T29" fmla="*/ 38 h 58"/>
                <a:gd name="T30" fmla="*/ 17 w 52"/>
                <a:gd name="T31" fmla="*/ 43 h 58"/>
                <a:gd name="T32" fmla="*/ 20 w 52"/>
                <a:gd name="T33" fmla="*/ 45 h 58"/>
                <a:gd name="T34" fmla="*/ 26 w 52"/>
                <a:gd name="T35" fmla="*/ 47 h 58"/>
                <a:gd name="T36" fmla="*/ 26 w 52"/>
                <a:gd name="T37" fmla="*/ 47 h 58"/>
                <a:gd name="T38" fmla="*/ 31 w 52"/>
                <a:gd name="T39" fmla="*/ 45 h 58"/>
                <a:gd name="T40" fmla="*/ 34 w 52"/>
                <a:gd name="T41" fmla="*/ 43 h 58"/>
                <a:gd name="T42" fmla="*/ 37 w 52"/>
                <a:gd name="T43" fmla="*/ 39 h 58"/>
                <a:gd name="T44" fmla="*/ 37 w 52"/>
                <a:gd name="T45" fmla="*/ 34 h 58"/>
                <a:gd name="T46" fmla="*/ 37 w 52"/>
                <a:gd name="T47" fmla="*/ 0 h 58"/>
                <a:gd name="T48" fmla="*/ 51 w 52"/>
                <a:gd name="T49" fmla="*/ 0 h 58"/>
                <a:gd name="T50" fmla="*/ 51 w 52"/>
                <a:gd name="T51" fmla="*/ 47 h 58"/>
                <a:gd name="T52" fmla="*/ 51 w 52"/>
                <a:gd name="T53" fmla="*/ 47 h 58"/>
                <a:gd name="T54" fmla="*/ 52 w 52"/>
                <a:gd name="T55" fmla="*/ 57 h 58"/>
                <a:gd name="T56" fmla="*/ 38 w 52"/>
                <a:gd name="T57" fmla="*/ 57 h 58"/>
                <a:gd name="T58" fmla="*/ 38 w 52"/>
                <a:gd name="T59" fmla="*/ 57 h 58"/>
                <a:gd name="T60" fmla="*/ 38 w 52"/>
                <a:gd name="T61" fmla="*/ 50 h 58"/>
                <a:gd name="T62" fmla="*/ 38 w 52"/>
                <a:gd name="T63" fmla="*/ 50 h 58"/>
                <a:gd name="T64" fmla="*/ 36 w 52"/>
                <a:gd name="T65" fmla="*/ 54 h 58"/>
                <a:gd name="T66" fmla="*/ 32 w 52"/>
                <a:gd name="T67" fmla="*/ 57 h 58"/>
                <a:gd name="T68" fmla="*/ 27 w 52"/>
                <a:gd name="T69" fmla="*/ 58 h 58"/>
                <a:gd name="T70" fmla="*/ 22 w 52"/>
                <a:gd name="T7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58">
                  <a:moveTo>
                    <a:pt x="22" y="58"/>
                  </a:moveTo>
                  <a:lnTo>
                    <a:pt x="22" y="58"/>
                  </a:lnTo>
                  <a:lnTo>
                    <a:pt x="17" y="58"/>
                  </a:lnTo>
                  <a:lnTo>
                    <a:pt x="13" y="57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4" y="48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8"/>
                  </a:lnTo>
                  <a:lnTo>
                    <a:pt x="17" y="43"/>
                  </a:lnTo>
                  <a:lnTo>
                    <a:pt x="20" y="45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31" y="45"/>
                  </a:lnTo>
                  <a:lnTo>
                    <a:pt x="34" y="43"/>
                  </a:lnTo>
                  <a:lnTo>
                    <a:pt x="37" y="39"/>
                  </a:lnTo>
                  <a:lnTo>
                    <a:pt x="37" y="34"/>
                  </a:lnTo>
                  <a:lnTo>
                    <a:pt x="37" y="0"/>
                  </a:lnTo>
                  <a:lnTo>
                    <a:pt x="51" y="0"/>
                  </a:lnTo>
                  <a:lnTo>
                    <a:pt x="51" y="47"/>
                  </a:lnTo>
                  <a:lnTo>
                    <a:pt x="51" y="47"/>
                  </a:lnTo>
                  <a:lnTo>
                    <a:pt x="52" y="57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6" y="54"/>
                  </a:lnTo>
                  <a:lnTo>
                    <a:pt x="32" y="57"/>
                  </a:lnTo>
                  <a:lnTo>
                    <a:pt x="27" y="58"/>
                  </a:lnTo>
                  <a:lnTo>
                    <a:pt x="2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5075" y="3587"/>
              <a:ext cx="52" cy="58"/>
            </a:xfrm>
            <a:custGeom>
              <a:avLst/>
              <a:gdLst>
                <a:gd name="T0" fmla="*/ 22 w 52"/>
                <a:gd name="T1" fmla="*/ 58 h 58"/>
                <a:gd name="T2" fmla="*/ 22 w 52"/>
                <a:gd name="T3" fmla="*/ 58 h 58"/>
                <a:gd name="T4" fmla="*/ 17 w 52"/>
                <a:gd name="T5" fmla="*/ 58 h 58"/>
                <a:gd name="T6" fmla="*/ 13 w 52"/>
                <a:gd name="T7" fmla="*/ 57 h 58"/>
                <a:gd name="T8" fmla="*/ 9 w 52"/>
                <a:gd name="T9" fmla="*/ 54 h 58"/>
                <a:gd name="T10" fmla="*/ 5 w 52"/>
                <a:gd name="T11" fmla="*/ 52 h 58"/>
                <a:gd name="T12" fmla="*/ 4 w 52"/>
                <a:gd name="T13" fmla="*/ 48 h 58"/>
                <a:gd name="T14" fmla="*/ 1 w 52"/>
                <a:gd name="T15" fmla="*/ 44 h 58"/>
                <a:gd name="T16" fmla="*/ 0 w 52"/>
                <a:gd name="T17" fmla="*/ 40 h 58"/>
                <a:gd name="T18" fmla="*/ 0 w 52"/>
                <a:gd name="T19" fmla="*/ 35 h 58"/>
                <a:gd name="T20" fmla="*/ 0 w 52"/>
                <a:gd name="T21" fmla="*/ 0 h 58"/>
                <a:gd name="T22" fmla="*/ 14 w 52"/>
                <a:gd name="T23" fmla="*/ 0 h 58"/>
                <a:gd name="T24" fmla="*/ 14 w 52"/>
                <a:gd name="T25" fmla="*/ 33 h 58"/>
                <a:gd name="T26" fmla="*/ 14 w 52"/>
                <a:gd name="T27" fmla="*/ 33 h 58"/>
                <a:gd name="T28" fmla="*/ 14 w 52"/>
                <a:gd name="T29" fmla="*/ 38 h 58"/>
                <a:gd name="T30" fmla="*/ 17 w 52"/>
                <a:gd name="T31" fmla="*/ 43 h 58"/>
                <a:gd name="T32" fmla="*/ 20 w 52"/>
                <a:gd name="T33" fmla="*/ 45 h 58"/>
                <a:gd name="T34" fmla="*/ 26 w 52"/>
                <a:gd name="T35" fmla="*/ 47 h 58"/>
                <a:gd name="T36" fmla="*/ 26 w 52"/>
                <a:gd name="T37" fmla="*/ 47 h 58"/>
                <a:gd name="T38" fmla="*/ 31 w 52"/>
                <a:gd name="T39" fmla="*/ 45 h 58"/>
                <a:gd name="T40" fmla="*/ 34 w 52"/>
                <a:gd name="T41" fmla="*/ 43 h 58"/>
                <a:gd name="T42" fmla="*/ 37 w 52"/>
                <a:gd name="T43" fmla="*/ 39 h 58"/>
                <a:gd name="T44" fmla="*/ 37 w 52"/>
                <a:gd name="T45" fmla="*/ 34 h 58"/>
                <a:gd name="T46" fmla="*/ 37 w 52"/>
                <a:gd name="T47" fmla="*/ 0 h 58"/>
                <a:gd name="T48" fmla="*/ 51 w 52"/>
                <a:gd name="T49" fmla="*/ 0 h 58"/>
                <a:gd name="T50" fmla="*/ 51 w 52"/>
                <a:gd name="T51" fmla="*/ 47 h 58"/>
                <a:gd name="T52" fmla="*/ 51 w 52"/>
                <a:gd name="T53" fmla="*/ 47 h 58"/>
                <a:gd name="T54" fmla="*/ 52 w 52"/>
                <a:gd name="T55" fmla="*/ 57 h 58"/>
                <a:gd name="T56" fmla="*/ 38 w 52"/>
                <a:gd name="T57" fmla="*/ 57 h 58"/>
                <a:gd name="T58" fmla="*/ 38 w 52"/>
                <a:gd name="T59" fmla="*/ 57 h 58"/>
                <a:gd name="T60" fmla="*/ 38 w 52"/>
                <a:gd name="T61" fmla="*/ 50 h 58"/>
                <a:gd name="T62" fmla="*/ 38 w 52"/>
                <a:gd name="T63" fmla="*/ 50 h 58"/>
                <a:gd name="T64" fmla="*/ 36 w 52"/>
                <a:gd name="T65" fmla="*/ 54 h 58"/>
                <a:gd name="T66" fmla="*/ 32 w 52"/>
                <a:gd name="T67" fmla="*/ 57 h 58"/>
                <a:gd name="T68" fmla="*/ 27 w 52"/>
                <a:gd name="T69" fmla="*/ 58 h 58"/>
                <a:gd name="T70" fmla="*/ 22 w 52"/>
                <a:gd name="T7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58">
                  <a:moveTo>
                    <a:pt x="22" y="58"/>
                  </a:moveTo>
                  <a:lnTo>
                    <a:pt x="22" y="58"/>
                  </a:lnTo>
                  <a:lnTo>
                    <a:pt x="17" y="58"/>
                  </a:lnTo>
                  <a:lnTo>
                    <a:pt x="13" y="57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4" y="48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8"/>
                  </a:lnTo>
                  <a:lnTo>
                    <a:pt x="17" y="43"/>
                  </a:lnTo>
                  <a:lnTo>
                    <a:pt x="20" y="45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31" y="45"/>
                  </a:lnTo>
                  <a:lnTo>
                    <a:pt x="34" y="43"/>
                  </a:lnTo>
                  <a:lnTo>
                    <a:pt x="37" y="39"/>
                  </a:lnTo>
                  <a:lnTo>
                    <a:pt x="37" y="34"/>
                  </a:lnTo>
                  <a:lnTo>
                    <a:pt x="37" y="0"/>
                  </a:lnTo>
                  <a:lnTo>
                    <a:pt x="51" y="0"/>
                  </a:lnTo>
                  <a:lnTo>
                    <a:pt x="51" y="47"/>
                  </a:lnTo>
                  <a:lnTo>
                    <a:pt x="51" y="47"/>
                  </a:lnTo>
                  <a:lnTo>
                    <a:pt x="52" y="57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6" y="54"/>
                  </a:lnTo>
                  <a:lnTo>
                    <a:pt x="32" y="57"/>
                  </a:lnTo>
                  <a:lnTo>
                    <a:pt x="27" y="58"/>
                  </a:lnTo>
                  <a:lnTo>
                    <a:pt x="22" y="5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5144" y="3585"/>
              <a:ext cx="33" cy="59"/>
            </a:xfrm>
            <a:custGeom>
              <a:avLst/>
              <a:gdLst>
                <a:gd name="T0" fmla="*/ 33 w 33"/>
                <a:gd name="T1" fmla="*/ 14 h 59"/>
                <a:gd name="T2" fmla="*/ 33 w 33"/>
                <a:gd name="T3" fmla="*/ 14 h 59"/>
                <a:gd name="T4" fmla="*/ 29 w 33"/>
                <a:gd name="T5" fmla="*/ 14 h 59"/>
                <a:gd name="T6" fmla="*/ 29 w 33"/>
                <a:gd name="T7" fmla="*/ 14 h 59"/>
                <a:gd name="T8" fmla="*/ 21 w 33"/>
                <a:gd name="T9" fmla="*/ 16 h 59"/>
                <a:gd name="T10" fmla="*/ 18 w 33"/>
                <a:gd name="T11" fmla="*/ 19 h 59"/>
                <a:gd name="T12" fmla="*/ 14 w 33"/>
                <a:gd name="T13" fmla="*/ 24 h 59"/>
                <a:gd name="T14" fmla="*/ 14 w 33"/>
                <a:gd name="T15" fmla="*/ 31 h 59"/>
                <a:gd name="T16" fmla="*/ 14 w 33"/>
                <a:gd name="T17" fmla="*/ 59 h 59"/>
                <a:gd name="T18" fmla="*/ 0 w 33"/>
                <a:gd name="T19" fmla="*/ 59 h 59"/>
                <a:gd name="T20" fmla="*/ 0 w 33"/>
                <a:gd name="T21" fmla="*/ 2 h 59"/>
                <a:gd name="T22" fmla="*/ 13 w 33"/>
                <a:gd name="T23" fmla="*/ 2 h 59"/>
                <a:gd name="T24" fmla="*/ 13 w 33"/>
                <a:gd name="T25" fmla="*/ 11 h 59"/>
                <a:gd name="T26" fmla="*/ 13 w 33"/>
                <a:gd name="T27" fmla="*/ 11 h 59"/>
                <a:gd name="T28" fmla="*/ 16 w 33"/>
                <a:gd name="T29" fmla="*/ 7 h 59"/>
                <a:gd name="T30" fmla="*/ 20 w 33"/>
                <a:gd name="T31" fmla="*/ 3 h 59"/>
                <a:gd name="T32" fmla="*/ 24 w 33"/>
                <a:gd name="T33" fmla="*/ 2 h 59"/>
                <a:gd name="T34" fmla="*/ 30 w 33"/>
                <a:gd name="T35" fmla="*/ 0 h 59"/>
                <a:gd name="T36" fmla="*/ 30 w 33"/>
                <a:gd name="T37" fmla="*/ 0 h 59"/>
                <a:gd name="T38" fmla="*/ 33 w 33"/>
                <a:gd name="T39" fmla="*/ 2 h 59"/>
                <a:gd name="T40" fmla="*/ 33 w 33"/>
                <a:gd name="T4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59">
                  <a:moveTo>
                    <a:pt x="33" y="14"/>
                  </a:moveTo>
                  <a:lnTo>
                    <a:pt x="33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1" y="16"/>
                  </a:lnTo>
                  <a:lnTo>
                    <a:pt x="18" y="19"/>
                  </a:lnTo>
                  <a:lnTo>
                    <a:pt x="14" y="24"/>
                  </a:lnTo>
                  <a:lnTo>
                    <a:pt x="14" y="31"/>
                  </a:lnTo>
                  <a:lnTo>
                    <a:pt x="14" y="59"/>
                  </a:lnTo>
                  <a:lnTo>
                    <a:pt x="0" y="59"/>
                  </a:lnTo>
                  <a:lnTo>
                    <a:pt x="0" y="2"/>
                  </a:lnTo>
                  <a:lnTo>
                    <a:pt x="13" y="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6" y="7"/>
                  </a:lnTo>
                  <a:lnTo>
                    <a:pt x="20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5184" y="3584"/>
              <a:ext cx="45" cy="61"/>
            </a:xfrm>
            <a:custGeom>
              <a:avLst/>
              <a:gdLst>
                <a:gd name="T0" fmla="*/ 12 w 45"/>
                <a:gd name="T1" fmla="*/ 41 h 61"/>
                <a:gd name="T2" fmla="*/ 14 w 45"/>
                <a:gd name="T3" fmla="*/ 48 h 61"/>
                <a:gd name="T4" fmla="*/ 23 w 45"/>
                <a:gd name="T5" fmla="*/ 51 h 61"/>
                <a:gd name="T6" fmla="*/ 27 w 45"/>
                <a:gd name="T7" fmla="*/ 50 h 61"/>
                <a:gd name="T8" fmla="*/ 31 w 45"/>
                <a:gd name="T9" fmla="*/ 47 h 61"/>
                <a:gd name="T10" fmla="*/ 32 w 45"/>
                <a:gd name="T11" fmla="*/ 45 h 61"/>
                <a:gd name="T12" fmla="*/ 31 w 45"/>
                <a:gd name="T13" fmla="*/ 41 h 61"/>
                <a:gd name="T14" fmla="*/ 26 w 45"/>
                <a:gd name="T15" fmla="*/ 38 h 61"/>
                <a:gd name="T16" fmla="*/ 17 w 45"/>
                <a:gd name="T17" fmla="*/ 36 h 61"/>
                <a:gd name="T18" fmla="*/ 6 w 45"/>
                <a:gd name="T19" fmla="*/ 29 h 61"/>
                <a:gd name="T20" fmla="*/ 2 w 45"/>
                <a:gd name="T21" fmla="*/ 19 h 61"/>
                <a:gd name="T22" fmla="*/ 2 w 45"/>
                <a:gd name="T23" fmla="*/ 15 h 61"/>
                <a:gd name="T24" fmla="*/ 8 w 45"/>
                <a:gd name="T25" fmla="*/ 6 h 61"/>
                <a:gd name="T26" fmla="*/ 18 w 45"/>
                <a:gd name="T27" fmla="*/ 1 h 61"/>
                <a:gd name="T28" fmla="*/ 22 w 45"/>
                <a:gd name="T29" fmla="*/ 0 h 61"/>
                <a:gd name="T30" fmla="*/ 32 w 45"/>
                <a:gd name="T31" fmla="*/ 3 h 61"/>
                <a:gd name="T32" fmla="*/ 40 w 45"/>
                <a:gd name="T33" fmla="*/ 6 h 61"/>
                <a:gd name="T34" fmla="*/ 45 w 45"/>
                <a:gd name="T35" fmla="*/ 17 h 61"/>
                <a:gd name="T36" fmla="*/ 34 w 45"/>
                <a:gd name="T37" fmla="*/ 20 h 61"/>
                <a:gd name="T38" fmla="*/ 31 w 45"/>
                <a:gd name="T39" fmla="*/ 14 h 61"/>
                <a:gd name="T40" fmla="*/ 22 w 45"/>
                <a:gd name="T41" fmla="*/ 12 h 61"/>
                <a:gd name="T42" fmla="*/ 20 w 45"/>
                <a:gd name="T43" fmla="*/ 12 h 61"/>
                <a:gd name="T44" fmla="*/ 14 w 45"/>
                <a:gd name="T45" fmla="*/ 15 h 61"/>
                <a:gd name="T46" fmla="*/ 14 w 45"/>
                <a:gd name="T47" fmla="*/ 18 h 61"/>
                <a:gd name="T48" fmla="*/ 16 w 45"/>
                <a:gd name="T49" fmla="*/ 22 h 61"/>
                <a:gd name="T50" fmla="*/ 28 w 45"/>
                <a:gd name="T51" fmla="*/ 25 h 61"/>
                <a:gd name="T52" fmla="*/ 36 w 45"/>
                <a:gd name="T53" fmla="*/ 28 h 61"/>
                <a:gd name="T54" fmla="*/ 44 w 45"/>
                <a:gd name="T55" fmla="*/ 37 h 61"/>
                <a:gd name="T56" fmla="*/ 45 w 45"/>
                <a:gd name="T57" fmla="*/ 43 h 61"/>
                <a:gd name="T58" fmla="*/ 40 w 45"/>
                <a:gd name="T59" fmla="*/ 56 h 61"/>
                <a:gd name="T60" fmla="*/ 34 w 45"/>
                <a:gd name="T61" fmla="*/ 60 h 61"/>
                <a:gd name="T62" fmla="*/ 23 w 45"/>
                <a:gd name="T63" fmla="*/ 61 h 61"/>
                <a:gd name="T64" fmla="*/ 18 w 45"/>
                <a:gd name="T65" fmla="*/ 61 h 61"/>
                <a:gd name="T66" fmla="*/ 9 w 45"/>
                <a:gd name="T67" fmla="*/ 57 h 61"/>
                <a:gd name="T68" fmla="*/ 2 w 45"/>
                <a:gd name="T69" fmla="*/ 50 h 61"/>
                <a:gd name="T70" fmla="*/ 12 w 45"/>
                <a:gd name="T71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" h="61">
                  <a:moveTo>
                    <a:pt x="12" y="41"/>
                  </a:moveTo>
                  <a:lnTo>
                    <a:pt x="12" y="41"/>
                  </a:lnTo>
                  <a:lnTo>
                    <a:pt x="13" y="45"/>
                  </a:lnTo>
                  <a:lnTo>
                    <a:pt x="14" y="48"/>
                  </a:lnTo>
                  <a:lnTo>
                    <a:pt x="18" y="50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7" y="50"/>
                  </a:lnTo>
                  <a:lnTo>
                    <a:pt x="30" y="48"/>
                  </a:lnTo>
                  <a:lnTo>
                    <a:pt x="31" y="47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11" y="33"/>
                  </a:lnTo>
                  <a:lnTo>
                    <a:pt x="6" y="29"/>
                  </a:lnTo>
                  <a:lnTo>
                    <a:pt x="3" y="2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5"/>
                  </a:lnTo>
                  <a:lnTo>
                    <a:pt x="3" y="12"/>
                  </a:lnTo>
                  <a:lnTo>
                    <a:pt x="8" y="6"/>
                  </a:lnTo>
                  <a:lnTo>
                    <a:pt x="14" y="3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6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5" y="17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27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3"/>
                  </a:lnTo>
                  <a:lnTo>
                    <a:pt x="14" y="15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36" y="28"/>
                  </a:lnTo>
                  <a:lnTo>
                    <a:pt x="41" y="32"/>
                  </a:lnTo>
                  <a:lnTo>
                    <a:pt x="44" y="37"/>
                  </a:lnTo>
                  <a:lnTo>
                    <a:pt x="45" y="43"/>
                  </a:lnTo>
                  <a:lnTo>
                    <a:pt x="45" y="43"/>
                  </a:lnTo>
                  <a:lnTo>
                    <a:pt x="44" y="50"/>
                  </a:lnTo>
                  <a:lnTo>
                    <a:pt x="40" y="56"/>
                  </a:lnTo>
                  <a:lnTo>
                    <a:pt x="37" y="59"/>
                  </a:lnTo>
                  <a:lnTo>
                    <a:pt x="34" y="60"/>
                  </a:lnTo>
                  <a:lnTo>
                    <a:pt x="28" y="61"/>
                  </a:lnTo>
                  <a:lnTo>
                    <a:pt x="23" y="61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3" y="60"/>
                  </a:lnTo>
                  <a:lnTo>
                    <a:pt x="9" y="57"/>
                  </a:lnTo>
                  <a:lnTo>
                    <a:pt x="6" y="55"/>
                  </a:lnTo>
                  <a:lnTo>
                    <a:pt x="2" y="50"/>
                  </a:lnTo>
                  <a:lnTo>
                    <a:pt x="0" y="45"/>
                  </a:lnTo>
                  <a:lnTo>
                    <a:pt x="12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4184" y="3247"/>
              <a:ext cx="50" cy="397"/>
            </a:xfrm>
            <a:custGeom>
              <a:avLst/>
              <a:gdLst>
                <a:gd name="T0" fmla="*/ 50 w 50"/>
                <a:gd name="T1" fmla="*/ 397 h 397"/>
                <a:gd name="T2" fmla="*/ 0 w 50"/>
                <a:gd name="T3" fmla="*/ 397 h 397"/>
                <a:gd name="T4" fmla="*/ 0 w 50"/>
                <a:gd name="T5" fmla="*/ 70 h 397"/>
                <a:gd name="T6" fmla="*/ 50 w 50"/>
                <a:gd name="T7" fmla="*/ 70 h 397"/>
                <a:gd name="T8" fmla="*/ 50 w 50"/>
                <a:gd name="T9" fmla="*/ 397 h 397"/>
                <a:gd name="T10" fmla="*/ 0 w 50"/>
                <a:gd name="T11" fmla="*/ 23 h 397"/>
                <a:gd name="T12" fmla="*/ 0 w 50"/>
                <a:gd name="T13" fmla="*/ 23 h 397"/>
                <a:gd name="T14" fmla="*/ 0 w 50"/>
                <a:gd name="T15" fmla="*/ 9 h 397"/>
                <a:gd name="T16" fmla="*/ 0 w 50"/>
                <a:gd name="T17" fmla="*/ 9 h 397"/>
                <a:gd name="T18" fmla="*/ 1 w 50"/>
                <a:gd name="T19" fmla="*/ 5 h 397"/>
                <a:gd name="T20" fmla="*/ 2 w 50"/>
                <a:gd name="T21" fmla="*/ 3 h 397"/>
                <a:gd name="T22" fmla="*/ 2 w 50"/>
                <a:gd name="T23" fmla="*/ 3 h 397"/>
                <a:gd name="T24" fmla="*/ 6 w 50"/>
                <a:gd name="T25" fmla="*/ 1 h 397"/>
                <a:gd name="T26" fmla="*/ 10 w 50"/>
                <a:gd name="T27" fmla="*/ 0 h 397"/>
                <a:gd name="T28" fmla="*/ 10 w 50"/>
                <a:gd name="T29" fmla="*/ 0 h 397"/>
                <a:gd name="T30" fmla="*/ 25 w 50"/>
                <a:gd name="T31" fmla="*/ 0 h 397"/>
                <a:gd name="T32" fmla="*/ 25 w 50"/>
                <a:gd name="T33" fmla="*/ 0 h 397"/>
                <a:gd name="T34" fmla="*/ 40 w 50"/>
                <a:gd name="T35" fmla="*/ 0 h 397"/>
                <a:gd name="T36" fmla="*/ 40 w 50"/>
                <a:gd name="T37" fmla="*/ 0 h 397"/>
                <a:gd name="T38" fmla="*/ 44 w 50"/>
                <a:gd name="T39" fmla="*/ 1 h 397"/>
                <a:gd name="T40" fmla="*/ 48 w 50"/>
                <a:gd name="T41" fmla="*/ 3 h 397"/>
                <a:gd name="T42" fmla="*/ 48 w 50"/>
                <a:gd name="T43" fmla="*/ 3 h 397"/>
                <a:gd name="T44" fmla="*/ 49 w 50"/>
                <a:gd name="T45" fmla="*/ 5 h 397"/>
                <a:gd name="T46" fmla="*/ 50 w 50"/>
                <a:gd name="T47" fmla="*/ 9 h 397"/>
                <a:gd name="T48" fmla="*/ 50 w 50"/>
                <a:gd name="T49" fmla="*/ 9 h 397"/>
                <a:gd name="T50" fmla="*/ 50 w 50"/>
                <a:gd name="T51" fmla="*/ 23 h 397"/>
                <a:gd name="T52" fmla="*/ 50 w 50"/>
                <a:gd name="T53" fmla="*/ 23 h 397"/>
                <a:gd name="T54" fmla="*/ 50 w 50"/>
                <a:gd name="T55" fmla="*/ 37 h 397"/>
                <a:gd name="T56" fmla="*/ 50 w 50"/>
                <a:gd name="T57" fmla="*/ 37 h 397"/>
                <a:gd name="T58" fmla="*/ 49 w 50"/>
                <a:gd name="T59" fmla="*/ 41 h 397"/>
                <a:gd name="T60" fmla="*/ 48 w 50"/>
                <a:gd name="T61" fmla="*/ 43 h 397"/>
                <a:gd name="T62" fmla="*/ 48 w 50"/>
                <a:gd name="T63" fmla="*/ 43 h 397"/>
                <a:gd name="T64" fmla="*/ 44 w 50"/>
                <a:gd name="T65" fmla="*/ 45 h 397"/>
                <a:gd name="T66" fmla="*/ 40 w 50"/>
                <a:gd name="T67" fmla="*/ 46 h 397"/>
                <a:gd name="T68" fmla="*/ 40 w 50"/>
                <a:gd name="T69" fmla="*/ 46 h 397"/>
                <a:gd name="T70" fmla="*/ 25 w 50"/>
                <a:gd name="T71" fmla="*/ 46 h 397"/>
                <a:gd name="T72" fmla="*/ 25 w 50"/>
                <a:gd name="T73" fmla="*/ 46 h 397"/>
                <a:gd name="T74" fmla="*/ 10 w 50"/>
                <a:gd name="T75" fmla="*/ 46 h 397"/>
                <a:gd name="T76" fmla="*/ 10 w 50"/>
                <a:gd name="T77" fmla="*/ 46 h 397"/>
                <a:gd name="T78" fmla="*/ 6 w 50"/>
                <a:gd name="T79" fmla="*/ 45 h 397"/>
                <a:gd name="T80" fmla="*/ 2 w 50"/>
                <a:gd name="T81" fmla="*/ 43 h 397"/>
                <a:gd name="T82" fmla="*/ 2 w 50"/>
                <a:gd name="T83" fmla="*/ 43 h 397"/>
                <a:gd name="T84" fmla="*/ 1 w 50"/>
                <a:gd name="T85" fmla="*/ 41 h 397"/>
                <a:gd name="T86" fmla="*/ 0 w 50"/>
                <a:gd name="T87" fmla="*/ 37 h 397"/>
                <a:gd name="T88" fmla="*/ 0 w 50"/>
                <a:gd name="T89" fmla="*/ 37 h 397"/>
                <a:gd name="T90" fmla="*/ 0 w 50"/>
                <a:gd name="T91" fmla="*/ 2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397">
                  <a:moveTo>
                    <a:pt x="50" y="397"/>
                  </a:moveTo>
                  <a:lnTo>
                    <a:pt x="0" y="397"/>
                  </a:lnTo>
                  <a:lnTo>
                    <a:pt x="0" y="70"/>
                  </a:lnTo>
                  <a:lnTo>
                    <a:pt x="50" y="70"/>
                  </a:lnTo>
                  <a:lnTo>
                    <a:pt x="50" y="397"/>
                  </a:lnTo>
                  <a:close/>
                  <a:moveTo>
                    <a:pt x="0" y="23"/>
                  </a:moveTo>
                  <a:lnTo>
                    <a:pt x="0" y="2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49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6" y="4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Rectangle 46"/>
            <p:cNvSpPr>
              <a:spLocks noChangeArrowheads="1"/>
            </p:cNvSpPr>
            <p:nvPr userDrawn="1"/>
          </p:nvSpPr>
          <p:spPr bwMode="auto">
            <a:xfrm>
              <a:off x="4184" y="3317"/>
              <a:ext cx="50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4184" y="3247"/>
              <a:ext cx="50" cy="46"/>
            </a:xfrm>
            <a:custGeom>
              <a:avLst/>
              <a:gdLst>
                <a:gd name="T0" fmla="*/ 0 w 50"/>
                <a:gd name="T1" fmla="*/ 23 h 46"/>
                <a:gd name="T2" fmla="*/ 0 w 50"/>
                <a:gd name="T3" fmla="*/ 23 h 46"/>
                <a:gd name="T4" fmla="*/ 0 w 50"/>
                <a:gd name="T5" fmla="*/ 9 h 46"/>
                <a:gd name="T6" fmla="*/ 0 w 50"/>
                <a:gd name="T7" fmla="*/ 9 h 46"/>
                <a:gd name="T8" fmla="*/ 1 w 50"/>
                <a:gd name="T9" fmla="*/ 5 h 46"/>
                <a:gd name="T10" fmla="*/ 2 w 50"/>
                <a:gd name="T11" fmla="*/ 3 h 46"/>
                <a:gd name="T12" fmla="*/ 2 w 50"/>
                <a:gd name="T13" fmla="*/ 3 h 46"/>
                <a:gd name="T14" fmla="*/ 6 w 50"/>
                <a:gd name="T15" fmla="*/ 1 h 46"/>
                <a:gd name="T16" fmla="*/ 10 w 50"/>
                <a:gd name="T17" fmla="*/ 0 h 46"/>
                <a:gd name="T18" fmla="*/ 10 w 50"/>
                <a:gd name="T19" fmla="*/ 0 h 46"/>
                <a:gd name="T20" fmla="*/ 25 w 50"/>
                <a:gd name="T21" fmla="*/ 0 h 46"/>
                <a:gd name="T22" fmla="*/ 25 w 50"/>
                <a:gd name="T23" fmla="*/ 0 h 46"/>
                <a:gd name="T24" fmla="*/ 40 w 50"/>
                <a:gd name="T25" fmla="*/ 0 h 46"/>
                <a:gd name="T26" fmla="*/ 40 w 50"/>
                <a:gd name="T27" fmla="*/ 0 h 46"/>
                <a:gd name="T28" fmla="*/ 44 w 50"/>
                <a:gd name="T29" fmla="*/ 1 h 46"/>
                <a:gd name="T30" fmla="*/ 48 w 50"/>
                <a:gd name="T31" fmla="*/ 3 h 46"/>
                <a:gd name="T32" fmla="*/ 48 w 50"/>
                <a:gd name="T33" fmla="*/ 3 h 46"/>
                <a:gd name="T34" fmla="*/ 49 w 50"/>
                <a:gd name="T35" fmla="*/ 5 h 46"/>
                <a:gd name="T36" fmla="*/ 50 w 50"/>
                <a:gd name="T37" fmla="*/ 9 h 46"/>
                <a:gd name="T38" fmla="*/ 50 w 50"/>
                <a:gd name="T39" fmla="*/ 9 h 46"/>
                <a:gd name="T40" fmla="*/ 50 w 50"/>
                <a:gd name="T41" fmla="*/ 23 h 46"/>
                <a:gd name="T42" fmla="*/ 50 w 50"/>
                <a:gd name="T43" fmla="*/ 23 h 46"/>
                <a:gd name="T44" fmla="*/ 50 w 50"/>
                <a:gd name="T45" fmla="*/ 37 h 46"/>
                <a:gd name="T46" fmla="*/ 50 w 50"/>
                <a:gd name="T47" fmla="*/ 37 h 46"/>
                <a:gd name="T48" fmla="*/ 49 w 50"/>
                <a:gd name="T49" fmla="*/ 41 h 46"/>
                <a:gd name="T50" fmla="*/ 48 w 50"/>
                <a:gd name="T51" fmla="*/ 43 h 46"/>
                <a:gd name="T52" fmla="*/ 48 w 50"/>
                <a:gd name="T53" fmla="*/ 43 h 46"/>
                <a:gd name="T54" fmla="*/ 44 w 50"/>
                <a:gd name="T55" fmla="*/ 45 h 46"/>
                <a:gd name="T56" fmla="*/ 40 w 50"/>
                <a:gd name="T57" fmla="*/ 46 h 46"/>
                <a:gd name="T58" fmla="*/ 40 w 50"/>
                <a:gd name="T59" fmla="*/ 46 h 46"/>
                <a:gd name="T60" fmla="*/ 25 w 50"/>
                <a:gd name="T61" fmla="*/ 46 h 46"/>
                <a:gd name="T62" fmla="*/ 25 w 50"/>
                <a:gd name="T63" fmla="*/ 46 h 46"/>
                <a:gd name="T64" fmla="*/ 10 w 50"/>
                <a:gd name="T65" fmla="*/ 46 h 46"/>
                <a:gd name="T66" fmla="*/ 10 w 50"/>
                <a:gd name="T67" fmla="*/ 46 h 46"/>
                <a:gd name="T68" fmla="*/ 6 w 50"/>
                <a:gd name="T69" fmla="*/ 45 h 46"/>
                <a:gd name="T70" fmla="*/ 2 w 50"/>
                <a:gd name="T71" fmla="*/ 43 h 46"/>
                <a:gd name="T72" fmla="*/ 2 w 50"/>
                <a:gd name="T73" fmla="*/ 43 h 46"/>
                <a:gd name="T74" fmla="*/ 1 w 50"/>
                <a:gd name="T75" fmla="*/ 41 h 46"/>
                <a:gd name="T76" fmla="*/ 0 w 50"/>
                <a:gd name="T77" fmla="*/ 37 h 46"/>
                <a:gd name="T78" fmla="*/ 0 w 50"/>
                <a:gd name="T79" fmla="*/ 37 h 46"/>
                <a:gd name="T80" fmla="*/ 0 w 50"/>
                <a:gd name="T81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46">
                  <a:moveTo>
                    <a:pt x="0" y="23"/>
                  </a:moveTo>
                  <a:lnTo>
                    <a:pt x="0" y="2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49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6" y="4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4290" y="3313"/>
              <a:ext cx="186" cy="331"/>
            </a:xfrm>
            <a:custGeom>
              <a:avLst/>
              <a:gdLst>
                <a:gd name="T0" fmla="*/ 50 w 186"/>
                <a:gd name="T1" fmla="*/ 111 h 331"/>
                <a:gd name="T2" fmla="*/ 51 w 186"/>
                <a:gd name="T3" fmla="*/ 102 h 331"/>
                <a:gd name="T4" fmla="*/ 53 w 186"/>
                <a:gd name="T5" fmla="*/ 93 h 331"/>
                <a:gd name="T6" fmla="*/ 59 w 186"/>
                <a:gd name="T7" fmla="*/ 75 h 331"/>
                <a:gd name="T8" fmla="*/ 64 w 186"/>
                <a:gd name="T9" fmla="*/ 68 h 331"/>
                <a:gd name="T10" fmla="*/ 72 w 186"/>
                <a:gd name="T11" fmla="*/ 62 h 331"/>
                <a:gd name="T12" fmla="*/ 80 w 186"/>
                <a:gd name="T13" fmla="*/ 57 h 331"/>
                <a:gd name="T14" fmla="*/ 93 w 186"/>
                <a:gd name="T15" fmla="*/ 56 h 331"/>
                <a:gd name="T16" fmla="*/ 111 w 186"/>
                <a:gd name="T17" fmla="*/ 60 h 331"/>
                <a:gd name="T18" fmla="*/ 115 w 186"/>
                <a:gd name="T19" fmla="*/ 62 h 331"/>
                <a:gd name="T20" fmla="*/ 128 w 186"/>
                <a:gd name="T21" fmla="*/ 75 h 331"/>
                <a:gd name="T22" fmla="*/ 131 w 186"/>
                <a:gd name="T23" fmla="*/ 83 h 331"/>
                <a:gd name="T24" fmla="*/ 134 w 186"/>
                <a:gd name="T25" fmla="*/ 93 h 331"/>
                <a:gd name="T26" fmla="*/ 136 w 186"/>
                <a:gd name="T27" fmla="*/ 111 h 331"/>
                <a:gd name="T28" fmla="*/ 50 w 186"/>
                <a:gd name="T29" fmla="*/ 191 h 331"/>
                <a:gd name="T30" fmla="*/ 180 w 186"/>
                <a:gd name="T31" fmla="*/ 65 h 331"/>
                <a:gd name="T32" fmla="*/ 168 w 186"/>
                <a:gd name="T33" fmla="*/ 40 h 331"/>
                <a:gd name="T34" fmla="*/ 163 w 186"/>
                <a:gd name="T35" fmla="*/ 33 h 331"/>
                <a:gd name="T36" fmla="*/ 142 w 186"/>
                <a:gd name="T37" fmla="*/ 14 h 331"/>
                <a:gd name="T38" fmla="*/ 131 w 186"/>
                <a:gd name="T39" fmla="*/ 8 h 331"/>
                <a:gd name="T40" fmla="*/ 120 w 186"/>
                <a:gd name="T41" fmla="*/ 4 h 331"/>
                <a:gd name="T42" fmla="*/ 102 w 186"/>
                <a:gd name="T43" fmla="*/ 0 h 331"/>
                <a:gd name="T44" fmla="*/ 93 w 186"/>
                <a:gd name="T45" fmla="*/ 0 h 331"/>
                <a:gd name="T46" fmla="*/ 84 w 186"/>
                <a:gd name="T47" fmla="*/ 0 h 331"/>
                <a:gd name="T48" fmla="*/ 75 w 186"/>
                <a:gd name="T49" fmla="*/ 1 h 331"/>
                <a:gd name="T50" fmla="*/ 67 w 186"/>
                <a:gd name="T51" fmla="*/ 4 h 331"/>
                <a:gd name="T52" fmla="*/ 44 w 186"/>
                <a:gd name="T53" fmla="*/ 14 h 331"/>
                <a:gd name="T54" fmla="*/ 33 w 186"/>
                <a:gd name="T55" fmla="*/ 22 h 331"/>
                <a:gd name="T56" fmla="*/ 23 w 186"/>
                <a:gd name="T57" fmla="*/ 33 h 331"/>
                <a:gd name="T58" fmla="*/ 13 w 186"/>
                <a:gd name="T59" fmla="*/ 47 h 331"/>
                <a:gd name="T60" fmla="*/ 7 w 186"/>
                <a:gd name="T61" fmla="*/ 65 h 331"/>
                <a:gd name="T62" fmla="*/ 2 w 186"/>
                <a:gd name="T63" fmla="*/ 85 h 331"/>
                <a:gd name="T64" fmla="*/ 0 w 186"/>
                <a:gd name="T65" fmla="*/ 111 h 331"/>
                <a:gd name="T66" fmla="*/ 50 w 186"/>
                <a:gd name="T67" fmla="*/ 331 h 331"/>
                <a:gd name="T68" fmla="*/ 136 w 186"/>
                <a:gd name="T69" fmla="*/ 199 h 331"/>
                <a:gd name="T70" fmla="*/ 186 w 186"/>
                <a:gd name="T71" fmla="*/ 331 h 331"/>
                <a:gd name="T72" fmla="*/ 186 w 186"/>
                <a:gd name="T73" fmla="*/ 111 h 331"/>
                <a:gd name="T74" fmla="*/ 185 w 186"/>
                <a:gd name="T75" fmla="*/ 85 h 331"/>
                <a:gd name="T76" fmla="*/ 180 w 186"/>
                <a:gd name="T7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331">
                  <a:moveTo>
                    <a:pt x="50" y="191"/>
                  </a:moveTo>
                  <a:lnTo>
                    <a:pt x="50" y="111"/>
                  </a:lnTo>
                  <a:lnTo>
                    <a:pt x="50" y="111"/>
                  </a:lnTo>
                  <a:lnTo>
                    <a:pt x="51" y="102"/>
                  </a:lnTo>
                  <a:lnTo>
                    <a:pt x="53" y="93"/>
                  </a:lnTo>
                  <a:lnTo>
                    <a:pt x="53" y="93"/>
                  </a:lnTo>
                  <a:lnTo>
                    <a:pt x="55" y="83"/>
                  </a:lnTo>
                  <a:lnTo>
                    <a:pt x="59" y="75"/>
                  </a:lnTo>
                  <a:lnTo>
                    <a:pt x="59" y="75"/>
                  </a:lnTo>
                  <a:lnTo>
                    <a:pt x="64" y="68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5" y="60"/>
                  </a:lnTo>
                  <a:lnTo>
                    <a:pt x="80" y="57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106" y="57"/>
                  </a:lnTo>
                  <a:lnTo>
                    <a:pt x="111" y="60"/>
                  </a:lnTo>
                  <a:lnTo>
                    <a:pt x="115" y="62"/>
                  </a:lnTo>
                  <a:lnTo>
                    <a:pt x="115" y="62"/>
                  </a:lnTo>
                  <a:lnTo>
                    <a:pt x="122" y="68"/>
                  </a:lnTo>
                  <a:lnTo>
                    <a:pt x="128" y="75"/>
                  </a:lnTo>
                  <a:lnTo>
                    <a:pt x="128" y="75"/>
                  </a:lnTo>
                  <a:lnTo>
                    <a:pt x="131" y="83"/>
                  </a:lnTo>
                  <a:lnTo>
                    <a:pt x="134" y="93"/>
                  </a:lnTo>
                  <a:lnTo>
                    <a:pt x="134" y="93"/>
                  </a:lnTo>
                  <a:lnTo>
                    <a:pt x="135" y="102"/>
                  </a:lnTo>
                  <a:lnTo>
                    <a:pt x="136" y="111"/>
                  </a:lnTo>
                  <a:lnTo>
                    <a:pt x="136" y="140"/>
                  </a:lnTo>
                  <a:lnTo>
                    <a:pt x="50" y="191"/>
                  </a:lnTo>
                  <a:close/>
                  <a:moveTo>
                    <a:pt x="180" y="65"/>
                  </a:moveTo>
                  <a:lnTo>
                    <a:pt x="180" y="65"/>
                  </a:lnTo>
                  <a:lnTo>
                    <a:pt x="173" y="47"/>
                  </a:lnTo>
                  <a:lnTo>
                    <a:pt x="168" y="40"/>
                  </a:lnTo>
                  <a:lnTo>
                    <a:pt x="163" y="33"/>
                  </a:lnTo>
                  <a:lnTo>
                    <a:pt x="163" y="33"/>
                  </a:lnTo>
                  <a:lnTo>
                    <a:pt x="153" y="22"/>
                  </a:lnTo>
                  <a:lnTo>
                    <a:pt x="142" y="14"/>
                  </a:lnTo>
                  <a:lnTo>
                    <a:pt x="142" y="14"/>
                  </a:lnTo>
                  <a:lnTo>
                    <a:pt x="131" y="8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11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55" y="8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33" y="22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8" y="40"/>
                  </a:lnTo>
                  <a:lnTo>
                    <a:pt x="13" y="47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3" y="74"/>
                  </a:lnTo>
                  <a:lnTo>
                    <a:pt x="2" y="85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331"/>
                  </a:lnTo>
                  <a:lnTo>
                    <a:pt x="50" y="331"/>
                  </a:lnTo>
                  <a:lnTo>
                    <a:pt x="50" y="249"/>
                  </a:lnTo>
                  <a:lnTo>
                    <a:pt x="136" y="199"/>
                  </a:lnTo>
                  <a:lnTo>
                    <a:pt x="136" y="331"/>
                  </a:lnTo>
                  <a:lnTo>
                    <a:pt x="186" y="331"/>
                  </a:lnTo>
                  <a:lnTo>
                    <a:pt x="186" y="111"/>
                  </a:lnTo>
                  <a:lnTo>
                    <a:pt x="186" y="111"/>
                  </a:lnTo>
                  <a:lnTo>
                    <a:pt x="186" y="98"/>
                  </a:lnTo>
                  <a:lnTo>
                    <a:pt x="185" y="85"/>
                  </a:lnTo>
                  <a:lnTo>
                    <a:pt x="182" y="74"/>
                  </a:lnTo>
                  <a:lnTo>
                    <a:pt x="18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3643" y="3248"/>
              <a:ext cx="99" cy="409"/>
            </a:xfrm>
            <a:custGeom>
              <a:avLst/>
              <a:gdLst>
                <a:gd name="T0" fmla="*/ 48 w 99"/>
                <a:gd name="T1" fmla="*/ 22 h 409"/>
                <a:gd name="T2" fmla="*/ 48 w 99"/>
                <a:gd name="T3" fmla="*/ 9 h 409"/>
                <a:gd name="T4" fmla="*/ 51 w 99"/>
                <a:gd name="T5" fmla="*/ 2 h 409"/>
                <a:gd name="T6" fmla="*/ 55 w 99"/>
                <a:gd name="T7" fmla="*/ 0 h 409"/>
                <a:gd name="T8" fmla="*/ 59 w 99"/>
                <a:gd name="T9" fmla="*/ 0 h 409"/>
                <a:gd name="T10" fmla="*/ 74 w 99"/>
                <a:gd name="T11" fmla="*/ 0 h 409"/>
                <a:gd name="T12" fmla="*/ 89 w 99"/>
                <a:gd name="T13" fmla="*/ 0 h 409"/>
                <a:gd name="T14" fmla="*/ 97 w 99"/>
                <a:gd name="T15" fmla="*/ 2 h 409"/>
                <a:gd name="T16" fmla="*/ 98 w 99"/>
                <a:gd name="T17" fmla="*/ 5 h 409"/>
                <a:gd name="T18" fmla="*/ 99 w 99"/>
                <a:gd name="T19" fmla="*/ 9 h 409"/>
                <a:gd name="T20" fmla="*/ 99 w 99"/>
                <a:gd name="T21" fmla="*/ 22 h 409"/>
                <a:gd name="T22" fmla="*/ 99 w 99"/>
                <a:gd name="T23" fmla="*/ 36 h 409"/>
                <a:gd name="T24" fmla="*/ 97 w 99"/>
                <a:gd name="T25" fmla="*/ 42 h 409"/>
                <a:gd name="T26" fmla="*/ 93 w 99"/>
                <a:gd name="T27" fmla="*/ 45 h 409"/>
                <a:gd name="T28" fmla="*/ 89 w 99"/>
                <a:gd name="T29" fmla="*/ 45 h 409"/>
                <a:gd name="T30" fmla="*/ 74 w 99"/>
                <a:gd name="T31" fmla="*/ 45 h 409"/>
                <a:gd name="T32" fmla="*/ 59 w 99"/>
                <a:gd name="T33" fmla="*/ 45 h 409"/>
                <a:gd name="T34" fmla="*/ 51 w 99"/>
                <a:gd name="T35" fmla="*/ 42 h 409"/>
                <a:gd name="T36" fmla="*/ 50 w 99"/>
                <a:gd name="T37" fmla="*/ 40 h 409"/>
                <a:gd name="T38" fmla="*/ 48 w 99"/>
                <a:gd name="T39" fmla="*/ 36 h 409"/>
                <a:gd name="T40" fmla="*/ 99 w 99"/>
                <a:gd name="T41" fmla="*/ 69 h 409"/>
                <a:gd name="T42" fmla="*/ 99 w 99"/>
                <a:gd name="T43" fmla="*/ 348 h 409"/>
                <a:gd name="T44" fmla="*/ 97 w 99"/>
                <a:gd name="T45" fmla="*/ 368 h 409"/>
                <a:gd name="T46" fmla="*/ 94 w 99"/>
                <a:gd name="T47" fmla="*/ 375 h 409"/>
                <a:gd name="T48" fmla="*/ 90 w 99"/>
                <a:gd name="T49" fmla="*/ 383 h 409"/>
                <a:gd name="T50" fmla="*/ 80 w 99"/>
                <a:gd name="T51" fmla="*/ 395 h 409"/>
                <a:gd name="T52" fmla="*/ 70 w 99"/>
                <a:gd name="T53" fmla="*/ 401 h 409"/>
                <a:gd name="T54" fmla="*/ 64 w 99"/>
                <a:gd name="T55" fmla="*/ 405 h 409"/>
                <a:gd name="T56" fmla="*/ 50 w 99"/>
                <a:gd name="T57" fmla="*/ 409 h 409"/>
                <a:gd name="T58" fmla="*/ 0 w 99"/>
                <a:gd name="T59" fmla="*/ 409 h 409"/>
                <a:gd name="T60" fmla="*/ 23 w 99"/>
                <a:gd name="T61" fmla="*/ 358 h 409"/>
                <a:gd name="T62" fmla="*/ 31 w 99"/>
                <a:gd name="T63" fmla="*/ 358 h 409"/>
                <a:gd name="T64" fmla="*/ 37 w 99"/>
                <a:gd name="T65" fmla="*/ 355 h 409"/>
                <a:gd name="T66" fmla="*/ 46 w 99"/>
                <a:gd name="T67" fmla="*/ 349 h 409"/>
                <a:gd name="T68" fmla="*/ 47 w 99"/>
                <a:gd name="T69" fmla="*/ 345 h 409"/>
                <a:gd name="T70" fmla="*/ 48 w 99"/>
                <a:gd name="T71" fmla="*/ 6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409">
                  <a:moveTo>
                    <a:pt x="48" y="22"/>
                  </a:moveTo>
                  <a:lnTo>
                    <a:pt x="48" y="22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50" y="5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8" y="5"/>
                  </a:lnTo>
                  <a:lnTo>
                    <a:pt x="99" y="9"/>
                  </a:lnTo>
                  <a:lnTo>
                    <a:pt x="99" y="9"/>
                  </a:lnTo>
                  <a:lnTo>
                    <a:pt x="99" y="22"/>
                  </a:lnTo>
                  <a:lnTo>
                    <a:pt x="99" y="22"/>
                  </a:lnTo>
                  <a:lnTo>
                    <a:pt x="99" y="36"/>
                  </a:lnTo>
                  <a:lnTo>
                    <a:pt x="99" y="36"/>
                  </a:lnTo>
                  <a:lnTo>
                    <a:pt x="98" y="40"/>
                  </a:lnTo>
                  <a:lnTo>
                    <a:pt x="97" y="42"/>
                  </a:lnTo>
                  <a:lnTo>
                    <a:pt x="97" y="42"/>
                  </a:lnTo>
                  <a:lnTo>
                    <a:pt x="93" y="45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5" y="45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22"/>
                  </a:lnTo>
                  <a:close/>
                  <a:moveTo>
                    <a:pt x="99" y="69"/>
                  </a:moveTo>
                  <a:lnTo>
                    <a:pt x="99" y="348"/>
                  </a:lnTo>
                  <a:lnTo>
                    <a:pt x="99" y="348"/>
                  </a:lnTo>
                  <a:lnTo>
                    <a:pt x="98" y="358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4" y="375"/>
                  </a:lnTo>
                  <a:lnTo>
                    <a:pt x="90" y="383"/>
                  </a:lnTo>
                  <a:lnTo>
                    <a:pt x="90" y="383"/>
                  </a:lnTo>
                  <a:lnTo>
                    <a:pt x="85" y="389"/>
                  </a:lnTo>
                  <a:lnTo>
                    <a:pt x="80" y="395"/>
                  </a:lnTo>
                  <a:lnTo>
                    <a:pt x="80" y="395"/>
                  </a:lnTo>
                  <a:lnTo>
                    <a:pt x="70" y="401"/>
                  </a:lnTo>
                  <a:lnTo>
                    <a:pt x="70" y="401"/>
                  </a:lnTo>
                  <a:lnTo>
                    <a:pt x="64" y="405"/>
                  </a:lnTo>
                  <a:lnTo>
                    <a:pt x="56" y="406"/>
                  </a:lnTo>
                  <a:lnTo>
                    <a:pt x="50" y="409"/>
                  </a:lnTo>
                  <a:lnTo>
                    <a:pt x="42" y="409"/>
                  </a:lnTo>
                  <a:lnTo>
                    <a:pt x="0" y="409"/>
                  </a:lnTo>
                  <a:lnTo>
                    <a:pt x="0" y="358"/>
                  </a:lnTo>
                  <a:lnTo>
                    <a:pt x="23" y="358"/>
                  </a:lnTo>
                  <a:lnTo>
                    <a:pt x="23" y="358"/>
                  </a:lnTo>
                  <a:lnTo>
                    <a:pt x="31" y="358"/>
                  </a:lnTo>
                  <a:lnTo>
                    <a:pt x="37" y="355"/>
                  </a:lnTo>
                  <a:lnTo>
                    <a:pt x="37" y="355"/>
                  </a:lnTo>
                  <a:lnTo>
                    <a:pt x="42" y="353"/>
                  </a:lnTo>
                  <a:lnTo>
                    <a:pt x="46" y="349"/>
                  </a:lnTo>
                  <a:lnTo>
                    <a:pt x="46" y="349"/>
                  </a:lnTo>
                  <a:lnTo>
                    <a:pt x="47" y="345"/>
                  </a:lnTo>
                  <a:lnTo>
                    <a:pt x="48" y="340"/>
                  </a:lnTo>
                  <a:lnTo>
                    <a:pt x="48" y="69"/>
                  </a:lnTo>
                  <a:lnTo>
                    <a:pt x="99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691" y="3248"/>
              <a:ext cx="51" cy="45"/>
            </a:xfrm>
            <a:custGeom>
              <a:avLst/>
              <a:gdLst>
                <a:gd name="T0" fmla="*/ 0 w 51"/>
                <a:gd name="T1" fmla="*/ 22 h 45"/>
                <a:gd name="T2" fmla="*/ 0 w 51"/>
                <a:gd name="T3" fmla="*/ 22 h 45"/>
                <a:gd name="T4" fmla="*/ 0 w 51"/>
                <a:gd name="T5" fmla="*/ 9 h 45"/>
                <a:gd name="T6" fmla="*/ 0 w 51"/>
                <a:gd name="T7" fmla="*/ 9 h 45"/>
                <a:gd name="T8" fmla="*/ 2 w 51"/>
                <a:gd name="T9" fmla="*/ 5 h 45"/>
                <a:gd name="T10" fmla="*/ 3 w 51"/>
                <a:gd name="T11" fmla="*/ 2 h 45"/>
                <a:gd name="T12" fmla="*/ 3 w 51"/>
                <a:gd name="T13" fmla="*/ 2 h 45"/>
                <a:gd name="T14" fmla="*/ 7 w 51"/>
                <a:gd name="T15" fmla="*/ 0 h 45"/>
                <a:gd name="T16" fmla="*/ 11 w 51"/>
                <a:gd name="T17" fmla="*/ 0 h 45"/>
                <a:gd name="T18" fmla="*/ 11 w 51"/>
                <a:gd name="T19" fmla="*/ 0 h 45"/>
                <a:gd name="T20" fmla="*/ 26 w 51"/>
                <a:gd name="T21" fmla="*/ 0 h 45"/>
                <a:gd name="T22" fmla="*/ 26 w 51"/>
                <a:gd name="T23" fmla="*/ 0 h 45"/>
                <a:gd name="T24" fmla="*/ 41 w 51"/>
                <a:gd name="T25" fmla="*/ 0 h 45"/>
                <a:gd name="T26" fmla="*/ 41 w 51"/>
                <a:gd name="T27" fmla="*/ 0 h 45"/>
                <a:gd name="T28" fmla="*/ 45 w 51"/>
                <a:gd name="T29" fmla="*/ 0 h 45"/>
                <a:gd name="T30" fmla="*/ 49 w 51"/>
                <a:gd name="T31" fmla="*/ 2 h 45"/>
                <a:gd name="T32" fmla="*/ 49 w 51"/>
                <a:gd name="T33" fmla="*/ 2 h 45"/>
                <a:gd name="T34" fmla="*/ 50 w 51"/>
                <a:gd name="T35" fmla="*/ 5 h 45"/>
                <a:gd name="T36" fmla="*/ 51 w 51"/>
                <a:gd name="T37" fmla="*/ 9 h 45"/>
                <a:gd name="T38" fmla="*/ 51 w 51"/>
                <a:gd name="T39" fmla="*/ 9 h 45"/>
                <a:gd name="T40" fmla="*/ 51 w 51"/>
                <a:gd name="T41" fmla="*/ 22 h 45"/>
                <a:gd name="T42" fmla="*/ 51 w 51"/>
                <a:gd name="T43" fmla="*/ 22 h 45"/>
                <a:gd name="T44" fmla="*/ 51 w 51"/>
                <a:gd name="T45" fmla="*/ 36 h 45"/>
                <a:gd name="T46" fmla="*/ 51 w 51"/>
                <a:gd name="T47" fmla="*/ 36 h 45"/>
                <a:gd name="T48" fmla="*/ 50 w 51"/>
                <a:gd name="T49" fmla="*/ 40 h 45"/>
                <a:gd name="T50" fmla="*/ 49 w 51"/>
                <a:gd name="T51" fmla="*/ 42 h 45"/>
                <a:gd name="T52" fmla="*/ 49 w 51"/>
                <a:gd name="T53" fmla="*/ 42 h 45"/>
                <a:gd name="T54" fmla="*/ 45 w 51"/>
                <a:gd name="T55" fmla="*/ 45 h 45"/>
                <a:gd name="T56" fmla="*/ 41 w 51"/>
                <a:gd name="T57" fmla="*/ 45 h 45"/>
                <a:gd name="T58" fmla="*/ 41 w 51"/>
                <a:gd name="T59" fmla="*/ 45 h 45"/>
                <a:gd name="T60" fmla="*/ 26 w 51"/>
                <a:gd name="T61" fmla="*/ 45 h 45"/>
                <a:gd name="T62" fmla="*/ 26 w 51"/>
                <a:gd name="T63" fmla="*/ 45 h 45"/>
                <a:gd name="T64" fmla="*/ 11 w 51"/>
                <a:gd name="T65" fmla="*/ 45 h 45"/>
                <a:gd name="T66" fmla="*/ 11 w 51"/>
                <a:gd name="T67" fmla="*/ 45 h 45"/>
                <a:gd name="T68" fmla="*/ 7 w 51"/>
                <a:gd name="T69" fmla="*/ 45 h 45"/>
                <a:gd name="T70" fmla="*/ 3 w 51"/>
                <a:gd name="T71" fmla="*/ 42 h 45"/>
                <a:gd name="T72" fmla="*/ 3 w 51"/>
                <a:gd name="T73" fmla="*/ 42 h 45"/>
                <a:gd name="T74" fmla="*/ 2 w 51"/>
                <a:gd name="T75" fmla="*/ 40 h 45"/>
                <a:gd name="T76" fmla="*/ 0 w 51"/>
                <a:gd name="T77" fmla="*/ 36 h 45"/>
                <a:gd name="T78" fmla="*/ 0 w 51"/>
                <a:gd name="T79" fmla="*/ 36 h 45"/>
                <a:gd name="T80" fmla="*/ 0 w 51"/>
                <a:gd name="T8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45">
                  <a:moveTo>
                    <a:pt x="0" y="22"/>
                  </a:moveTo>
                  <a:lnTo>
                    <a:pt x="0" y="2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50" y="5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0" y="40"/>
                  </a:lnTo>
                  <a:lnTo>
                    <a:pt x="49" y="42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5"/>
                  </a:lnTo>
                  <a:lnTo>
                    <a:pt x="41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643" y="3317"/>
              <a:ext cx="99" cy="340"/>
            </a:xfrm>
            <a:custGeom>
              <a:avLst/>
              <a:gdLst>
                <a:gd name="T0" fmla="*/ 99 w 99"/>
                <a:gd name="T1" fmla="*/ 0 h 340"/>
                <a:gd name="T2" fmla="*/ 99 w 99"/>
                <a:gd name="T3" fmla="*/ 279 h 340"/>
                <a:gd name="T4" fmla="*/ 99 w 99"/>
                <a:gd name="T5" fmla="*/ 279 h 340"/>
                <a:gd name="T6" fmla="*/ 98 w 99"/>
                <a:gd name="T7" fmla="*/ 289 h 340"/>
                <a:gd name="T8" fmla="*/ 97 w 99"/>
                <a:gd name="T9" fmla="*/ 299 h 340"/>
                <a:gd name="T10" fmla="*/ 97 w 99"/>
                <a:gd name="T11" fmla="*/ 299 h 340"/>
                <a:gd name="T12" fmla="*/ 94 w 99"/>
                <a:gd name="T13" fmla="*/ 306 h 340"/>
                <a:gd name="T14" fmla="*/ 90 w 99"/>
                <a:gd name="T15" fmla="*/ 314 h 340"/>
                <a:gd name="T16" fmla="*/ 90 w 99"/>
                <a:gd name="T17" fmla="*/ 314 h 340"/>
                <a:gd name="T18" fmla="*/ 85 w 99"/>
                <a:gd name="T19" fmla="*/ 320 h 340"/>
                <a:gd name="T20" fmla="*/ 80 w 99"/>
                <a:gd name="T21" fmla="*/ 326 h 340"/>
                <a:gd name="T22" fmla="*/ 80 w 99"/>
                <a:gd name="T23" fmla="*/ 326 h 340"/>
                <a:gd name="T24" fmla="*/ 70 w 99"/>
                <a:gd name="T25" fmla="*/ 332 h 340"/>
                <a:gd name="T26" fmla="*/ 70 w 99"/>
                <a:gd name="T27" fmla="*/ 332 h 340"/>
                <a:gd name="T28" fmla="*/ 64 w 99"/>
                <a:gd name="T29" fmla="*/ 336 h 340"/>
                <a:gd name="T30" fmla="*/ 56 w 99"/>
                <a:gd name="T31" fmla="*/ 337 h 340"/>
                <a:gd name="T32" fmla="*/ 50 w 99"/>
                <a:gd name="T33" fmla="*/ 340 h 340"/>
                <a:gd name="T34" fmla="*/ 42 w 99"/>
                <a:gd name="T35" fmla="*/ 340 h 340"/>
                <a:gd name="T36" fmla="*/ 0 w 99"/>
                <a:gd name="T37" fmla="*/ 340 h 340"/>
                <a:gd name="T38" fmla="*/ 0 w 99"/>
                <a:gd name="T39" fmla="*/ 289 h 340"/>
                <a:gd name="T40" fmla="*/ 23 w 99"/>
                <a:gd name="T41" fmla="*/ 289 h 340"/>
                <a:gd name="T42" fmla="*/ 23 w 99"/>
                <a:gd name="T43" fmla="*/ 289 h 340"/>
                <a:gd name="T44" fmla="*/ 31 w 99"/>
                <a:gd name="T45" fmla="*/ 289 h 340"/>
                <a:gd name="T46" fmla="*/ 37 w 99"/>
                <a:gd name="T47" fmla="*/ 286 h 340"/>
                <a:gd name="T48" fmla="*/ 37 w 99"/>
                <a:gd name="T49" fmla="*/ 286 h 340"/>
                <a:gd name="T50" fmla="*/ 42 w 99"/>
                <a:gd name="T51" fmla="*/ 284 h 340"/>
                <a:gd name="T52" fmla="*/ 46 w 99"/>
                <a:gd name="T53" fmla="*/ 280 h 340"/>
                <a:gd name="T54" fmla="*/ 46 w 99"/>
                <a:gd name="T55" fmla="*/ 280 h 340"/>
                <a:gd name="T56" fmla="*/ 47 w 99"/>
                <a:gd name="T57" fmla="*/ 276 h 340"/>
                <a:gd name="T58" fmla="*/ 48 w 99"/>
                <a:gd name="T59" fmla="*/ 271 h 340"/>
                <a:gd name="T60" fmla="*/ 48 w 99"/>
                <a:gd name="T61" fmla="*/ 0 h 340"/>
                <a:gd name="T62" fmla="*/ 99 w 99"/>
                <a:gd name="T6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" h="340">
                  <a:moveTo>
                    <a:pt x="99" y="0"/>
                  </a:moveTo>
                  <a:lnTo>
                    <a:pt x="99" y="279"/>
                  </a:lnTo>
                  <a:lnTo>
                    <a:pt x="99" y="279"/>
                  </a:lnTo>
                  <a:lnTo>
                    <a:pt x="98" y="289"/>
                  </a:lnTo>
                  <a:lnTo>
                    <a:pt x="97" y="299"/>
                  </a:lnTo>
                  <a:lnTo>
                    <a:pt x="97" y="299"/>
                  </a:lnTo>
                  <a:lnTo>
                    <a:pt x="94" y="306"/>
                  </a:lnTo>
                  <a:lnTo>
                    <a:pt x="90" y="314"/>
                  </a:lnTo>
                  <a:lnTo>
                    <a:pt x="90" y="314"/>
                  </a:lnTo>
                  <a:lnTo>
                    <a:pt x="85" y="320"/>
                  </a:lnTo>
                  <a:lnTo>
                    <a:pt x="80" y="326"/>
                  </a:lnTo>
                  <a:lnTo>
                    <a:pt x="80" y="326"/>
                  </a:lnTo>
                  <a:lnTo>
                    <a:pt x="70" y="332"/>
                  </a:lnTo>
                  <a:lnTo>
                    <a:pt x="70" y="332"/>
                  </a:lnTo>
                  <a:lnTo>
                    <a:pt x="64" y="336"/>
                  </a:lnTo>
                  <a:lnTo>
                    <a:pt x="56" y="337"/>
                  </a:lnTo>
                  <a:lnTo>
                    <a:pt x="50" y="340"/>
                  </a:lnTo>
                  <a:lnTo>
                    <a:pt x="42" y="340"/>
                  </a:lnTo>
                  <a:lnTo>
                    <a:pt x="0" y="340"/>
                  </a:lnTo>
                  <a:lnTo>
                    <a:pt x="0" y="289"/>
                  </a:lnTo>
                  <a:lnTo>
                    <a:pt x="23" y="289"/>
                  </a:lnTo>
                  <a:lnTo>
                    <a:pt x="23" y="289"/>
                  </a:lnTo>
                  <a:lnTo>
                    <a:pt x="31" y="289"/>
                  </a:lnTo>
                  <a:lnTo>
                    <a:pt x="37" y="286"/>
                  </a:lnTo>
                  <a:lnTo>
                    <a:pt x="37" y="286"/>
                  </a:lnTo>
                  <a:lnTo>
                    <a:pt x="42" y="284"/>
                  </a:lnTo>
                  <a:lnTo>
                    <a:pt x="46" y="280"/>
                  </a:lnTo>
                  <a:lnTo>
                    <a:pt x="46" y="280"/>
                  </a:lnTo>
                  <a:lnTo>
                    <a:pt x="47" y="276"/>
                  </a:lnTo>
                  <a:lnTo>
                    <a:pt x="48" y="271"/>
                  </a:lnTo>
                  <a:lnTo>
                    <a:pt x="48" y="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798" y="3317"/>
              <a:ext cx="330" cy="333"/>
            </a:xfrm>
            <a:custGeom>
              <a:avLst/>
              <a:gdLst>
                <a:gd name="T0" fmla="*/ 330 w 330"/>
                <a:gd name="T1" fmla="*/ 181 h 333"/>
                <a:gd name="T2" fmla="*/ 330 w 330"/>
                <a:gd name="T3" fmla="*/ 0 h 333"/>
                <a:gd name="T4" fmla="*/ 279 w 330"/>
                <a:gd name="T5" fmla="*/ 0 h 333"/>
                <a:gd name="T6" fmla="*/ 218 w 330"/>
                <a:gd name="T7" fmla="*/ 92 h 333"/>
                <a:gd name="T8" fmla="*/ 218 w 330"/>
                <a:gd name="T9" fmla="*/ 92 h 333"/>
                <a:gd name="T10" fmla="*/ 181 w 330"/>
                <a:gd name="T11" fmla="*/ 27 h 333"/>
                <a:gd name="T12" fmla="*/ 181 w 330"/>
                <a:gd name="T13" fmla="*/ 27 h 333"/>
                <a:gd name="T14" fmla="*/ 172 w 330"/>
                <a:gd name="T15" fmla="*/ 16 h 333"/>
                <a:gd name="T16" fmla="*/ 162 w 330"/>
                <a:gd name="T17" fmla="*/ 8 h 333"/>
                <a:gd name="T18" fmla="*/ 149 w 330"/>
                <a:gd name="T19" fmla="*/ 2 h 333"/>
                <a:gd name="T20" fmla="*/ 135 w 330"/>
                <a:gd name="T21" fmla="*/ 1 h 333"/>
                <a:gd name="T22" fmla="*/ 135 w 330"/>
                <a:gd name="T23" fmla="*/ 153 h 333"/>
                <a:gd name="T24" fmla="*/ 136 w 330"/>
                <a:gd name="T25" fmla="*/ 223 h 333"/>
                <a:gd name="T26" fmla="*/ 135 w 330"/>
                <a:gd name="T27" fmla="*/ 231 h 333"/>
                <a:gd name="T28" fmla="*/ 134 w 330"/>
                <a:gd name="T29" fmla="*/ 242 h 333"/>
                <a:gd name="T30" fmla="*/ 127 w 330"/>
                <a:gd name="T31" fmla="*/ 258 h 333"/>
                <a:gd name="T32" fmla="*/ 122 w 330"/>
                <a:gd name="T33" fmla="*/ 266 h 333"/>
                <a:gd name="T34" fmla="*/ 115 w 330"/>
                <a:gd name="T35" fmla="*/ 272 h 333"/>
                <a:gd name="T36" fmla="*/ 106 w 330"/>
                <a:gd name="T37" fmla="*/ 276 h 333"/>
                <a:gd name="T38" fmla="*/ 93 w 330"/>
                <a:gd name="T39" fmla="*/ 277 h 333"/>
                <a:gd name="T40" fmla="*/ 75 w 330"/>
                <a:gd name="T41" fmla="*/ 275 h 333"/>
                <a:gd name="T42" fmla="*/ 71 w 330"/>
                <a:gd name="T43" fmla="*/ 272 h 333"/>
                <a:gd name="T44" fmla="*/ 59 w 330"/>
                <a:gd name="T45" fmla="*/ 258 h 333"/>
                <a:gd name="T46" fmla="*/ 55 w 330"/>
                <a:gd name="T47" fmla="*/ 251 h 333"/>
                <a:gd name="T48" fmla="*/ 52 w 330"/>
                <a:gd name="T49" fmla="*/ 242 h 333"/>
                <a:gd name="T50" fmla="*/ 50 w 330"/>
                <a:gd name="T51" fmla="*/ 223 h 333"/>
                <a:gd name="T52" fmla="*/ 0 w 330"/>
                <a:gd name="T53" fmla="*/ 0 h 333"/>
                <a:gd name="T54" fmla="*/ 0 w 330"/>
                <a:gd name="T55" fmla="*/ 223 h 333"/>
                <a:gd name="T56" fmla="*/ 1 w 330"/>
                <a:gd name="T57" fmla="*/ 248 h 333"/>
                <a:gd name="T58" fmla="*/ 7 w 330"/>
                <a:gd name="T59" fmla="*/ 270 h 333"/>
                <a:gd name="T60" fmla="*/ 13 w 330"/>
                <a:gd name="T61" fmla="*/ 286 h 333"/>
                <a:gd name="T62" fmla="*/ 23 w 330"/>
                <a:gd name="T63" fmla="*/ 300 h 333"/>
                <a:gd name="T64" fmla="*/ 33 w 330"/>
                <a:gd name="T65" fmla="*/ 312 h 333"/>
                <a:gd name="T66" fmla="*/ 45 w 330"/>
                <a:gd name="T67" fmla="*/ 319 h 333"/>
                <a:gd name="T68" fmla="*/ 66 w 330"/>
                <a:gd name="T69" fmla="*/ 329 h 333"/>
                <a:gd name="T70" fmla="*/ 75 w 330"/>
                <a:gd name="T71" fmla="*/ 332 h 333"/>
                <a:gd name="T72" fmla="*/ 84 w 330"/>
                <a:gd name="T73" fmla="*/ 333 h 333"/>
                <a:gd name="T74" fmla="*/ 93 w 330"/>
                <a:gd name="T75" fmla="*/ 333 h 333"/>
                <a:gd name="T76" fmla="*/ 102 w 330"/>
                <a:gd name="T77" fmla="*/ 333 h 333"/>
                <a:gd name="T78" fmla="*/ 120 w 330"/>
                <a:gd name="T79" fmla="*/ 329 h 333"/>
                <a:gd name="T80" fmla="*/ 131 w 330"/>
                <a:gd name="T81" fmla="*/ 326 h 333"/>
                <a:gd name="T82" fmla="*/ 143 w 330"/>
                <a:gd name="T83" fmla="*/ 319 h 333"/>
                <a:gd name="T84" fmla="*/ 163 w 330"/>
                <a:gd name="T85" fmla="*/ 300 h 333"/>
                <a:gd name="T86" fmla="*/ 168 w 330"/>
                <a:gd name="T87" fmla="*/ 294 h 333"/>
                <a:gd name="T88" fmla="*/ 179 w 330"/>
                <a:gd name="T89" fmla="*/ 270 h 333"/>
                <a:gd name="T90" fmla="*/ 183 w 330"/>
                <a:gd name="T91" fmla="*/ 259 h 333"/>
                <a:gd name="T92" fmla="*/ 186 w 330"/>
                <a:gd name="T93" fmla="*/ 237 h 333"/>
                <a:gd name="T94" fmla="*/ 186 w 330"/>
                <a:gd name="T95" fmla="*/ 203 h 333"/>
                <a:gd name="T96" fmla="*/ 285 w 330"/>
                <a:gd name="T97" fmla="*/ 306 h 333"/>
                <a:gd name="T98" fmla="*/ 289 w 330"/>
                <a:gd name="T99" fmla="*/ 313 h 333"/>
                <a:gd name="T100" fmla="*/ 302 w 330"/>
                <a:gd name="T101" fmla="*/ 324 h 333"/>
                <a:gd name="T102" fmla="*/ 309 w 330"/>
                <a:gd name="T103" fmla="*/ 328 h 333"/>
                <a:gd name="T104" fmla="*/ 330 w 330"/>
                <a:gd name="T105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0" h="333">
                  <a:moveTo>
                    <a:pt x="330" y="181"/>
                  </a:moveTo>
                  <a:lnTo>
                    <a:pt x="330" y="181"/>
                  </a:lnTo>
                  <a:lnTo>
                    <a:pt x="330" y="177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279" y="0"/>
                  </a:lnTo>
                  <a:lnTo>
                    <a:pt x="279" y="196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22"/>
                  </a:lnTo>
                  <a:lnTo>
                    <a:pt x="172" y="16"/>
                  </a:lnTo>
                  <a:lnTo>
                    <a:pt x="167" y="11"/>
                  </a:lnTo>
                  <a:lnTo>
                    <a:pt x="162" y="8"/>
                  </a:lnTo>
                  <a:lnTo>
                    <a:pt x="155" y="5"/>
                  </a:lnTo>
                  <a:lnTo>
                    <a:pt x="149" y="2"/>
                  </a:lnTo>
                  <a:lnTo>
                    <a:pt x="143" y="1"/>
                  </a:lnTo>
                  <a:lnTo>
                    <a:pt x="135" y="1"/>
                  </a:lnTo>
                  <a:lnTo>
                    <a:pt x="135" y="153"/>
                  </a:lnTo>
                  <a:lnTo>
                    <a:pt x="135" y="153"/>
                  </a:lnTo>
                  <a:lnTo>
                    <a:pt x="136" y="156"/>
                  </a:lnTo>
                  <a:lnTo>
                    <a:pt x="136" y="223"/>
                  </a:lnTo>
                  <a:lnTo>
                    <a:pt x="136" y="223"/>
                  </a:lnTo>
                  <a:lnTo>
                    <a:pt x="135" y="231"/>
                  </a:lnTo>
                  <a:lnTo>
                    <a:pt x="134" y="242"/>
                  </a:lnTo>
                  <a:lnTo>
                    <a:pt x="134" y="242"/>
                  </a:lnTo>
                  <a:lnTo>
                    <a:pt x="131" y="251"/>
                  </a:lnTo>
                  <a:lnTo>
                    <a:pt x="127" y="258"/>
                  </a:lnTo>
                  <a:lnTo>
                    <a:pt x="127" y="258"/>
                  </a:lnTo>
                  <a:lnTo>
                    <a:pt x="122" y="266"/>
                  </a:lnTo>
                  <a:lnTo>
                    <a:pt x="115" y="272"/>
                  </a:lnTo>
                  <a:lnTo>
                    <a:pt x="115" y="272"/>
                  </a:lnTo>
                  <a:lnTo>
                    <a:pt x="111" y="275"/>
                  </a:lnTo>
                  <a:lnTo>
                    <a:pt x="106" y="276"/>
                  </a:lnTo>
                  <a:lnTo>
                    <a:pt x="93" y="277"/>
                  </a:lnTo>
                  <a:lnTo>
                    <a:pt x="93" y="277"/>
                  </a:lnTo>
                  <a:lnTo>
                    <a:pt x="80" y="276"/>
                  </a:lnTo>
                  <a:lnTo>
                    <a:pt x="75" y="275"/>
                  </a:lnTo>
                  <a:lnTo>
                    <a:pt x="71" y="272"/>
                  </a:lnTo>
                  <a:lnTo>
                    <a:pt x="71" y="272"/>
                  </a:lnTo>
                  <a:lnTo>
                    <a:pt x="64" y="266"/>
                  </a:lnTo>
                  <a:lnTo>
                    <a:pt x="59" y="258"/>
                  </a:lnTo>
                  <a:lnTo>
                    <a:pt x="59" y="258"/>
                  </a:lnTo>
                  <a:lnTo>
                    <a:pt x="55" y="251"/>
                  </a:lnTo>
                  <a:lnTo>
                    <a:pt x="52" y="242"/>
                  </a:lnTo>
                  <a:lnTo>
                    <a:pt x="52" y="242"/>
                  </a:lnTo>
                  <a:lnTo>
                    <a:pt x="51" y="231"/>
                  </a:lnTo>
                  <a:lnTo>
                    <a:pt x="50" y="22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0" y="237"/>
                  </a:lnTo>
                  <a:lnTo>
                    <a:pt x="1" y="248"/>
                  </a:lnTo>
                  <a:lnTo>
                    <a:pt x="4" y="259"/>
                  </a:lnTo>
                  <a:lnTo>
                    <a:pt x="7" y="270"/>
                  </a:lnTo>
                  <a:lnTo>
                    <a:pt x="7" y="270"/>
                  </a:lnTo>
                  <a:lnTo>
                    <a:pt x="13" y="286"/>
                  </a:lnTo>
                  <a:lnTo>
                    <a:pt x="18" y="294"/>
                  </a:lnTo>
                  <a:lnTo>
                    <a:pt x="23" y="300"/>
                  </a:lnTo>
                  <a:lnTo>
                    <a:pt x="23" y="300"/>
                  </a:lnTo>
                  <a:lnTo>
                    <a:pt x="33" y="312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6"/>
                  </a:lnTo>
                  <a:lnTo>
                    <a:pt x="66" y="329"/>
                  </a:lnTo>
                  <a:lnTo>
                    <a:pt x="66" y="329"/>
                  </a:lnTo>
                  <a:lnTo>
                    <a:pt x="75" y="332"/>
                  </a:lnTo>
                  <a:lnTo>
                    <a:pt x="84" y="333"/>
                  </a:lnTo>
                  <a:lnTo>
                    <a:pt x="84" y="333"/>
                  </a:lnTo>
                  <a:lnTo>
                    <a:pt x="93" y="333"/>
                  </a:lnTo>
                  <a:lnTo>
                    <a:pt x="93" y="333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1" y="332"/>
                  </a:lnTo>
                  <a:lnTo>
                    <a:pt x="120" y="329"/>
                  </a:lnTo>
                  <a:lnTo>
                    <a:pt x="120" y="329"/>
                  </a:lnTo>
                  <a:lnTo>
                    <a:pt x="131" y="326"/>
                  </a:lnTo>
                  <a:lnTo>
                    <a:pt x="143" y="319"/>
                  </a:lnTo>
                  <a:lnTo>
                    <a:pt x="143" y="319"/>
                  </a:lnTo>
                  <a:lnTo>
                    <a:pt x="153" y="312"/>
                  </a:lnTo>
                  <a:lnTo>
                    <a:pt x="163" y="300"/>
                  </a:lnTo>
                  <a:lnTo>
                    <a:pt x="163" y="300"/>
                  </a:lnTo>
                  <a:lnTo>
                    <a:pt x="168" y="294"/>
                  </a:lnTo>
                  <a:lnTo>
                    <a:pt x="173" y="286"/>
                  </a:lnTo>
                  <a:lnTo>
                    <a:pt x="179" y="270"/>
                  </a:lnTo>
                  <a:lnTo>
                    <a:pt x="179" y="270"/>
                  </a:lnTo>
                  <a:lnTo>
                    <a:pt x="183" y="259"/>
                  </a:lnTo>
                  <a:lnTo>
                    <a:pt x="185" y="248"/>
                  </a:lnTo>
                  <a:lnTo>
                    <a:pt x="186" y="237"/>
                  </a:lnTo>
                  <a:lnTo>
                    <a:pt x="186" y="223"/>
                  </a:lnTo>
                  <a:lnTo>
                    <a:pt x="186" y="203"/>
                  </a:lnTo>
                  <a:lnTo>
                    <a:pt x="187" y="137"/>
                  </a:lnTo>
                  <a:lnTo>
                    <a:pt x="285" y="306"/>
                  </a:lnTo>
                  <a:lnTo>
                    <a:pt x="285" y="306"/>
                  </a:lnTo>
                  <a:lnTo>
                    <a:pt x="289" y="313"/>
                  </a:lnTo>
                  <a:lnTo>
                    <a:pt x="295" y="319"/>
                  </a:lnTo>
                  <a:lnTo>
                    <a:pt x="302" y="324"/>
                  </a:lnTo>
                  <a:lnTo>
                    <a:pt x="309" y="328"/>
                  </a:lnTo>
                  <a:lnTo>
                    <a:pt x="309" y="328"/>
                  </a:lnTo>
                  <a:lnTo>
                    <a:pt x="319" y="331"/>
                  </a:lnTo>
                  <a:lnTo>
                    <a:pt x="330" y="332"/>
                  </a:lnTo>
                  <a:lnTo>
                    <a:pt x="33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0" name="Group 4"/>
          <p:cNvGrpSpPr>
            <a:grpSpLocks noChangeAspect="1"/>
          </p:cNvGrpSpPr>
          <p:nvPr userDrawn="1"/>
        </p:nvGrpSpPr>
        <p:grpSpPr bwMode="auto">
          <a:xfrm rot="16200000">
            <a:off x="-2030196" y="2003325"/>
            <a:ext cx="6854391" cy="2854960"/>
            <a:chOff x="2738" y="1701"/>
            <a:chExt cx="2204" cy="918"/>
          </a:xfrm>
          <a:solidFill>
            <a:srgbClr val="FF6140"/>
          </a:solidFill>
        </p:grpSpPr>
        <p:sp>
          <p:nvSpPr>
            <p:cNvPr id="61" name="Rectangle 5"/>
            <p:cNvSpPr>
              <a:spLocks noChangeArrowheads="1"/>
            </p:cNvSpPr>
            <p:nvPr userDrawn="1"/>
          </p:nvSpPr>
          <p:spPr bwMode="auto">
            <a:xfrm>
              <a:off x="4184" y="1711"/>
              <a:ext cx="134" cy="8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4444" y="1701"/>
              <a:ext cx="498" cy="882"/>
            </a:xfrm>
            <a:custGeom>
              <a:avLst/>
              <a:gdLst>
                <a:gd name="T0" fmla="*/ 136 w 498"/>
                <a:gd name="T1" fmla="*/ 296 h 882"/>
                <a:gd name="T2" fmla="*/ 136 w 498"/>
                <a:gd name="T3" fmla="*/ 272 h 882"/>
                <a:gd name="T4" fmla="*/ 140 w 498"/>
                <a:gd name="T5" fmla="*/ 246 h 882"/>
                <a:gd name="T6" fmla="*/ 156 w 498"/>
                <a:gd name="T7" fmla="*/ 200 h 882"/>
                <a:gd name="T8" fmla="*/ 162 w 498"/>
                <a:gd name="T9" fmla="*/ 190 h 882"/>
                <a:gd name="T10" fmla="*/ 180 w 498"/>
                <a:gd name="T11" fmla="*/ 172 h 882"/>
                <a:gd name="T12" fmla="*/ 190 w 498"/>
                <a:gd name="T13" fmla="*/ 164 h 882"/>
                <a:gd name="T14" fmla="*/ 216 w 498"/>
                <a:gd name="T15" fmla="*/ 154 h 882"/>
                <a:gd name="T16" fmla="*/ 250 w 498"/>
                <a:gd name="T17" fmla="*/ 150 h 882"/>
                <a:gd name="T18" fmla="*/ 266 w 498"/>
                <a:gd name="T19" fmla="*/ 152 h 882"/>
                <a:gd name="T20" fmla="*/ 296 w 498"/>
                <a:gd name="T21" fmla="*/ 158 h 882"/>
                <a:gd name="T22" fmla="*/ 308 w 498"/>
                <a:gd name="T23" fmla="*/ 164 h 882"/>
                <a:gd name="T24" fmla="*/ 328 w 498"/>
                <a:gd name="T25" fmla="*/ 180 h 882"/>
                <a:gd name="T26" fmla="*/ 342 w 498"/>
                <a:gd name="T27" fmla="*/ 200 h 882"/>
                <a:gd name="T28" fmla="*/ 352 w 498"/>
                <a:gd name="T29" fmla="*/ 222 h 882"/>
                <a:gd name="T30" fmla="*/ 358 w 498"/>
                <a:gd name="T31" fmla="*/ 246 h 882"/>
                <a:gd name="T32" fmla="*/ 364 w 498"/>
                <a:gd name="T33" fmla="*/ 296 h 882"/>
                <a:gd name="T34" fmla="*/ 136 w 498"/>
                <a:gd name="T35" fmla="*/ 508 h 882"/>
                <a:gd name="T36" fmla="*/ 482 w 498"/>
                <a:gd name="T37" fmla="*/ 172 h 882"/>
                <a:gd name="T38" fmla="*/ 462 w 498"/>
                <a:gd name="T39" fmla="*/ 124 h 882"/>
                <a:gd name="T40" fmla="*/ 438 w 498"/>
                <a:gd name="T41" fmla="*/ 88 h 882"/>
                <a:gd name="T42" fmla="*/ 424 w 498"/>
                <a:gd name="T43" fmla="*/ 72 h 882"/>
                <a:gd name="T44" fmla="*/ 396 w 498"/>
                <a:gd name="T45" fmla="*/ 46 h 882"/>
                <a:gd name="T46" fmla="*/ 380 w 498"/>
                <a:gd name="T47" fmla="*/ 36 h 882"/>
                <a:gd name="T48" fmla="*/ 322 w 498"/>
                <a:gd name="T49" fmla="*/ 10 h 882"/>
                <a:gd name="T50" fmla="*/ 296 w 498"/>
                <a:gd name="T51" fmla="*/ 4 h 882"/>
                <a:gd name="T52" fmla="*/ 274 w 498"/>
                <a:gd name="T53" fmla="*/ 2 h 882"/>
                <a:gd name="T54" fmla="*/ 250 w 498"/>
                <a:gd name="T55" fmla="*/ 0 h 882"/>
                <a:gd name="T56" fmla="*/ 226 w 498"/>
                <a:gd name="T57" fmla="*/ 2 h 882"/>
                <a:gd name="T58" fmla="*/ 178 w 498"/>
                <a:gd name="T59" fmla="*/ 10 h 882"/>
                <a:gd name="T60" fmla="*/ 148 w 498"/>
                <a:gd name="T61" fmla="*/ 22 h 882"/>
                <a:gd name="T62" fmla="*/ 118 w 498"/>
                <a:gd name="T63" fmla="*/ 36 h 882"/>
                <a:gd name="T64" fmla="*/ 88 w 498"/>
                <a:gd name="T65" fmla="*/ 58 h 882"/>
                <a:gd name="T66" fmla="*/ 60 w 498"/>
                <a:gd name="T67" fmla="*/ 88 h 882"/>
                <a:gd name="T68" fmla="*/ 48 w 498"/>
                <a:gd name="T69" fmla="*/ 106 h 882"/>
                <a:gd name="T70" fmla="*/ 26 w 498"/>
                <a:gd name="T71" fmla="*/ 146 h 882"/>
                <a:gd name="T72" fmla="*/ 18 w 498"/>
                <a:gd name="T73" fmla="*/ 172 h 882"/>
                <a:gd name="T74" fmla="*/ 4 w 498"/>
                <a:gd name="T75" fmla="*/ 228 h 882"/>
                <a:gd name="T76" fmla="*/ 0 w 498"/>
                <a:gd name="T77" fmla="*/ 296 h 882"/>
                <a:gd name="T78" fmla="*/ 136 w 498"/>
                <a:gd name="T79" fmla="*/ 882 h 882"/>
                <a:gd name="T80" fmla="*/ 364 w 498"/>
                <a:gd name="T81" fmla="*/ 530 h 882"/>
                <a:gd name="T82" fmla="*/ 498 w 498"/>
                <a:gd name="T83" fmla="*/ 882 h 882"/>
                <a:gd name="T84" fmla="*/ 498 w 498"/>
                <a:gd name="T85" fmla="*/ 296 h 882"/>
                <a:gd name="T86" fmla="*/ 494 w 498"/>
                <a:gd name="T87" fmla="*/ 228 h 882"/>
                <a:gd name="T88" fmla="*/ 482 w 498"/>
                <a:gd name="T89" fmla="*/ 17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882">
                  <a:moveTo>
                    <a:pt x="136" y="508"/>
                  </a:moveTo>
                  <a:lnTo>
                    <a:pt x="136" y="296"/>
                  </a:lnTo>
                  <a:lnTo>
                    <a:pt x="136" y="296"/>
                  </a:lnTo>
                  <a:lnTo>
                    <a:pt x="136" y="272"/>
                  </a:lnTo>
                  <a:lnTo>
                    <a:pt x="140" y="246"/>
                  </a:lnTo>
                  <a:lnTo>
                    <a:pt x="140" y="246"/>
                  </a:lnTo>
                  <a:lnTo>
                    <a:pt x="146" y="222"/>
                  </a:lnTo>
                  <a:lnTo>
                    <a:pt x="156" y="200"/>
                  </a:lnTo>
                  <a:lnTo>
                    <a:pt x="156" y="200"/>
                  </a:lnTo>
                  <a:lnTo>
                    <a:pt x="162" y="190"/>
                  </a:lnTo>
                  <a:lnTo>
                    <a:pt x="170" y="180"/>
                  </a:lnTo>
                  <a:lnTo>
                    <a:pt x="180" y="172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202" y="158"/>
                  </a:lnTo>
                  <a:lnTo>
                    <a:pt x="216" y="154"/>
                  </a:lnTo>
                  <a:lnTo>
                    <a:pt x="232" y="152"/>
                  </a:lnTo>
                  <a:lnTo>
                    <a:pt x="250" y="150"/>
                  </a:lnTo>
                  <a:lnTo>
                    <a:pt x="250" y="150"/>
                  </a:lnTo>
                  <a:lnTo>
                    <a:pt x="266" y="152"/>
                  </a:lnTo>
                  <a:lnTo>
                    <a:pt x="282" y="154"/>
                  </a:lnTo>
                  <a:lnTo>
                    <a:pt x="296" y="158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18" y="172"/>
                  </a:lnTo>
                  <a:lnTo>
                    <a:pt x="328" y="180"/>
                  </a:lnTo>
                  <a:lnTo>
                    <a:pt x="336" y="190"/>
                  </a:lnTo>
                  <a:lnTo>
                    <a:pt x="342" y="200"/>
                  </a:lnTo>
                  <a:lnTo>
                    <a:pt x="342" y="200"/>
                  </a:lnTo>
                  <a:lnTo>
                    <a:pt x="352" y="222"/>
                  </a:lnTo>
                  <a:lnTo>
                    <a:pt x="358" y="246"/>
                  </a:lnTo>
                  <a:lnTo>
                    <a:pt x="358" y="246"/>
                  </a:lnTo>
                  <a:lnTo>
                    <a:pt x="362" y="272"/>
                  </a:lnTo>
                  <a:lnTo>
                    <a:pt x="364" y="296"/>
                  </a:lnTo>
                  <a:lnTo>
                    <a:pt x="364" y="374"/>
                  </a:lnTo>
                  <a:lnTo>
                    <a:pt x="136" y="508"/>
                  </a:lnTo>
                  <a:close/>
                  <a:moveTo>
                    <a:pt x="482" y="172"/>
                  </a:moveTo>
                  <a:lnTo>
                    <a:pt x="482" y="172"/>
                  </a:lnTo>
                  <a:lnTo>
                    <a:pt x="472" y="146"/>
                  </a:lnTo>
                  <a:lnTo>
                    <a:pt x="462" y="124"/>
                  </a:lnTo>
                  <a:lnTo>
                    <a:pt x="450" y="106"/>
                  </a:lnTo>
                  <a:lnTo>
                    <a:pt x="438" y="88"/>
                  </a:lnTo>
                  <a:lnTo>
                    <a:pt x="438" y="88"/>
                  </a:lnTo>
                  <a:lnTo>
                    <a:pt x="424" y="72"/>
                  </a:lnTo>
                  <a:lnTo>
                    <a:pt x="410" y="58"/>
                  </a:lnTo>
                  <a:lnTo>
                    <a:pt x="396" y="46"/>
                  </a:lnTo>
                  <a:lnTo>
                    <a:pt x="380" y="36"/>
                  </a:lnTo>
                  <a:lnTo>
                    <a:pt x="380" y="36"/>
                  </a:lnTo>
                  <a:lnTo>
                    <a:pt x="350" y="22"/>
                  </a:lnTo>
                  <a:lnTo>
                    <a:pt x="322" y="10"/>
                  </a:lnTo>
                  <a:lnTo>
                    <a:pt x="322" y="10"/>
                  </a:lnTo>
                  <a:lnTo>
                    <a:pt x="296" y="4"/>
                  </a:lnTo>
                  <a:lnTo>
                    <a:pt x="274" y="2"/>
                  </a:lnTo>
                  <a:lnTo>
                    <a:pt x="274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04" y="4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48" y="22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04" y="46"/>
                  </a:lnTo>
                  <a:lnTo>
                    <a:pt x="88" y="58"/>
                  </a:lnTo>
                  <a:lnTo>
                    <a:pt x="74" y="72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48" y="106"/>
                  </a:lnTo>
                  <a:lnTo>
                    <a:pt x="36" y="124"/>
                  </a:lnTo>
                  <a:lnTo>
                    <a:pt x="26" y="146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0" y="198"/>
                  </a:lnTo>
                  <a:lnTo>
                    <a:pt x="4" y="228"/>
                  </a:lnTo>
                  <a:lnTo>
                    <a:pt x="2" y="260"/>
                  </a:lnTo>
                  <a:lnTo>
                    <a:pt x="0" y="296"/>
                  </a:lnTo>
                  <a:lnTo>
                    <a:pt x="0" y="882"/>
                  </a:lnTo>
                  <a:lnTo>
                    <a:pt x="136" y="882"/>
                  </a:lnTo>
                  <a:lnTo>
                    <a:pt x="136" y="664"/>
                  </a:lnTo>
                  <a:lnTo>
                    <a:pt x="364" y="530"/>
                  </a:lnTo>
                  <a:lnTo>
                    <a:pt x="364" y="882"/>
                  </a:lnTo>
                  <a:lnTo>
                    <a:pt x="498" y="882"/>
                  </a:lnTo>
                  <a:lnTo>
                    <a:pt x="498" y="296"/>
                  </a:lnTo>
                  <a:lnTo>
                    <a:pt x="498" y="296"/>
                  </a:lnTo>
                  <a:lnTo>
                    <a:pt x="498" y="260"/>
                  </a:lnTo>
                  <a:lnTo>
                    <a:pt x="494" y="228"/>
                  </a:lnTo>
                  <a:lnTo>
                    <a:pt x="488" y="198"/>
                  </a:lnTo>
                  <a:lnTo>
                    <a:pt x="482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9"/>
            <p:cNvSpPr>
              <a:spLocks/>
            </p:cNvSpPr>
            <p:nvPr userDrawn="1"/>
          </p:nvSpPr>
          <p:spPr bwMode="auto">
            <a:xfrm>
              <a:off x="2738" y="1711"/>
              <a:ext cx="266" cy="908"/>
            </a:xfrm>
            <a:custGeom>
              <a:avLst/>
              <a:gdLst>
                <a:gd name="T0" fmla="*/ 130 w 266"/>
                <a:gd name="T1" fmla="*/ 724 h 908"/>
                <a:gd name="T2" fmla="*/ 130 w 266"/>
                <a:gd name="T3" fmla="*/ 724 h 908"/>
                <a:gd name="T4" fmla="*/ 128 w 266"/>
                <a:gd name="T5" fmla="*/ 736 h 908"/>
                <a:gd name="T6" fmla="*/ 122 w 266"/>
                <a:gd name="T7" fmla="*/ 748 h 908"/>
                <a:gd name="T8" fmla="*/ 122 w 266"/>
                <a:gd name="T9" fmla="*/ 748 h 908"/>
                <a:gd name="T10" fmla="*/ 112 w 266"/>
                <a:gd name="T11" fmla="*/ 756 h 908"/>
                <a:gd name="T12" fmla="*/ 100 w 266"/>
                <a:gd name="T13" fmla="*/ 764 h 908"/>
                <a:gd name="T14" fmla="*/ 100 w 266"/>
                <a:gd name="T15" fmla="*/ 764 h 908"/>
                <a:gd name="T16" fmla="*/ 92 w 266"/>
                <a:gd name="T17" fmla="*/ 768 h 908"/>
                <a:gd name="T18" fmla="*/ 82 w 266"/>
                <a:gd name="T19" fmla="*/ 770 h 908"/>
                <a:gd name="T20" fmla="*/ 60 w 266"/>
                <a:gd name="T21" fmla="*/ 772 h 908"/>
                <a:gd name="T22" fmla="*/ 0 w 266"/>
                <a:gd name="T23" fmla="*/ 772 h 908"/>
                <a:gd name="T24" fmla="*/ 0 w 266"/>
                <a:gd name="T25" fmla="*/ 908 h 908"/>
                <a:gd name="T26" fmla="*/ 112 w 266"/>
                <a:gd name="T27" fmla="*/ 908 h 908"/>
                <a:gd name="T28" fmla="*/ 112 w 266"/>
                <a:gd name="T29" fmla="*/ 908 h 908"/>
                <a:gd name="T30" fmla="*/ 132 w 266"/>
                <a:gd name="T31" fmla="*/ 906 h 908"/>
                <a:gd name="T32" fmla="*/ 152 w 266"/>
                <a:gd name="T33" fmla="*/ 902 h 908"/>
                <a:gd name="T34" fmla="*/ 170 w 266"/>
                <a:gd name="T35" fmla="*/ 896 h 908"/>
                <a:gd name="T36" fmla="*/ 188 w 266"/>
                <a:gd name="T37" fmla="*/ 888 h 908"/>
                <a:gd name="T38" fmla="*/ 188 w 266"/>
                <a:gd name="T39" fmla="*/ 888 h 908"/>
                <a:gd name="T40" fmla="*/ 202 w 266"/>
                <a:gd name="T41" fmla="*/ 878 h 908"/>
                <a:gd name="T42" fmla="*/ 216 w 266"/>
                <a:gd name="T43" fmla="*/ 868 h 908"/>
                <a:gd name="T44" fmla="*/ 216 w 266"/>
                <a:gd name="T45" fmla="*/ 868 h 908"/>
                <a:gd name="T46" fmla="*/ 230 w 266"/>
                <a:gd name="T47" fmla="*/ 854 h 908"/>
                <a:gd name="T48" fmla="*/ 240 w 266"/>
                <a:gd name="T49" fmla="*/ 838 h 908"/>
                <a:gd name="T50" fmla="*/ 240 w 266"/>
                <a:gd name="T51" fmla="*/ 838 h 908"/>
                <a:gd name="T52" fmla="*/ 250 w 266"/>
                <a:gd name="T53" fmla="*/ 820 h 908"/>
                <a:gd name="T54" fmla="*/ 258 w 266"/>
                <a:gd name="T55" fmla="*/ 798 h 908"/>
                <a:gd name="T56" fmla="*/ 258 w 266"/>
                <a:gd name="T57" fmla="*/ 798 h 908"/>
                <a:gd name="T58" fmla="*/ 264 w 266"/>
                <a:gd name="T59" fmla="*/ 772 h 908"/>
                <a:gd name="T60" fmla="*/ 266 w 266"/>
                <a:gd name="T61" fmla="*/ 744 h 908"/>
                <a:gd name="T62" fmla="*/ 266 w 266"/>
                <a:gd name="T63" fmla="*/ 0 h 908"/>
                <a:gd name="T64" fmla="*/ 130 w 266"/>
                <a:gd name="T65" fmla="*/ 0 h 908"/>
                <a:gd name="T66" fmla="*/ 130 w 266"/>
                <a:gd name="T67" fmla="*/ 72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908">
                  <a:moveTo>
                    <a:pt x="130" y="724"/>
                  </a:moveTo>
                  <a:lnTo>
                    <a:pt x="130" y="724"/>
                  </a:lnTo>
                  <a:lnTo>
                    <a:pt x="128" y="736"/>
                  </a:lnTo>
                  <a:lnTo>
                    <a:pt x="122" y="748"/>
                  </a:lnTo>
                  <a:lnTo>
                    <a:pt x="122" y="748"/>
                  </a:lnTo>
                  <a:lnTo>
                    <a:pt x="112" y="756"/>
                  </a:lnTo>
                  <a:lnTo>
                    <a:pt x="100" y="764"/>
                  </a:lnTo>
                  <a:lnTo>
                    <a:pt x="100" y="764"/>
                  </a:lnTo>
                  <a:lnTo>
                    <a:pt x="92" y="768"/>
                  </a:lnTo>
                  <a:lnTo>
                    <a:pt x="82" y="770"/>
                  </a:lnTo>
                  <a:lnTo>
                    <a:pt x="60" y="772"/>
                  </a:lnTo>
                  <a:lnTo>
                    <a:pt x="0" y="772"/>
                  </a:lnTo>
                  <a:lnTo>
                    <a:pt x="0" y="908"/>
                  </a:lnTo>
                  <a:lnTo>
                    <a:pt x="112" y="908"/>
                  </a:lnTo>
                  <a:lnTo>
                    <a:pt x="112" y="908"/>
                  </a:lnTo>
                  <a:lnTo>
                    <a:pt x="132" y="906"/>
                  </a:lnTo>
                  <a:lnTo>
                    <a:pt x="152" y="902"/>
                  </a:lnTo>
                  <a:lnTo>
                    <a:pt x="170" y="896"/>
                  </a:lnTo>
                  <a:lnTo>
                    <a:pt x="188" y="888"/>
                  </a:lnTo>
                  <a:lnTo>
                    <a:pt x="188" y="888"/>
                  </a:lnTo>
                  <a:lnTo>
                    <a:pt x="202" y="878"/>
                  </a:lnTo>
                  <a:lnTo>
                    <a:pt x="216" y="868"/>
                  </a:lnTo>
                  <a:lnTo>
                    <a:pt x="216" y="868"/>
                  </a:lnTo>
                  <a:lnTo>
                    <a:pt x="230" y="854"/>
                  </a:lnTo>
                  <a:lnTo>
                    <a:pt x="240" y="838"/>
                  </a:lnTo>
                  <a:lnTo>
                    <a:pt x="240" y="838"/>
                  </a:lnTo>
                  <a:lnTo>
                    <a:pt x="250" y="820"/>
                  </a:lnTo>
                  <a:lnTo>
                    <a:pt x="258" y="798"/>
                  </a:lnTo>
                  <a:lnTo>
                    <a:pt x="258" y="798"/>
                  </a:lnTo>
                  <a:lnTo>
                    <a:pt x="264" y="772"/>
                  </a:lnTo>
                  <a:lnTo>
                    <a:pt x="266" y="744"/>
                  </a:lnTo>
                  <a:lnTo>
                    <a:pt x="266" y="0"/>
                  </a:lnTo>
                  <a:lnTo>
                    <a:pt x="130" y="0"/>
                  </a:lnTo>
                  <a:lnTo>
                    <a:pt x="130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10"/>
            <p:cNvSpPr>
              <a:spLocks/>
            </p:cNvSpPr>
            <p:nvPr userDrawn="1"/>
          </p:nvSpPr>
          <p:spPr bwMode="auto">
            <a:xfrm>
              <a:off x="3152" y="1711"/>
              <a:ext cx="882" cy="890"/>
            </a:xfrm>
            <a:custGeom>
              <a:avLst/>
              <a:gdLst>
                <a:gd name="T0" fmla="*/ 882 w 882"/>
                <a:gd name="T1" fmla="*/ 0 h 890"/>
                <a:gd name="T2" fmla="*/ 746 w 882"/>
                <a:gd name="T3" fmla="*/ 522 h 890"/>
                <a:gd name="T4" fmla="*/ 584 w 882"/>
                <a:gd name="T5" fmla="*/ 244 h 890"/>
                <a:gd name="T6" fmla="*/ 482 w 882"/>
                <a:gd name="T7" fmla="*/ 72 h 890"/>
                <a:gd name="T8" fmla="*/ 482 w 882"/>
                <a:gd name="T9" fmla="*/ 72 h 890"/>
                <a:gd name="T10" fmla="*/ 460 w 882"/>
                <a:gd name="T11" fmla="*/ 44 h 890"/>
                <a:gd name="T12" fmla="*/ 432 w 882"/>
                <a:gd name="T13" fmla="*/ 22 h 890"/>
                <a:gd name="T14" fmla="*/ 400 w 882"/>
                <a:gd name="T15" fmla="*/ 8 h 890"/>
                <a:gd name="T16" fmla="*/ 362 w 882"/>
                <a:gd name="T17" fmla="*/ 2 h 890"/>
                <a:gd name="T18" fmla="*/ 362 w 882"/>
                <a:gd name="T19" fmla="*/ 406 h 890"/>
                <a:gd name="T20" fmla="*/ 364 w 882"/>
                <a:gd name="T21" fmla="*/ 594 h 890"/>
                <a:gd name="T22" fmla="*/ 362 w 882"/>
                <a:gd name="T23" fmla="*/ 620 h 890"/>
                <a:gd name="T24" fmla="*/ 358 w 882"/>
                <a:gd name="T25" fmla="*/ 644 h 890"/>
                <a:gd name="T26" fmla="*/ 342 w 882"/>
                <a:gd name="T27" fmla="*/ 690 h 890"/>
                <a:gd name="T28" fmla="*/ 336 w 882"/>
                <a:gd name="T29" fmla="*/ 702 h 890"/>
                <a:gd name="T30" fmla="*/ 318 w 882"/>
                <a:gd name="T31" fmla="*/ 718 h 890"/>
                <a:gd name="T32" fmla="*/ 308 w 882"/>
                <a:gd name="T33" fmla="*/ 726 h 890"/>
                <a:gd name="T34" fmla="*/ 282 w 882"/>
                <a:gd name="T35" fmla="*/ 736 h 890"/>
                <a:gd name="T36" fmla="*/ 250 w 882"/>
                <a:gd name="T37" fmla="*/ 740 h 890"/>
                <a:gd name="T38" fmla="*/ 232 w 882"/>
                <a:gd name="T39" fmla="*/ 738 h 890"/>
                <a:gd name="T40" fmla="*/ 202 w 882"/>
                <a:gd name="T41" fmla="*/ 732 h 890"/>
                <a:gd name="T42" fmla="*/ 190 w 882"/>
                <a:gd name="T43" fmla="*/ 726 h 890"/>
                <a:gd name="T44" fmla="*/ 170 w 882"/>
                <a:gd name="T45" fmla="*/ 710 h 890"/>
                <a:gd name="T46" fmla="*/ 156 w 882"/>
                <a:gd name="T47" fmla="*/ 690 h 890"/>
                <a:gd name="T48" fmla="*/ 146 w 882"/>
                <a:gd name="T49" fmla="*/ 668 h 890"/>
                <a:gd name="T50" fmla="*/ 140 w 882"/>
                <a:gd name="T51" fmla="*/ 644 h 890"/>
                <a:gd name="T52" fmla="*/ 136 w 882"/>
                <a:gd name="T53" fmla="*/ 594 h 890"/>
                <a:gd name="T54" fmla="*/ 0 w 882"/>
                <a:gd name="T55" fmla="*/ 0 h 890"/>
                <a:gd name="T56" fmla="*/ 0 w 882"/>
                <a:gd name="T57" fmla="*/ 594 h 890"/>
                <a:gd name="T58" fmla="*/ 4 w 882"/>
                <a:gd name="T59" fmla="*/ 662 h 890"/>
                <a:gd name="T60" fmla="*/ 18 w 882"/>
                <a:gd name="T61" fmla="*/ 720 h 890"/>
                <a:gd name="T62" fmla="*/ 26 w 882"/>
                <a:gd name="T63" fmla="*/ 744 h 890"/>
                <a:gd name="T64" fmla="*/ 48 w 882"/>
                <a:gd name="T65" fmla="*/ 786 h 890"/>
                <a:gd name="T66" fmla="*/ 60 w 882"/>
                <a:gd name="T67" fmla="*/ 802 h 890"/>
                <a:gd name="T68" fmla="*/ 88 w 882"/>
                <a:gd name="T69" fmla="*/ 832 h 890"/>
                <a:gd name="T70" fmla="*/ 118 w 882"/>
                <a:gd name="T71" fmla="*/ 854 h 890"/>
                <a:gd name="T72" fmla="*/ 148 w 882"/>
                <a:gd name="T73" fmla="*/ 870 h 890"/>
                <a:gd name="T74" fmla="*/ 178 w 882"/>
                <a:gd name="T75" fmla="*/ 880 h 890"/>
                <a:gd name="T76" fmla="*/ 224 w 882"/>
                <a:gd name="T77" fmla="*/ 890 h 890"/>
                <a:gd name="T78" fmla="*/ 250 w 882"/>
                <a:gd name="T79" fmla="*/ 890 h 890"/>
                <a:gd name="T80" fmla="*/ 274 w 882"/>
                <a:gd name="T81" fmla="*/ 890 h 890"/>
                <a:gd name="T82" fmla="*/ 296 w 882"/>
                <a:gd name="T83" fmla="*/ 886 h 890"/>
                <a:gd name="T84" fmla="*/ 322 w 882"/>
                <a:gd name="T85" fmla="*/ 880 h 890"/>
                <a:gd name="T86" fmla="*/ 380 w 882"/>
                <a:gd name="T87" fmla="*/ 854 h 890"/>
                <a:gd name="T88" fmla="*/ 396 w 882"/>
                <a:gd name="T89" fmla="*/ 844 h 890"/>
                <a:gd name="T90" fmla="*/ 424 w 882"/>
                <a:gd name="T91" fmla="*/ 818 h 890"/>
                <a:gd name="T92" fmla="*/ 438 w 882"/>
                <a:gd name="T93" fmla="*/ 802 h 890"/>
                <a:gd name="T94" fmla="*/ 462 w 882"/>
                <a:gd name="T95" fmla="*/ 766 h 890"/>
                <a:gd name="T96" fmla="*/ 482 w 882"/>
                <a:gd name="T97" fmla="*/ 720 h 890"/>
                <a:gd name="T98" fmla="*/ 488 w 882"/>
                <a:gd name="T99" fmla="*/ 692 h 890"/>
                <a:gd name="T100" fmla="*/ 498 w 882"/>
                <a:gd name="T101" fmla="*/ 630 h 890"/>
                <a:gd name="T102" fmla="*/ 498 w 882"/>
                <a:gd name="T103" fmla="*/ 544 h 890"/>
                <a:gd name="T104" fmla="*/ 760 w 882"/>
                <a:gd name="T105" fmla="*/ 818 h 890"/>
                <a:gd name="T106" fmla="*/ 774 w 882"/>
                <a:gd name="T107" fmla="*/ 836 h 890"/>
                <a:gd name="T108" fmla="*/ 808 w 882"/>
                <a:gd name="T109" fmla="*/ 866 h 890"/>
                <a:gd name="T110" fmla="*/ 828 w 882"/>
                <a:gd name="T111" fmla="*/ 876 h 890"/>
                <a:gd name="T112" fmla="*/ 854 w 882"/>
                <a:gd name="T113" fmla="*/ 884 h 890"/>
                <a:gd name="T114" fmla="*/ 882 w 882"/>
                <a:gd name="T115" fmla="*/ 888 h 890"/>
                <a:gd name="T116" fmla="*/ 882 w 882"/>
                <a:gd name="T117" fmla="*/ 482 h 890"/>
                <a:gd name="T118" fmla="*/ 882 w 882"/>
                <a:gd name="T11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" h="890">
                  <a:moveTo>
                    <a:pt x="882" y="0"/>
                  </a:moveTo>
                  <a:lnTo>
                    <a:pt x="882" y="0"/>
                  </a:lnTo>
                  <a:lnTo>
                    <a:pt x="746" y="0"/>
                  </a:lnTo>
                  <a:lnTo>
                    <a:pt x="746" y="522"/>
                  </a:lnTo>
                  <a:lnTo>
                    <a:pt x="584" y="244"/>
                  </a:lnTo>
                  <a:lnTo>
                    <a:pt x="584" y="244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72" y="56"/>
                  </a:lnTo>
                  <a:lnTo>
                    <a:pt x="460" y="44"/>
                  </a:lnTo>
                  <a:lnTo>
                    <a:pt x="448" y="32"/>
                  </a:lnTo>
                  <a:lnTo>
                    <a:pt x="432" y="22"/>
                  </a:lnTo>
                  <a:lnTo>
                    <a:pt x="416" y="14"/>
                  </a:lnTo>
                  <a:lnTo>
                    <a:pt x="400" y="8"/>
                  </a:lnTo>
                  <a:lnTo>
                    <a:pt x="382" y="4"/>
                  </a:lnTo>
                  <a:lnTo>
                    <a:pt x="362" y="2"/>
                  </a:lnTo>
                  <a:lnTo>
                    <a:pt x="362" y="406"/>
                  </a:lnTo>
                  <a:lnTo>
                    <a:pt x="362" y="406"/>
                  </a:lnTo>
                  <a:lnTo>
                    <a:pt x="364" y="416"/>
                  </a:lnTo>
                  <a:lnTo>
                    <a:pt x="364" y="594"/>
                  </a:lnTo>
                  <a:lnTo>
                    <a:pt x="364" y="594"/>
                  </a:lnTo>
                  <a:lnTo>
                    <a:pt x="362" y="620"/>
                  </a:lnTo>
                  <a:lnTo>
                    <a:pt x="358" y="644"/>
                  </a:lnTo>
                  <a:lnTo>
                    <a:pt x="358" y="644"/>
                  </a:lnTo>
                  <a:lnTo>
                    <a:pt x="352" y="668"/>
                  </a:lnTo>
                  <a:lnTo>
                    <a:pt x="342" y="690"/>
                  </a:lnTo>
                  <a:lnTo>
                    <a:pt x="342" y="690"/>
                  </a:lnTo>
                  <a:lnTo>
                    <a:pt x="336" y="702"/>
                  </a:lnTo>
                  <a:lnTo>
                    <a:pt x="328" y="710"/>
                  </a:lnTo>
                  <a:lnTo>
                    <a:pt x="318" y="718"/>
                  </a:lnTo>
                  <a:lnTo>
                    <a:pt x="308" y="726"/>
                  </a:lnTo>
                  <a:lnTo>
                    <a:pt x="308" y="726"/>
                  </a:lnTo>
                  <a:lnTo>
                    <a:pt x="296" y="732"/>
                  </a:lnTo>
                  <a:lnTo>
                    <a:pt x="282" y="736"/>
                  </a:lnTo>
                  <a:lnTo>
                    <a:pt x="266" y="738"/>
                  </a:lnTo>
                  <a:lnTo>
                    <a:pt x="250" y="740"/>
                  </a:lnTo>
                  <a:lnTo>
                    <a:pt x="250" y="740"/>
                  </a:lnTo>
                  <a:lnTo>
                    <a:pt x="232" y="738"/>
                  </a:lnTo>
                  <a:lnTo>
                    <a:pt x="216" y="736"/>
                  </a:lnTo>
                  <a:lnTo>
                    <a:pt x="202" y="732"/>
                  </a:lnTo>
                  <a:lnTo>
                    <a:pt x="190" y="726"/>
                  </a:lnTo>
                  <a:lnTo>
                    <a:pt x="190" y="726"/>
                  </a:lnTo>
                  <a:lnTo>
                    <a:pt x="180" y="718"/>
                  </a:lnTo>
                  <a:lnTo>
                    <a:pt x="170" y="710"/>
                  </a:lnTo>
                  <a:lnTo>
                    <a:pt x="162" y="702"/>
                  </a:lnTo>
                  <a:lnTo>
                    <a:pt x="156" y="690"/>
                  </a:lnTo>
                  <a:lnTo>
                    <a:pt x="156" y="690"/>
                  </a:lnTo>
                  <a:lnTo>
                    <a:pt x="146" y="668"/>
                  </a:lnTo>
                  <a:lnTo>
                    <a:pt x="140" y="644"/>
                  </a:lnTo>
                  <a:lnTo>
                    <a:pt x="140" y="644"/>
                  </a:lnTo>
                  <a:lnTo>
                    <a:pt x="136" y="620"/>
                  </a:lnTo>
                  <a:lnTo>
                    <a:pt x="136" y="59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630"/>
                  </a:lnTo>
                  <a:lnTo>
                    <a:pt x="4" y="662"/>
                  </a:lnTo>
                  <a:lnTo>
                    <a:pt x="10" y="692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26" y="744"/>
                  </a:lnTo>
                  <a:lnTo>
                    <a:pt x="36" y="766"/>
                  </a:lnTo>
                  <a:lnTo>
                    <a:pt x="48" y="786"/>
                  </a:lnTo>
                  <a:lnTo>
                    <a:pt x="60" y="802"/>
                  </a:lnTo>
                  <a:lnTo>
                    <a:pt x="60" y="802"/>
                  </a:lnTo>
                  <a:lnTo>
                    <a:pt x="74" y="818"/>
                  </a:lnTo>
                  <a:lnTo>
                    <a:pt x="88" y="832"/>
                  </a:lnTo>
                  <a:lnTo>
                    <a:pt x="104" y="844"/>
                  </a:lnTo>
                  <a:lnTo>
                    <a:pt x="118" y="854"/>
                  </a:lnTo>
                  <a:lnTo>
                    <a:pt x="118" y="854"/>
                  </a:lnTo>
                  <a:lnTo>
                    <a:pt x="148" y="870"/>
                  </a:lnTo>
                  <a:lnTo>
                    <a:pt x="178" y="880"/>
                  </a:lnTo>
                  <a:lnTo>
                    <a:pt x="178" y="880"/>
                  </a:lnTo>
                  <a:lnTo>
                    <a:pt x="202" y="886"/>
                  </a:lnTo>
                  <a:lnTo>
                    <a:pt x="224" y="890"/>
                  </a:lnTo>
                  <a:lnTo>
                    <a:pt x="224" y="890"/>
                  </a:lnTo>
                  <a:lnTo>
                    <a:pt x="250" y="890"/>
                  </a:lnTo>
                  <a:lnTo>
                    <a:pt x="250" y="890"/>
                  </a:lnTo>
                  <a:lnTo>
                    <a:pt x="274" y="890"/>
                  </a:lnTo>
                  <a:lnTo>
                    <a:pt x="274" y="890"/>
                  </a:lnTo>
                  <a:lnTo>
                    <a:pt x="296" y="886"/>
                  </a:lnTo>
                  <a:lnTo>
                    <a:pt x="322" y="880"/>
                  </a:lnTo>
                  <a:lnTo>
                    <a:pt x="322" y="880"/>
                  </a:lnTo>
                  <a:lnTo>
                    <a:pt x="350" y="870"/>
                  </a:lnTo>
                  <a:lnTo>
                    <a:pt x="380" y="854"/>
                  </a:lnTo>
                  <a:lnTo>
                    <a:pt x="380" y="854"/>
                  </a:lnTo>
                  <a:lnTo>
                    <a:pt x="396" y="844"/>
                  </a:lnTo>
                  <a:lnTo>
                    <a:pt x="410" y="832"/>
                  </a:lnTo>
                  <a:lnTo>
                    <a:pt x="424" y="818"/>
                  </a:lnTo>
                  <a:lnTo>
                    <a:pt x="438" y="802"/>
                  </a:lnTo>
                  <a:lnTo>
                    <a:pt x="438" y="802"/>
                  </a:lnTo>
                  <a:lnTo>
                    <a:pt x="450" y="786"/>
                  </a:lnTo>
                  <a:lnTo>
                    <a:pt x="462" y="766"/>
                  </a:lnTo>
                  <a:lnTo>
                    <a:pt x="472" y="744"/>
                  </a:lnTo>
                  <a:lnTo>
                    <a:pt x="482" y="720"/>
                  </a:lnTo>
                  <a:lnTo>
                    <a:pt x="482" y="720"/>
                  </a:lnTo>
                  <a:lnTo>
                    <a:pt x="488" y="692"/>
                  </a:lnTo>
                  <a:lnTo>
                    <a:pt x="494" y="662"/>
                  </a:lnTo>
                  <a:lnTo>
                    <a:pt x="498" y="630"/>
                  </a:lnTo>
                  <a:lnTo>
                    <a:pt x="498" y="594"/>
                  </a:lnTo>
                  <a:lnTo>
                    <a:pt x="498" y="544"/>
                  </a:lnTo>
                  <a:lnTo>
                    <a:pt x="500" y="366"/>
                  </a:lnTo>
                  <a:lnTo>
                    <a:pt x="760" y="818"/>
                  </a:lnTo>
                  <a:lnTo>
                    <a:pt x="760" y="818"/>
                  </a:lnTo>
                  <a:lnTo>
                    <a:pt x="774" y="836"/>
                  </a:lnTo>
                  <a:lnTo>
                    <a:pt x="790" y="852"/>
                  </a:lnTo>
                  <a:lnTo>
                    <a:pt x="808" y="866"/>
                  </a:lnTo>
                  <a:lnTo>
                    <a:pt x="828" y="876"/>
                  </a:lnTo>
                  <a:lnTo>
                    <a:pt x="828" y="876"/>
                  </a:lnTo>
                  <a:lnTo>
                    <a:pt x="840" y="880"/>
                  </a:lnTo>
                  <a:lnTo>
                    <a:pt x="854" y="884"/>
                  </a:lnTo>
                  <a:lnTo>
                    <a:pt x="868" y="886"/>
                  </a:lnTo>
                  <a:lnTo>
                    <a:pt x="882" y="888"/>
                  </a:lnTo>
                  <a:lnTo>
                    <a:pt x="882" y="482"/>
                  </a:lnTo>
                  <a:lnTo>
                    <a:pt x="882" y="482"/>
                  </a:lnTo>
                  <a:lnTo>
                    <a:pt x="882" y="474"/>
                  </a:ln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613044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16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081723" y="2524125"/>
            <a:ext cx="2500312" cy="2500313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597895" y="1953280"/>
            <a:ext cx="2500312" cy="2500313"/>
          </a:xfrm>
        </p:spPr>
        <p:txBody>
          <a:bodyPr/>
          <a:lstStyle/>
          <a:p>
            <a:endParaRPr lang="fr-FR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108987" y="2385328"/>
            <a:ext cx="2500312" cy="2500313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8620080" y="2169304"/>
            <a:ext cx="2500312" cy="2500313"/>
          </a:xfrm>
        </p:spPr>
        <p:txBody>
          <a:bodyPr/>
          <a:lstStyle/>
          <a:p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762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pour une image  4"/>
          <p:cNvSpPr>
            <a:spLocks noGrp="1"/>
          </p:cNvSpPr>
          <p:nvPr>
            <p:ph type="pic" sz="quarter" idx="18"/>
          </p:nvPr>
        </p:nvSpPr>
        <p:spPr>
          <a:xfrm>
            <a:off x="1" y="4178824"/>
            <a:ext cx="1548383" cy="2070901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pour une image  4"/>
          <p:cNvSpPr>
            <a:spLocks noGrp="1"/>
          </p:cNvSpPr>
          <p:nvPr>
            <p:ph type="pic" sz="quarter" idx="19"/>
          </p:nvPr>
        </p:nvSpPr>
        <p:spPr>
          <a:xfrm>
            <a:off x="3039798" y="4178824"/>
            <a:ext cx="1548383" cy="2074877"/>
          </a:xfrm>
        </p:spPr>
        <p:txBody>
          <a:bodyPr/>
          <a:lstStyle/>
          <a:p>
            <a:endParaRPr lang="fr-FR"/>
          </a:p>
        </p:txBody>
      </p:sp>
      <p:sp>
        <p:nvSpPr>
          <p:cNvPr id="30" name="Espace réservé pour une image  4"/>
          <p:cNvSpPr>
            <a:spLocks noGrp="1"/>
          </p:cNvSpPr>
          <p:nvPr>
            <p:ph type="pic" sz="quarter" idx="20"/>
          </p:nvPr>
        </p:nvSpPr>
        <p:spPr>
          <a:xfrm>
            <a:off x="6078748" y="4178824"/>
            <a:ext cx="1548383" cy="20748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1" name="Espace réservé pour une image  4"/>
          <p:cNvSpPr>
            <a:spLocks noGrp="1"/>
          </p:cNvSpPr>
          <p:nvPr>
            <p:ph type="pic" sz="quarter" idx="21"/>
          </p:nvPr>
        </p:nvSpPr>
        <p:spPr>
          <a:xfrm>
            <a:off x="9133275" y="4178824"/>
            <a:ext cx="1548383" cy="207885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" y="1566672"/>
            <a:ext cx="3029711" cy="2603374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041991" y="1566672"/>
            <a:ext cx="3029711" cy="2603374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084580" y="1566672"/>
            <a:ext cx="3043517" cy="2603374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9132231" y="1566672"/>
            <a:ext cx="3059769" cy="2603374"/>
          </a:xfrm>
        </p:spPr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4897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pour une image  4"/>
          <p:cNvSpPr>
            <a:spLocks noGrp="1"/>
          </p:cNvSpPr>
          <p:nvPr>
            <p:ph type="pic" sz="quarter" idx="18"/>
          </p:nvPr>
        </p:nvSpPr>
        <p:spPr>
          <a:xfrm>
            <a:off x="1" y="4178824"/>
            <a:ext cx="1440000" cy="18000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pour une image  4"/>
          <p:cNvSpPr>
            <a:spLocks noGrp="1"/>
          </p:cNvSpPr>
          <p:nvPr>
            <p:ph type="pic" sz="quarter" idx="19"/>
          </p:nvPr>
        </p:nvSpPr>
        <p:spPr>
          <a:xfrm>
            <a:off x="3039798" y="4178824"/>
            <a:ext cx="1440000" cy="1800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0" name="Espace réservé pour une image  4"/>
          <p:cNvSpPr>
            <a:spLocks noGrp="1"/>
          </p:cNvSpPr>
          <p:nvPr>
            <p:ph type="pic" sz="quarter" idx="20"/>
          </p:nvPr>
        </p:nvSpPr>
        <p:spPr>
          <a:xfrm>
            <a:off x="6078748" y="4178824"/>
            <a:ext cx="1440000" cy="1800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1" name="Espace réservé pour une image  4"/>
          <p:cNvSpPr>
            <a:spLocks noGrp="1"/>
          </p:cNvSpPr>
          <p:nvPr>
            <p:ph type="pic" sz="quarter" idx="21"/>
          </p:nvPr>
        </p:nvSpPr>
        <p:spPr>
          <a:xfrm>
            <a:off x="9133275" y="4178824"/>
            <a:ext cx="1440000" cy="1800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041991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084580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9132231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15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29669" y="488919"/>
            <a:ext cx="10864851" cy="599427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6458938"/>
            <a:ext cx="829477" cy="2530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309015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13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D1083BCE-A83E-4854-B928-FED62A84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0927" y="637446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79205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D. Boulinguez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Modulations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9DF7A-17C6-4EED-B0AA-EF8F86FA01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6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general photo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1828800" y="3880485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793240" y="3993515"/>
            <a:ext cx="2570480" cy="4000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Zone de texte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67" y="2979737"/>
            <a:ext cx="2518093" cy="668395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6067425" y="0"/>
            <a:ext cx="6040438" cy="6858000"/>
            <a:chOff x="3822" y="0"/>
            <a:chExt cx="3805" cy="4320"/>
          </a:xfrm>
          <a:solidFill>
            <a:srgbClr val="FF6140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3822" y="0"/>
              <a:ext cx="1177" cy="3565"/>
            </a:xfrm>
            <a:custGeom>
              <a:avLst/>
              <a:gdLst>
                <a:gd name="T0" fmla="*/ 23 w 1177"/>
                <a:gd name="T1" fmla="*/ 3077 h 3565"/>
                <a:gd name="T2" fmla="*/ 37 w 1177"/>
                <a:gd name="T3" fmla="*/ 3140 h 3565"/>
                <a:gd name="T4" fmla="*/ 55 w 1177"/>
                <a:gd name="T5" fmla="*/ 3201 h 3565"/>
                <a:gd name="T6" fmla="*/ 79 w 1177"/>
                <a:gd name="T7" fmla="*/ 3260 h 3565"/>
                <a:gd name="T8" fmla="*/ 108 w 1177"/>
                <a:gd name="T9" fmla="*/ 3315 h 3565"/>
                <a:gd name="T10" fmla="*/ 125 w 1177"/>
                <a:gd name="T11" fmla="*/ 3341 h 3565"/>
                <a:gd name="T12" fmla="*/ 163 w 1177"/>
                <a:gd name="T13" fmla="*/ 3391 h 3565"/>
                <a:gd name="T14" fmla="*/ 207 w 1177"/>
                <a:gd name="T15" fmla="*/ 3435 h 3565"/>
                <a:gd name="T16" fmla="*/ 258 w 1177"/>
                <a:gd name="T17" fmla="*/ 3476 h 3565"/>
                <a:gd name="T18" fmla="*/ 286 w 1177"/>
                <a:gd name="T19" fmla="*/ 3494 h 3565"/>
                <a:gd name="T20" fmla="*/ 315 w 1177"/>
                <a:gd name="T21" fmla="*/ 3511 h 3565"/>
                <a:gd name="T22" fmla="*/ 347 w 1177"/>
                <a:gd name="T23" fmla="*/ 3525 h 3565"/>
                <a:gd name="T24" fmla="*/ 382 w 1177"/>
                <a:gd name="T25" fmla="*/ 3537 h 3565"/>
                <a:gd name="T26" fmla="*/ 418 w 1177"/>
                <a:gd name="T27" fmla="*/ 3547 h 3565"/>
                <a:gd name="T28" fmla="*/ 457 w 1177"/>
                <a:gd name="T29" fmla="*/ 3555 h 3565"/>
                <a:gd name="T30" fmla="*/ 499 w 1177"/>
                <a:gd name="T31" fmla="*/ 3560 h 3565"/>
                <a:gd name="T32" fmla="*/ 588 w 1177"/>
                <a:gd name="T33" fmla="*/ 3565 h 3565"/>
                <a:gd name="T34" fmla="*/ 634 w 1177"/>
                <a:gd name="T35" fmla="*/ 3564 h 3565"/>
                <a:gd name="T36" fmla="*/ 699 w 1177"/>
                <a:gd name="T37" fmla="*/ 3558 h 3565"/>
                <a:gd name="T38" fmla="*/ 739 w 1177"/>
                <a:gd name="T39" fmla="*/ 3551 h 3565"/>
                <a:gd name="T40" fmla="*/ 777 w 1177"/>
                <a:gd name="T41" fmla="*/ 3542 h 3565"/>
                <a:gd name="T42" fmla="*/ 813 w 1177"/>
                <a:gd name="T43" fmla="*/ 3531 h 3565"/>
                <a:gd name="T44" fmla="*/ 846 w 1177"/>
                <a:gd name="T45" fmla="*/ 3518 h 3565"/>
                <a:gd name="T46" fmla="*/ 877 w 1177"/>
                <a:gd name="T47" fmla="*/ 3503 h 3565"/>
                <a:gd name="T48" fmla="*/ 891 w 1177"/>
                <a:gd name="T49" fmla="*/ 3494 h 3565"/>
                <a:gd name="T50" fmla="*/ 945 w 1177"/>
                <a:gd name="T51" fmla="*/ 3456 h 3565"/>
                <a:gd name="T52" fmla="*/ 993 w 1177"/>
                <a:gd name="T53" fmla="*/ 3414 h 3565"/>
                <a:gd name="T54" fmla="*/ 1034 w 1177"/>
                <a:gd name="T55" fmla="*/ 3367 h 3565"/>
                <a:gd name="T56" fmla="*/ 1068 w 1177"/>
                <a:gd name="T57" fmla="*/ 3315 h 3565"/>
                <a:gd name="T58" fmla="*/ 1084 w 1177"/>
                <a:gd name="T59" fmla="*/ 3288 h 3565"/>
                <a:gd name="T60" fmla="*/ 1110 w 1177"/>
                <a:gd name="T61" fmla="*/ 3231 h 3565"/>
                <a:gd name="T62" fmla="*/ 1131 w 1177"/>
                <a:gd name="T63" fmla="*/ 3171 h 3565"/>
                <a:gd name="T64" fmla="*/ 1148 w 1177"/>
                <a:gd name="T65" fmla="*/ 3109 h 3565"/>
                <a:gd name="T66" fmla="*/ 1154 w 1177"/>
                <a:gd name="T67" fmla="*/ 3077 h 3565"/>
                <a:gd name="T68" fmla="*/ 1164 w 1177"/>
                <a:gd name="T69" fmla="*/ 3012 h 3565"/>
                <a:gd name="T70" fmla="*/ 1171 w 1177"/>
                <a:gd name="T71" fmla="*/ 2947 h 3565"/>
                <a:gd name="T72" fmla="*/ 1176 w 1177"/>
                <a:gd name="T73" fmla="*/ 2884 h 3565"/>
                <a:gd name="T74" fmla="*/ 1177 w 1177"/>
                <a:gd name="T75" fmla="*/ 2821 h 3565"/>
                <a:gd name="T76" fmla="*/ 1177 w 1177"/>
                <a:gd name="T77" fmla="*/ 1907 h 3565"/>
                <a:gd name="T78" fmla="*/ 1175 w 1177"/>
                <a:gd name="T79" fmla="*/ 1859 h 3565"/>
                <a:gd name="T80" fmla="*/ 0 w 1177"/>
                <a:gd name="T81" fmla="*/ 0 h 3565"/>
                <a:gd name="T82" fmla="*/ 0 w 1177"/>
                <a:gd name="T83" fmla="*/ 2821 h 3565"/>
                <a:gd name="T84" fmla="*/ 1 w 1177"/>
                <a:gd name="T85" fmla="*/ 2884 h 3565"/>
                <a:gd name="T86" fmla="*/ 6 w 1177"/>
                <a:gd name="T87" fmla="*/ 2947 h 3565"/>
                <a:gd name="T88" fmla="*/ 13 w 1177"/>
                <a:gd name="T89" fmla="*/ 3012 h 3565"/>
                <a:gd name="T90" fmla="*/ 23 w 1177"/>
                <a:gd name="T91" fmla="*/ 3077 h 3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7" h="3565">
                  <a:moveTo>
                    <a:pt x="23" y="3077"/>
                  </a:moveTo>
                  <a:lnTo>
                    <a:pt x="23" y="3077"/>
                  </a:lnTo>
                  <a:lnTo>
                    <a:pt x="29" y="3109"/>
                  </a:lnTo>
                  <a:lnTo>
                    <a:pt x="37" y="3140"/>
                  </a:lnTo>
                  <a:lnTo>
                    <a:pt x="45" y="3171"/>
                  </a:lnTo>
                  <a:lnTo>
                    <a:pt x="55" y="3201"/>
                  </a:lnTo>
                  <a:lnTo>
                    <a:pt x="67" y="3231"/>
                  </a:lnTo>
                  <a:lnTo>
                    <a:pt x="79" y="3260"/>
                  </a:lnTo>
                  <a:lnTo>
                    <a:pt x="93" y="3288"/>
                  </a:lnTo>
                  <a:lnTo>
                    <a:pt x="108" y="3315"/>
                  </a:lnTo>
                  <a:lnTo>
                    <a:pt x="108" y="3315"/>
                  </a:lnTo>
                  <a:lnTo>
                    <a:pt x="125" y="3341"/>
                  </a:lnTo>
                  <a:lnTo>
                    <a:pt x="143" y="3367"/>
                  </a:lnTo>
                  <a:lnTo>
                    <a:pt x="163" y="3391"/>
                  </a:lnTo>
                  <a:lnTo>
                    <a:pt x="184" y="3414"/>
                  </a:lnTo>
                  <a:lnTo>
                    <a:pt x="207" y="3435"/>
                  </a:lnTo>
                  <a:lnTo>
                    <a:pt x="232" y="3456"/>
                  </a:lnTo>
                  <a:lnTo>
                    <a:pt x="258" y="3476"/>
                  </a:lnTo>
                  <a:lnTo>
                    <a:pt x="286" y="3494"/>
                  </a:lnTo>
                  <a:lnTo>
                    <a:pt x="286" y="3494"/>
                  </a:lnTo>
                  <a:lnTo>
                    <a:pt x="300" y="3503"/>
                  </a:lnTo>
                  <a:lnTo>
                    <a:pt x="315" y="3511"/>
                  </a:lnTo>
                  <a:lnTo>
                    <a:pt x="331" y="3518"/>
                  </a:lnTo>
                  <a:lnTo>
                    <a:pt x="347" y="3525"/>
                  </a:lnTo>
                  <a:lnTo>
                    <a:pt x="364" y="3531"/>
                  </a:lnTo>
                  <a:lnTo>
                    <a:pt x="382" y="3537"/>
                  </a:lnTo>
                  <a:lnTo>
                    <a:pt x="400" y="3542"/>
                  </a:lnTo>
                  <a:lnTo>
                    <a:pt x="418" y="3547"/>
                  </a:lnTo>
                  <a:lnTo>
                    <a:pt x="438" y="3551"/>
                  </a:lnTo>
                  <a:lnTo>
                    <a:pt x="457" y="3555"/>
                  </a:lnTo>
                  <a:lnTo>
                    <a:pt x="478" y="3558"/>
                  </a:lnTo>
                  <a:lnTo>
                    <a:pt x="499" y="3560"/>
                  </a:lnTo>
                  <a:lnTo>
                    <a:pt x="542" y="3564"/>
                  </a:lnTo>
                  <a:lnTo>
                    <a:pt x="588" y="3565"/>
                  </a:lnTo>
                  <a:lnTo>
                    <a:pt x="588" y="3565"/>
                  </a:lnTo>
                  <a:lnTo>
                    <a:pt x="634" y="3564"/>
                  </a:lnTo>
                  <a:lnTo>
                    <a:pt x="678" y="3560"/>
                  </a:lnTo>
                  <a:lnTo>
                    <a:pt x="699" y="3558"/>
                  </a:lnTo>
                  <a:lnTo>
                    <a:pt x="719" y="3555"/>
                  </a:lnTo>
                  <a:lnTo>
                    <a:pt x="739" y="3551"/>
                  </a:lnTo>
                  <a:lnTo>
                    <a:pt x="758" y="3547"/>
                  </a:lnTo>
                  <a:lnTo>
                    <a:pt x="777" y="3542"/>
                  </a:lnTo>
                  <a:lnTo>
                    <a:pt x="795" y="3537"/>
                  </a:lnTo>
                  <a:lnTo>
                    <a:pt x="813" y="3531"/>
                  </a:lnTo>
                  <a:lnTo>
                    <a:pt x="829" y="3525"/>
                  </a:lnTo>
                  <a:lnTo>
                    <a:pt x="846" y="3518"/>
                  </a:lnTo>
                  <a:lnTo>
                    <a:pt x="862" y="3511"/>
                  </a:lnTo>
                  <a:lnTo>
                    <a:pt x="877" y="3503"/>
                  </a:lnTo>
                  <a:lnTo>
                    <a:pt x="891" y="3494"/>
                  </a:lnTo>
                  <a:lnTo>
                    <a:pt x="891" y="3494"/>
                  </a:lnTo>
                  <a:lnTo>
                    <a:pt x="919" y="3476"/>
                  </a:lnTo>
                  <a:lnTo>
                    <a:pt x="945" y="3456"/>
                  </a:lnTo>
                  <a:lnTo>
                    <a:pt x="970" y="3435"/>
                  </a:lnTo>
                  <a:lnTo>
                    <a:pt x="993" y="3414"/>
                  </a:lnTo>
                  <a:lnTo>
                    <a:pt x="1014" y="3391"/>
                  </a:lnTo>
                  <a:lnTo>
                    <a:pt x="1034" y="3367"/>
                  </a:lnTo>
                  <a:lnTo>
                    <a:pt x="1052" y="3341"/>
                  </a:lnTo>
                  <a:lnTo>
                    <a:pt x="1068" y="3315"/>
                  </a:lnTo>
                  <a:lnTo>
                    <a:pt x="1068" y="3315"/>
                  </a:lnTo>
                  <a:lnTo>
                    <a:pt x="1084" y="3288"/>
                  </a:lnTo>
                  <a:lnTo>
                    <a:pt x="1097" y="3260"/>
                  </a:lnTo>
                  <a:lnTo>
                    <a:pt x="1110" y="3231"/>
                  </a:lnTo>
                  <a:lnTo>
                    <a:pt x="1121" y="3201"/>
                  </a:lnTo>
                  <a:lnTo>
                    <a:pt x="1131" y="3171"/>
                  </a:lnTo>
                  <a:lnTo>
                    <a:pt x="1140" y="3140"/>
                  </a:lnTo>
                  <a:lnTo>
                    <a:pt x="1148" y="3109"/>
                  </a:lnTo>
                  <a:lnTo>
                    <a:pt x="1154" y="3077"/>
                  </a:lnTo>
                  <a:lnTo>
                    <a:pt x="1154" y="3077"/>
                  </a:lnTo>
                  <a:lnTo>
                    <a:pt x="1160" y="3044"/>
                  </a:lnTo>
                  <a:lnTo>
                    <a:pt x="1164" y="3012"/>
                  </a:lnTo>
                  <a:lnTo>
                    <a:pt x="1168" y="2979"/>
                  </a:lnTo>
                  <a:lnTo>
                    <a:pt x="1171" y="2947"/>
                  </a:lnTo>
                  <a:lnTo>
                    <a:pt x="1174" y="2916"/>
                  </a:lnTo>
                  <a:lnTo>
                    <a:pt x="1176" y="2884"/>
                  </a:lnTo>
                  <a:lnTo>
                    <a:pt x="1177" y="2852"/>
                  </a:lnTo>
                  <a:lnTo>
                    <a:pt x="1177" y="2821"/>
                  </a:lnTo>
                  <a:lnTo>
                    <a:pt x="1177" y="1907"/>
                  </a:lnTo>
                  <a:lnTo>
                    <a:pt x="1177" y="1907"/>
                  </a:lnTo>
                  <a:lnTo>
                    <a:pt x="1175" y="1883"/>
                  </a:lnTo>
                  <a:lnTo>
                    <a:pt x="1175" y="1859"/>
                  </a:lnTo>
                  <a:lnTo>
                    <a:pt x="1175" y="0"/>
                  </a:lnTo>
                  <a:lnTo>
                    <a:pt x="0" y="0"/>
                  </a:lnTo>
                  <a:lnTo>
                    <a:pt x="0" y="2821"/>
                  </a:lnTo>
                  <a:lnTo>
                    <a:pt x="0" y="2821"/>
                  </a:lnTo>
                  <a:lnTo>
                    <a:pt x="0" y="2852"/>
                  </a:lnTo>
                  <a:lnTo>
                    <a:pt x="1" y="2884"/>
                  </a:lnTo>
                  <a:lnTo>
                    <a:pt x="3" y="2916"/>
                  </a:lnTo>
                  <a:lnTo>
                    <a:pt x="6" y="2947"/>
                  </a:lnTo>
                  <a:lnTo>
                    <a:pt x="9" y="2979"/>
                  </a:lnTo>
                  <a:lnTo>
                    <a:pt x="13" y="3012"/>
                  </a:lnTo>
                  <a:lnTo>
                    <a:pt x="17" y="3044"/>
                  </a:lnTo>
                  <a:lnTo>
                    <a:pt x="23" y="3077"/>
                  </a:lnTo>
                  <a:lnTo>
                    <a:pt x="23" y="30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4632" y="1645"/>
              <a:ext cx="2995" cy="2675"/>
            </a:xfrm>
            <a:custGeom>
              <a:avLst/>
              <a:gdLst>
                <a:gd name="T0" fmla="*/ 1069 w 2995"/>
                <a:gd name="T1" fmla="*/ 0 h 2675"/>
                <a:gd name="T2" fmla="*/ 1064 w 2995"/>
                <a:gd name="T3" fmla="*/ 1176 h 2675"/>
                <a:gd name="T4" fmla="*/ 1064 w 2995"/>
                <a:gd name="T5" fmla="*/ 1223 h 2675"/>
                <a:gd name="T6" fmla="*/ 1061 w 2995"/>
                <a:gd name="T7" fmla="*/ 1314 h 2675"/>
                <a:gd name="T8" fmla="*/ 1056 w 2995"/>
                <a:gd name="T9" fmla="*/ 1402 h 2675"/>
                <a:gd name="T10" fmla="*/ 1047 w 2995"/>
                <a:gd name="T11" fmla="*/ 1486 h 2675"/>
                <a:gd name="T12" fmla="*/ 1036 w 2995"/>
                <a:gd name="T13" fmla="*/ 1565 h 2675"/>
                <a:gd name="T14" fmla="*/ 1022 w 2995"/>
                <a:gd name="T15" fmla="*/ 1641 h 2675"/>
                <a:gd name="T16" fmla="*/ 1006 w 2995"/>
                <a:gd name="T17" fmla="*/ 1714 h 2675"/>
                <a:gd name="T18" fmla="*/ 986 w 2995"/>
                <a:gd name="T19" fmla="*/ 1782 h 2675"/>
                <a:gd name="T20" fmla="*/ 976 w 2995"/>
                <a:gd name="T21" fmla="*/ 1815 h 2675"/>
                <a:gd name="T22" fmla="*/ 941 w 2995"/>
                <a:gd name="T23" fmla="*/ 1909 h 2675"/>
                <a:gd name="T24" fmla="*/ 916 w 2995"/>
                <a:gd name="T25" fmla="*/ 1968 h 2675"/>
                <a:gd name="T26" fmla="*/ 889 w 2995"/>
                <a:gd name="T27" fmla="*/ 2024 h 2675"/>
                <a:gd name="T28" fmla="*/ 861 w 2995"/>
                <a:gd name="T29" fmla="*/ 2078 h 2675"/>
                <a:gd name="T30" fmla="*/ 831 w 2995"/>
                <a:gd name="T31" fmla="*/ 2129 h 2675"/>
                <a:gd name="T32" fmla="*/ 800 w 2995"/>
                <a:gd name="T33" fmla="*/ 2177 h 2675"/>
                <a:gd name="T34" fmla="*/ 767 w 2995"/>
                <a:gd name="T35" fmla="*/ 2222 h 2675"/>
                <a:gd name="T36" fmla="*/ 750 w 2995"/>
                <a:gd name="T37" fmla="*/ 2244 h 2675"/>
                <a:gd name="T38" fmla="*/ 680 w 2995"/>
                <a:gd name="T39" fmla="*/ 2324 h 2675"/>
                <a:gd name="T40" fmla="*/ 607 w 2995"/>
                <a:gd name="T41" fmla="*/ 2394 h 2675"/>
                <a:gd name="T42" fmla="*/ 550 w 2995"/>
                <a:gd name="T43" fmla="*/ 2440 h 2675"/>
                <a:gd name="T44" fmla="*/ 512 w 2995"/>
                <a:gd name="T45" fmla="*/ 2468 h 2675"/>
                <a:gd name="T46" fmla="*/ 473 w 2995"/>
                <a:gd name="T47" fmla="*/ 2493 h 2675"/>
                <a:gd name="T48" fmla="*/ 453 w 2995"/>
                <a:gd name="T49" fmla="*/ 2505 h 2675"/>
                <a:gd name="T50" fmla="*/ 374 w 2995"/>
                <a:gd name="T51" fmla="*/ 2547 h 2675"/>
                <a:gd name="T52" fmla="*/ 297 w 2995"/>
                <a:gd name="T53" fmla="*/ 2584 h 2675"/>
                <a:gd name="T54" fmla="*/ 222 w 2995"/>
                <a:gd name="T55" fmla="*/ 2614 h 2675"/>
                <a:gd name="T56" fmla="*/ 150 w 2995"/>
                <a:gd name="T57" fmla="*/ 2638 h 2675"/>
                <a:gd name="T58" fmla="*/ 110 w 2995"/>
                <a:gd name="T59" fmla="*/ 2650 h 2675"/>
                <a:gd name="T60" fmla="*/ 36 w 2995"/>
                <a:gd name="T61" fmla="*/ 2668 h 2675"/>
                <a:gd name="T62" fmla="*/ 2995 w 2995"/>
                <a:gd name="T63" fmla="*/ 2675 h 2675"/>
                <a:gd name="T64" fmla="*/ 2965 w 2995"/>
                <a:gd name="T65" fmla="*/ 2672 h 2675"/>
                <a:gd name="T66" fmla="*/ 2905 w 2995"/>
                <a:gd name="T67" fmla="*/ 2662 h 2675"/>
                <a:gd name="T68" fmla="*/ 2846 w 2995"/>
                <a:gd name="T69" fmla="*/ 2648 h 2675"/>
                <a:gd name="T70" fmla="*/ 2790 w 2995"/>
                <a:gd name="T71" fmla="*/ 2629 h 2675"/>
                <a:gd name="T72" fmla="*/ 2763 w 2995"/>
                <a:gd name="T73" fmla="*/ 2618 h 2675"/>
                <a:gd name="T74" fmla="*/ 2711 w 2995"/>
                <a:gd name="T75" fmla="*/ 2595 h 2675"/>
                <a:gd name="T76" fmla="*/ 2661 w 2995"/>
                <a:gd name="T77" fmla="*/ 2567 h 2675"/>
                <a:gd name="T78" fmla="*/ 2613 w 2995"/>
                <a:gd name="T79" fmla="*/ 2536 h 2675"/>
                <a:gd name="T80" fmla="*/ 2567 w 2995"/>
                <a:gd name="T81" fmla="*/ 2500 h 2675"/>
                <a:gd name="T82" fmla="*/ 2525 w 2995"/>
                <a:gd name="T83" fmla="*/ 2461 h 2675"/>
                <a:gd name="T84" fmla="*/ 2485 w 2995"/>
                <a:gd name="T85" fmla="*/ 2417 h 2675"/>
                <a:gd name="T86" fmla="*/ 2449 w 2995"/>
                <a:gd name="T87" fmla="*/ 2370 h 2675"/>
                <a:gd name="T88" fmla="*/ 2416 w 2995"/>
                <a:gd name="T89" fmla="*/ 2319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95" h="2675">
                  <a:moveTo>
                    <a:pt x="2416" y="2319"/>
                  </a:moveTo>
                  <a:lnTo>
                    <a:pt x="1069" y="0"/>
                  </a:lnTo>
                  <a:lnTo>
                    <a:pt x="1064" y="919"/>
                  </a:lnTo>
                  <a:lnTo>
                    <a:pt x="1064" y="1176"/>
                  </a:lnTo>
                  <a:lnTo>
                    <a:pt x="1064" y="1176"/>
                  </a:lnTo>
                  <a:lnTo>
                    <a:pt x="1064" y="1223"/>
                  </a:lnTo>
                  <a:lnTo>
                    <a:pt x="1063" y="1269"/>
                  </a:lnTo>
                  <a:lnTo>
                    <a:pt x="1061" y="1314"/>
                  </a:lnTo>
                  <a:lnTo>
                    <a:pt x="1059" y="1359"/>
                  </a:lnTo>
                  <a:lnTo>
                    <a:pt x="1056" y="1402"/>
                  </a:lnTo>
                  <a:lnTo>
                    <a:pt x="1052" y="1444"/>
                  </a:lnTo>
                  <a:lnTo>
                    <a:pt x="1047" y="1486"/>
                  </a:lnTo>
                  <a:lnTo>
                    <a:pt x="1042" y="1526"/>
                  </a:lnTo>
                  <a:lnTo>
                    <a:pt x="1036" y="1565"/>
                  </a:lnTo>
                  <a:lnTo>
                    <a:pt x="1030" y="1604"/>
                  </a:lnTo>
                  <a:lnTo>
                    <a:pt x="1022" y="1641"/>
                  </a:lnTo>
                  <a:lnTo>
                    <a:pt x="1014" y="1678"/>
                  </a:lnTo>
                  <a:lnTo>
                    <a:pt x="1006" y="1714"/>
                  </a:lnTo>
                  <a:lnTo>
                    <a:pt x="996" y="1748"/>
                  </a:lnTo>
                  <a:lnTo>
                    <a:pt x="986" y="1782"/>
                  </a:lnTo>
                  <a:lnTo>
                    <a:pt x="976" y="1815"/>
                  </a:lnTo>
                  <a:lnTo>
                    <a:pt x="976" y="1815"/>
                  </a:lnTo>
                  <a:lnTo>
                    <a:pt x="953" y="1878"/>
                  </a:lnTo>
                  <a:lnTo>
                    <a:pt x="941" y="1909"/>
                  </a:lnTo>
                  <a:lnTo>
                    <a:pt x="928" y="1939"/>
                  </a:lnTo>
                  <a:lnTo>
                    <a:pt x="916" y="1968"/>
                  </a:lnTo>
                  <a:lnTo>
                    <a:pt x="902" y="1996"/>
                  </a:lnTo>
                  <a:lnTo>
                    <a:pt x="889" y="2024"/>
                  </a:lnTo>
                  <a:lnTo>
                    <a:pt x="875" y="2051"/>
                  </a:lnTo>
                  <a:lnTo>
                    <a:pt x="861" y="2078"/>
                  </a:lnTo>
                  <a:lnTo>
                    <a:pt x="846" y="2103"/>
                  </a:lnTo>
                  <a:lnTo>
                    <a:pt x="831" y="2129"/>
                  </a:lnTo>
                  <a:lnTo>
                    <a:pt x="815" y="2153"/>
                  </a:lnTo>
                  <a:lnTo>
                    <a:pt x="800" y="2177"/>
                  </a:lnTo>
                  <a:lnTo>
                    <a:pt x="783" y="2200"/>
                  </a:lnTo>
                  <a:lnTo>
                    <a:pt x="767" y="2222"/>
                  </a:lnTo>
                  <a:lnTo>
                    <a:pt x="750" y="2244"/>
                  </a:lnTo>
                  <a:lnTo>
                    <a:pt x="750" y="2244"/>
                  </a:lnTo>
                  <a:lnTo>
                    <a:pt x="715" y="2285"/>
                  </a:lnTo>
                  <a:lnTo>
                    <a:pt x="680" y="2324"/>
                  </a:lnTo>
                  <a:lnTo>
                    <a:pt x="644" y="2360"/>
                  </a:lnTo>
                  <a:lnTo>
                    <a:pt x="607" y="2394"/>
                  </a:lnTo>
                  <a:lnTo>
                    <a:pt x="570" y="2426"/>
                  </a:lnTo>
                  <a:lnTo>
                    <a:pt x="550" y="2440"/>
                  </a:lnTo>
                  <a:lnTo>
                    <a:pt x="531" y="2454"/>
                  </a:lnTo>
                  <a:lnTo>
                    <a:pt x="512" y="2468"/>
                  </a:lnTo>
                  <a:lnTo>
                    <a:pt x="492" y="2481"/>
                  </a:lnTo>
                  <a:lnTo>
                    <a:pt x="473" y="2493"/>
                  </a:lnTo>
                  <a:lnTo>
                    <a:pt x="453" y="2505"/>
                  </a:lnTo>
                  <a:lnTo>
                    <a:pt x="453" y="2505"/>
                  </a:lnTo>
                  <a:lnTo>
                    <a:pt x="413" y="2527"/>
                  </a:lnTo>
                  <a:lnTo>
                    <a:pt x="374" y="2547"/>
                  </a:lnTo>
                  <a:lnTo>
                    <a:pt x="335" y="2566"/>
                  </a:lnTo>
                  <a:lnTo>
                    <a:pt x="297" y="2584"/>
                  </a:lnTo>
                  <a:lnTo>
                    <a:pt x="259" y="2600"/>
                  </a:lnTo>
                  <a:lnTo>
                    <a:pt x="222" y="2614"/>
                  </a:lnTo>
                  <a:lnTo>
                    <a:pt x="186" y="2627"/>
                  </a:lnTo>
                  <a:lnTo>
                    <a:pt x="150" y="2638"/>
                  </a:lnTo>
                  <a:lnTo>
                    <a:pt x="150" y="2638"/>
                  </a:lnTo>
                  <a:lnTo>
                    <a:pt x="110" y="2650"/>
                  </a:lnTo>
                  <a:lnTo>
                    <a:pt x="72" y="2659"/>
                  </a:lnTo>
                  <a:lnTo>
                    <a:pt x="36" y="2668"/>
                  </a:lnTo>
                  <a:lnTo>
                    <a:pt x="0" y="2675"/>
                  </a:lnTo>
                  <a:lnTo>
                    <a:pt x="2995" y="2675"/>
                  </a:lnTo>
                  <a:lnTo>
                    <a:pt x="2995" y="2675"/>
                  </a:lnTo>
                  <a:lnTo>
                    <a:pt x="2965" y="2672"/>
                  </a:lnTo>
                  <a:lnTo>
                    <a:pt x="2935" y="2668"/>
                  </a:lnTo>
                  <a:lnTo>
                    <a:pt x="2905" y="2662"/>
                  </a:lnTo>
                  <a:lnTo>
                    <a:pt x="2875" y="2656"/>
                  </a:lnTo>
                  <a:lnTo>
                    <a:pt x="2846" y="2648"/>
                  </a:lnTo>
                  <a:lnTo>
                    <a:pt x="2818" y="2639"/>
                  </a:lnTo>
                  <a:lnTo>
                    <a:pt x="2790" y="2629"/>
                  </a:lnTo>
                  <a:lnTo>
                    <a:pt x="2763" y="2618"/>
                  </a:lnTo>
                  <a:lnTo>
                    <a:pt x="2763" y="2618"/>
                  </a:lnTo>
                  <a:lnTo>
                    <a:pt x="2737" y="2607"/>
                  </a:lnTo>
                  <a:lnTo>
                    <a:pt x="2711" y="2595"/>
                  </a:lnTo>
                  <a:lnTo>
                    <a:pt x="2686" y="2582"/>
                  </a:lnTo>
                  <a:lnTo>
                    <a:pt x="2661" y="2567"/>
                  </a:lnTo>
                  <a:lnTo>
                    <a:pt x="2636" y="2552"/>
                  </a:lnTo>
                  <a:lnTo>
                    <a:pt x="2613" y="2536"/>
                  </a:lnTo>
                  <a:lnTo>
                    <a:pt x="2590" y="2518"/>
                  </a:lnTo>
                  <a:lnTo>
                    <a:pt x="2567" y="2500"/>
                  </a:lnTo>
                  <a:lnTo>
                    <a:pt x="2546" y="2481"/>
                  </a:lnTo>
                  <a:lnTo>
                    <a:pt x="2525" y="2461"/>
                  </a:lnTo>
                  <a:lnTo>
                    <a:pt x="2504" y="2439"/>
                  </a:lnTo>
                  <a:lnTo>
                    <a:pt x="2485" y="2417"/>
                  </a:lnTo>
                  <a:lnTo>
                    <a:pt x="2466" y="2394"/>
                  </a:lnTo>
                  <a:lnTo>
                    <a:pt x="2449" y="2370"/>
                  </a:lnTo>
                  <a:lnTo>
                    <a:pt x="2432" y="2345"/>
                  </a:lnTo>
                  <a:lnTo>
                    <a:pt x="2416" y="2319"/>
                  </a:lnTo>
                  <a:lnTo>
                    <a:pt x="2416" y="2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5507" y="0"/>
              <a:ext cx="1469" cy="2448"/>
            </a:xfrm>
            <a:custGeom>
              <a:avLst/>
              <a:gdLst>
                <a:gd name="T0" fmla="*/ 107 w 1469"/>
                <a:gd name="T1" fmla="*/ 141 h 2448"/>
                <a:gd name="T2" fmla="*/ 628 w 1469"/>
                <a:gd name="T3" fmla="*/ 1026 h 2448"/>
                <a:gd name="T4" fmla="*/ 629 w 1469"/>
                <a:gd name="T5" fmla="*/ 1027 h 2448"/>
                <a:gd name="T6" fmla="*/ 1466 w 1469"/>
                <a:gd name="T7" fmla="*/ 2448 h 2448"/>
                <a:gd name="T8" fmla="*/ 1469 w 1469"/>
                <a:gd name="T9" fmla="*/ 0 h 2448"/>
                <a:gd name="T10" fmla="*/ 0 w 1469"/>
                <a:gd name="T11" fmla="*/ 0 h 2448"/>
                <a:gd name="T12" fmla="*/ 0 w 1469"/>
                <a:gd name="T13" fmla="*/ 0 h 2448"/>
                <a:gd name="T14" fmla="*/ 15 w 1469"/>
                <a:gd name="T15" fmla="*/ 16 h 2448"/>
                <a:gd name="T16" fmla="*/ 30 w 1469"/>
                <a:gd name="T17" fmla="*/ 32 h 2448"/>
                <a:gd name="T18" fmla="*/ 44 w 1469"/>
                <a:gd name="T19" fmla="*/ 49 h 2448"/>
                <a:gd name="T20" fmla="*/ 57 w 1469"/>
                <a:gd name="T21" fmla="*/ 67 h 2448"/>
                <a:gd name="T22" fmla="*/ 71 w 1469"/>
                <a:gd name="T23" fmla="*/ 85 h 2448"/>
                <a:gd name="T24" fmla="*/ 83 w 1469"/>
                <a:gd name="T25" fmla="*/ 103 h 2448"/>
                <a:gd name="T26" fmla="*/ 95 w 1469"/>
                <a:gd name="T27" fmla="*/ 122 h 2448"/>
                <a:gd name="T28" fmla="*/ 106 w 1469"/>
                <a:gd name="T29" fmla="*/ 141 h 2448"/>
                <a:gd name="T30" fmla="*/ 106 w 1469"/>
                <a:gd name="T31" fmla="*/ 141 h 2448"/>
                <a:gd name="T32" fmla="*/ 107 w 1469"/>
                <a:gd name="T33" fmla="*/ 141 h 2448"/>
                <a:gd name="T34" fmla="*/ 107 w 1469"/>
                <a:gd name="T35" fmla="*/ 141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69" h="2448">
                  <a:moveTo>
                    <a:pt x="107" y="141"/>
                  </a:moveTo>
                  <a:lnTo>
                    <a:pt x="628" y="1026"/>
                  </a:lnTo>
                  <a:lnTo>
                    <a:pt x="629" y="1027"/>
                  </a:lnTo>
                  <a:lnTo>
                    <a:pt x="1466" y="2448"/>
                  </a:lnTo>
                  <a:lnTo>
                    <a:pt x="14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16"/>
                  </a:lnTo>
                  <a:lnTo>
                    <a:pt x="30" y="32"/>
                  </a:lnTo>
                  <a:lnTo>
                    <a:pt x="44" y="49"/>
                  </a:lnTo>
                  <a:lnTo>
                    <a:pt x="57" y="67"/>
                  </a:lnTo>
                  <a:lnTo>
                    <a:pt x="71" y="85"/>
                  </a:lnTo>
                  <a:lnTo>
                    <a:pt x="83" y="103"/>
                  </a:lnTo>
                  <a:lnTo>
                    <a:pt x="95" y="122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07" y="141"/>
                  </a:lnTo>
                  <a:lnTo>
                    <a:pt x="107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229091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partie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43500" y="2800319"/>
            <a:ext cx="5986780" cy="174213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sous partie </a:t>
            </a:r>
            <a:br>
              <a:rPr lang="fr-FR" dirty="0"/>
            </a:br>
            <a:r>
              <a:rPr lang="fr-FR" dirty="0" err="1"/>
              <a:t>powerpoint</a:t>
            </a:r>
            <a:r>
              <a:rPr lang="fr-FR" dirty="0"/>
              <a:t> </a:t>
            </a:r>
            <a:r>
              <a:rPr lang="fr-FR" dirty="0" err="1"/>
              <a:t>Yncréa</a:t>
            </a:r>
            <a:r>
              <a:rPr lang="fr-FR" dirty="0"/>
              <a:t> centrée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3048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46320" y="532099"/>
            <a:ext cx="7147560" cy="104778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21" name="Espace réservé pour une image  1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308475" cy="6257925"/>
          </a:xfrm>
        </p:spPr>
        <p:txBody>
          <a:bodyPr/>
          <a:lstStyle/>
          <a:p>
            <a:endParaRPr lang="fr-FR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36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16280" y="532099"/>
            <a:ext cx="6695440" cy="104778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Junia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21" name="Espace réservé pour une image  19"/>
          <p:cNvSpPr>
            <a:spLocks noGrp="1"/>
          </p:cNvSpPr>
          <p:nvPr>
            <p:ph type="pic" sz="quarter" idx="14"/>
          </p:nvPr>
        </p:nvSpPr>
        <p:spPr>
          <a:xfrm>
            <a:off x="7884160" y="0"/>
            <a:ext cx="4308475" cy="6257925"/>
          </a:xfrm>
        </p:spPr>
        <p:txBody>
          <a:bodyPr/>
          <a:lstStyle/>
          <a:p>
            <a:endParaRPr lang="fr-FR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71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0680" y="532099"/>
            <a:ext cx="6197600" cy="190122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10472304" y="6182360"/>
            <a:ext cx="1719696" cy="716280"/>
            <a:chOff x="2738" y="1701"/>
            <a:chExt cx="2204" cy="918"/>
          </a:xfrm>
          <a:solidFill>
            <a:srgbClr val="FF6140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184" y="1711"/>
              <a:ext cx="134" cy="8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4444" y="1701"/>
              <a:ext cx="498" cy="882"/>
            </a:xfrm>
            <a:custGeom>
              <a:avLst/>
              <a:gdLst>
                <a:gd name="T0" fmla="*/ 136 w 498"/>
                <a:gd name="T1" fmla="*/ 296 h 882"/>
                <a:gd name="T2" fmla="*/ 136 w 498"/>
                <a:gd name="T3" fmla="*/ 272 h 882"/>
                <a:gd name="T4" fmla="*/ 140 w 498"/>
                <a:gd name="T5" fmla="*/ 246 h 882"/>
                <a:gd name="T6" fmla="*/ 156 w 498"/>
                <a:gd name="T7" fmla="*/ 200 h 882"/>
                <a:gd name="T8" fmla="*/ 162 w 498"/>
                <a:gd name="T9" fmla="*/ 190 h 882"/>
                <a:gd name="T10" fmla="*/ 180 w 498"/>
                <a:gd name="T11" fmla="*/ 172 h 882"/>
                <a:gd name="T12" fmla="*/ 190 w 498"/>
                <a:gd name="T13" fmla="*/ 164 h 882"/>
                <a:gd name="T14" fmla="*/ 216 w 498"/>
                <a:gd name="T15" fmla="*/ 154 h 882"/>
                <a:gd name="T16" fmla="*/ 250 w 498"/>
                <a:gd name="T17" fmla="*/ 150 h 882"/>
                <a:gd name="T18" fmla="*/ 266 w 498"/>
                <a:gd name="T19" fmla="*/ 152 h 882"/>
                <a:gd name="T20" fmla="*/ 296 w 498"/>
                <a:gd name="T21" fmla="*/ 158 h 882"/>
                <a:gd name="T22" fmla="*/ 308 w 498"/>
                <a:gd name="T23" fmla="*/ 164 h 882"/>
                <a:gd name="T24" fmla="*/ 328 w 498"/>
                <a:gd name="T25" fmla="*/ 180 h 882"/>
                <a:gd name="T26" fmla="*/ 342 w 498"/>
                <a:gd name="T27" fmla="*/ 200 h 882"/>
                <a:gd name="T28" fmla="*/ 352 w 498"/>
                <a:gd name="T29" fmla="*/ 222 h 882"/>
                <a:gd name="T30" fmla="*/ 358 w 498"/>
                <a:gd name="T31" fmla="*/ 246 h 882"/>
                <a:gd name="T32" fmla="*/ 364 w 498"/>
                <a:gd name="T33" fmla="*/ 296 h 882"/>
                <a:gd name="T34" fmla="*/ 136 w 498"/>
                <a:gd name="T35" fmla="*/ 508 h 882"/>
                <a:gd name="T36" fmla="*/ 482 w 498"/>
                <a:gd name="T37" fmla="*/ 172 h 882"/>
                <a:gd name="T38" fmla="*/ 462 w 498"/>
                <a:gd name="T39" fmla="*/ 124 h 882"/>
                <a:gd name="T40" fmla="*/ 438 w 498"/>
                <a:gd name="T41" fmla="*/ 88 h 882"/>
                <a:gd name="T42" fmla="*/ 424 w 498"/>
                <a:gd name="T43" fmla="*/ 72 h 882"/>
                <a:gd name="T44" fmla="*/ 396 w 498"/>
                <a:gd name="T45" fmla="*/ 46 h 882"/>
                <a:gd name="T46" fmla="*/ 380 w 498"/>
                <a:gd name="T47" fmla="*/ 36 h 882"/>
                <a:gd name="T48" fmla="*/ 322 w 498"/>
                <a:gd name="T49" fmla="*/ 10 h 882"/>
                <a:gd name="T50" fmla="*/ 296 w 498"/>
                <a:gd name="T51" fmla="*/ 4 h 882"/>
                <a:gd name="T52" fmla="*/ 274 w 498"/>
                <a:gd name="T53" fmla="*/ 2 h 882"/>
                <a:gd name="T54" fmla="*/ 250 w 498"/>
                <a:gd name="T55" fmla="*/ 0 h 882"/>
                <a:gd name="T56" fmla="*/ 226 w 498"/>
                <a:gd name="T57" fmla="*/ 2 h 882"/>
                <a:gd name="T58" fmla="*/ 178 w 498"/>
                <a:gd name="T59" fmla="*/ 10 h 882"/>
                <a:gd name="T60" fmla="*/ 148 w 498"/>
                <a:gd name="T61" fmla="*/ 22 h 882"/>
                <a:gd name="T62" fmla="*/ 118 w 498"/>
                <a:gd name="T63" fmla="*/ 36 h 882"/>
                <a:gd name="T64" fmla="*/ 88 w 498"/>
                <a:gd name="T65" fmla="*/ 58 h 882"/>
                <a:gd name="T66" fmla="*/ 60 w 498"/>
                <a:gd name="T67" fmla="*/ 88 h 882"/>
                <a:gd name="T68" fmla="*/ 48 w 498"/>
                <a:gd name="T69" fmla="*/ 106 h 882"/>
                <a:gd name="T70" fmla="*/ 26 w 498"/>
                <a:gd name="T71" fmla="*/ 146 h 882"/>
                <a:gd name="T72" fmla="*/ 18 w 498"/>
                <a:gd name="T73" fmla="*/ 172 h 882"/>
                <a:gd name="T74" fmla="*/ 4 w 498"/>
                <a:gd name="T75" fmla="*/ 228 h 882"/>
                <a:gd name="T76" fmla="*/ 0 w 498"/>
                <a:gd name="T77" fmla="*/ 296 h 882"/>
                <a:gd name="T78" fmla="*/ 136 w 498"/>
                <a:gd name="T79" fmla="*/ 882 h 882"/>
                <a:gd name="T80" fmla="*/ 364 w 498"/>
                <a:gd name="T81" fmla="*/ 530 h 882"/>
                <a:gd name="T82" fmla="*/ 498 w 498"/>
                <a:gd name="T83" fmla="*/ 882 h 882"/>
                <a:gd name="T84" fmla="*/ 498 w 498"/>
                <a:gd name="T85" fmla="*/ 296 h 882"/>
                <a:gd name="T86" fmla="*/ 494 w 498"/>
                <a:gd name="T87" fmla="*/ 228 h 882"/>
                <a:gd name="T88" fmla="*/ 482 w 498"/>
                <a:gd name="T89" fmla="*/ 17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882">
                  <a:moveTo>
                    <a:pt x="136" y="508"/>
                  </a:moveTo>
                  <a:lnTo>
                    <a:pt x="136" y="296"/>
                  </a:lnTo>
                  <a:lnTo>
                    <a:pt x="136" y="296"/>
                  </a:lnTo>
                  <a:lnTo>
                    <a:pt x="136" y="272"/>
                  </a:lnTo>
                  <a:lnTo>
                    <a:pt x="140" y="246"/>
                  </a:lnTo>
                  <a:lnTo>
                    <a:pt x="140" y="246"/>
                  </a:lnTo>
                  <a:lnTo>
                    <a:pt x="146" y="222"/>
                  </a:lnTo>
                  <a:lnTo>
                    <a:pt x="156" y="200"/>
                  </a:lnTo>
                  <a:lnTo>
                    <a:pt x="156" y="200"/>
                  </a:lnTo>
                  <a:lnTo>
                    <a:pt x="162" y="190"/>
                  </a:lnTo>
                  <a:lnTo>
                    <a:pt x="170" y="180"/>
                  </a:lnTo>
                  <a:lnTo>
                    <a:pt x="180" y="172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202" y="158"/>
                  </a:lnTo>
                  <a:lnTo>
                    <a:pt x="216" y="154"/>
                  </a:lnTo>
                  <a:lnTo>
                    <a:pt x="232" y="152"/>
                  </a:lnTo>
                  <a:lnTo>
                    <a:pt x="250" y="150"/>
                  </a:lnTo>
                  <a:lnTo>
                    <a:pt x="250" y="150"/>
                  </a:lnTo>
                  <a:lnTo>
                    <a:pt x="266" y="152"/>
                  </a:lnTo>
                  <a:lnTo>
                    <a:pt x="282" y="154"/>
                  </a:lnTo>
                  <a:lnTo>
                    <a:pt x="296" y="158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18" y="172"/>
                  </a:lnTo>
                  <a:lnTo>
                    <a:pt x="328" y="180"/>
                  </a:lnTo>
                  <a:lnTo>
                    <a:pt x="336" y="190"/>
                  </a:lnTo>
                  <a:lnTo>
                    <a:pt x="342" y="200"/>
                  </a:lnTo>
                  <a:lnTo>
                    <a:pt x="342" y="200"/>
                  </a:lnTo>
                  <a:lnTo>
                    <a:pt x="352" y="222"/>
                  </a:lnTo>
                  <a:lnTo>
                    <a:pt x="358" y="246"/>
                  </a:lnTo>
                  <a:lnTo>
                    <a:pt x="358" y="246"/>
                  </a:lnTo>
                  <a:lnTo>
                    <a:pt x="362" y="272"/>
                  </a:lnTo>
                  <a:lnTo>
                    <a:pt x="364" y="296"/>
                  </a:lnTo>
                  <a:lnTo>
                    <a:pt x="364" y="374"/>
                  </a:lnTo>
                  <a:lnTo>
                    <a:pt x="136" y="508"/>
                  </a:lnTo>
                  <a:close/>
                  <a:moveTo>
                    <a:pt x="482" y="172"/>
                  </a:moveTo>
                  <a:lnTo>
                    <a:pt x="482" y="172"/>
                  </a:lnTo>
                  <a:lnTo>
                    <a:pt x="472" y="146"/>
                  </a:lnTo>
                  <a:lnTo>
                    <a:pt x="462" y="124"/>
                  </a:lnTo>
                  <a:lnTo>
                    <a:pt x="450" y="106"/>
                  </a:lnTo>
                  <a:lnTo>
                    <a:pt x="438" y="88"/>
                  </a:lnTo>
                  <a:lnTo>
                    <a:pt x="438" y="88"/>
                  </a:lnTo>
                  <a:lnTo>
                    <a:pt x="424" y="72"/>
                  </a:lnTo>
                  <a:lnTo>
                    <a:pt x="410" y="58"/>
                  </a:lnTo>
                  <a:lnTo>
                    <a:pt x="396" y="46"/>
                  </a:lnTo>
                  <a:lnTo>
                    <a:pt x="380" y="36"/>
                  </a:lnTo>
                  <a:lnTo>
                    <a:pt x="380" y="36"/>
                  </a:lnTo>
                  <a:lnTo>
                    <a:pt x="350" y="22"/>
                  </a:lnTo>
                  <a:lnTo>
                    <a:pt x="322" y="10"/>
                  </a:lnTo>
                  <a:lnTo>
                    <a:pt x="322" y="10"/>
                  </a:lnTo>
                  <a:lnTo>
                    <a:pt x="296" y="4"/>
                  </a:lnTo>
                  <a:lnTo>
                    <a:pt x="274" y="2"/>
                  </a:lnTo>
                  <a:lnTo>
                    <a:pt x="274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04" y="4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48" y="22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04" y="46"/>
                  </a:lnTo>
                  <a:lnTo>
                    <a:pt x="88" y="58"/>
                  </a:lnTo>
                  <a:lnTo>
                    <a:pt x="74" y="72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48" y="106"/>
                  </a:lnTo>
                  <a:lnTo>
                    <a:pt x="36" y="124"/>
                  </a:lnTo>
                  <a:lnTo>
                    <a:pt x="26" y="146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0" y="198"/>
                  </a:lnTo>
                  <a:lnTo>
                    <a:pt x="4" y="228"/>
                  </a:lnTo>
                  <a:lnTo>
                    <a:pt x="2" y="260"/>
                  </a:lnTo>
                  <a:lnTo>
                    <a:pt x="0" y="296"/>
                  </a:lnTo>
                  <a:lnTo>
                    <a:pt x="0" y="882"/>
                  </a:lnTo>
                  <a:lnTo>
                    <a:pt x="136" y="882"/>
                  </a:lnTo>
                  <a:lnTo>
                    <a:pt x="136" y="664"/>
                  </a:lnTo>
                  <a:lnTo>
                    <a:pt x="364" y="530"/>
                  </a:lnTo>
                  <a:lnTo>
                    <a:pt x="364" y="882"/>
                  </a:lnTo>
                  <a:lnTo>
                    <a:pt x="498" y="882"/>
                  </a:lnTo>
                  <a:lnTo>
                    <a:pt x="498" y="296"/>
                  </a:lnTo>
                  <a:lnTo>
                    <a:pt x="498" y="296"/>
                  </a:lnTo>
                  <a:lnTo>
                    <a:pt x="498" y="260"/>
                  </a:lnTo>
                  <a:lnTo>
                    <a:pt x="494" y="228"/>
                  </a:lnTo>
                  <a:lnTo>
                    <a:pt x="488" y="198"/>
                  </a:lnTo>
                  <a:lnTo>
                    <a:pt x="482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738" y="1711"/>
              <a:ext cx="266" cy="908"/>
            </a:xfrm>
            <a:custGeom>
              <a:avLst/>
              <a:gdLst>
                <a:gd name="T0" fmla="*/ 130 w 266"/>
                <a:gd name="T1" fmla="*/ 724 h 908"/>
                <a:gd name="T2" fmla="*/ 130 w 266"/>
                <a:gd name="T3" fmla="*/ 724 h 908"/>
                <a:gd name="T4" fmla="*/ 128 w 266"/>
                <a:gd name="T5" fmla="*/ 736 h 908"/>
                <a:gd name="T6" fmla="*/ 122 w 266"/>
                <a:gd name="T7" fmla="*/ 748 h 908"/>
                <a:gd name="T8" fmla="*/ 122 w 266"/>
                <a:gd name="T9" fmla="*/ 748 h 908"/>
                <a:gd name="T10" fmla="*/ 112 w 266"/>
                <a:gd name="T11" fmla="*/ 756 h 908"/>
                <a:gd name="T12" fmla="*/ 100 w 266"/>
                <a:gd name="T13" fmla="*/ 764 h 908"/>
                <a:gd name="T14" fmla="*/ 100 w 266"/>
                <a:gd name="T15" fmla="*/ 764 h 908"/>
                <a:gd name="T16" fmla="*/ 92 w 266"/>
                <a:gd name="T17" fmla="*/ 768 h 908"/>
                <a:gd name="T18" fmla="*/ 82 w 266"/>
                <a:gd name="T19" fmla="*/ 770 h 908"/>
                <a:gd name="T20" fmla="*/ 60 w 266"/>
                <a:gd name="T21" fmla="*/ 772 h 908"/>
                <a:gd name="T22" fmla="*/ 0 w 266"/>
                <a:gd name="T23" fmla="*/ 772 h 908"/>
                <a:gd name="T24" fmla="*/ 0 w 266"/>
                <a:gd name="T25" fmla="*/ 908 h 908"/>
                <a:gd name="T26" fmla="*/ 112 w 266"/>
                <a:gd name="T27" fmla="*/ 908 h 908"/>
                <a:gd name="T28" fmla="*/ 112 w 266"/>
                <a:gd name="T29" fmla="*/ 908 h 908"/>
                <a:gd name="T30" fmla="*/ 132 w 266"/>
                <a:gd name="T31" fmla="*/ 906 h 908"/>
                <a:gd name="T32" fmla="*/ 152 w 266"/>
                <a:gd name="T33" fmla="*/ 902 h 908"/>
                <a:gd name="T34" fmla="*/ 170 w 266"/>
                <a:gd name="T35" fmla="*/ 896 h 908"/>
                <a:gd name="T36" fmla="*/ 188 w 266"/>
                <a:gd name="T37" fmla="*/ 888 h 908"/>
                <a:gd name="T38" fmla="*/ 188 w 266"/>
                <a:gd name="T39" fmla="*/ 888 h 908"/>
                <a:gd name="T40" fmla="*/ 202 w 266"/>
                <a:gd name="T41" fmla="*/ 878 h 908"/>
                <a:gd name="T42" fmla="*/ 216 w 266"/>
                <a:gd name="T43" fmla="*/ 868 h 908"/>
                <a:gd name="T44" fmla="*/ 216 w 266"/>
                <a:gd name="T45" fmla="*/ 868 h 908"/>
                <a:gd name="T46" fmla="*/ 230 w 266"/>
                <a:gd name="T47" fmla="*/ 854 h 908"/>
                <a:gd name="T48" fmla="*/ 240 w 266"/>
                <a:gd name="T49" fmla="*/ 838 h 908"/>
                <a:gd name="T50" fmla="*/ 240 w 266"/>
                <a:gd name="T51" fmla="*/ 838 h 908"/>
                <a:gd name="T52" fmla="*/ 250 w 266"/>
                <a:gd name="T53" fmla="*/ 820 h 908"/>
                <a:gd name="T54" fmla="*/ 258 w 266"/>
                <a:gd name="T55" fmla="*/ 798 h 908"/>
                <a:gd name="T56" fmla="*/ 258 w 266"/>
                <a:gd name="T57" fmla="*/ 798 h 908"/>
                <a:gd name="T58" fmla="*/ 264 w 266"/>
                <a:gd name="T59" fmla="*/ 772 h 908"/>
                <a:gd name="T60" fmla="*/ 266 w 266"/>
                <a:gd name="T61" fmla="*/ 744 h 908"/>
                <a:gd name="T62" fmla="*/ 266 w 266"/>
                <a:gd name="T63" fmla="*/ 0 h 908"/>
                <a:gd name="T64" fmla="*/ 130 w 266"/>
                <a:gd name="T65" fmla="*/ 0 h 908"/>
                <a:gd name="T66" fmla="*/ 130 w 266"/>
                <a:gd name="T67" fmla="*/ 72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908">
                  <a:moveTo>
                    <a:pt x="130" y="724"/>
                  </a:moveTo>
                  <a:lnTo>
                    <a:pt x="130" y="724"/>
                  </a:lnTo>
                  <a:lnTo>
                    <a:pt x="128" y="736"/>
                  </a:lnTo>
                  <a:lnTo>
                    <a:pt x="122" y="748"/>
                  </a:lnTo>
                  <a:lnTo>
                    <a:pt x="122" y="748"/>
                  </a:lnTo>
                  <a:lnTo>
                    <a:pt x="112" y="756"/>
                  </a:lnTo>
                  <a:lnTo>
                    <a:pt x="100" y="764"/>
                  </a:lnTo>
                  <a:lnTo>
                    <a:pt x="100" y="764"/>
                  </a:lnTo>
                  <a:lnTo>
                    <a:pt x="92" y="768"/>
                  </a:lnTo>
                  <a:lnTo>
                    <a:pt x="82" y="770"/>
                  </a:lnTo>
                  <a:lnTo>
                    <a:pt x="60" y="772"/>
                  </a:lnTo>
                  <a:lnTo>
                    <a:pt x="0" y="772"/>
                  </a:lnTo>
                  <a:lnTo>
                    <a:pt x="0" y="908"/>
                  </a:lnTo>
                  <a:lnTo>
                    <a:pt x="112" y="908"/>
                  </a:lnTo>
                  <a:lnTo>
                    <a:pt x="112" y="908"/>
                  </a:lnTo>
                  <a:lnTo>
                    <a:pt x="132" y="906"/>
                  </a:lnTo>
                  <a:lnTo>
                    <a:pt x="152" y="902"/>
                  </a:lnTo>
                  <a:lnTo>
                    <a:pt x="170" y="896"/>
                  </a:lnTo>
                  <a:lnTo>
                    <a:pt x="188" y="888"/>
                  </a:lnTo>
                  <a:lnTo>
                    <a:pt x="188" y="888"/>
                  </a:lnTo>
                  <a:lnTo>
                    <a:pt x="202" y="878"/>
                  </a:lnTo>
                  <a:lnTo>
                    <a:pt x="216" y="868"/>
                  </a:lnTo>
                  <a:lnTo>
                    <a:pt x="216" y="868"/>
                  </a:lnTo>
                  <a:lnTo>
                    <a:pt x="230" y="854"/>
                  </a:lnTo>
                  <a:lnTo>
                    <a:pt x="240" y="838"/>
                  </a:lnTo>
                  <a:lnTo>
                    <a:pt x="240" y="838"/>
                  </a:lnTo>
                  <a:lnTo>
                    <a:pt x="250" y="820"/>
                  </a:lnTo>
                  <a:lnTo>
                    <a:pt x="258" y="798"/>
                  </a:lnTo>
                  <a:lnTo>
                    <a:pt x="258" y="798"/>
                  </a:lnTo>
                  <a:lnTo>
                    <a:pt x="264" y="772"/>
                  </a:lnTo>
                  <a:lnTo>
                    <a:pt x="266" y="744"/>
                  </a:lnTo>
                  <a:lnTo>
                    <a:pt x="266" y="0"/>
                  </a:lnTo>
                  <a:lnTo>
                    <a:pt x="130" y="0"/>
                  </a:lnTo>
                  <a:lnTo>
                    <a:pt x="130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3152" y="1711"/>
              <a:ext cx="882" cy="890"/>
            </a:xfrm>
            <a:custGeom>
              <a:avLst/>
              <a:gdLst>
                <a:gd name="T0" fmla="*/ 882 w 882"/>
                <a:gd name="T1" fmla="*/ 0 h 890"/>
                <a:gd name="T2" fmla="*/ 746 w 882"/>
                <a:gd name="T3" fmla="*/ 522 h 890"/>
                <a:gd name="T4" fmla="*/ 584 w 882"/>
                <a:gd name="T5" fmla="*/ 244 h 890"/>
                <a:gd name="T6" fmla="*/ 482 w 882"/>
                <a:gd name="T7" fmla="*/ 72 h 890"/>
                <a:gd name="T8" fmla="*/ 482 w 882"/>
                <a:gd name="T9" fmla="*/ 72 h 890"/>
                <a:gd name="T10" fmla="*/ 460 w 882"/>
                <a:gd name="T11" fmla="*/ 44 h 890"/>
                <a:gd name="T12" fmla="*/ 432 w 882"/>
                <a:gd name="T13" fmla="*/ 22 h 890"/>
                <a:gd name="T14" fmla="*/ 400 w 882"/>
                <a:gd name="T15" fmla="*/ 8 h 890"/>
                <a:gd name="T16" fmla="*/ 362 w 882"/>
                <a:gd name="T17" fmla="*/ 2 h 890"/>
                <a:gd name="T18" fmla="*/ 362 w 882"/>
                <a:gd name="T19" fmla="*/ 406 h 890"/>
                <a:gd name="T20" fmla="*/ 364 w 882"/>
                <a:gd name="T21" fmla="*/ 594 h 890"/>
                <a:gd name="T22" fmla="*/ 362 w 882"/>
                <a:gd name="T23" fmla="*/ 620 h 890"/>
                <a:gd name="T24" fmla="*/ 358 w 882"/>
                <a:gd name="T25" fmla="*/ 644 h 890"/>
                <a:gd name="T26" fmla="*/ 342 w 882"/>
                <a:gd name="T27" fmla="*/ 690 h 890"/>
                <a:gd name="T28" fmla="*/ 336 w 882"/>
                <a:gd name="T29" fmla="*/ 702 h 890"/>
                <a:gd name="T30" fmla="*/ 318 w 882"/>
                <a:gd name="T31" fmla="*/ 718 h 890"/>
                <a:gd name="T32" fmla="*/ 308 w 882"/>
                <a:gd name="T33" fmla="*/ 726 h 890"/>
                <a:gd name="T34" fmla="*/ 282 w 882"/>
                <a:gd name="T35" fmla="*/ 736 h 890"/>
                <a:gd name="T36" fmla="*/ 250 w 882"/>
                <a:gd name="T37" fmla="*/ 740 h 890"/>
                <a:gd name="T38" fmla="*/ 232 w 882"/>
                <a:gd name="T39" fmla="*/ 738 h 890"/>
                <a:gd name="T40" fmla="*/ 202 w 882"/>
                <a:gd name="T41" fmla="*/ 732 h 890"/>
                <a:gd name="T42" fmla="*/ 190 w 882"/>
                <a:gd name="T43" fmla="*/ 726 h 890"/>
                <a:gd name="T44" fmla="*/ 170 w 882"/>
                <a:gd name="T45" fmla="*/ 710 h 890"/>
                <a:gd name="T46" fmla="*/ 156 w 882"/>
                <a:gd name="T47" fmla="*/ 690 h 890"/>
                <a:gd name="T48" fmla="*/ 146 w 882"/>
                <a:gd name="T49" fmla="*/ 668 h 890"/>
                <a:gd name="T50" fmla="*/ 140 w 882"/>
                <a:gd name="T51" fmla="*/ 644 h 890"/>
                <a:gd name="T52" fmla="*/ 136 w 882"/>
                <a:gd name="T53" fmla="*/ 594 h 890"/>
                <a:gd name="T54" fmla="*/ 0 w 882"/>
                <a:gd name="T55" fmla="*/ 0 h 890"/>
                <a:gd name="T56" fmla="*/ 0 w 882"/>
                <a:gd name="T57" fmla="*/ 594 h 890"/>
                <a:gd name="T58" fmla="*/ 4 w 882"/>
                <a:gd name="T59" fmla="*/ 662 h 890"/>
                <a:gd name="T60" fmla="*/ 18 w 882"/>
                <a:gd name="T61" fmla="*/ 720 h 890"/>
                <a:gd name="T62" fmla="*/ 26 w 882"/>
                <a:gd name="T63" fmla="*/ 744 h 890"/>
                <a:gd name="T64" fmla="*/ 48 w 882"/>
                <a:gd name="T65" fmla="*/ 786 h 890"/>
                <a:gd name="T66" fmla="*/ 60 w 882"/>
                <a:gd name="T67" fmla="*/ 802 h 890"/>
                <a:gd name="T68" fmla="*/ 88 w 882"/>
                <a:gd name="T69" fmla="*/ 832 h 890"/>
                <a:gd name="T70" fmla="*/ 118 w 882"/>
                <a:gd name="T71" fmla="*/ 854 h 890"/>
                <a:gd name="T72" fmla="*/ 148 w 882"/>
                <a:gd name="T73" fmla="*/ 870 h 890"/>
                <a:gd name="T74" fmla="*/ 178 w 882"/>
                <a:gd name="T75" fmla="*/ 880 h 890"/>
                <a:gd name="T76" fmla="*/ 224 w 882"/>
                <a:gd name="T77" fmla="*/ 890 h 890"/>
                <a:gd name="T78" fmla="*/ 250 w 882"/>
                <a:gd name="T79" fmla="*/ 890 h 890"/>
                <a:gd name="T80" fmla="*/ 274 w 882"/>
                <a:gd name="T81" fmla="*/ 890 h 890"/>
                <a:gd name="T82" fmla="*/ 296 w 882"/>
                <a:gd name="T83" fmla="*/ 886 h 890"/>
                <a:gd name="T84" fmla="*/ 322 w 882"/>
                <a:gd name="T85" fmla="*/ 880 h 890"/>
                <a:gd name="T86" fmla="*/ 380 w 882"/>
                <a:gd name="T87" fmla="*/ 854 h 890"/>
                <a:gd name="T88" fmla="*/ 396 w 882"/>
                <a:gd name="T89" fmla="*/ 844 h 890"/>
                <a:gd name="T90" fmla="*/ 424 w 882"/>
                <a:gd name="T91" fmla="*/ 818 h 890"/>
                <a:gd name="T92" fmla="*/ 438 w 882"/>
                <a:gd name="T93" fmla="*/ 802 h 890"/>
                <a:gd name="T94" fmla="*/ 462 w 882"/>
                <a:gd name="T95" fmla="*/ 766 h 890"/>
                <a:gd name="T96" fmla="*/ 482 w 882"/>
                <a:gd name="T97" fmla="*/ 720 h 890"/>
                <a:gd name="T98" fmla="*/ 488 w 882"/>
                <a:gd name="T99" fmla="*/ 692 h 890"/>
                <a:gd name="T100" fmla="*/ 498 w 882"/>
                <a:gd name="T101" fmla="*/ 630 h 890"/>
                <a:gd name="T102" fmla="*/ 498 w 882"/>
                <a:gd name="T103" fmla="*/ 544 h 890"/>
                <a:gd name="T104" fmla="*/ 760 w 882"/>
                <a:gd name="T105" fmla="*/ 818 h 890"/>
                <a:gd name="T106" fmla="*/ 774 w 882"/>
                <a:gd name="T107" fmla="*/ 836 h 890"/>
                <a:gd name="T108" fmla="*/ 808 w 882"/>
                <a:gd name="T109" fmla="*/ 866 h 890"/>
                <a:gd name="T110" fmla="*/ 828 w 882"/>
                <a:gd name="T111" fmla="*/ 876 h 890"/>
                <a:gd name="T112" fmla="*/ 854 w 882"/>
                <a:gd name="T113" fmla="*/ 884 h 890"/>
                <a:gd name="T114" fmla="*/ 882 w 882"/>
                <a:gd name="T115" fmla="*/ 888 h 890"/>
                <a:gd name="T116" fmla="*/ 882 w 882"/>
                <a:gd name="T117" fmla="*/ 482 h 890"/>
                <a:gd name="T118" fmla="*/ 882 w 882"/>
                <a:gd name="T11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" h="890">
                  <a:moveTo>
                    <a:pt x="882" y="0"/>
                  </a:moveTo>
                  <a:lnTo>
                    <a:pt x="882" y="0"/>
                  </a:lnTo>
                  <a:lnTo>
                    <a:pt x="746" y="0"/>
                  </a:lnTo>
                  <a:lnTo>
                    <a:pt x="746" y="522"/>
                  </a:lnTo>
                  <a:lnTo>
                    <a:pt x="584" y="244"/>
                  </a:lnTo>
                  <a:lnTo>
                    <a:pt x="584" y="244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72" y="56"/>
                  </a:lnTo>
                  <a:lnTo>
                    <a:pt x="460" y="44"/>
                  </a:lnTo>
                  <a:lnTo>
                    <a:pt x="448" y="32"/>
                  </a:lnTo>
                  <a:lnTo>
                    <a:pt x="432" y="22"/>
                  </a:lnTo>
                  <a:lnTo>
                    <a:pt x="416" y="14"/>
                  </a:lnTo>
                  <a:lnTo>
                    <a:pt x="400" y="8"/>
                  </a:lnTo>
                  <a:lnTo>
                    <a:pt x="382" y="4"/>
                  </a:lnTo>
                  <a:lnTo>
                    <a:pt x="362" y="2"/>
                  </a:lnTo>
                  <a:lnTo>
                    <a:pt x="362" y="406"/>
                  </a:lnTo>
                  <a:lnTo>
                    <a:pt x="362" y="406"/>
                  </a:lnTo>
                  <a:lnTo>
                    <a:pt x="364" y="416"/>
                  </a:lnTo>
                  <a:lnTo>
                    <a:pt x="364" y="594"/>
                  </a:lnTo>
                  <a:lnTo>
                    <a:pt x="364" y="594"/>
                  </a:lnTo>
                  <a:lnTo>
                    <a:pt x="362" y="620"/>
                  </a:lnTo>
                  <a:lnTo>
                    <a:pt x="358" y="644"/>
                  </a:lnTo>
                  <a:lnTo>
                    <a:pt x="358" y="644"/>
                  </a:lnTo>
                  <a:lnTo>
                    <a:pt x="352" y="668"/>
                  </a:lnTo>
                  <a:lnTo>
                    <a:pt x="342" y="690"/>
                  </a:lnTo>
                  <a:lnTo>
                    <a:pt x="342" y="690"/>
                  </a:lnTo>
                  <a:lnTo>
                    <a:pt x="336" y="702"/>
                  </a:lnTo>
                  <a:lnTo>
                    <a:pt x="328" y="710"/>
                  </a:lnTo>
                  <a:lnTo>
                    <a:pt x="318" y="718"/>
                  </a:lnTo>
                  <a:lnTo>
                    <a:pt x="308" y="726"/>
                  </a:lnTo>
                  <a:lnTo>
                    <a:pt x="308" y="726"/>
                  </a:lnTo>
                  <a:lnTo>
                    <a:pt x="296" y="732"/>
                  </a:lnTo>
                  <a:lnTo>
                    <a:pt x="282" y="736"/>
                  </a:lnTo>
                  <a:lnTo>
                    <a:pt x="266" y="738"/>
                  </a:lnTo>
                  <a:lnTo>
                    <a:pt x="250" y="740"/>
                  </a:lnTo>
                  <a:lnTo>
                    <a:pt x="250" y="740"/>
                  </a:lnTo>
                  <a:lnTo>
                    <a:pt x="232" y="738"/>
                  </a:lnTo>
                  <a:lnTo>
                    <a:pt x="216" y="736"/>
                  </a:lnTo>
                  <a:lnTo>
                    <a:pt x="202" y="732"/>
                  </a:lnTo>
                  <a:lnTo>
                    <a:pt x="190" y="726"/>
                  </a:lnTo>
                  <a:lnTo>
                    <a:pt x="190" y="726"/>
                  </a:lnTo>
                  <a:lnTo>
                    <a:pt x="180" y="718"/>
                  </a:lnTo>
                  <a:lnTo>
                    <a:pt x="170" y="710"/>
                  </a:lnTo>
                  <a:lnTo>
                    <a:pt x="162" y="702"/>
                  </a:lnTo>
                  <a:lnTo>
                    <a:pt x="156" y="690"/>
                  </a:lnTo>
                  <a:lnTo>
                    <a:pt x="156" y="690"/>
                  </a:lnTo>
                  <a:lnTo>
                    <a:pt x="146" y="668"/>
                  </a:lnTo>
                  <a:lnTo>
                    <a:pt x="140" y="644"/>
                  </a:lnTo>
                  <a:lnTo>
                    <a:pt x="140" y="644"/>
                  </a:lnTo>
                  <a:lnTo>
                    <a:pt x="136" y="620"/>
                  </a:lnTo>
                  <a:lnTo>
                    <a:pt x="136" y="59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630"/>
                  </a:lnTo>
                  <a:lnTo>
                    <a:pt x="4" y="662"/>
                  </a:lnTo>
                  <a:lnTo>
                    <a:pt x="10" y="692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26" y="744"/>
                  </a:lnTo>
                  <a:lnTo>
                    <a:pt x="36" y="766"/>
                  </a:lnTo>
                  <a:lnTo>
                    <a:pt x="48" y="786"/>
                  </a:lnTo>
                  <a:lnTo>
                    <a:pt x="60" y="802"/>
                  </a:lnTo>
                  <a:lnTo>
                    <a:pt x="60" y="802"/>
                  </a:lnTo>
                  <a:lnTo>
                    <a:pt x="74" y="818"/>
                  </a:lnTo>
                  <a:lnTo>
                    <a:pt x="88" y="832"/>
                  </a:lnTo>
                  <a:lnTo>
                    <a:pt x="104" y="844"/>
                  </a:lnTo>
                  <a:lnTo>
                    <a:pt x="118" y="854"/>
                  </a:lnTo>
                  <a:lnTo>
                    <a:pt x="118" y="854"/>
                  </a:lnTo>
                  <a:lnTo>
                    <a:pt x="148" y="870"/>
                  </a:lnTo>
                  <a:lnTo>
                    <a:pt x="178" y="880"/>
                  </a:lnTo>
                  <a:lnTo>
                    <a:pt x="178" y="880"/>
                  </a:lnTo>
                  <a:lnTo>
                    <a:pt x="202" y="886"/>
                  </a:lnTo>
                  <a:lnTo>
                    <a:pt x="224" y="890"/>
                  </a:lnTo>
                  <a:lnTo>
                    <a:pt x="224" y="890"/>
                  </a:lnTo>
                  <a:lnTo>
                    <a:pt x="250" y="890"/>
                  </a:lnTo>
                  <a:lnTo>
                    <a:pt x="250" y="890"/>
                  </a:lnTo>
                  <a:lnTo>
                    <a:pt x="274" y="890"/>
                  </a:lnTo>
                  <a:lnTo>
                    <a:pt x="274" y="890"/>
                  </a:lnTo>
                  <a:lnTo>
                    <a:pt x="296" y="886"/>
                  </a:lnTo>
                  <a:lnTo>
                    <a:pt x="322" y="880"/>
                  </a:lnTo>
                  <a:lnTo>
                    <a:pt x="322" y="880"/>
                  </a:lnTo>
                  <a:lnTo>
                    <a:pt x="350" y="870"/>
                  </a:lnTo>
                  <a:lnTo>
                    <a:pt x="380" y="854"/>
                  </a:lnTo>
                  <a:lnTo>
                    <a:pt x="380" y="854"/>
                  </a:lnTo>
                  <a:lnTo>
                    <a:pt x="396" y="844"/>
                  </a:lnTo>
                  <a:lnTo>
                    <a:pt x="410" y="832"/>
                  </a:lnTo>
                  <a:lnTo>
                    <a:pt x="424" y="818"/>
                  </a:lnTo>
                  <a:lnTo>
                    <a:pt x="438" y="802"/>
                  </a:lnTo>
                  <a:lnTo>
                    <a:pt x="438" y="802"/>
                  </a:lnTo>
                  <a:lnTo>
                    <a:pt x="450" y="786"/>
                  </a:lnTo>
                  <a:lnTo>
                    <a:pt x="462" y="766"/>
                  </a:lnTo>
                  <a:lnTo>
                    <a:pt x="472" y="744"/>
                  </a:lnTo>
                  <a:lnTo>
                    <a:pt x="482" y="720"/>
                  </a:lnTo>
                  <a:lnTo>
                    <a:pt x="482" y="720"/>
                  </a:lnTo>
                  <a:lnTo>
                    <a:pt x="488" y="692"/>
                  </a:lnTo>
                  <a:lnTo>
                    <a:pt x="494" y="662"/>
                  </a:lnTo>
                  <a:lnTo>
                    <a:pt x="498" y="630"/>
                  </a:lnTo>
                  <a:lnTo>
                    <a:pt x="498" y="594"/>
                  </a:lnTo>
                  <a:lnTo>
                    <a:pt x="498" y="544"/>
                  </a:lnTo>
                  <a:lnTo>
                    <a:pt x="500" y="366"/>
                  </a:lnTo>
                  <a:lnTo>
                    <a:pt x="760" y="818"/>
                  </a:lnTo>
                  <a:lnTo>
                    <a:pt x="760" y="818"/>
                  </a:lnTo>
                  <a:lnTo>
                    <a:pt x="774" y="836"/>
                  </a:lnTo>
                  <a:lnTo>
                    <a:pt x="790" y="852"/>
                  </a:lnTo>
                  <a:lnTo>
                    <a:pt x="808" y="866"/>
                  </a:lnTo>
                  <a:lnTo>
                    <a:pt x="828" y="876"/>
                  </a:lnTo>
                  <a:lnTo>
                    <a:pt x="828" y="876"/>
                  </a:lnTo>
                  <a:lnTo>
                    <a:pt x="840" y="880"/>
                  </a:lnTo>
                  <a:lnTo>
                    <a:pt x="854" y="884"/>
                  </a:lnTo>
                  <a:lnTo>
                    <a:pt x="868" y="886"/>
                  </a:lnTo>
                  <a:lnTo>
                    <a:pt x="882" y="888"/>
                  </a:lnTo>
                  <a:lnTo>
                    <a:pt x="882" y="482"/>
                  </a:lnTo>
                  <a:lnTo>
                    <a:pt x="882" y="482"/>
                  </a:lnTo>
                  <a:lnTo>
                    <a:pt x="882" y="474"/>
                  </a:ln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2889" cy="6858000"/>
          </a:xfrm>
          <a:prstGeom prst="rect">
            <a:avLst/>
          </a:prstGeom>
        </p:spPr>
      </p:pic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935038" y="0"/>
            <a:ext cx="3911600" cy="6858000"/>
          </a:xfrm>
          <a:solidFill>
            <a:srgbClr val="3F2A56"/>
          </a:solid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1264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eu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1982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90EC278B-A69A-0C45-948A-15FC1BA7CA42}"/>
              </a:ext>
            </a:extLst>
          </p:cNvPr>
          <p:cNvSpPr/>
          <p:nvPr userDrawn="1"/>
        </p:nvSpPr>
        <p:spPr>
          <a:xfrm>
            <a:off x="2461846" y="4941888"/>
            <a:ext cx="375138" cy="3032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96229-C499-6C40-B597-52B1B3B57764}"/>
              </a:ext>
            </a:extLst>
          </p:cNvPr>
          <p:cNvSpPr/>
          <p:nvPr userDrawn="1"/>
        </p:nvSpPr>
        <p:spPr>
          <a:xfrm>
            <a:off x="19538" y="6308726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800">
              <a:solidFill>
                <a:srgbClr val="FFFFFF"/>
              </a:solidFill>
              <a:ea typeface="ＭＳ Ｐゴシック" pitchFamily="-106" charset="-128"/>
              <a:cs typeface="Arial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E8087B6-33C8-3E44-B03C-194E729B99BE}"/>
              </a:ext>
            </a:extLst>
          </p:cNvPr>
          <p:cNvSpPr/>
          <p:nvPr/>
        </p:nvSpPr>
        <p:spPr bwMode="auto">
          <a:xfrm>
            <a:off x="2905370" y="3292475"/>
            <a:ext cx="1234831" cy="1003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45643" y="6296363"/>
            <a:ext cx="5010150" cy="501650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 de la présentation </a:t>
            </a:r>
            <a:r>
              <a:rPr lang="fr-FR" dirty="0" err="1"/>
              <a:t>powerpoint</a:t>
            </a:r>
            <a:r>
              <a:rPr lang="fr-FR" dirty="0"/>
              <a:t> bas de page</a:t>
            </a:r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300" y="6370320"/>
            <a:ext cx="1210491" cy="377952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816C1C5A-580D-4ECF-83A6-2B63C547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0927" y="637446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29277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403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4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4" r:id="rId5"/>
    <p:sldLayoutId id="2147483661" r:id="rId6"/>
    <p:sldLayoutId id="2147483654" r:id="rId7"/>
    <p:sldLayoutId id="2147483667" r:id="rId8"/>
    <p:sldLayoutId id="2147483662" r:id="rId9"/>
    <p:sldLayoutId id="2147483663" r:id="rId10"/>
    <p:sldLayoutId id="2147483665" r:id="rId11"/>
    <p:sldLayoutId id="2147483666" r:id="rId12"/>
    <p:sldLayoutId id="2147483668" r:id="rId13"/>
    <p:sldLayoutId id="2147483669" r:id="rId14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feature=player_detailpage&amp;v=s5ACaKoV7C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feature=player_detailpage&amp;v=mvxw1TynuTk" TargetMode="External"/><Relationship Id="rId4" Type="http://schemas.openxmlformats.org/officeDocument/2006/relationships/hyperlink" Target="https://www.youtube.com/watch?feature=player_detailpage&amp;v=rDkxsNmKDG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s5ACaKoV7C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rDkxsNmKDG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mvxw1TynuT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fr-FR" sz="3200" b="1" dirty="0"/>
              <a:t>AP4 ISEN</a:t>
            </a:r>
            <a:br>
              <a:rPr lang="fr-FR" sz="3200" b="1" dirty="0"/>
            </a:br>
            <a:r>
              <a:rPr lang="fr-FR" sz="3200" b="1" dirty="0"/>
              <a:t>-</a:t>
            </a:r>
            <a:br>
              <a:rPr lang="fr-FR" sz="3200" b="1" dirty="0"/>
            </a:br>
            <a:r>
              <a:rPr lang="fr-FR" sz="3200" b="1" dirty="0"/>
              <a:t>Communications Numériques</a:t>
            </a:r>
            <a:endParaRPr lang="fr-FR" sz="3200" dirty="0"/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6096000" y="4860925"/>
            <a:ext cx="2570163" cy="40005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fr-FR" sz="1600" dirty="0">
                <a:solidFill>
                  <a:schemeClr val="bg1"/>
                </a:solidFill>
              </a:rPr>
              <a:t>David BOULINGUEZ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126" y="270199"/>
            <a:ext cx="10864851" cy="599427"/>
          </a:xfrm>
        </p:spPr>
        <p:txBody>
          <a:bodyPr/>
          <a:lstStyle/>
          <a:p>
            <a:pPr eaLnBrk="1" hangingPunct="1"/>
            <a:r>
              <a:rPr lang="fr-FR" sz="3200" dirty="0">
                <a:solidFill>
                  <a:srgbClr val="FF6140"/>
                </a:solidFill>
              </a:rPr>
              <a:t>Représentation fréquentielle d’un signal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875" y="1199107"/>
            <a:ext cx="7772400" cy="1296987"/>
          </a:xfrm>
        </p:spPr>
        <p:txBody>
          <a:bodyPr/>
          <a:lstStyle/>
          <a:p>
            <a:pPr eaLnBrk="1" hangingPunct="1"/>
            <a:r>
              <a:rPr lang="fr-FR" u="sng" dirty="0">
                <a:solidFill>
                  <a:srgbClr val="FF3300"/>
                </a:solidFill>
              </a:rPr>
              <a:t>Insuffisance</a:t>
            </a:r>
            <a:r>
              <a:rPr lang="fr-FR" dirty="0"/>
              <a:t> de la fonction (= représentation) temporelle x(t)</a:t>
            </a:r>
          </a:p>
        </p:txBody>
      </p:sp>
      <p:pic>
        <p:nvPicPr>
          <p:cNvPr id="1029" name="Picture 4" descr="insuf_tem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760" y="2572793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713166"/>
              </p:ext>
            </p:extLst>
          </p:nvPr>
        </p:nvGraphicFramePr>
        <p:xfrm>
          <a:off x="5918551" y="2825575"/>
          <a:ext cx="298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914400" progId="Equation.3">
                  <p:embed/>
                </p:oleObj>
              </mc:Choice>
              <mc:Fallback>
                <p:oleObj name="Equation" r:id="rId4" imgW="2984400" imgH="9144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551" y="2825575"/>
                        <a:ext cx="2984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4572635" y="3607496"/>
            <a:ext cx="4403725" cy="919163"/>
            <a:chOff x="2458" y="2709"/>
            <a:chExt cx="2774" cy="579"/>
          </a:xfrm>
        </p:grpSpPr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2458" y="2709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fr-FR" sz="2400" i="1" dirty="0" err="1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f</a:t>
              </a:r>
              <a:r>
                <a:rPr lang="fr-FR" sz="2400" i="1" baseline="-25000" dirty="0" err="1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n</a:t>
              </a:r>
              <a:r>
                <a:rPr lang="fr-FR" sz="2400" i="1" baseline="-25000" dirty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 </a:t>
              </a:r>
              <a:r>
                <a:rPr lang="fr-FR" sz="2400" i="1" dirty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?</a:t>
              </a:r>
              <a:endParaRPr lang="fr-FR" sz="2400" dirty="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4272" y="300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fr-FR" sz="2400" i="1">
                  <a:solidFill>
                    <a:srgbClr val="000000"/>
                  </a:solidFill>
                  <a:latin typeface="Symbol" pitchFamily="18" charset="2"/>
                  <a:cs typeface="Arial" charset="0"/>
                </a:rPr>
                <a:t>j</a:t>
              </a:r>
              <a:r>
                <a:rPr lang="fr-FR" sz="2400" i="1" baseline="-250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n </a:t>
              </a:r>
              <a:r>
                <a:rPr lang="fr-FR" sz="2400" i="1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?</a:t>
              </a:r>
              <a:endParaRPr lang="fr-FR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4C1289-FAA9-4F90-9626-A02FB350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z="3200" dirty="0">
                <a:solidFill>
                  <a:srgbClr val="FF6140"/>
                </a:solidFill>
              </a:rPr>
              <a:t>I. Représentation fréquentielle d’un signal</a:t>
            </a:r>
            <a:endParaRPr lang="en-GB" sz="3200" dirty="0">
              <a:solidFill>
                <a:srgbClr val="FF614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508" y="1343660"/>
            <a:ext cx="11364685" cy="492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/>
              <a:t>L’analyse harmonique (ou fréquentielle) d’un signal est donc devenue un instrument majeur en traitement du signal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/>
              <a:t>L’espace des fréquences est encore appelé domaine de Fourier par l’utilisation de la transformation de Fourier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/>
              <a:t>L’analyse de Fourier consiste à décomposer un signal en une somme de signaux élémentaires particuliers faciles à mettre en œuvre et à observer: des fonctions sinus et cosinus ou des fonctions e</a:t>
            </a:r>
            <a:r>
              <a:rPr lang="fr-FR" sz="2400" baseline="30000" dirty="0"/>
              <a:t>2</a:t>
            </a:r>
            <a:r>
              <a:rPr lang="fr-FR" sz="2400" baseline="30000" dirty="0">
                <a:sym typeface="Symbol" pitchFamily="18" charset="2"/>
              </a:rPr>
              <a:t></a:t>
            </a:r>
            <a:r>
              <a:rPr lang="fr-FR" sz="2400" baseline="30000" dirty="0"/>
              <a:t>jft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/>
              <a:t>Dans un premier temps nous rappellerons les décompositions en série de Fourier pour les signaux périodiques puis nous définirons la transformée de Fourier pour les signaux quelconques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1CCE57-D34E-4986-9BFC-7A421556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82888" y="2489200"/>
          <a:ext cx="499745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760" imgH="520560" progId="Equation.3">
                  <p:embed/>
                </p:oleObj>
              </mc:Choice>
              <mc:Fallback>
                <p:oleObj name="Equation" r:id="rId3" imgW="2120760" imgH="52056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489200"/>
                        <a:ext cx="4997450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99D87A6-D016-4D38-9A6F-58033825E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Représentation fréquentielle : la Transformée de Fourier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6" y="1265352"/>
            <a:ext cx="7772400" cy="620712"/>
          </a:xfrm>
        </p:spPr>
        <p:txBody>
          <a:bodyPr/>
          <a:lstStyle/>
          <a:p>
            <a:pPr eaLnBrk="1" hangingPunct="1"/>
            <a:r>
              <a:rPr lang="fr-FR" dirty="0"/>
              <a:t>Si x(t) est un signal alors : 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2927351" y="4292601"/>
          <a:ext cx="49498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11200" imgH="520560" progId="Equation.3">
                  <p:embed/>
                </p:oleObj>
              </mc:Choice>
              <mc:Fallback>
                <p:oleObj name="Equation" r:id="rId5" imgW="2311200" imgH="52056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292601"/>
                        <a:ext cx="49498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2279650" y="3213101"/>
            <a:ext cx="2305050" cy="879475"/>
            <a:chOff x="657" y="2024"/>
            <a:chExt cx="1452" cy="554"/>
          </a:xfrm>
        </p:grpSpPr>
        <p:sp>
          <p:nvSpPr>
            <p:cNvPr id="2066" name="Text Box 7"/>
            <p:cNvSpPr txBox="1">
              <a:spLocks noChangeArrowheads="1"/>
            </p:cNvSpPr>
            <p:nvPr/>
          </p:nvSpPr>
          <p:spPr bwMode="auto">
            <a:xfrm>
              <a:off x="657" y="2341"/>
              <a:ext cx="145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Variable temporelle</a:t>
              </a:r>
            </a:p>
          </p:txBody>
        </p:sp>
        <p:sp>
          <p:nvSpPr>
            <p:cNvPr id="2067" name="Line 8"/>
            <p:cNvSpPr>
              <a:spLocks noChangeShapeType="1"/>
            </p:cNvSpPr>
            <p:nvPr/>
          </p:nvSpPr>
          <p:spPr bwMode="auto">
            <a:xfrm flipH="1" flipV="1">
              <a:off x="1247" y="2024"/>
              <a:ext cx="318" cy="31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703389" y="2349501"/>
            <a:ext cx="2447925" cy="646113"/>
            <a:chOff x="158" y="1480"/>
            <a:chExt cx="1542" cy="407"/>
          </a:xfrm>
        </p:grpSpPr>
        <p:sp>
          <p:nvSpPr>
            <p:cNvPr id="2064" name="Text Box 10"/>
            <p:cNvSpPr txBox="1">
              <a:spLocks noChangeArrowheads="1"/>
            </p:cNvSpPr>
            <p:nvPr/>
          </p:nvSpPr>
          <p:spPr bwMode="auto">
            <a:xfrm>
              <a:off x="158" y="1480"/>
              <a:ext cx="1542" cy="23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Notation minuscule</a:t>
              </a:r>
            </a:p>
          </p:txBody>
        </p:sp>
        <p:sp>
          <p:nvSpPr>
            <p:cNvPr id="2065" name="Line 11"/>
            <p:cNvSpPr>
              <a:spLocks noChangeShapeType="1"/>
            </p:cNvSpPr>
            <p:nvPr/>
          </p:nvSpPr>
          <p:spPr bwMode="auto">
            <a:xfrm>
              <a:off x="703" y="1706"/>
              <a:ext cx="272" cy="18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056" name="Group 12"/>
          <p:cNvGrpSpPr>
            <a:grpSpLocks/>
          </p:cNvGrpSpPr>
          <p:nvPr/>
        </p:nvGrpSpPr>
        <p:grpSpPr bwMode="auto">
          <a:xfrm>
            <a:off x="1703389" y="4221163"/>
            <a:ext cx="2447925" cy="647700"/>
            <a:chOff x="158" y="2659"/>
            <a:chExt cx="1542" cy="408"/>
          </a:xfrm>
        </p:grpSpPr>
        <p:sp>
          <p:nvSpPr>
            <p:cNvPr id="2062" name="Text Box 13"/>
            <p:cNvSpPr txBox="1">
              <a:spLocks noChangeArrowheads="1"/>
            </p:cNvSpPr>
            <p:nvPr/>
          </p:nvSpPr>
          <p:spPr bwMode="auto">
            <a:xfrm>
              <a:off x="158" y="2659"/>
              <a:ext cx="1542" cy="23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Notation majuscule</a:t>
              </a:r>
            </a:p>
          </p:txBody>
        </p:sp>
        <p:sp>
          <p:nvSpPr>
            <p:cNvPr id="2063" name="Line 14"/>
            <p:cNvSpPr>
              <a:spLocks noChangeShapeType="1"/>
            </p:cNvSpPr>
            <p:nvPr/>
          </p:nvSpPr>
          <p:spPr bwMode="auto">
            <a:xfrm>
              <a:off x="657" y="2886"/>
              <a:ext cx="272" cy="18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057" name="Group 15"/>
          <p:cNvGrpSpPr>
            <a:grpSpLocks/>
          </p:cNvGrpSpPr>
          <p:nvPr/>
        </p:nvGrpSpPr>
        <p:grpSpPr bwMode="auto">
          <a:xfrm>
            <a:off x="2279651" y="5013325"/>
            <a:ext cx="2519363" cy="808038"/>
            <a:chOff x="567" y="3158"/>
            <a:chExt cx="1587" cy="509"/>
          </a:xfrm>
        </p:grpSpPr>
        <p:sp>
          <p:nvSpPr>
            <p:cNvPr id="2060" name="Text Box 16"/>
            <p:cNvSpPr txBox="1">
              <a:spLocks noChangeArrowheads="1"/>
            </p:cNvSpPr>
            <p:nvPr/>
          </p:nvSpPr>
          <p:spPr bwMode="auto">
            <a:xfrm>
              <a:off x="567" y="3430"/>
              <a:ext cx="1587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 Variable fréquentielle</a:t>
              </a:r>
            </a:p>
          </p:txBody>
        </p:sp>
        <p:sp>
          <p:nvSpPr>
            <p:cNvPr id="2061" name="Line 17"/>
            <p:cNvSpPr>
              <a:spLocks noChangeShapeType="1"/>
            </p:cNvSpPr>
            <p:nvPr/>
          </p:nvSpPr>
          <p:spPr bwMode="auto">
            <a:xfrm flipH="1" flipV="1">
              <a:off x="1292" y="3158"/>
              <a:ext cx="273" cy="2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058" name="Text Box 18"/>
          <p:cNvSpPr txBox="1">
            <a:spLocks noChangeArrowheads="1"/>
          </p:cNvSpPr>
          <p:nvPr/>
        </p:nvSpPr>
        <p:spPr bwMode="auto">
          <a:xfrm>
            <a:off x="5880101" y="5589588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u="sng">
                <a:solidFill>
                  <a:srgbClr val="000000"/>
                </a:solidFill>
                <a:latin typeface="Tahoma" pitchFamily="34" charset="0"/>
                <a:cs typeface="Arial" charset="0"/>
              </a:rPr>
              <a:t>Transformée inverse</a:t>
            </a:r>
          </a:p>
        </p:txBody>
      </p:sp>
      <p:sp>
        <p:nvSpPr>
          <p:cNvPr id="2059" name="AutoShape 19"/>
          <p:cNvSpPr>
            <a:spLocks noChangeArrowheads="1"/>
          </p:cNvSpPr>
          <p:nvPr/>
        </p:nvSpPr>
        <p:spPr bwMode="auto">
          <a:xfrm>
            <a:off x="9336088" y="4724401"/>
            <a:ext cx="360362" cy="1223963"/>
          </a:xfrm>
          <a:prstGeom prst="curvedLeftArrow">
            <a:avLst>
              <a:gd name="adj1" fmla="val 67930"/>
              <a:gd name="adj2" fmla="val 13585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C43432-068C-4D2A-96A5-02FB29C7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418" y="358160"/>
            <a:ext cx="10864851" cy="599427"/>
          </a:xfrm>
          <a:noFill/>
        </p:spPr>
        <p:txBody>
          <a:bodyPr/>
          <a:lstStyle/>
          <a:p>
            <a:pPr eaLnBrk="1" hangingPunct="1"/>
            <a:r>
              <a:rPr lang="fr-FR" sz="3600" dirty="0">
                <a:solidFill>
                  <a:srgbClr val="FF6140"/>
                </a:solidFill>
              </a:rPr>
              <a:t>Représentation fréquentielle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80160"/>
            <a:ext cx="9971314" cy="4815840"/>
          </a:xfrm>
        </p:spPr>
        <p:txBody>
          <a:bodyPr/>
          <a:lstStyle/>
          <a:p>
            <a:pPr lvl="1" eaLnBrk="1" hangingPunct="1"/>
            <a:r>
              <a:rPr lang="fr-FR" sz="2400" dirty="0"/>
              <a:t>Avec le formalisme des distributions on élargit la définition de la transformée de Fourier à tout type de signal</a:t>
            </a:r>
          </a:p>
          <a:p>
            <a:pPr lvl="1" eaLnBrk="1" hangingPunct="1"/>
            <a:endParaRPr lang="fr-FR" sz="2400" dirty="0"/>
          </a:p>
          <a:p>
            <a:pPr lvl="1" eaLnBrk="1" hangingPunct="1"/>
            <a:endParaRPr lang="fr-FR" sz="2400" dirty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3442421"/>
              </p:ext>
            </p:extLst>
          </p:nvPr>
        </p:nvGraphicFramePr>
        <p:xfrm>
          <a:off x="1698171" y="2543175"/>
          <a:ext cx="68024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78160" imgH="520560" progId="Equation.3">
                  <p:embed/>
                </p:oleObj>
              </mc:Choice>
              <mc:Fallback>
                <p:oleObj name="Equation" r:id="rId3" imgW="4178160" imgH="52056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171" y="2543175"/>
                        <a:ext cx="6802438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55221961"/>
              </p:ext>
            </p:extLst>
          </p:nvPr>
        </p:nvGraphicFramePr>
        <p:xfrm>
          <a:off x="1698171" y="3831182"/>
          <a:ext cx="77422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30440" imgH="838080" progId="Equation.3">
                  <p:embed/>
                </p:oleObj>
              </mc:Choice>
              <mc:Fallback>
                <p:oleObj name="Equation" r:id="rId5" imgW="4330440" imgH="838080" progId="Equation.3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171" y="3831182"/>
                        <a:ext cx="7742238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647CDC-7E6A-42C8-BF59-4F12D7DC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z="3600" dirty="0">
                <a:solidFill>
                  <a:srgbClr val="FF6140"/>
                </a:solidFill>
              </a:rPr>
              <a:t>Représentation</a:t>
            </a:r>
            <a:r>
              <a:rPr lang="fr-FR" sz="3600" dirty="0">
                <a:solidFill>
                  <a:schemeClr val="folHlink"/>
                </a:solidFill>
              </a:rPr>
              <a:t> </a:t>
            </a:r>
            <a:r>
              <a:rPr lang="fr-FR" sz="3600" dirty="0">
                <a:solidFill>
                  <a:srgbClr val="FF6140"/>
                </a:solidFill>
              </a:rPr>
              <a:t>fréquentielle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38156087"/>
              </p:ext>
            </p:extLst>
          </p:nvPr>
        </p:nvGraphicFramePr>
        <p:xfrm>
          <a:off x="2081348" y="1511121"/>
          <a:ext cx="37449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266400" progId="Equation.3">
                  <p:embed/>
                </p:oleObj>
              </mc:Choice>
              <mc:Fallback>
                <p:oleObj name="Equation" r:id="rId3" imgW="1473120" imgH="2664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348" y="1511121"/>
                        <a:ext cx="3744913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83495980"/>
              </p:ext>
            </p:extLst>
          </p:nvPr>
        </p:nvGraphicFramePr>
        <p:xfrm>
          <a:off x="2081348" y="2538958"/>
          <a:ext cx="49688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90560" imgH="812520" progId="Equation.3">
                  <p:embed/>
                </p:oleObj>
              </mc:Choice>
              <mc:Fallback>
                <p:oleObj name="Equation" r:id="rId5" imgW="2590560" imgH="81252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348" y="2538958"/>
                        <a:ext cx="4968875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53510022"/>
              </p:ext>
            </p:extLst>
          </p:nvPr>
        </p:nvGraphicFramePr>
        <p:xfrm>
          <a:off x="2081348" y="4497750"/>
          <a:ext cx="48958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90560" imgH="838080" progId="Equation.3">
                  <p:embed/>
                </p:oleObj>
              </mc:Choice>
              <mc:Fallback>
                <p:oleObj name="Equation" r:id="rId7" imgW="2590560" imgH="838080" progId="Equation.3">
                  <p:embed/>
                  <p:pic>
                    <p:nvPicPr>
                      <p:cNvPr id="4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348" y="4497750"/>
                        <a:ext cx="4895850" cy="158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4A601DF-3BCC-4C8D-A395-49D20475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II. Numérisation d’un signal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022" y="1382373"/>
            <a:ext cx="6172200" cy="838200"/>
            <a:chOff x="864" y="1248"/>
            <a:chExt cx="3888" cy="528"/>
          </a:xfrm>
        </p:grpSpPr>
        <p:sp>
          <p:nvSpPr>
            <p:cNvPr id="76818" name="Text Box 4"/>
            <p:cNvSpPr txBox="1">
              <a:spLocks noChangeArrowheads="1"/>
            </p:cNvSpPr>
            <p:nvPr/>
          </p:nvSpPr>
          <p:spPr bwMode="auto">
            <a:xfrm>
              <a:off x="960" y="1296"/>
              <a:ext cx="37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fr-FR" sz="320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Signal - fonction continue de t</a:t>
              </a:r>
              <a:endParaRPr lang="fr-FR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6819" name="Rectangle 5"/>
            <p:cNvSpPr>
              <a:spLocks noChangeArrowheads="1"/>
            </p:cNvSpPr>
            <p:nvPr/>
          </p:nvSpPr>
          <p:spPr bwMode="auto">
            <a:xfrm>
              <a:off x="864" y="1248"/>
              <a:ext cx="3744" cy="528"/>
            </a:xfrm>
            <a:prstGeom prst="rect">
              <a:avLst/>
            </a:prstGeom>
            <a:noFill/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91045" y="4686300"/>
            <a:ext cx="7391400" cy="1143000"/>
            <a:chOff x="480" y="3312"/>
            <a:chExt cx="4656" cy="720"/>
          </a:xfrm>
        </p:grpSpPr>
        <p:sp>
          <p:nvSpPr>
            <p:cNvPr id="76816" name="Text Box 7"/>
            <p:cNvSpPr txBox="1">
              <a:spLocks noChangeArrowheads="1"/>
            </p:cNvSpPr>
            <p:nvPr/>
          </p:nvSpPr>
          <p:spPr bwMode="auto">
            <a:xfrm>
              <a:off x="480" y="3312"/>
              <a:ext cx="465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fr-FR" sz="320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Traitement sur un processeur (ordinateur)</a:t>
              </a:r>
              <a:endParaRPr lang="fr-FR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6817" name="Rectangle 8"/>
            <p:cNvSpPr>
              <a:spLocks noChangeArrowheads="1"/>
            </p:cNvSpPr>
            <p:nvPr/>
          </p:nvSpPr>
          <p:spPr bwMode="auto">
            <a:xfrm>
              <a:off x="960" y="3312"/>
              <a:ext cx="3936" cy="720"/>
            </a:xfrm>
            <a:prstGeom prst="rect">
              <a:avLst/>
            </a:prstGeom>
            <a:noFill/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53045" y="2324100"/>
            <a:ext cx="3200400" cy="2362200"/>
            <a:chOff x="624" y="1824"/>
            <a:chExt cx="2016" cy="1488"/>
          </a:xfrm>
        </p:grpSpPr>
        <p:sp>
          <p:nvSpPr>
            <p:cNvPr id="76811" name="AutoShape 10"/>
            <p:cNvSpPr>
              <a:spLocks noChangeArrowheads="1"/>
            </p:cNvSpPr>
            <p:nvPr/>
          </p:nvSpPr>
          <p:spPr bwMode="auto">
            <a:xfrm rot="5400000">
              <a:off x="1152" y="1920"/>
              <a:ext cx="480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76812" name="Group 11"/>
            <p:cNvGrpSpPr>
              <a:grpSpLocks/>
            </p:cNvGrpSpPr>
            <p:nvPr/>
          </p:nvGrpSpPr>
          <p:grpSpPr bwMode="auto">
            <a:xfrm>
              <a:off x="624" y="2304"/>
              <a:ext cx="2016" cy="480"/>
              <a:chOff x="1920" y="2448"/>
              <a:chExt cx="2016" cy="480"/>
            </a:xfrm>
          </p:grpSpPr>
          <p:sp>
            <p:nvSpPr>
              <p:cNvPr id="292876" name="Text Box 12"/>
              <p:cNvSpPr txBox="1">
                <a:spLocks noChangeArrowheads="1"/>
              </p:cNvSpPr>
              <p:nvPr/>
            </p:nvSpPr>
            <p:spPr bwMode="auto">
              <a:xfrm>
                <a:off x="2016" y="2496"/>
                <a:ext cx="18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FR" sz="3200" b="1" u="sng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Arial" charset="0"/>
                  </a:rPr>
                  <a:t>Numérisation</a:t>
                </a:r>
                <a:r>
                  <a:rPr lang="fr-FR" sz="320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</a:t>
                </a:r>
                <a:endParaRPr lang="fr-FR" sz="2400">
                  <a:solidFill>
                    <a:srgbClr val="000000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76815" name="Rectangle 13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016" cy="48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p:grpSp>
        <p:sp>
          <p:nvSpPr>
            <p:cNvPr id="76813" name="AutoShape 14"/>
            <p:cNvSpPr>
              <a:spLocks noChangeArrowheads="1"/>
            </p:cNvSpPr>
            <p:nvPr/>
          </p:nvSpPr>
          <p:spPr bwMode="auto">
            <a:xfrm rot="5400000">
              <a:off x="1152" y="2928"/>
              <a:ext cx="480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482045" y="2400300"/>
            <a:ext cx="4572000" cy="2057400"/>
            <a:chOff x="2784" y="1872"/>
            <a:chExt cx="2880" cy="1296"/>
          </a:xfrm>
        </p:grpSpPr>
        <p:grpSp>
          <p:nvGrpSpPr>
            <p:cNvPr id="76807" name="Group 16"/>
            <p:cNvGrpSpPr>
              <a:grpSpLocks/>
            </p:cNvGrpSpPr>
            <p:nvPr/>
          </p:nvGrpSpPr>
          <p:grpSpPr bwMode="auto">
            <a:xfrm>
              <a:off x="3648" y="1872"/>
              <a:ext cx="2016" cy="1296"/>
              <a:chOff x="3648" y="1872"/>
              <a:chExt cx="2016" cy="1296"/>
            </a:xfrm>
          </p:grpSpPr>
          <p:sp>
            <p:nvSpPr>
              <p:cNvPr id="292881" name="Text Box 17"/>
              <p:cNvSpPr txBox="1">
                <a:spLocks noChangeArrowheads="1"/>
              </p:cNvSpPr>
              <p:nvPr/>
            </p:nvSpPr>
            <p:spPr bwMode="auto">
              <a:xfrm>
                <a:off x="3648" y="1920"/>
                <a:ext cx="1968" cy="1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FR" sz="2800" b="1" u="sng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Arial" charset="0"/>
                  </a:rPr>
                  <a:t>Echantillonnage</a:t>
                </a:r>
                <a:endParaRPr lang="fr-FR" sz="280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FR" sz="280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</a:p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FR" sz="2800" b="1" u="sng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Arial" charset="0"/>
                  </a:rPr>
                  <a:t>Quantification</a:t>
                </a:r>
                <a:endParaRPr lang="fr-FR" sz="2400">
                  <a:solidFill>
                    <a:srgbClr val="000000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76810" name="Rectangle 18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1968" cy="129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p:grpSp>
        <p:sp>
          <p:nvSpPr>
            <p:cNvPr id="76808" name="AutoShape 19"/>
            <p:cNvSpPr>
              <a:spLocks noChangeArrowheads="1"/>
            </p:cNvSpPr>
            <p:nvPr/>
          </p:nvSpPr>
          <p:spPr bwMode="auto">
            <a:xfrm>
              <a:off x="2784" y="2400"/>
              <a:ext cx="72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10C41-0217-4DD2-B36B-0F9DFBEC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Numérisation d’un signal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4317" y="1782582"/>
            <a:ext cx="10420203" cy="4114800"/>
          </a:xfrm>
        </p:spPr>
        <p:txBody>
          <a:bodyPr/>
          <a:lstStyle/>
          <a:p>
            <a:pPr eaLnBrk="1" hangingPunct="1"/>
            <a:r>
              <a:rPr lang="fr-FR" dirty="0"/>
              <a:t>Numérisation = possibilité de traitement sur ordinateur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La numérisation entraîne :</a:t>
            </a:r>
          </a:p>
          <a:p>
            <a:pPr lvl="1" eaLnBrk="1" hangingPunct="1"/>
            <a:r>
              <a:rPr lang="fr-FR" u="sng" dirty="0">
                <a:solidFill>
                  <a:srgbClr val="FF3300"/>
                </a:solidFill>
              </a:rPr>
              <a:t>Dégradation</a:t>
            </a:r>
            <a:r>
              <a:rPr lang="fr-FR" dirty="0"/>
              <a:t> et </a:t>
            </a:r>
            <a:r>
              <a:rPr lang="fr-FR" u="sng" dirty="0">
                <a:solidFill>
                  <a:srgbClr val="FF3300"/>
                </a:solidFill>
              </a:rPr>
              <a:t>Distorsion</a:t>
            </a:r>
            <a:r>
              <a:rPr lang="fr-FR" dirty="0"/>
              <a:t> du signal </a:t>
            </a:r>
          </a:p>
          <a:p>
            <a:pPr lvl="1" eaLnBrk="1" hangingPunct="1"/>
            <a:r>
              <a:rPr lang="fr-FR" dirty="0">
                <a:solidFill>
                  <a:srgbClr val="FF3300"/>
                </a:solidFill>
              </a:rPr>
              <a:t>Perte d ’information</a:t>
            </a:r>
            <a:r>
              <a:rPr lang="fr-FR" dirty="0"/>
              <a:t> sur le phénomène physique initial</a:t>
            </a:r>
          </a:p>
          <a:p>
            <a:pPr marL="0" indent="0" eaLnBrk="1" hangingPunct="1">
              <a:buNone/>
            </a:pPr>
            <a:r>
              <a:rPr lang="fr-FR" dirty="0"/>
              <a:t>=&gt;Possibilité d ’une </a:t>
            </a:r>
            <a:r>
              <a:rPr lang="fr-FR" dirty="0">
                <a:solidFill>
                  <a:srgbClr val="FF3300"/>
                </a:solidFill>
              </a:rPr>
              <a:t>analyse erronée</a:t>
            </a:r>
            <a:r>
              <a:rPr lang="fr-FR" dirty="0"/>
              <a:t> du phénomène physique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0175FB-87C4-4FA3-B045-0C1587DC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Etude de l’échantillonnage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4834" y="1101726"/>
            <a:ext cx="11662331" cy="292802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fr-FR" dirty="0">
                <a:sym typeface="Wingdings" panose="05000000000000000000" pitchFamily="2" charset="2"/>
              </a:rPr>
              <a:t>On doit pouvoir retrouver toute l’information du signal après échantillonnage sans dégradation</a:t>
            </a:r>
          </a:p>
          <a:p>
            <a:r>
              <a:rPr lang="fr-FR" dirty="0">
                <a:sym typeface="Wingdings" panose="05000000000000000000" pitchFamily="2" charset="2"/>
              </a:rPr>
              <a:t>Or é</a:t>
            </a:r>
            <a:r>
              <a:rPr lang="fr-FR" dirty="0"/>
              <a:t>chantillonner un signal x(t) dans le domaine temporel </a:t>
            </a:r>
            <a:r>
              <a:rPr lang="fr-FR" dirty="0">
                <a:sym typeface="Wingdings" panose="05000000000000000000" pitchFamily="2" charset="2"/>
              </a:rPr>
              <a:t> Périodisation de son spectre X(f) dans le domaine fréquentiel</a:t>
            </a:r>
          </a:p>
          <a:p>
            <a:pPr eaLnBrk="1" hangingPunct="1"/>
            <a:endParaRPr lang="fr-FR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fr-FR" dirty="0">
                <a:sym typeface="Wingdings" panose="05000000000000000000" pitchFamily="2" charset="2"/>
              </a:rPr>
              <a:t>Donc Il faut éviter que les périodiques du spectre se recouvrent</a:t>
            </a:r>
          </a:p>
          <a:p>
            <a:pPr marL="0" indent="0" eaLnBrk="1" hangingPunct="1">
              <a:buNone/>
            </a:pPr>
            <a:r>
              <a:rPr lang="fr-FR" dirty="0">
                <a:sym typeface="Wingdings" panose="05000000000000000000" pitchFamily="2" charset="2"/>
              </a:rPr>
              <a:t>Pour cela il faut respecter le Théorème de Shannon</a:t>
            </a:r>
            <a:endParaRPr lang="fr-FR" dirty="0"/>
          </a:p>
        </p:txBody>
      </p:sp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341405" y="5290867"/>
            <a:ext cx="7527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F</a:t>
            </a:r>
            <a:r>
              <a:rPr lang="fr-FR" sz="2400" baseline="-250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MAX</a:t>
            </a:r>
            <a:r>
              <a:rPr lang="fr-FR" sz="24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est la fréquence max du spectre de x(t) telle que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8"/>
              <p:cNvSpPr txBox="1"/>
              <p:nvPr/>
            </p:nvSpPr>
            <p:spPr bwMode="auto">
              <a:xfrm>
                <a:off x="4681538" y="4286250"/>
                <a:ext cx="2057400" cy="655638"/>
              </a:xfrm>
              <a:prstGeom prst="rect">
                <a:avLst/>
              </a:prstGeom>
              <a:solidFill>
                <a:srgbClr val="FF9900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12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1538" y="4286250"/>
                <a:ext cx="2057400" cy="655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4434840" y="4005943"/>
            <a:ext cx="2667000" cy="1143000"/>
          </a:xfrm>
          <a:prstGeom prst="rect">
            <a:avLst/>
          </a:prstGeom>
          <a:noFill/>
          <a:ln w="635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>
            <a:off x="2834640" y="4310743"/>
            <a:ext cx="11430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50D88D9E-83E7-44F9-8F14-CE301C9B6911}"/>
                  </a:ext>
                </a:extLst>
              </p:cNvPr>
              <p:cNvSpPr txBox="1"/>
              <p:nvPr/>
            </p:nvSpPr>
            <p:spPr bwMode="auto">
              <a:xfrm>
                <a:off x="7754938" y="5284446"/>
                <a:ext cx="3911600" cy="461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50D88D9E-83E7-44F9-8F14-CE301C9B6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38" y="5284446"/>
                <a:ext cx="3911600" cy="461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6BA522-E628-4675-B686-E7975EED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02A63-87C8-4E25-94E6-9FA5C621A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FF6140"/>
                </a:solidFill>
              </a:rPr>
              <a:t>Etude de l’échantillonnage</a:t>
            </a: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999BF0-F622-456A-95E6-83880A17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BF10A-DA7A-134E-5509-FD57A7CDB8F0}"/>
              </a:ext>
            </a:extLst>
          </p:cNvPr>
          <p:cNvSpPr txBox="1">
            <a:spLocks noChangeArrowheads="1"/>
          </p:cNvSpPr>
          <p:nvPr/>
        </p:nvSpPr>
        <p:spPr>
          <a:xfrm>
            <a:off x="328458" y="1247815"/>
            <a:ext cx="11535084" cy="195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Quelle limite pratique du théorème de Shannon ?</a:t>
            </a:r>
          </a:p>
          <a:p>
            <a:pPr lvl="1"/>
            <a:r>
              <a:rPr lang="fr-FR"/>
              <a:t>Un signal réel est rarement à bande limitée : il n ’existe donc pas toujours de fréquence maximale F</a:t>
            </a:r>
            <a:r>
              <a:rPr lang="fr-FR" baseline="-25000"/>
              <a:t>MAX</a:t>
            </a:r>
            <a:r>
              <a:rPr lang="fr-FR"/>
              <a:t> telle que :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CE7BA-203C-BD23-AADC-B746DDE0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8" y="2628900"/>
            <a:ext cx="1153508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utilise alors un filtre anti-repliement (anti-aliasing) pour atténuer fortement/supprimer les fréquences supérieures à une fréquence F</a:t>
            </a:r>
            <a:r>
              <a:rPr lang="fr-FR" sz="28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déterminer.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filtre anti-repliement est généralement implémenté par un filtre Passe-Bas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297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02A63-87C8-4E25-94E6-9FA5C621A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Les signaux aléatoires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6091" y="1489166"/>
            <a:ext cx="11704320" cy="4724400"/>
          </a:xfrm>
        </p:spPr>
        <p:txBody>
          <a:bodyPr/>
          <a:lstStyle/>
          <a:p>
            <a:pPr eaLnBrk="1" hangingPunct="1"/>
            <a:r>
              <a:rPr lang="fr-FR" dirty="0"/>
              <a:t>Il existe dans la nature peu de signaux purement déterministes car généralement un certain nombre de parasites viennent se superposer au signal que l’on cherche à mesurer</a:t>
            </a:r>
          </a:p>
          <a:p>
            <a:pPr lvl="1" eaLnBrk="1" hangingPunct="1"/>
            <a:r>
              <a:rPr lang="fr-FR" dirty="0"/>
              <a:t>Ces parasites sont appelés « bruit »</a:t>
            </a:r>
          </a:p>
          <a:p>
            <a:pPr lvl="1" eaLnBrk="1" hangingPunct="1"/>
            <a:r>
              <a:rPr lang="fr-FR" dirty="0"/>
              <a:t>Toute observation est donc un signal aléatoire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Un signal aléatoire peut être associé à un </a:t>
            </a:r>
            <a:r>
              <a:rPr lang="fr-FR" b="1" dirty="0"/>
              <a:t>processus stochastique</a:t>
            </a:r>
            <a:r>
              <a:rPr lang="fr-FR" dirty="0"/>
              <a:t> (aléatoire)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999BF0-F622-456A-95E6-83880A17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9644" y="260319"/>
            <a:ext cx="10864851" cy="599427"/>
          </a:xfrm>
        </p:spPr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Plan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098550"/>
            <a:ext cx="11239500" cy="4959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rgbClr val="FFFF66"/>
              </a:buClr>
              <a:buSzTx/>
              <a:buNone/>
            </a:pPr>
            <a:endParaRPr lang="fr-FR" sz="2800" dirty="0">
              <a:solidFill>
                <a:schemeClr val="folHlink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fr-FR" dirty="0"/>
              <a:t>Introduction 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fr-FR" dirty="0"/>
              <a:t>Rappel : </a:t>
            </a:r>
          </a:p>
          <a:p>
            <a:pPr marL="1371600" lvl="3" indent="0">
              <a:buClr>
                <a:schemeClr val="tx1"/>
              </a:buClr>
              <a:buNone/>
            </a:pPr>
            <a:r>
              <a:rPr lang="fr-FR" dirty="0"/>
              <a:t>	 </a:t>
            </a:r>
            <a:r>
              <a:rPr lang="fr-FR" dirty="0">
                <a:solidFill>
                  <a:srgbClr val="FF0000"/>
                </a:solidFill>
              </a:rPr>
              <a:t>Les signaux : périodique, non périodique, Aléatoire, déterministe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fr-FR" sz="1800" dirty="0">
                <a:solidFill>
                  <a:srgbClr val="FF0000"/>
                </a:solidFill>
              </a:rPr>
              <a:t>	série de Fourier, 	Transformé de Fourier, TFD, DSP, 	Convolution, Autocorrélation,  	intercorrélation, Filtre (S.L.I.T), Numérisation,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fr-FR" sz="1800" dirty="0">
                <a:solidFill>
                  <a:srgbClr val="FF0000"/>
                </a:solidFill>
              </a:rPr>
              <a:t>	... 	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5A6782-537C-4C03-9B02-EB280D00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979F5-5885-40C9-9CA2-FB42489F3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Les signaux aléatoires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31" y="1219200"/>
            <a:ext cx="11956869" cy="4913313"/>
          </a:xfrm>
        </p:spPr>
        <p:txBody>
          <a:bodyPr/>
          <a:lstStyle/>
          <a:p>
            <a:pPr eaLnBrk="1" hangingPunct="1"/>
            <a:r>
              <a:rPr lang="fr-FR" dirty="0"/>
              <a:t>Notion de processus stochastique</a:t>
            </a:r>
          </a:p>
          <a:p>
            <a:pPr lvl="1" eaLnBrk="1" hangingPunct="1"/>
            <a:r>
              <a:rPr lang="fr-FR" dirty="0"/>
              <a:t>Il s’agit d’une fonction paramétrée généralement par deux arguments (le temps et un paramètre aléatoire) donc non reproductible</a:t>
            </a:r>
          </a:p>
          <a:p>
            <a:pPr lvl="1" eaLnBrk="1" hangingPunct="1"/>
            <a:endParaRPr lang="fr-FR" dirty="0"/>
          </a:p>
          <a:p>
            <a:pPr lvl="1" eaLnBrk="1" hangingPunct="1"/>
            <a:r>
              <a:rPr lang="fr-FR" dirty="0"/>
              <a:t>Exemple : la tension du réseau EDF</a:t>
            </a:r>
          </a:p>
          <a:p>
            <a:pPr lvl="2" eaLnBrk="1" hangingPunct="1"/>
            <a:r>
              <a:rPr lang="fr-FR" dirty="0"/>
              <a:t>Sensée être constante et égale à 220V</a:t>
            </a:r>
          </a:p>
          <a:p>
            <a:pPr lvl="2" eaLnBrk="1" hangingPunct="1"/>
            <a:r>
              <a:rPr lang="fr-FR" dirty="0"/>
              <a:t>En réalité cette fonction varie en fonction du temps</a:t>
            </a:r>
          </a:p>
          <a:p>
            <a:pPr lvl="1" eaLnBrk="1" hangingPunct="1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D4F2CB-2DB8-4D59-B092-BB1D262D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20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2782888" y="4941888"/>
            <a:ext cx="5834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0899" name="Line 4"/>
          <p:cNvSpPr>
            <a:spLocks noChangeShapeType="1"/>
          </p:cNvSpPr>
          <p:nvPr/>
        </p:nvSpPr>
        <p:spPr bwMode="auto">
          <a:xfrm flipV="1">
            <a:off x="3143250" y="22764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>
            <a:off x="2927351" y="3141663"/>
            <a:ext cx="5184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0901" name="Freeform 6"/>
          <p:cNvSpPr>
            <a:spLocks/>
          </p:cNvSpPr>
          <p:nvPr/>
        </p:nvSpPr>
        <p:spPr bwMode="auto">
          <a:xfrm>
            <a:off x="3143250" y="2828925"/>
            <a:ext cx="4681538" cy="565150"/>
          </a:xfrm>
          <a:custGeom>
            <a:avLst/>
            <a:gdLst>
              <a:gd name="T0" fmla="*/ 0 w 2949"/>
              <a:gd name="T1" fmla="*/ 2147483647 h 356"/>
              <a:gd name="T2" fmla="*/ 2147483647 w 2949"/>
              <a:gd name="T3" fmla="*/ 2147483647 h 356"/>
              <a:gd name="T4" fmla="*/ 2147483647 w 2949"/>
              <a:gd name="T5" fmla="*/ 2147483647 h 356"/>
              <a:gd name="T6" fmla="*/ 2147483647 w 2949"/>
              <a:gd name="T7" fmla="*/ 2147483647 h 356"/>
              <a:gd name="T8" fmla="*/ 2147483647 w 2949"/>
              <a:gd name="T9" fmla="*/ 2147483647 h 356"/>
              <a:gd name="T10" fmla="*/ 2147483647 w 2949"/>
              <a:gd name="T11" fmla="*/ 2147483647 h 356"/>
              <a:gd name="T12" fmla="*/ 2147483647 w 2949"/>
              <a:gd name="T13" fmla="*/ 2147483647 h 356"/>
              <a:gd name="T14" fmla="*/ 2147483647 w 2949"/>
              <a:gd name="T15" fmla="*/ 2147483647 h 356"/>
              <a:gd name="T16" fmla="*/ 2147483647 w 2949"/>
              <a:gd name="T17" fmla="*/ 2147483647 h 356"/>
              <a:gd name="T18" fmla="*/ 2147483647 w 2949"/>
              <a:gd name="T19" fmla="*/ 2147483647 h 356"/>
              <a:gd name="T20" fmla="*/ 2147483647 w 2949"/>
              <a:gd name="T21" fmla="*/ 2147483647 h 356"/>
              <a:gd name="T22" fmla="*/ 2147483647 w 2949"/>
              <a:gd name="T23" fmla="*/ 2147483647 h 356"/>
              <a:gd name="T24" fmla="*/ 2147483647 w 2949"/>
              <a:gd name="T25" fmla="*/ 2147483647 h 356"/>
              <a:gd name="T26" fmla="*/ 2147483647 w 2949"/>
              <a:gd name="T27" fmla="*/ 2147483647 h 356"/>
              <a:gd name="T28" fmla="*/ 2147483647 w 2949"/>
              <a:gd name="T29" fmla="*/ 2147483647 h 356"/>
              <a:gd name="T30" fmla="*/ 2147483647 w 2949"/>
              <a:gd name="T31" fmla="*/ 2147483647 h 356"/>
              <a:gd name="T32" fmla="*/ 2147483647 w 2949"/>
              <a:gd name="T33" fmla="*/ 2147483647 h 356"/>
              <a:gd name="T34" fmla="*/ 2147483647 w 2949"/>
              <a:gd name="T35" fmla="*/ 2147483647 h 356"/>
              <a:gd name="T36" fmla="*/ 2147483647 w 2949"/>
              <a:gd name="T37" fmla="*/ 2147483647 h 356"/>
              <a:gd name="T38" fmla="*/ 2147483647 w 2949"/>
              <a:gd name="T39" fmla="*/ 2147483647 h 356"/>
              <a:gd name="T40" fmla="*/ 2147483647 w 2949"/>
              <a:gd name="T41" fmla="*/ 2147483647 h 356"/>
              <a:gd name="T42" fmla="*/ 2147483647 w 2949"/>
              <a:gd name="T43" fmla="*/ 2147483647 h 356"/>
              <a:gd name="T44" fmla="*/ 2147483647 w 2949"/>
              <a:gd name="T45" fmla="*/ 2147483647 h 356"/>
              <a:gd name="T46" fmla="*/ 2147483647 w 2949"/>
              <a:gd name="T47" fmla="*/ 2147483647 h 356"/>
              <a:gd name="T48" fmla="*/ 2147483647 w 2949"/>
              <a:gd name="T49" fmla="*/ 2147483647 h 356"/>
              <a:gd name="T50" fmla="*/ 2147483647 w 2949"/>
              <a:gd name="T51" fmla="*/ 2147483647 h 356"/>
              <a:gd name="T52" fmla="*/ 2147483647 w 2949"/>
              <a:gd name="T53" fmla="*/ 2147483647 h 356"/>
              <a:gd name="T54" fmla="*/ 2147483647 w 2949"/>
              <a:gd name="T55" fmla="*/ 2147483647 h 356"/>
              <a:gd name="T56" fmla="*/ 2147483647 w 2949"/>
              <a:gd name="T57" fmla="*/ 2147483647 h 356"/>
              <a:gd name="T58" fmla="*/ 2147483647 w 2949"/>
              <a:gd name="T59" fmla="*/ 2147483647 h 356"/>
              <a:gd name="T60" fmla="*/ 2147483647 w 2949"/>
              <a:gd name="T61" fmla="*/ 2147483647 h 356"/>
              <a:gd name="T62" fmla="*/ 2147483647 w 2949"/>
              <a:gd name="T63" fmla="*/ 2147483647 h 356"/>
              <a:gd name="T64" fmla="*/ 2147483647 w 2949"/>
              <a:gd name="T65" fmla="*/ 2147483647 h 356"/>
              <a:gd name="T66" fmla="*/ 2147483647 w 2949"/>
              <a:gd name="T67" fmla="*/ 2147483647 h 356"/>
              <a:gd name="T68" fmla="*/ 2147483647 w 2949"/>
              <a:gd name="T69" fmla="*/ 2147483647 h 356"/>
              <a:gd name="T70" fmla="*/ 2147483647 w 2949"/>
              <a:gd name="T71" fmla="*/ 2147483647 h 356"/>
              <a:gd name="T72" fmla="*/ 2147483647 w 2949"/>
              <a:gd name="T73" fmla="*/ 2147483647 h 356"/>
              <a:gd name="T74" fmla="*/ 2147483647 w 2949"/>
              <a:gd name="T75" fmla="*/ 2147483647 h 356"/>
              <a:gd name="T76" fmla="*/ 2147483647 w 2949"/>
              <a:gd name="T77" fmla="*/ 2147483647 h 356"/>
              <a:gd name="T78" fmla="*/ 2147483647 w 2949"/>
              <a:gd name="T79" fmla="*/ 2147483647 h 356"/>
              <a:gd name="T80" fmla="*/ 2147483647 w 2949"/>
              <a:gd name="T81" fmla="*/ 2147483647 h 356"/>
              <a:gd name="T82" fmla="*/ 2147483647 w 2949"/>
              <a:gd name="T83" fmla="*/ 2147483647 h 356"/>
              <a:gd name="T84" fmla="*/ 2147483647 w 2949"/>
              <a:gd name="T85" fmla="*/ 2147483647 h 356"/>
              <a:gd name="T86" fmla="*/ 2147483647 w 2949"/>
              <a:gd name="T87" fmla="*/ 2147483647 h 356"/>
              <a:gd name="T88" fmla="*/ 2147483647 w 2949"/>
              <a:gd name="T89" fmla="*/ 2147483647 h 356"/>
              <a:gd name="T90" fmla="*/ 2147483647 w 2949"/>
              <a:gd name="T91" fmla="*/ 2147483647 h 356"/>
              <a:gd name="T92" fmla="*/ 2147483647 w 2949"/>
              <a:gd name="T93" fmla="*/ 2147483647 h 356"/>
              <a:gd name="T94" fmla="*/ 2147483647 w 2949"/>
              <a:gd name="T95" fmla="*/ 2147483647 h 356"/>
              <a:gd name="T96" fmla="*/ 2147483647 w 2949"/>
              <a:gd name="T97" fmla="*/ 2147483647 h 356"/>
              <a:gd name="T98" fmla="*/ 2147483647 w 2949"/>
              <a:gd name="T99" fmla="*/ 2147483647 h 356"/>
              <a:gd name="T100" fmla="*/ 2147483647 w 2949"/>
              <a:gd name="T101" fmla="*/ 2147483647 h 356"/>
              <a:gd name="T102" fmla="*/ 2147483647 w 2949"/>
              <a:gd name="T103" fmla="*/ 2147483647 h 356"/>
              <a:gd name="T104" fmla="*/ 2147483647 w 2949"/>
              <a:gd name="T105" fmla="*/ 2147483647 h 356"/>
              <a:gd name="T106" fmla="*/ 2147483647 w 2949"/>
              <a:gd name="T107" fmla="*/ 2147483647 h 356"/>
              <a:gd name="T108" fmla="*/ 2147483647 w 2949"/>
              <a:gd name="T109" fmla="*/ 2147483647 h 356"/>
              <a:gd name="T110" fmla="*/ 2147483647 w 2949"/>
              <a:gd name="T111" fmla="*/ 2147483647 h 35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949"/>
              <a:gd name="T169" fmla="*/ 0 h 356"/>
              <a:gd name="T170" fmla="*/ 2949 w 2949"/>
              <a:gd name="T171" fmla="*/ 356 h 35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949" h="356">
                <a:moveTo>
                  <a:pt x="0" y="197"/>
                </a:moveTo>
                <a:cubicBezTo>
                  <a:pt x="19" y="102"/>
                  <a:pt x="38" y="8"/>
                  <a:pt x="46" y="15"/>
                </a:cubicBezTo>
                <a:cubicBezTo>
                  <a:pt x="54" y="22"/>
                  <a:pt x="31" y="219"/>
                  <a:pt x="46" y="242"/>
                </a:cubicBezTo>
                <a:cubicBezTo>
                  <a:pt x="61" y="265"/>
                  <a:pt x="113" y="151"/>
                  <a:pt x="136" y="151"/>
                </a:cubicBezTo>
                <a:cubicBezTo>
                  <a:pt x="159" y="151"/>
                  <a:pt x="167" y="242"/>
                  <a:pt x="182" y="242"/>
                </a:cubicBezTo>
                <a:cubicBezTo>
                  <a:pt x="197" y="242"/>
                  <a:pt x="212" y="151"/>
                  <a:pt x="227" y="151"/>
                </a:cubicBezTo>
                <a:cubicBezTo>
                  <a:pt x="242" y="151"/>
                  <a:pt x="249" y="257"/>
                  <a:pt x="272" y="242"/>
                </a:cubicBezTo>
                <a:cubicBezTo>
                  <a:pt x="295" y="227"/>
                  <a:pt x="333" y="53"/>
                  <a:pt x="363" y="60"/>
                </a:cubicBezTo>
                <a:cubicBezTo>
                  <a:pt x="393" y="67"/>
                  <a:pt x="439" y="272"/>
                  <a:pt x="454" y="287"/>
                </a:cubicBezTo>
                <a:cubicBezTo>
                  <a:pt x="469" y="302"/>
                  <a:pt x="447" y="151"/>
                  <a:pt x="454" y="151"/>
                </a:cubicBezTo>
                <a:cubicBezTo>
                  <a:pt x="461" y="151"/>
                  <a:pt x="484" y="302"/>
                  <a:pt x="499" y="287"/>
                </a:cubicBezTo>
                <a:cubicBezTo>
                  <a:pt x="514" y="272"/>
                  <a:pt x="530" y="60"/>
                  <a:pt x="545" y="60"/>
                </a:cubicBezTo>
                <a:cubicBezTo>
                  <a:pt x="560" y="60"/>
                  <a:pt x="575" y="272"/>
                  <a:pt x="590" y="287"/>
                </a:cubicBezTo>
                <a:cubicBezTo>
                  <a:pt x="605" y="302"/>
                  <a:pt x="628" y="158"/>
                  <a:pt x="635" y="151"/>
                </a:cubicBezTo>
                <a:cubicBezTo>
                  <a:pt x="642" y="144"/>
                  <a:pt x="620" y="234"/>
                  <a:pt x="635" y="242"/>
                </a:cubicBezTo>
                <a:cubicBezTo>
                  <a:pt x="650" y="250"/>
                  <a:pt x="703" y="190"/>
                  <a:pt x="726" y="197"/>
                </a:cubicBezTo>
                <a:cubicBezTo>
                  <a:pt x="749" y="204"/>
                  <a:pt x="756" y="302"/>
                  <a:pt x="771" y="287"/>
                </a:cubicBezTo>
                <a:cubicBezTo>
                  <a:pt x="786" y="272"/>
                  <a:pt x="802" y="113"/>
                  <a:pt x="817" y="106"/>
                </a:cubicBezTo>
                <a:cubicBezTo>
                  <a:pt x="832" y="99"/>
                  <a:pt x="847" y="242"/>
                  <a:pt x="862" y="242"/>
                </a:cubicBezTo>
                <a:cubicBezTo>
                  <a:pt x="877" y="242"/>
                  <a:pt x="892" y="106"/>
                  <a:pt x="907" y="106"/>
                </a:cubicBezTo>
                <a:cubicBezTo>
                  <a:pt x="922" y="106"/>
                  <a:pt x="945" y="257"/>
                  <a:pt x="953" y="242"/>
                </a:cubicBezTo>
                <a:cubicBezTo>
                  <a:pt x="961" y="227"/>
                  <a:pt x="930" y="0"/>
                  <a:pt x="953" y="15"/>
                </a:cubicBezTo>
                <a:cubicBezTo>
                  <a:pt x="976" y="30"/>
                  <a:pt x="1059" y="310"/>
                  <a:pt x="1089" y="333"/>
                </a:cubicBezTo>
                <a:cubicBezTo>
                  <a:pt x="1119" y="356"/>
                  <a:pt x="1111" y="159"/>
                  <a:pt x="1134" y="151"/>
                </a:cubicBezTo>
                <a:cubicBezTo>
                  <a:pt x="1157" y="143"/>
                  <a:pt x="1210" y="294"/>
                  <a:pt x="1225" y="287"/>
                </a:cubicBezTo>
                <a:cubicBezTo>
                  <a:pt x="1240" y="280"/>
                  <a:pt x="1218" y="129"/>
                  <a:pt x="1225" y="106"/>
                </a:cubicBezTo>
                <a:cubicBezTo>
                  <a:pt x="1232" y="83"/>
                  <a:pt x="1255" y="159"/>
                  <a:pt x="1270" y="151"/>
                </a:cubicBezTo>
                <a:cubicBezTo>
                  <a:pt x="1285" y="143"/>
                  <a:pt x="1293" y="30"/>
                  <a:pt x="1316" y="60"/>
                </a:cubicBezTo>
                <a:cubicBezTo>
                  <a:pt x="1339" y="90"/>
                  <a:pt x="1391" y="333"/>
                  <a:pt x="1406" y="333"/>
                </a:cubicBezTo>
                <a:cubicBezTo>
                  <a:pt x="1421" y="333"/>
                  <a:pt x="1398" y="98"/>
                  <a:pt x="1406" y="60"/>
                </a:cubicBezTo>
                <a:cubicBezTo>
                  <a:pt x="1414" y="22"/>
                  <a:pt x="1429" y="106"/>
                  <a:pt x="1452" y="106"/>
                </a:cubicBezTo>
                <a:cubicBezTo>
                  <a:pt x="1475" y="106"/>
                  <a:pt x="1527" y="30"/>
                  <a:pt x="1542" y="60"/>
                </a:cubicBezTo>
                <a:cubicBezTo>
                  <a:pt x="1557" y="90"/>
                  <a:pt x="1534" y="272"/>
                  <a:pt x="1542" y="287"/>
                </a:cubicBezTo>
                <a:cubicBezTo>
                  <a:pt x="1550" y="302"/>
                  <a:pt x="1573" y="158"/>
                  <a:pt x="1588" y="151"/>
                </a:cubicBezTo>
                <a:cubicBezTo>
                  <a:pt x="1603" y="144"/>
                  <a:pt x="1618" y="242"/>
                  <a:pt x="1633" y="242"/>
                </a:cubicBezTo>
                <a:cubicBezTo>
                  <a:pt x="1648" y="242"/>
                  <a:pt x="1664" y="151"/>
                  <a:pt x="1679" y="151"/>
                </a:cubicBezTo>
                <a:cubicBezTo>
                  <a:pt x="1694" y="151"/>
                  <a:pt x="1709" y="257"/>
                  <a:pt x="1724" y="242"/>
                </a:cubicBezTo>
                <a:cubicBezTo>
                  <a:pt x="1739" y="227"/>
                  <a:pt x="1746" y="53"/>
                  <a:pt x="1769" y="60"/>
                </a:cubicBezTo>
                <a:cubicBezTo>
                  <a:pt x="1792" y="67"/>
                  <a:pt x="1837" y="272"/>
                  <a:pt x="1860" y="287"/>
                </a:cubicBezTo>
                <a:cubicBezTo>
                  <a:pt x="1883" y="302"/>
                  <a:pt x="1890" y="158"/>
                  <a:pt x="1905" y="151"/>
                </a:cubicBezTo>
                <a:cubicBezTo>
                  <a:pt x="1920" y="144"/>
                  <a:pt x="1936" y="242"/>
                  <a:pt x="1951" y="242"/>
                </a:cubicBezTo>
                <a:cubicBezTo>
                  <a:pt x="1966" y="242"/>
                  <a:pt x="1966" y="144"/>
                  <a:pt x="1996" y="151"/>
                </a:cubicBezTo>
                <a:cubicBezTo>
                  <a:pt x="2026" y="158"/>
                  <a:pt x="2102" y="302"/>
                  <a:pt x="2132" y="287"/>
                </a:cubicBezTo>
                <a:cubicBezTo>
                  <a:pt x="2162" y="272"/>
                  <a:pt x="2155" y="60"/>
                  <a:pt x="2178" y="60"/>
                </a:cubicBezTo>
                <a:cubicBezTo>
                  <a:pt x="2201" y="60"/>
                  <a:pt x="2245" y="272"/>
                  <a:pt x="2268" y="287"/>
                </a:cubicBezTo>
                <a:cubicBezTo>
                  <a:pt x="2291" y="302"/>
                  <a:pt x="2299" y="151"/>
                  <a:pt x="2314" y="151"/>
                </a:cubicBezTo>
                <a:cubicBezTo>
                  <a:pt x="2329" y="151"/>
                  <a:pt x="2344" y="287"/>
                  <a:pt x="2359" y="287"/>
                </a:cubicBezTo>
                <a:cubicBezTo>
                  <a:pt x="2374" y="287"/>
                  <a:pt x="2381" y="151"/>
                  <a:pt x="2404" y="151"/>
                </a:cubicBezTo>
                <a:cubicBezTo>
                  <a:pt x="2427" y="151"/>
                  <a:pt x="2465" y="302"/>
                  <a:pt x="2495" y="287"/>
                </a:cubicBezTo>
                <a:cubicBezTo>
                  <a:pt x="2525" y="272"/>
                  <a:pt x="2556" y="60"/>
                  <a:pt x="2586" y="60"/>
                </a:cubicBezTo>
                <a:cubicBezTo>
                  <a:pt x="2616" y="60"/>
                  <a:pt x="2653" y="257"/>
                  <a:pt x="2676" y="287"/>
                </a:cubicBezTo>
                <a:cubicBezTo>
                  <a:pt x="2699" y="317"/>
                  <a:pt x="2699" y="265"/>
                  <a:pt x="2722" y="242"/>
                </a:cubicBezTo>
                <a:cubicBezTo>
                  <a:pt x="2745" y="219"/>
                  <a:pt x="2790" y="144"/>
                  <a:pt x="2813" y="151"/>
                </a:cubicBezTo>
                <a:cubicBezTo>
                  <a:pt x="2836" y="158"/>
                  <a:pt x="2843" y="287"/>
                  <a:pt x="2858" y="287"/>
                </a:cubicBezTo>
                <a:cubicBezTo>
                  <a:pt x="2873" y="287"/>
                  <a:pt x="2888" y="166"/>
                  <a:pt x="2903" y="151"/>
                </a:cubicBezTo>
                <a:cubicBezTo>
                  <a:pt x="2918" y="136"/>
                  <a:pt x="2941" y="189"/>
                  <a:pt x="2949" y="197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0902" name="Freeform 7"/>
          <p:cNvSpPr>
            <a:spLocks/>
          </p:cNvSpPr>
          <p:nvPr/>
        </p:nvSpPr>
        <p:spPr bwMode="auto">
          <a:xfrm>
            <a:off x="3143250" y="2600325"/>
            <a:ext cx="4681538" cy="985838"/>
          </a:xfrm>
          <a:custGeom>
            <a:avLst/>
            <a:gdLst>
              <a:gd name="T0" fmla="*/ 0 w 2949"/>
              <a:gd name="T1" fmla="*/ 2147483647 h 621"/>
              <a:gd name="T2" fmla="*/ 2147483647 w 2949"/>
              <a:gd name="T3" fmla="*/ 2147483647 h 621"/>
              <a:gd name="T4" fmla="*/ 2147483647 w 2949"/>
              <a:gd name="T5" fmla="*/ 2147483647 h 621"/>
              <a:gd name="T6" fmla="*/ 2147483647 w 2949"/>
              <a:gd name="T7" fmla="*/ 2147483647 h 621"/>
              <a:gd name="T8" fmla="*/ 2147483647 w 2949"/>
              <a:gd name="T9" fmla="*/ 2147483647 h 621"/>
              <a:gd name="T10" fmla="*/ 2147483647 w 2949"/>
              <a:gd name="T11" fmla="*/ 2147483647 h 621"/>
              <a:gd name="T12" fmla="*/ 2147483647 w 2949"/>
              <a:gd name="T13" fmla="*/ 2147483647 h 621"/>
              <a:gd name="T14" fmla="*/ 2147483647 w 2949"/>
              <a:gd name="T15" fmla="*/ 2147483647 h 621"/>
              <a:gd name="T16" fmla="*/ 2147483647 w 2949"/>
              <a:gd name="T17" fmla="*/ 2147483647 h 621"/>
              <a:gd name="T18" fmla="*/ 2147483647 w 2949"/>
              <a:gd name="T19" fmla="*/ 2147483647 h 621"/>
              <a:gd name="T20" fmla="*/ 2147483647 w 2949"/>
              <a:gd name="T21" fmla="*/ 2147483647 h 621"/>
              <a:gd name="T22" fmla="*/ 2147483647 w 2949"/>
              <a:gd name="T23" fmla="*/ 2147483647 h 621"/>
              <a:gd name="T24" fmla="*/ 2147483647 w 2949"/>
              <a:gd name="T25" fmla="*/ 2147483647 h 621"/>
              <a:gd name="T26" fmla="*/ 2147483647 w 2949"/>
              <a:gd name="T27" fmla="*/ 2147483647 h 621"/>
              <a:gd name="T28" fmla="*/ 2147483647 w 2949"/>
              <a:gd name="T29" fmla="*/ 2147483647 h 621"/>
              <a:gd name="T30" fmla="*/ 2147483647 w 2949"/>
              <a:gd name="T31" fmla="*/ 2147483647 h 621"/>
              <a:gd name="T32" fmla="*/ 2147483647 w 2949"/>
              <a:gd name="T33" fmla="*/ 2147483647 h 621"/>
              <a:gd name="T34" fmla="*/ 2147483647 w 2949"/>
              <a:gd name="T35" fmla="*/ 2147483647 h 621"/>
              <a:gd name="T36" fmla="*/ 2147483647 w 2949"/>
              <a:gd name="T37" fmla="*/ 2147483647 h 621"/>
              <a:gd name="T38" fmla="*/ 2147483647 w 2949"/>
              <a:gd name="T39" fmla="*/ 2147483647 h 621"/>
              <a:gd name="T40" fmla="*/ 2147483647 w 2949"/>
              <a:gd name="T41" fmla="*/ 2147483647 h 621"/>
              <a:gd name="T42" fmla="*/ 2147483647 w 2949"/>
              <a:gd name="T43" fmla="*/ 2147483647 h 621"/>
              <a:gd name="T44" fmla="*/ 2147483647 w 2949"/>
              <a:gd name="T45" fmla="*/ 2147483647 h 621"/>
              <a:gd name="T46" fmla="*/ 2147483647 w 2949"/>
              <a:gd name="T47" fmla="*/ 2147483647 h 621"/>
              <a:gd name="T48" fmla="*/ 2147483647 w 2949"/>
              <a:gd name="T49" fmla="*/ 2147483647 h 621"/>
              <a:gd name="T50" fmla="*/ 2147483647 w 2949"/>
              <a:gd name="T51" fmla="*/ 2147483647 h 621"/>
              <a:gd name="T52" fmla="*/ 2147483647 w 2949"/>
              <a:gd name="T53" fmla="*/ 2147483647 h 621"/>
              <a:gd name="T54" fmla="*/ 2147483647 w 2949"/>
              <a:gd name="T55" fmla="*/ 2147483647 h 621"/>
              <a:gd name="T56" fmla="*/ 2147483647 w 2949"/>
              <a:gd name="T57" fmla="*/ 2147483647 h 621"/>
              <a:gd name="T58" fmla="*/ 2147483647 w 2949"/>
              <a:gd name="T59" fmla="*/ 2147483647 h 621"/>
              <a:gd name="T60" fmla="*/ 2147483647 w 2949"/>
              <a:gd name="T61" fmla="*/ 2147483647 h 621"/>
              <a:gd name="T62" fmla="*/ 2147483647 w 2949"/>
              <a:gd name="T63" fmla="*/ 2147483647 h 621"/>
              <a:gd name="T64" fmla="*/ 2147483647 w 2949"/>
              <a:gd name="T65" fmla="*/ 2147483647 h 621"/>
              <a:gd name="T66" fmla="*/ 2147483647 w 2949"/>
              <a:gd name="T67" fmla="*/ 2147483647 h 621"/>
              <a:gd name="T68" fmla="*/ 2147483647 w 2949"/>
              <a:gd name="T69" fmla="*/ 2147483647 h 621"/>
              <a:gd name="T70" fmla="*/ 2147483647 w 2949"/>
              <a:gd name="T71" fmla="*/ 2147483647 h 621"/>
              <a:gd name="T72" fmla="*/ 2147483647 w 2949"/>
              <a:gd name="T73" fmla="*/ 2147483647 h 621"/>
              <a:gd name="T74" fmla="*/ 2147483647 w 2949"/>
              <a:gd name="T75" fmla="*/ 2147483647 h 62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949"/>
              <a:gd name="T115" fmla="*/ 0 h 621"/>
              <a:gd name="T116" fmla="*/ 2949 w 2949"/>
              <a:gd name="T117" fmla="*/ 621 h 62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949" h="621">
                <a:moveTo>
                  <a:pt x="0" y="341"/>
                </a:moveTo>
                <a:cubicBezTo>
                  <a:pt x="11" y="443"/>
                  <a:pt x="23" y="545"/>
                  <a:pt x="46" y="522"/>
                </a:cubicBezTo>
                <a:cubicBezTo>
                  <a:pt x="69" y="499"/>
                  <a:pt x="113" y="219"/>
                  <a:pt x="136" y="204"/>
                </a:cubicBezTo>
                <a:cubicBezTo>
                  <a:pt x="159" y="189"/>
                  <a:pt x="167" y="431"/>
                  <a:pt x="182" y="431"/>
                </a:cubicBezTo>
                <a:cubicBezTo>
                  <a:pt x="197" y="431"/>
                  <a:pt x="197" y="196"/>
                  <a:pt x="227" y="204"/>
                </a:cubicBezTo>
                <a:cubicBezTo>
                  <a:pt x="257" y="212"/>
                  <a:pt x="318" y="492"/>
                  <a:pt x="363" y="477"/>
                </a:cubicBezTo>
                <a:cubicBezTo>
                  <a:pt x="408" y="462"/>
                  <a:pt x="461" y="107"/>
                  <a:pt x="499" y="114"/>
                </a:cubicBezTo>
                <a:cubicBezTo>
                  <a:pt x="537" y="121"/>
                  <a:pt x="552" y="515"/>
                  <a:pt x="590" y="522"/>
                </a:cubicBezTo>
                <a:cubicBezTo>
                  <a:pt x="628" y="529"/>
                  <a:pt x="703" y="159"/>
                  <a:pt x="726" y="159"/>
                </a:cubicBezTo>
                <a:cubicBezTo>
                  <a:pt x="749" y="159"/>
                  <a:pt x="711" y="477"/>
                  <a:pt x="726" y="522"/>
                </a:cubicBezTo>
                <a:cubicBezTo>
                  <a:pt x="741" y="567"/>
                  <a:pt x="794" y="492"/>
                  <a:pt x="817" y="431"/>
                </a:cubicBezTo>
                <a:cubicBezTo>
                  <a:pt x="840" y="370"/>
                  <a:pt x="839" y="151"/>
                  <a:pt x="862" y="159"/>
                </a:cubicBezTo>
                <a:cubicBezTo>
                  <a:pt x="885" y="167"/>
                  <a:pt x="923" y="462"/>
                  <a:pt x="953" y="477"/>
                </a:cubicBezTo>
                <a:cubicBezTo>
                  <a:pt x="983" y="492"/>
                  <a:pt x="1014" y="258"/>
                  <a:pt x="1044" y="250"/>
                </a:cubicBezTo>
                <a:cubicBezTo>
                  <a:pt x="1074" y="242"/>
                  <a:pt x="1119" y="431"/>
                  <a:pt x="1134" y="431"/>
                </a:cubicBezTo>
                <a:cubicBezTo>
                  <a:pt x="1149" y="431"/>
                  <a:pt x="1119" y="242"/>
                  <a:pt x="1134" y="250"/>
                </a:cubicBezTo>
                <a:cubicBezTo>
                  <a:pt x="1149" y="258"/>
                  <a:pt x="1202" y="500"/>
                  <a:pt x="1225" y="477"/>
                </a:cubicBezTo>
                <a:cubicBezTo>
                  <a:pt x="1248" y="454"/>
                  <a:pt x="1255" y="114"/>
                  <a:pt x="1270" y="114"/>
                </a:cubicBezTo>
                <a:cubicBezTo>
                  <a:pt x="1285" y="114"/>
                  <a:pt x="1293" y="485"/>
                  <a:pt x="1316" y="477"/>
                </a:cubicBezTo>
                <a:cubicBezTo>
                  <a:pt x="1339" y="469"/>
                  <a:pt x="1376" y="68"/>
                  <a:pt x="1406" y="68"/>
                </a:cubicBezTo>
                <a:cubicBezTo>
                  <a:pt x="1436" y="68"/>
                  <a:pt x="1474" y="469"/>
                  <a:pt x="1497" y="477"/>
                </a:cubicBezTo>
                <a:cubicBezTo>
                  <a:pt x="1520" y="485"/>
                  <a:pt x="1519" y="114"/>
                  <a:pt x="1542" y="114"/>
                </a:cubicBezTo>
                <a:cubicBezTo>
                  <a:pt x="1565" y="114"/>
                  <a:pt x="1603" y="470"/>
                  <a:pt x="1633" y="477"/>
                </a:cubicBezTo>
                <a:cubicBezTo>
                  <a:pt x="1663" y="484"/>
                  <a:pt x="1694" y="144"/>
                  <a:pt x="1724" y="159"/>
                </a:cubicBezTo>
                <a:cubicBezTo>
                  <a:pt x="1754" y="174"/>
                  <a:pt x="1785" y="590"/>
                  <a:pt x="1815" y="567"/>
                </a:cubicBezTo>
                <a:cubicBezTo>
                  <a:pt x="1845" y="544"/>
                  <a:pt x="1875" y="46"/>
                  <a:pt x="1905" y="23"/>
                </a:cubicBezTo>
                <a:cubicBezTo>
                  <a:pt x="1935" y="0"/>
                  <a:pt x="1981" y="393"/>
                  <a:pt x="1996" y="431"/>
                </a:cubicBezTo>
                <a:cubicBezTo>
                  <a:pt x="2011" y="469"/>
                  <a:pt x="1981" y="220"/>
                  <a:pt x="1996" y="250"/>
                </a:cubicBezTo>
                <a:cubicBezTo>
                  <a:pt x="2011" y="280"/>
                  <a:pt x="2064" y="621"/>
                  <a:pt x="2087" y="613"/>
                </a:cubicBezTo>
                <a:cubicBezTo>
                  <a:pt x="2110" y="605"/>
                  <a:pt x="2109" y="227"/>
                  <a:pt x="2132" y="204"/>
                </a:cubicBezTo>
                <a:cubicBezTo>
                  <a:pt x="2155" y="181"/>
                  <a:pt x="2200" y="469"/>
                  <a:pt x="2223" y="477"/>
                </a:cubicBezTo>
                <a:cubicBezTo>
                  <a:pt x="2246" y="485"/>
                  <a:pt x="2230" y="243"/>
                  <a:pt x="2268" y="250"/>
                </a:cubicBezTo>
                <a:cubicBezTo>
                  <a:pt x="2306" y="257"/>
                  <a:pt x="2412" y="522"/>
                  <a:pt x="2450" y="522"/>
                </a:cubicBezTo>
                <a:cubicBezTo>
                  <a:pt x="2488" y="522"/>
                  <a:pt x="2457" y="242"/>
                  <a:pt x="2495" y="250"/>
                </a:cubicBezTo>
                <a:cubicBezTo>
                  <a:pt x="2533" y="258"/>
                  <a:pt x="2631" y="575"/>
                  <a:pt x="2676" y="567"/>
                </a:cubicBezTo>
                <a:cubicBezTo>
                  <a:pt x="2721" y="559"/>
                  <a:pt x="2737" y="211"/>
                  <a:pt x="2767" y="204"/>
                </a:cubicBezTo>
                <a:cubicBezTo>
                  <a:pt x="2797" y="197"/>
                  <a:pt x="2828" y="492"/>
                  <a:pt x="2858" y="522"/>
                </a:cubicBezTo>
                <a:cubicBezTo>
                  <a:pt x="2888" y="552"/>
                  <a:pt x="2918" y="469"/>
                  <a:pt x="2949" y="386"/>
                </a:cubicBezTo>
              </a:path>
            </a:pathLst>
          </a:cu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0903" name="Freeform 8"/>
          <p:cNvSpPr>
            <a:spLocks/>
          </p:cNvSpPr>
          <p:nvPr/>
        </p:nvSpPr>
        <p:spPr bwMode="auto">
          <a:xfrm>
            <a:off x="3143250" y="2600325"/>
            <a:ext cx="4681538" cy="996950"/>
          </a:xfrm>
          <a:custGeom>
            <a:avLst/>
            <a:gdLst>
              <a:gd name="T0" fmla="*/ 0 w 2949"/>
              <a:gd name="T1" fmla="*/ 2147483647 h 628"/>
              <a:gd name="T2" fmla="*/ 2147483647 w 2949"/>
              <a:gd name="T3" fmla="*/ 2147483647 h 628"/>
              <a:gd name="T4" fmla="*/ 2147483647 w 2949"/>
              <a:gd name="T5" fmla="*/ 2147483647 h 628"/>
              <a:gd name="T6" fmla="*/ 2147483647 w 2949"/>
              <a:gd name="T7" fmla="*/ 2147483647 h 628"/>
              <a:gd name="T8" fmla="*/ 2147483647 w 2949"/>
              <a:gd name="T9" fmla="*/ 2147483647 h 628"/>
              <a:gd name="T10" fmla="*/ 2147483647 w 2949"/>
              <a:gd name="T11" fmla="*/ 2147483647 h 628"/>
              <a:gd name="T12" fmla="*/ 2147483647 w 2949"/>
              <a:gd name="T13" fmla="*/ 2147483647 h 628"/>
              <a:gd name="T14" fmla="*/ 2147483647 w 2949"/>
              <a:gd name="T15" fmla="*/ 2147483647 h 628"/>
              <a:gd name="T16" fmla="*/ 2147483647 w 2949"/>
              <a:gd name="T17" fmla="*/ 2147483647 h 628"/>
              <a:gd name="T18" fmla="*/ 2147483647 w 2949"/>
              <a:gd name="T19" fmla="*/ 2147483647 h 628"/>
              <a:gd name="T20" fmla="*/ 2147483647 w 2949"/>
              <a:gd name="T21" fmla="*/ 2147483647 h 628"/>
              <a:gd name="T22" fmla="*/ 2147483647 w 2949"/>
              <a:gd name="T23" fmla="*/ 2147483647 h 628"/>
              <a:gd name="T24" fmla="*/ 2147483647 w 2949"/>
              <a:gd name="T25" fmla="*/ 2147483647 h 628"/>
              <a:gd name="T26" fmla="*/ 2147483647 w 2949"/>
              <a:gd name="T27" fmla="*/ 2147483647 h 628"/>
              <a:gd name="T28" fmla="*/ 2147483647 w 2949"/>
              <a:gd name="T29" fmla="*/ 2147483647 h 628"/>
              <a:gd name="T30" fmla="*/ 2147483647 w 2949"/>
              <a:gd name="T31" fmla="*/ 2147483647 h 628"/>
              <a:gd name="T32" fmla="*/ 2147483647 w 2949"/>
              <a:gd name="T33" fmla="*/ 2147483647 h 628"/>
              <a:gd name="T34" fmla="*/ 2147483647 w 2949"/>
              <a:gd name="T35" fmla="*/ 2147483647 h 628"/>
              <a:gd name="T36" fmla="*/ 2147483647 w 2949"/>
              <a:gd name="T37" fmla="*/ 2147483647 h 628"/>
              <a:gd name="T38" fmla="*/ 2147483647 w 2949"/>
              <a:gd name="T39" fmla="*/ 2147483647 h 628"/>
              <a:gd name="T40" fmla="*/ 2147483647 w 2949"/>
              <a:gd name="T41" fmla="*/ 2147483647 h 628"/>
              <a:gd name="T42" fmla="*/ 2147483647 w 2949"/>
              <a:gd name="T43" fmla="*/ 2147483647 h 628"/>
              <a:gd name="T44" fmla="*/ 2147483647 w 2949"/>
              <a:gd name="T45" fmla="*/ 2147483647 h 628"/>
              <a:gd name="T46" fmla="*/ 2147483647 w 2949"/>
              <a:gd name="T47" fmla="*/ 2147483647 h 628"/>
              <a:gd name="T48" fmla="*/ 2147483647 w 2949"/>
              <a:gd name="T49" fmla="*/ 2147483647 h 628"/>
              <a:gd name="T50" fmla="*/ 2147483647 w 2949"/>
              <a:gd name="T51" fmla="*/ 2147483647 h 628"/>
              <a:gd name="T52" fmla="*/ 2147483647 w 2949"/>
              <a:gd name="T53" fmla="*/ 2147483647 h 628"/>
              <a:gd name="T54" fmla="*/ 2147483647 w 2949"/>
              <a:gd name="T55" fmla="*/ 2147483647 h 628"/>
              <a:gd name="T56" fmla="*/ 2147483647 w 2949"/>
              <a:gd name="T57" fmla="*/ 2147483647 h 628"/>
              <a:gd name="T58" fmla="*/ 2147483647 w 2949"/>
              <a:gd name="T59" fmla="*/ 2147483647 h 628"/>
              <a:gd name="T60" fmla="*/ 2147483647 w 2949"/>
              <a:gd name="T61" fmla="*/ 2147483647 h 628"/>
              <a:gd name="T62" fmla="*/ 2147483647 w 2949"/>
              <a:gd name="T63" fmla="*/ 2147483647 h 628"/>
              <a:gd name="T64" fmla="*/ 2147483647 w 2949"/>
              <a:gd name="T65" fmla="*/ 2147483647 h 628"/>
              <a:gd name="T66" fmla="*/ 2147483647 w 2949"/>
              <a:gd name="T67" fmla="*/ 2147483647 h 628"/>
              <a:gd name="T68" fmla="*/ 2147483647 w 2949"/>
              <a:gd name="T69" fmla="*/ 2147483647 h 628"/>
              <a:gd name="T70" fmla="*/ 2147483647 w 2949"/>
              <a:gd name="T71" fmla="*/ 2147483647 h 6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949"/>
              <a:gd name="T109" fmla="*/ 0 h 628"/>
              <a:gd name="T110" fmla="*/ 2949 w 2949"/>
              <a:gd name="T111" fmla="*/ 628 h 62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949" h="628">
                <a:moveTo>
                  <a:pt x="0" y="204"/>
                </a:moveTo>
                <a:cubicBezTo>
                  <a:pt x="15" y="102"/>
                  <a:pt x="31" y="0"/>
                  <a:pt x="46" y="68"/>
                </a:cubicBezTo>
                <a:cubicBezTo>
                  <a:pt x="61" y="136"/>
                  <a:pt x="76" y="605"/>
                  <a:pt x="91" y="613"/>
                </a:cubicBezTo>
                <a:cubicBezTo>
                  <a:pt x="106" y="621"/>
                  <a:pt x="129" y="129"/>
                  <a:pt x="136" y="114"/>
                </a:cubicBezTo>
                <a:cubicBezTo>
                  <a:pt x="143" y="99"/>
                  <a:pt x="121" y="522"/>
                  <a:pt x="136" y="522"/>
                </a:cubicBezTo>
                <a:cubicBezTo>
                  <a:pt x="151" y="522"/>
                  <a:pt x="204" y="114"/>
                  <a:pt x="227" y="114"/>
                </a:cubicBezTo>
                <a:cubicBezTo>
                  <a:pt x="250" y="114"/>
                  <a:pt x="249" y="515"/>
                  <a:pt x="272" y="522"/>
                </a:cubicBezTo>
                <a:cubicBezTo>
                  <a:pt x="295" y="529"/>
                  <a:pt x="333" y="159"/>
                  <a:pt x="363" y="159"/>
                </a:cubicBezTo>
                <a:cubicBezTo>
                  <a:pt x="393" y="159"/>
                  <a:pt x="431" y="537"/>
                  <a:pt x="454" y="522"/>
                </a:cubicBezTo>
                <a:cubicBezTo>
                  <a:pt x="477" y="507"/>
                  <a:pt x="469" y="53"/>
                  <a:pt x="499" y="68"/>
                </a:cubicBezTo>
                <a:cubicBezTo>
                  <a:pt x="529" y="83"/>
                  <a:pt x="605" y="613"/>
                  <a:pt x="635" y="613"/>
                </a:cubicBezTo>
                <a:cubicBezTo>
                  <a:pt x="665" y="613"/>
                  <a:pt x="658" y="68"/>
                  <a:pt x="681" y="68"/>
                </a:cubicBezTo>
                <a:cubicBezTo>
                  <a:pt x="704" y="68"/>
                  <a:pt x="748" y="605"/>
                  <a:pt x="771" y="613"/>
                </a:cubicBezTo>
                <a:cubicBezTo>
                  <a:pt x="794" y="621"/>
                  <a:pt x="794" y="122"/>
                  <a:pt x="817" y="114"/>
                </a:cubicBezTo>
                <a:cubicBezTo>
                  <a:pt x="840" y="106"/>
                  <a:pt x="869" y="552"/>
                  <a:pt x="907" y="567"/>
                </a:cubicBezTo>
                <a:cubicBezTo>
                  <a:pt x="945" y="582"/>
                  <a:pt x="1006" y="204"/>
                  <a:pt x="1044" y="204"/>
                </a:cubicBezTo>
                <a:cubicBezTo>
                  <a:pt x="1082" y="204"/>
                  <a:pt x="1111" y="574"/>
                  <a:pt x="1134" y="567"/>
                </a:cubicBezTo>
                <a:cubicBezTo>
                  <a:pt x="1157" y="560"/>
                  <a:pt x="1157" y="159"/>
                  <a:pt x="1180" y="159"/>
                </a:cubicBezTo>
                <a:cubicBezTo>
                  <a:pt x="1203" y="159"/>
                  <a:pt x="1240" y="590"/>
                  <a:pt x="1270" y="567"/>
                </a:cubicBezTo>
                <a:cubicBezTo>
                  <a:pt x="1300" y="544"/>
                  <a:pt x="1331" y="23"/>
                  <a:pt x="1361" y="23"/>
                </a:cubicBezTo>
                <a:cubicBezTo>
                  <a:pt x="1391" y="23"/>
                  <a:pt x="1422" y="560"/>
                  <a:pt x="1452" y="567"/>
                </a:cubicBezTo>
                <a:cubicBezTo>
                  <a:pt x="1482" y="574"/>
                  <a:pt x="1512" y="60"/>
                  <a:pt x="1542" y="68"/>
                </a:cubicBezTo>
                <a:cubicBezTo>
                  <a:pt x="1572" y="76"/>
                  <a:pt x="1610" y="613"/>
                  <a:pt x="1633" y="613"/>
                </a:cubicBezTo>
                <a:cubicBezTo>
                  <a:pt x="1656" y="613"/>
                  <a:pt x="1656" y="68"/>
                  <a:pt x="1679" y="68"/>
                </a:cubicBezTo>
                <a:cubicBezTo>
                  <a:pt x="1702" y="68"/>
                  <a:pt x="1746" y="598"/>
                  <a:pt x="1769" y="613"/>
                </a:cubicBezTo>
                <a:cubicBezTo>
                  <a:pt x="1792" y="628"/>
                  <a:pt x="1792" y="174"/>
                  <a:pt x="1815" y="159"/>
                </a:cubicBezTo>
                <a:cubicBezTo>
                  <a:pt x="1838" y="144"/>
                  <a:pt x="1867" y="522"/>
                  <a:pt x="1905" y="522"/>
                </a:cubicBezTo>
                <a:cubicBezTo>
                  <a:pt x="1943" y="522"/>
                  <a:pt x="1996" y="159"/>
                  <a:pt x="2041" y="159"/>
                </a:cubicBezTo>
                <a:cubicBezTo>
                  <a:pt x="2086" y="159"/>
                  <a:pt x="2140" y="515"/>
                  <a:pt x="2178" y="522"/>
                </a:cubicBezTo>
                <a:cubicBezTo>
                  <a:pt x="2216" y="529"/>
                  <a:pt x="2230" y="204"/>
                  <a:pt x="2268" y="204"/>
                </a:cubicBezTo>
                <a:cubicBezTo>
                  <a:pt x="2306" y="204"/>
                  <a:pt x="2366" y="529"/>
                  <a:pt x="2404" y="522"/>
                </a:cubicBezTo>
                <a:cubicBezTo>
                  <a:pt x="2442" y="515"/>
                  <a:pt x="2457" y="159"/>
                  <a:pt x="2495" y="159"/>
                </a:cubicBezTo>
                <a:cubicBezTo>
                  <a:pt x="2533" y="159"/>
                  <a:pt x="2593" y="507"/>
                  <a:pt x="2631" y="522"/>
                </a:cubicBezTo>
                <a:cubicBezTo>
                  <a:pt x="2669" y="537"/>
                  <a:pt x="2684" y="250"/>
                  <a:pt x="2722" y="250"/>
                </a:cubicBezTo>
                <a:cubicBezTo>
                  <a:pt x="2760" y="250"/>
                  <a:pt x="2820" y="537"/>
                  <a:pt x="2858" y="522"/>
                </a:cubicBezTo>
                <a:cubicBezTo>
                  <a:pt x="2896" y="507"/>
                  <a:pt x="2934" y="219"/>
                  <a:pt x="2949" y="159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0904" name="Text Box 9"/>
          <p:cNvSpPr txBox="1">
            <a:spLocks noChangeArrowheads="1"/>
          </p:cNvSpPr>
          <p:nvPr/>
        </p:nvSpPr>
        <p:spPr bwMode="auto">
          <a:xfrm>
            <a:off x="2259013" y="2865438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000000"/>
                </a:solidFill>
                <a:latin typeface="Tahoma" pitchFamily="34" charset="0"/>
                <a:cs typeface="Arial" charset="0"/>
              </a:rPr>
              <a:t>220</a:t>
            </a:r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3216276" y="19161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000000"/>
                </a:solidFill>
                <a:latin typeface="Tahoma" pitchFamily="34" charset="0"/>
                <a:cs typeface="Arial" charset="0"/>
              </a:rPr>
              <a:t>V</a:t>
            </a:r>
          </a:p>
        </p:txBody>
      </p:sp>
      <p:sp>
        <p:nvSpPr>
          <p:cNvPr id="80906" name="Text Box 11"/>
          <p:cNvSpPr txBox="1">
            <a:spLocks noChangeArrowheads="1"/>
          </p:cNvSpPr>
          <p:nvPr/>
        </p:nvSpPr>
        <p:spPr bwMode="auto">
          <a:xfrm>
            <a:off x="8667750" y="488156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000000"/>
                </a:solidFill>
                <a:latin typeface="Tahoma" pitchFamily="34" charset="0"/>
                <a:cs typeface="Arial" charset="0"/>
              </a:rPr>
              <a:t>t</a:t>
            </a:r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 flipV="1">
            <a:off x="5735638" y="23495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0908" name="Text Box 13"/>
          <p:cNvSpPr txBox="1">
            <a:spLocks noChangeArrowheads="1"/>
          </p:cNvSpPr>
          <p:nvPr/>
        </p:nvSpPr>
        <p:spPr bwMode="auto">
          <a:xfrm>
            <a:off x="5643564" y="5097463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000000"/>
                </a:solidFill>
                <a:latin typeface="Tahoma" pitchFamily="34" charset="0"/>
                <a:cs typeface="Arial" charset="0"/>
              </a:rPr>
              <a:t>t</a:t>
            </a:r>
            <a:r>
              <a:rPr lang="fr-FR" sz="2400" baseline="-25000">
                <a:solidFill>
                  <a:srgbClr val="000000"/>
                </a:solidFill>
                <a:latin typeface="Tahoma" pitchFamily="34" charset="0"/>
                <a:cs typeface="Arial" charset="0"/>
              </a:rPr>
              <a:t>0</a:t>
            </a:r>
            <a:endParaRPr lang="fr-FR" sz="240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 flipV="1">
            <a:off x="4800600" y="5157789"/>
            <a:ext cx="863600" cy="35877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54991" name="Text Box 15"/>
          <p:cNvSpPr txBox="1">
            <a:spLocks noChangeArrowheads="1"/>
          </p:cNvSpPr>
          <p:nvPr/>
        </p:nvSpPr>
        <p:spPr bwMode="auto">
          <a:xfrm>
            <a:off x="1971676" y="5673725"/>
            <a:ext cx="870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>
                <a:solidFill>
                  <a:srgbClr val="FF3300"/>
                </a:solidFill>
                <a:latin typeface="Tahoma" pitchFamily="34" charset="0"/>
                <a:cs typeface="Arial" charset="0"/>
              </a:rPr>
              <a:t>Si on « coupe » à t</a:t>
            </a:r>
            <a:r>
              <a:rPr lang="fr-FR" sz="2400" baseline="-25000">
                <a:solidFill>
                  <a:srgbClr val="FF3300"/>
                </a:solidFill>
                <a:latin typeface="Tahoma" pitchFamily="34" charset="0"/>
                <a:cs typeface="Arial" charset="0"/>
              </a:rPr>
              <a:t>0</a:t>
            </a:r>
            <a:r>
              <a:rPr lang="fr-FR" sz="2400">
                <a:solidFill>
                  <a:srgbClr val="FF3300"/>
                </a:solidFill>
                <a:latin typeface="Tahoma" pitchFamily="34" charset="0"/>
                <a:cs typeface="Arial" charset="0"/>
              </a:rPr>
              <a:t> donné, on obtient une </a:t>
            </a:r>
            <a:r>
              <a:rPr lang="fr-FR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variable aléatoire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D75F-23C5-4B52-88B7-3D8F11EB1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Les signaux aléatoires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C238F4-40DB-474A-8828-9E17FC74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21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1" y="1367246"/>
            <a:ext cx="12009120" cy="4765267"/>
          </a:xfrm>
        </p:spPr>
        <p:txBody>
          <a:bodyPr/>
          <a:lstStyle/>
          <a:p>
            <a:pPr eaLnBrk="1" hangingPunct="1"/>
            <a:r>
              <a:rPr lang="fr-FR" dirty="0"/>
              <a:t>Une variable aléatoire a par définition des valeurs non « prédictibles »</a:t>
            </a:r>
          </a:p>
          <a:p>
            <a:pPr eaLnBrk="1" hangingPunct="1"/>
            <a:r>
              <a:rPr lang="fr-FR" dirty="0"/>
              <a:t>Mais elle est régie par une densité de probabilité qui traduit la fréquence d’apparition de chacune de ses valeurs</a:t>
            </a:r>
          </a:p>
          <a:p>
            <a:pPr eaLnBrk="1" hangingPunct="1"/>
            <a:r>
              <a:rPr lang="fr-FR" dirty="0"/>
              <a:t>Cette densité de probabilité est paramétrée par une moyenne et une variance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DB03C0A-EFC3-4038-AECA-661815CE1342}"/>
              </a:ext>
            </a:extLst>
          </p:cNvPr>
          <p:cNvSpPr txBox="1">
            <a:spLocks/>
          </p:cNvSpPr>
          <p:nvPr/>
        </p:nvSpPr>
        <p:spPr>
          <a:xfrm>
            <a:off x="385977" y="240725"/>
            <a:ext cx="10864851" cy="599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Les signaux aléatoires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9B5613-BDCD-479C-8636-C9072AA6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5625" y="1087801"/>
            <a:ext cx="7624762" cy="4114800"/>
          </a:xfrm>
        </p:spPr>
        <p:txBody>
          <a:bodyPr/>
          <a:lstStyle/>
          <a:p>
            <a:pPr eaLnBrk="1" hangingPunct="1"/>
            <a:r>
              <a:rPr lang="fr-FR" sz="2800" dirty="0"/>
              <a:t>Caractéristiques des signaux aléatoires</a:t>
            </a:r>
          </a:p>
          <a:p>
            <a:pPr lvl="1" eaLnBrk="1" hangingPunct="1"/>
            <a:r>
              <a:rPr lang="fr-FR" sz="2400" dirty="0"/>
              <a:t>Moyenne et Variance</a:t>
            </a:r>
          </a:p>
          <a:p>
            <a:pPr lvl="1" eaLnBrk="1" hangingPunct="1">
              <a:buFont typeface="Wingdings" pitchFamily="2" charset="2"/>
              <a:buNone/>
            </a:pP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quarter" idx="4294967295"/>
              </p:nvPr>
            </p:nvSpPr>
            <p:spPr bwMode="auto">
              <a:xfrm>
                <a:off x="1343027" y="2896281"/>
                <a:ext cx="3463925" cy="633638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4472C4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F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 bwMode="auto">
              <a:xfrm>
                <a:off x="1343027" y="2896281"/>
                <a:ext cx="3463925" cy="633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4943476" y="3213100"/>
            <a:ext cx="1368425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6311901" y="2936875"/>
            <a:ext cx="433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FF3300"/>
                </a:solidFill>
                <a:latin typeface="Tahoma" pitchFamily="34" charset="0"/>
                <a:cs typeface="Arial" charset="0"/>
              </a:rPr>
              <a:t>Moment d’ordre 1 ou moyenne</a:t>
            </a:r>
          </a:p>
        </p:txBody>
      </p:sp>
      <p:graphicFrame>
        <p:nvGraphicFramePr>
          <p:cNvPr id="71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495385"/>
              </p:ext>
            </p:extLst>
          </p:nvPr>
        </p:nvGraphicFramePr>
        <p:xfrm>
          <a:off x="1343027" y="4611506"/>
          <a:ext cx="25876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53800" progId="Equation.3">
                  <p:embed/>
                </p:oleObj>
              </mc:Choice>
              <mc:Fallback>
                <p:oleObj name="Equation" r:id="rId5" imgW="1168200" imgH="253800" progId="Equation.3">
                  <p:embed/>
                  <p:pic>
                    <p:nvPicPr>
                      <p:cNvPr id="71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7" y="4611506"/>
                        <a:ext cx="2587625" cy="5889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Line 17"/>
          <p:cNvSpPr>
            <a:spLocks noChangeShapeType="1"/>
          </p:cNvSpPr>
          <p:nvPr/>
        </p:nvSpPr>
        <p:spPr bwMode="auto">
          <a:xfrm>
            <a:off x="4118343" y="4905987"/>
            <a:ext cx="1368425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5657851" y="4611506"/>
            <a:ext cx="1335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FF3300"/>
                </a:solidFill>
                <a:latin typeface="Tahoma" pitchFamily="34" charset="0"/>
                <a:cs typeface="Arial" charset="0"/>
              </a:rPr>
              <a:t>Variance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383F116-D5ED-4AF2-B198-DA71666CEFFE}"/>
              </a:ext>
            </a:extLst>
          </p:cNvPr>
          <p:cNvSpPr txBox="1">
            <a:spLocks/>
          </p:cNvSpPr>
          <p:nvPr/>
        </p:nvSpPr>
        <p:spPr>
          <a:xfrm>
            <a:off x="385977" y="240725"/>
            <a:ext cx="10864851" cy="599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Les signaux aléatoires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159677-96DB-4408-B048-BE4806FE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23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5250" y="927282"/>
            <a:ext cx="11601450" cy="4143375"/>
          </a:xfrm>
        </p:spPr>
        <p:txBody>
          <a:bodyPr/>
          <a:lstStyle/>
          <a:p>
            <a:pPr eaLnBrk="1" hangingPunct="1"/>
            <a:r>
              <a:rPr lang="fr-FR" sz="2800" dirty="0"/>
              <a:t>Stationnarité</a:t>
            </a:r>
          </a:p>
          <a:p>
            <a:pPr lvl="1" eaLnBrk="1" hangingPunct="1"/>
            <a:r>
              <a:rPr lang="fr-FR" sz="2400" dirty="0"/>
              <a:t>La stationnarité est une propriété qui traduit l’invariance d’un système par translation de l’origine des temps</a:t>
            </a:r>
          </a:p>
          <a:p>
            <a:pPr lvl="1" eaLnBrk="1" hangingPunct="1"/>
            <a:r>
              <a:rPr lang="fr-FR" sz="2400" dirty="0"/>
              <a:t>d’ordre 1 : moyenne invariante dans le temps</a:t>
            </a:r>
          </a:p>
          <a:p>
            <a:pPr lvl="1" eaLnBrk="1" hangingPunct="1"/>
            <a:endParaRPr lang="fr-FR" sz="2400" dirty="0"/>
          </a:p>
          <a:p>
            <a:pPr lvl="1" eaLnBrk="1" hangingPunct="1"/>
            <a:r>
              <a:rPr lang="fr-FR" sz="2400" dirty="0"/>
              <a:t>d’ordre 2 ou stationnarité au sens large : </a:t>
            </a:r>
          </a:p>
          <a:p>
            <a:pPr lvl="2"/>
            <a:r>
              <a:rPr lang="fr-FR" dirty="0"/>
              <a:t>Stationnarité d’ordre 1 vérifiée</a:t>
            </a:r>
          </a:p>
          <a:p>
            <a:pPr lvl="2"/>
            <a:r>
              <a:rPr lang="fr-FR" dirty="0"/>
              <a:t>Et la covariance ne dépend que de la différence des instants de mesures</a:t>
            </a:r>
          </a:p>
          <a:p>
            <a:pPr lvl="1" eaLnBrk="1" hangingPunct="1"/>
            <a:endParaRPr lang="fr-FR" sz="2400" dirty="0"/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51749528"/>
              </p:ext>
            </p:extLst>
          </p:nvPr>
        </p:nvGraphicFramePr>
        <p:xfrm>
          <a:off x="7146925" y="2038350"/>
          <a:ext cx="3368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3560" imgH="215640" progId="Equation.3">
                  <p:embed/>
                </p:oleObj>
              </mc:Choice>
              <mc:Fallback>
                <p:oleObj name="Equation" r:id="rId3" imgW="1663560" imgH="21564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2038350"/>
                        <a:ext cx="3368675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44243055"/>
              </p:ext>
            </p:extLst>
          </p:nvPr>
        </p:nvGraphicFramePr>
        <p:xfrm>
          <a:off x="3529013" y="4307681"/>
          <a:ext cx="5834062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36680" imgH="914400" progId="Equation.3">
                  <p:embed/>
                </p:oleObj>
              </mc:Choice>
              <mc:Fallback>
                <p:oleObj name="Equation" r:id="rId5" imgW="3136680" imgH="914400" progId="Equation.3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307681"/>
                        <a:ext cx="5834062" cy="17002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C2BBDC4F-4955-4778-81E2-A3246D3D289C}"/>
              </a:ext>
            </a:extLst>
          </p:cNvPr>
          <p:cNvSpPr txBox="1">
            <a:spLocks/>
          </p:cNvSpPr>
          <p:nvPr/>
        </p:nvSpPr>
        <p:spPr>
          <a:xfrm>
            <a:off x="385977" y="240725"/>
            <a:ext cx="10864851" cy="599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Les signaux aléatoires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71FC27-4FDC-41D5-A513-EFB67498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24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5274" y="1000125"/>
            <a:ext cx="11649075" cy="3962400"/>
          </a:xfrm>
        </p:spPr>
        <p:txBody>
          <a:bodyPr/>
          <a:lstStyle/>
          <a:p>
            <a:pPr eaLnBrk="1" hangingPunct="1"/>
            <a:r>
              <a:rPr lang="fr-FR" sz="2800" dirty="0"/>
              <a:t>La décorrélation des signaux aléatoires signifie que leur covariance centrée est nulle :</a:t>
            </a:r>
          </a:p>
          <a:p>
            <a:pPr eaLnBrk="1" hangingPunct="1"/>
            <a:endParaRPr lang="fr-FR" sz="2800" dirty="0"/>
          </a:p>
          <a:p>
            <a:pPr eaLnBrk="1" hangingPunct="1"/>
            <a:endParaRPr lang="fr-FR" sz="2800" dirty="0"/>
          </a:p>
          <a:p>
            <a:pPr eaLnBrk="1" hangingPunct="1"/>
            <a:endParaRPr lang="fr-FR" sz="2800" dirty="0"/>
          </a:p>
          <a:p>
            <a:pPr eaLnBrk="1" hangingPunct="1"/>
            <a:r>
              <a:rPr lang="fr-FR" sz="2800" dirty="0"/>
              <a:t>C’est une propriété que présentent notamment les processus aléatoires dits « </a:t>
            </a:r>
            <a:r>
              <a:rPr lang="fr-FR" sz="2800" b="1" dirty="0"/>
              <a:t>blancs</a:t>
            </a:r>
            <a:r>
              <a:rPr lang="fr-FR" sz="2800" dirty="0"/>
              <a:t> »</a:t>
            </a:r>
          </a:p>
          <a:p>
            <a:pPr lvl="1" eaLnBrk="1" hangingPunct="1"/>
            <a:endParaRPr lang="fr-FR" sz="2400" dirty="0"/>
          </a:p>
        </p:txBody>
      </p:sp>
      <p:graphicFrame>
        <p:nvGraphicFramePr>
          <p:cNvPr id="9218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10011956"/>
              </p:ext>
            </p:extLst>
          </p:nvPr>
        </p:nvGraphicFramePr>
        <p:xfrm>
          <a:off x="2628900" y="1955800"/>
          <a:ext cx="48958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120" imgH="457200" progId="Equation.3">
                  <p:embed/>
                </p:oleObj>
              </mc:Choice>
              <mc:Fallback>
                <p:oleObj name="Equation" r:id="rId3" imgW="2184120" imgH="457200" progId="Equation.3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955800"/>
                        <a:ext cx="4895850" cy="1025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783297D8-92C2-4660-8EC2-B40DDF4E99FB}"/>
              </a:ext>
            </a:extLst>
          </p:cNvPr>
          <p:cNvSpPr txBox="1">
            <a:spLocks/>
          </p:cNvSpPr>
          <p:nvPr/>
        </p:nvSpPr>
        <p:spPr>
          <a:xfrm>
            <a:off x="385977" y="240725"/>
            <a:ext cx="10864851" cy="599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Les signaux aléatoires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3772B4-1801-4E6C-854F-E31E050B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25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5737" y="1011238"/>
            <a:ext cx="11820525" cy="4114800"/>
          </a:xfrm>
        </p:spPr>
        <p:txBody>
          <a:bodyPr/>
          <a:lstStyle/>
          <a:p>
            <a:pPr eaLnBrk="1" hangingPunct="1"/>
            <a:r>
              <a:rPr lang="fr-FR" dirty="0"/>
              <a:t>Les Processus gaussiens</a:t>
            </a:r>
          </a:p>
          <a:p>
            <a:pPr lvl="1" eaLnBrk="1" hangingPunct="1"/>
            <a:r>
              <a:rPr lang="fr-FR" dirty="0"/>
              <a:t>Ils jouent un rôle fondamental en pratique </a:t>
            </a:r>
          </a:p>
          <a:p>
            <a:pPr lvl="1" eaLnBrk="1" hangingPunct="1"/>
            <a:endParaRPr lang="fr-FR" dirty="0"/>
          </a:p>
          <a:p>
            <a:pPr lvl="1" eaLnBrk="1" hangingPunct="1"/>
            <a:r>
              <a:rPr lang="fr-FR" dirty="0"/>
              <a:t>La loi de gauss est en effet naturellement présente dans de nombreux phénomènes physiques qui se présentent macroscopiquement comme la somme de phénomènes physiques décorrélés (Théorème central limite)</a:t>
            </a:r>
          </a:p>
          <a:p>
            <a:pPr lvl="1" eaLnBrk="1" hangingPunct="1"/>
            <a:endParaRPr lang="fr-FR" dirty="0"/>
          </a:p>
          <a:p>
            <a:pPr lvl="1" eaLnBrk="1" hangingPunct="1"/>
            <a:r>
              <a:rPr lang="fr-FR" dirty="0"/>
              <a:t>Exemple : le bruit thermique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75C80A9-4638-49EB-B557-26EC4923B8FF}"/>
              </a:ext>
            </a:extLst>
          </p:cNvPr>
          <p:cNvSpPr txBox="1">
            <a:spLocks/>
          </p:cNvSpPr>
          <p:nvPr/>
        </p:nvSpPr>
        <p:spPr>
          <a:xfrm>
            <a:off x="385977" y="240725"/>
            <a:ext cx="10864851" cy="599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Les signaux aléatoires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4E0E9A-1153-4C93-90EB-01AF2B9D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26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299" y="840152"/>
            <a:ext cx="12011025" cy="5274898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fr-FR" dirty="0"/>
              <a:t>Quelques propriétés des processus aléatoires gaussiens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endParaRPr lang="fr-FR" dirty="0"/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r>
              <a:rPr lang="fr-FR" dirty="0"/>
              <a:t>Décorrélation </a:t>
            </a:r>
            <a:r>
              <a:rPr lang="fr-FR" dirty="0">
                <a:sym typeface="Wingdings" pitchFamily="2" charset="2"/>
              </a:rPr>
              <a:t> Indépendance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endParaRPr lang="fr-FR" dirty="0">
              <a:sym typeface="Wingdings" pitchFamily="2" charset="2"/>
            </a:endParaRP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r>
              <a:rPr lang="fr-FR" dirty="0">
                <a:sym typeface="Wingdings" pitchFamily="2" charset="2"/>
              </a:rPr>
              <a:t>Toute combinaison linéaire finie de variables aléatoires gaussiennes indépendantes est gaussienne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endParaRPr lang="fr-FR" dirty="0">
              <a:sym typeface="Wingdings" pitchFamily="2" charset="2"/>
            </a:endParaRP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r>
              <a:rPr lang="fr-FR" dirty="0">
                <a:sym typeface="Wingdings" pitchFamily="2" charset="2"/>
              </a:rPr>
              <a:t>On admet que le caractère gaussien se conserve dans toute transformation linéaire et donc par filtrage linéaire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endParaRPr lang="fr-FR" dirty="0"/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r>
              <a:rPr lang="fr-FR" dirty="0"/>
              <a:t>On rencontre souvent de pair le caractère blanc et le caractère gaussien parmi les signaux aléatoires mais il n’y a pas d’implications entre ces deux propriétés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58C19A3-B3AD-43E1-92C1-CEBE71AE08D4}"/>
              </a:ext>
            </a:extLst>
          </p:cNvPr>
          <p:cNvSpPr txBox="1">
            <a:spLocks/>
          </p:cNvSpPr>
          <p:nvPr/>
        </p:nvSpPr>
        <p:spPr>
          <a:xfrm>
            <a:off x="385977" y="240725"/>
            <a:ext cx="10864851" cy="599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Les signaux aléatoires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29FCF6-2903-4128-BA2D-11495C3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27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DD2B5-95AA-491E-9FBC-EB9DAD03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74" y="2616039"/>
            <a:ext cx="10864851" cy="1219231"/>
          </a:xfrm>
        </p:spPr>
        <p:txBody>
          <a:bodyPr/>
          <a:lstStyle/>
          <a:p>
            <a:pPr algn="ctr"/>
            <a:r>
              <a:rPr lang="fr-FR" dirty="0" err="1"/>
              <a:t>Chap</a:t>
            </a:r>
            <a:r>
              <a:rPr lang="fr-FR" dirty="0"/>
              <a:t> 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600895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DD6FF-CB1F-4F4C-8DB7-08879702E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A. Introduction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6611" y="1262744"/>
            <a:ext cx="10979332" cy="4583158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è"/>
            </a:pPr>
            <a:r>
              <a:rPr lang="fr-FR" dirty="0">
                <a:hlinkClick r:id="rId3"/>
              </a:rPr>
              <a:t>L'homme et les Télécommunications</a:t>
            </a:r>
            <a:endParaRPr lang="fr-FR" dirty="0"/>
          </a:p>
          <a:p>
            <a:pPr eaLnBrk="1" hangingPunct="1">
              <a:buSzPct val="70000"/>
              <a:buFont typeface="Wingdings" pitchFamily="2" charset="2"/>
              <a:buChar char="è"/>
            </a:pPr>
            <a:endParaRPr lang="fr-FR" dirty="0"/>
          </a:p>
          <a:p>
            <a:pPr eaLnBrk="1" hangingPunct="1">
              <a:buSzPct val="70000"/>
              <a:buFont typeface="Wingdings" pitchFamily="2" charset="2"/>
              <a:buChar char="è"/>
            </a:pPr>
            <a:r>
              <a:rPr lang="fr-FR" dirty="0">
                <a:hlinkClick r:id="rId4"/>
              </a:rPr>
              <a:t>Brève Histoire des Télécommunications</a:t>
            </a:r>
            <a:endParaRPr lang="fr-FR" dirty="0"/>
          </a:p>
          <a:p>
            <a:pPr eaLnBrk="1" hangingPunct="1">
              <a:buSzPct val="70000"/>
              <a:buFont typeface="Wingdings" pitchFamily="2" charset="2"/>
              <a:buChar char="è"/>
            </a:pPr>
            <a:endParaRPr lang="fr-FR" dirty="0"/>
          </a:p>
          <a:p>
            <a:pPr eaLnBrk="1" hangingPunct="1">
              <a:buSzPct val="70000"/>
              <a:buFont typeface="Wingdings" pitchFamily="2" charset="2"/>
              <a:buChar char="è"/>
            </a:pPr>
            <a:r>
              <a:rPr lang="fr-FR" dirty="0">
                <a:hlinkClick r:id="rId5"/>
              </a:rPr>
              <a:t>L'évolution des télécommunications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301D01-B810-457B-87B0-7E900499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6140"/>
                </a:solidFill>
              </a:rPr>
              <a:t>Debrief</a:t>
            </a:r>
            <a:r>
              <a:rPr lang="fr-FR" dirty="0">
                <a:solidFill>
                  <a:srgbClr val="FF6140"/>
                </a:solidFill>
              </a:rPr>
              <a:t> de l’introduction</a:t>
            </a:r>
          </a:p>
        </p:txBody>
      </p:sp>
      <p:pic>
        <p:nvPicPr>
          <p:cNvPr id="3" name="s5ACaKoV7C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83633" y="2204864"/>
            <a:ext cx="6400711" cy="36004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4764D8-9E93-452D-A095-132F4622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6140"/>
                </a:solidFill>
              </a:rPr>
              <a:t>Debrief</a:t>
            </a:r>
            <a:r>
              <a:rPr lang="fr-FR" dirty="0">
                <a:solidFill>
                  <a:srgbClr val="FF6140"/>
                </a:solidFill>
              </a:rPr>
              <a:t> de l’introduction</a:t>
            </a:r>
          </a:p>
        </p:txBody>
      </p:sp>
      <p:pic>
        <p:nvPicPr>
          <p:cNvPr id="4" name="rDkxsNmKDG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99657" y="2204864"/>
            <a:ext cx="6053269" cy="340496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44C7A5-D2F6-4E52-B460-C589873A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953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F6140"/>
                </a:solidFill>
              </a:rPr>
              <a:t>Debrief de l’introduction</a:t>
            </a:r>
          </a:p>
        </p:txBody>
      </p:sp>
      <p:pic>
        <p:nvPicPr>
          <p:cNvPr id="4" name="mvxw1TynuT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74938" y="2204864"/>
            <a:ext cx="6693340" cy="376500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A7B0CD-6BAD-43F5-AFE8-2581AB51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19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DD2B5-95AA-491E-9FBC-EB9DAD03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74" y="2616039"/>
            <a:ext cx="10864851" cy="1219231"/>
          </a:xfrm>
        </p:spPr>
        <p:txBody>
          <a:bodyPr/>
          <a:lstStyle/>
          <a:p>
            <a:pPr algn="ctr"/>
            <a:r>
              <a:rPr lang="fr-FR" dirty="0"/>
              <a:t>B. Quelques Rappels en Traitement du Signal</a:t>
            </a:r>
          </a:p>
        </p:txBody>
      </p:sp>
    </p:spTree>
    <p:extLst>
      <p:ext uri="{BB962C8B-B14F-4D97-AF65-F5344CB8AC3E}">
        <p14:creationId xmlns:p14="http://schemas.microsoft.com/office/powerpoint/2010/main" val="15223514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4065904" y="2821171"/>
            <a:ext cx="2971800" cy="9413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fr-FR" sz="2400">
                <a:solidFill>
                  <a:srgbClr val="FF0000"/>
                </a:solidFill>
                <a:latin typeface="Tahoma" pitchFamily="34" charset="0"/>
                <a:cs typeface="Arial" charset="0"/>
              </a:rPr>
              <a:t>Télécommunications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fr-FR" sz="2400">
                <a:solidFill>
                  <a:srgbClr val="FF0000"/>
                </a:solidFill>
                <a:latin typeface="Tahoma" pitchFamily="34" charset="0"/>
                <a:cs typeface="Arial" charset="0"/>
              </a:rPr>
              <a:t>numériques</a:t>
            </a:r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3065779" y="1236846"/>
            <a:ext cx="152400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fr-FR" sz="24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physique</a:t>
            </a:r>
          </a:p>
        </p:txBody>
      </p: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6666229" y="1093970"/>
            <a:ext cx="2514600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fr-FR" sz="2400">
                <a:solidFill>
                  <a:srgbClr val="000000"/>
                </a:solidFill>
                <a:latin typeface="Tahoma" pitchFamily="34" charset="0"/>
                <a:cs typeface="Arial" charset="0"/>
              </a:rPr>
              <a:t>mathématiques appliquées</a:t>
            </a:r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4073842" y="1741670"/>
            <a:ext cx="677862" cy="1084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 flipH="1">
            <a:off x="6123304" y="1957570"/>
            <a:ext cx="1335088" cy="868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4759" name="Text Box 11"/>
          <p:cNvSpPr txBox="1">
            <a:spLocks noChangeArrowheads="1"/>
          </p:cNvSpPr>
          <p:nvPr/>
        </p:nvSpPr>
        <p:spPr bwMode="auto">
          <a:xfrm>
            <a:off x="1627504" y="5035733"/>
            <a:ext cx="190500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fr-FR" sz="2400">
                <a:solidFill>
                  <a:srgbClr val="000000"/>
                </a:solidFill>
                <a:latin typeface="Tahoma" pitchFamily="34" charset="0"/>
                <a:cs typeface="Arial" charset="0"/>
              </a:rPr>
              <a:t>électronique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7266304" y="5035733"/>
            <a:ext cx="190500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fr-FR" sz="2400">
                <a:solidFill>
                  <a:srgbClr val="000000"/>
                </a:solidFill>
                <a:latin typeface="Tahoma" pitchFamily="34" charset="0"/>
                <a:cs typeface="Arial" charset="0"/>
              </a:rPr>
              <a:t>informatique</a:t>
            </a:r>
          </a:p>
        </p:txBody>
      </p:sp>
      <p:sp>
        <p:nvSpPr>
          <p:cNvPr id="74761" name="Line 13"/>
          <p:cNvSpPr>
            <a:spLocks noChangeShapeType="1"/>
          </p:cNvSpPr>
          <p:nvPr/>
        </p:nvSpPr>
        <p:spPr bwMode="auto">
          <a:xfrm flipV="1">
            <a:off x="3075304" y="3829232"/>
            <a:ext cx="1358900" cy="1206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4762" name="Line 14"/>
          <p:cNvSpPr>
            <a:spLocks noChangeShapeType="1"/>
          </p:cNvSpPr>
          <p:nvPr/>
        </p:nvSpPr>
        <p:spPr bwMode="auto">
          <a:xfrm flipH="1" flipV="1">
            <a:off x="6593204" y="3829232"/>
            <a:ext cx="1130300" cy="1206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4763" name="Rectangle 17"/>
          <p:cNvSpPr>
            <a:spLocks noChangeArrowheads="1"/>
          </p:cNvSpPr>
          <p:nvPr/>
        </p:nvSpPr>
        <p:spPr bwMode="auto">
          <a:xfrm>
            <a:off x="1524000" y="762000"/>
            <a:ext cx="91440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3333CC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4764" name="Text Box 19"/>
          <p:cNvSpPr txBox="1">
            <a:spLocks noChangeArrowheads="1"/>
          </p:cNvSpPr>
          <p:nvPr/>
        </p:nvSpPr>
        <p:spPr bwMode="auto">
          <a:xfrm>
            <a:off x="4581071" y="4993822"/>
            <a:ext cx="1905000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fr-FR" sz="2400">
                <a:solidFill>
                  <a:srgbClr val="000000"/>
                </a:solidFill>
                <a:latin typeface="Tahoma" pitchFamily="34" charset="0"/>
                <a:cs typeface="Arial" charset="0"/>
              </a:rPr>
              <a:t>traitement du signal</a:t>
            </a:r>
          </a:p>
        </p:txBody>
      </p:sp>
      <p:sp>
        <p:nvSpPr>
          <p:cNvPr id="74765" name="Line 20"/>
          <p:cNvSpPr>
            <a:spLocks noChangeShapeType="1"/>
          </p:cNvSpPr>
          <p:nvPr/>
        </p:nvSpPr>
        <p:spPr bwMode="auto">
          <a:xfrm flipH="1" flipV="1">
            <a:off x="5504180" y="3829233"/>
            <a:ext cx="9525" cy="1152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5AF1F-5457-4D75-B9B6-0BE879B8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03" y="182741"/>
            <a:ext cx="10864851" cy="599427"/>
          </a:xfrm>
        </p:spPr>
        <p:txBody>
          <a:bodyPr/>
          <a:lstStyle/>
          <a:p>
            <a: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  <a:t>B. Rappels en Traitement du signal</a:t>
            </a:r>
            <a:br>
              <a:rPr lang="fr-FR" sz="3200" dirty="0">
                <a:solidFill>
                  <a:srgbClr val="FF6140"/>
                </a:solidFill>
                <a:latin typeface="Tahoma" pitchFamily="34" charset="0"/>
                <a:cs typeface="Arial" charset="0"/>
              </a:rPr>
            </a:b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90E2B0-6AD7-44D0-93C3-02274450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39090E700A14CA65A5FF7BE1E144C" ma:contentTypeVersion="10" ma:contentTypeDescription="Crée un document." ma:contentTypeScope="" ma:versionID="92c25ff613011a8f6955bf9b4e3193a4">
  <xsd:schema xmlns:xsd="http://www.w3.org/2001/XMLSchema" xmlns:xs="http://www.w3.org/2001/XMLSchema" xmlns:p="http://schemas.microsoft.com/office/2006/metadata/properties" xmlns:ns2="222addf5-7d53-440d-ba1f-b9f7f27ae9cd" xmlns:ns3="6b78eefe-9280-460c-9b12-6da7895169aa" targetNamespace="http://schemas.microsoft.com/office/2006/metadata/properties" ma:root="true" ma:fieldsID="8a6efe328493a2c86b73038531b48e22" ns2:_="" ns3:_="">
    <xsd:import namespace="222addf5-7d53-440d-ba1f-b9f7f27ae9cd"/>
    <xsd:import namespace="6b78eefe-9280-460c-9b12-6da789516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addf5-7d53-440d-ba1f-b9f7f27ae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8eefe-9280-460c-9b12-6da7895169a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7B158-2C74-4B26-BA6D-9F361F84FC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C106DB-BCE6-413A-86D6-BBA3B85B9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addf5-7d53-440d-ba1f-b9f7f27ae9cd"/>
    <ds:schemaRef ds:uri="6b78eefe-9280-460c-9b12-6da7895169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13D83F-0F8F-46D4-B9C9-DE920BD20161}">
  <ds:schemaRefs>
    <ds:schemaRef ds:uri="http://schemas.microsoft.com/office/2006/documentManagement/types"/>
    <ds:schemaRef ds:uri="http://www.w3.org/XML/1998/namespace"/>
    <ds:schemaRef ds:uri="222addf5-7d53-440d-ba1f-b9f7f27ae9cd"/>
    <ds:schemaRef ds:uri="http://schemas.microsoft.com/office/2006/metadata/properties"/>
    <ds:schemaRef ds:uri="6b78eefe-9280-460c-9b12-6da7895169aa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34979</TotalTime>
  <Words>950</Words>
  <Application>Microsoft Office PowerPoint</Application>
  <PresentationFormat>Grand écran</PresentationFormat>
  <Paragraphs>181</Paragraphs>
  <Slides>27</Slides>
  <Notes>22</Notes>
  <HiddenSlides>0</HiddenSlides>
  <MMClips>3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Monotype Sorts</vt:lpstr>
      <vt:lpstr>Symbol</vt:lpstr>
      <vt:lpstr>Tahoma</vt:lpstr>
      <vt:lpstr>Times New Roman</vt:lpstr>
      <vt:lpstr>Verdana</vt:lpstr>
      <vt:lpstr>Wingdings</vt:lpstr>
      <vt:lpstr>Thème Office</vt:lpstr>
      <vt:lpstr>Equation</vt:lpstr>
      <vt:lpstr>AP4 ISEN - Communications Numériques</vt:lpstr>
      <vt:lpstr>Plan</vt:lpstr>
      <vt:lpstr>Chap 1. Introduction</vt:lpstr>
      <vt:lpstr>A. Introduction </vt:lpstr>
      <vt:lpstr>Debrief de l’introduction</vt:lpstr>
      <vt:lpstr>Debrief de l’introduction</vt:lpstr>
      <vt:lpstr>Debrief de l’introduction</vt:lpstr>
      <vt:lpstr>B. Quelques Rappels en Traitement du Signal</vt:lpstr>
      <vt:lpstr>B. Rappels en Traitement du signal </vt:lpstr>
      <vt:lpstr>Représentation fréquentielle d’un signal</vt:lpstr>
      <vt:lpstr>I. Représentation fréquentielle d’un signal</vt:lpstr>
      <vt:lpstr>Représentation fréquentielle : la Transformée de Fourier </vt:lpstr>
      <vt:lpstr>Représentation fréquentielle</vt:lpstr>
      <vt:lpstr>Représentation fréquentielle</vt:lpstr>
      <vt:lpstr>II. Numérisation d’un signal</vt:lpstr>
      <vt:lpstr>Numérisation d’un signal</vt:lpstr>
      <vt:lpstr>Etude de l’échantillonnage</vt:lpstr>
      <vt:lpstr>Etude de l’échantillonnage</vt:lpstr>
      <vt:lpstr>Les signaux aléatoires </vt:lpstr>
      <vt:lpstr>Les signaux aléatoires </vt:lpstr>
      <vt:lpstr>Les signaux aléatoires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dumont</dc:creator>
  <cp:lastModifiedBy>Sassi MAALOUL</cp:lastModifiedBy>
  <cp:revision>350</cp:revision>
  <cp:lastPrinted>2019-12-13T16:51:33Z</cp:lastPrinted>
  <dcterms:created xsi:type="dcterms:W3CDTF">2016-09-07T14:46:17Z</dcterms:created>
  <dcterms:modified xsi:type="dcterms:W3CDTF">2023-03-27T15:18:34Z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0x01010046039090E700A14CA65A5FF7BE1E144C</vt:lpwstr>
  </property>
</Properties>
</file>