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498" r:id="rId5"/>
    <p:sldId id="596" r:id="rId6"/>
    <p:sldId id="308" r:id="rId7"/>
    <p:sldId id="348" r:id="rId8"/>
    <p:sldId id="261" r:id="rId9"/>
    <p:sldId id="262" r:id="rId10"/>
    <p:sldId id="258" r:id="rId11"/>
    <p:sldId id="259" r:id="rId12"/>
    <p:sldId id="263" r:id="rId13"/>
    <p:sldId id="265" r:id="rId14"/>
    <p:sldId id="264" r:id="rId15"/>
    <p:sldId id="266" r:id="rId16"/>
    <p:sldId id="267" r:id="rId17"/>
    <p:sldId id="349" r:id="rId18"/>
    <p:sldId id="350" r:id="rId19"/>
    <p:sldId id="268" r:id="rId20"/>
    <p:sldId id="345" r:id="rId21"/>
    <p:sldId id="346" r:id="rId22"/>
    <p:sldId id="496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509" r:id="rId32"/>
    <p:sldId id="371" r:id="rId33"/>
    <p:sldId id="279" r:id="rId34"/>
    <p:sldId id="280" r:id="rId35"/>
    <p:sldId id="497" r:id="rId36"/>
    <p:sldId id="282" r:id="rId37"/>
    <p:sldId id="284" r:id="rId38"/>
    <p:sldId id="352" r:id="rId39"/>
  </p:sldIdLst>
  <p:sldSz cx="12192000" cy="68580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140"/>
    <a:srgbClr val="4472C4"/>
    <a:srgbClr val="3F2A56"/>
    <a:srgbClr val="00B9CD"/>
    <a:srgbClr val="92A5A5"/>
    <a:srgbClr val="13A0ED"/>
    <a:srgbClr val="70AD47"/>
    <a:srgbClr val="15B6CB"/>
    <a:srgbClr val="339966"/>
    <a:srgbClr val="43B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3979" autoAdjust="0"/>
  </p:normalViewPr>
  <p:slideViewPr>
    <p:cSldViewPr snapToGrid="0">
      <p:cViewPr varScale="1">
        <p:scale>
          <a:sx n="120" d="100"/>
          <a:sy n="120" d="100"/>
        </p:scale>
        <p:origin x="13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si MAALOUL" userId="a4180925-2f99-4cac-88ea-b21db01d7383" providerId="ADAL" clId="{B94FB203-0256-4B8C-A100-3BB28B979C58}"/>
    <pc:docChg chg="delSld modSld">
      <pc:chgData name="Sassi MAALOUL" userId="a4180925-2f99-4cac-88ea-b21db01d7383" providerId="ADAL" clId="{B94FB203-0256-4B8C-A100-3BB28B979C58}" dt="2023-03-27T13:24:30.883" v="248" actId="20577"/>
      <pc:docMkLst>
        <pc:docMk/>
      </pc:docMkLst>
      <pc:sldChg chg="del">
        <pc:chgData name="Sassi MAALOUL" userId="a4180925-2f99-4cac-88ea-b21db01d7383" providerId="ADAL" clId="{B94FB203-0256-4B8C-A100-3BB28B979C58}" dt="2023-03-21T15:14:09.656" v="3" actId="47"/>
        <pc:sldMkLst>
          <pc:docMk/>
          <pc:sldMk cId="0" sldId="260"/>
        </pc:sldMkLst>
      </pc:sldChg>
      <pc:sldChg chg="del">
        <pc:chgData name="Sassi MAALOUL" userId="a4180925-2f99-4cac-88ea-b21db01d7383" providerId="ADAL" clId="{B94FB203-0256-4B8C-A100-3BB28B979C58}" dt="2023-03-21T15:14:36.694" v="47" actId="47"/>
        <pc:sldMkLst>
          <pc:docMk/>
          <pc:sldMk cId="0" sldId="277"/>
        </pc:sldMkLst>
      </pc:sldChg>
      <pc:sldChg chg="del">
        <pc:chgData name="Sassi MAALOUL" userId="a4180925-2f99-4cac-88ea-b21db01d7383" providerId="ADAL" clId="{B94FB203-0256-4B8C-A100-3BB28B979C58}" dt="2023-03-21T15:14:36.710" v="48" actId="47"/>
        <pc:sldMkLst>
          <pc:docMk/>
          <pc:sldMk cId="0" sldId="278"/>
        </pc:sldMkLst>
      </pc:sldChg>
      <pc:sldChg chg="del">
        <pc:chgData name="Sassi MAALOUL" userId="a4180925-2f99-4cac-88ea-b21db01d7383" providerId="ADAL" clId="{B94FB203-0256-4B8C-A100-3BB28B979C58}" dt="2023-03-21T15:14:36.770" v="50" actId="47"/>
        <pc:sldMkLst>
          <pc:docMk/>
          <pc:sldMk cId="0" sldId="281"/>
        </pc:sldMkLst>
      </pc:sldChg>
      <pc:sldChg chg="del">
        <pc:chgData name="Sassi MAALOUL" userId="a4180925-2f99-4cac-88ea-b21db01d7383" providerId="ADAL" clId="{B94FB203-0256-4B8C-A100-3BB28B979C58}" dt="2023-03-21T15:14:36.832" v="52" actId="47"/>
        <pc:sldMkLst>
          <pc:docMk/>
          <pc:sldMk cId="0" sldId="283"/>
        </pc:sldMkLst>
      </pc:sldChg>
      <pc:sldChg chg="del">
        <pc:chgData name="Sassi MAALOUL" userId="a4180925-2f99-4cac-88ea-b21db01d7383" providerId="ADAL" clId="{B94FB203-0256-4B8C-A100-3BB28B979C58}" dt="2023-03-21T15:32:03.638" v="143" actId="47"/>
        <pc:sldMkLst>
          <pc:docMk/>
          <pc:sldMk cId="0" sldId="285"/>
        </pc:sldMkLst>
      </pc:sldChg>
      <pc:sldChg chg="del">
        <pc:chgData name="Sassi MAALOUL" userId="a4180925-2f99-4cac-88ea-b21db01d7383" providerId="ADAL" clId="{B94FB203-0256-4B8C-A100-3BB28B979C58}" dt="2023-03-21T15:32:03.884" v="144" actId="47"/>
        <pc:sldMkLst>
          <pc:docMk/>
          <pc:sldMk cId="0" sldId="286"/>
        </pc:sldMkLst>
      </pc:sldChg>
      <pc:sldChg chg="del">
        <pc:chgData name="Sassi MAALOUL" userId="a4180925-2f99-4cac-88ea-b21db01d7383" providerId="ADAL" clId="{B94FB203-0256-4B8C-A100-3BB28B979C58}" dt="2023-03-21T15:32:04.049" v="145" actId="47"/>
        <pc:sldMkLst>
          <pc:docMk/>
          <pc:sldMk cId="0" sldId="287"/>
        </pc:sldMkLst>
      </pc:sldChg>
      <pc:sldChg chg="del">
        <pc:chgData name="Sassi MAALOUL" userId="a4180925-2f99-4cac-88ea-b21db01d7383" providerId="ADAL" clId="{B94FB203-0256-4B8C-A100-3BB28B979C58}" dt="2023-03-21T15:32:04.358" v="147" actId="47"/>
        <pc:sldMkLst>
          <pc:docMk/>
          <pc:sldMk cId="0" sldId="288"/>
        </pc:sldMkLst>
      </pc:sldChg>
      <pc:sldChg chg="del">
        <pc:chgData name="Sassi MAALOUL" userId="a4180925-2f99-4cac-88ea-b21db01d7383" providerId="ADAL" clId="{B94FB203-0256-4B8C-A100-3BB28B979C58}" dt="2023-03-21T15:32:04.492" v="148" actId="47"/>
        <pc:sldMkLst>
          <pc:docMk/>
          <pc:sldMk cId="0" sldId="289"/>
        </pc:sldMkLst>
      </pc:sldChg>
      <pc:sldChg chg="del">
        <pc:chgData name="Sassi MAALOUL" userId="a4180925-2f99-4cac-88ea-b21db01d7383" providerId="ADAL" clId="{B94FB203-0256-4B8C-A100-3BB28B979C58}" dt="2023-03-21T15:32:05.512" v="151" actId="47"/>
        <pc:sldMkLst>
          <pc:docMk/>
          <pc:sldMk cId="0" sldId="290"/>
        </pc:sldMkLst>
      </pc:sldChg>
      <pc:sldChg chg="del">
        <pc:chgData name="Sassi MAALOUL" userId="a4180925-2f99-4cac-88ea-b21db01d7383" providerId="ADAL" clId="{B94FB203-0256-4B8C-A100-3BB28B979C58}" dt="2023-03-21T15:32:05.543" v="152" actId="47"/>
        <pc:sldMkLst>
          <pc:docMk/>
          <pc:sldMk cId="0" sldId="291"/>
        </pc:sldMkLst>
      </pc:sldChg>
      <pc:sldChg chg="del">
        <pc:chgData name="Sassi MAALOUL" userId="a4180925-2f99-4cac-88ea-b21db01d7383" providerId="ADAL" clId="{B94FB203-0256-4B8C-A100-3BB28B979C58}" dt="2023-03-21T15:32:05.595" v="154" actId="47"/>
        <pc:sldMkLst>
          <pc:docMk/>
          <pc:sldMk cId="0" sldId="292"/>
        </pc:sldMkLst>
      </pc:sldChg>
      <pc:sldChg chg="del">
        <pc:chgData name="Sassi MAALOUL" userId="a4180925-2f99-4cac-88ea-b21db01d7383" providerId="ADAL" clId="{B94FB203-0256-4B8C-A100-3BB28B979C58}" dt="2023-03-21T15:32:05.619" v="155" actId="47"/>
        <pc:sldMkLst>
          <pc:docMk/>
          <pc:sldMk cId="0" sldId="293"/>
        </pc:sldMkLst>
      </pc:sldChg>
      <pc:sldChg chg="del">
        <pc:chgData name="Sassi MAALOUL" userId="a4180925-2f99-4cac-88ea-b21db01d7383" providerId="ADAL" clId="{B94FB203-0256-4B8C-A100-3BB28B979C58}" dt="2023-03-21T15:32:05.664" v="156" actId="47"/>
        <pc:sldMkLst>
          <pc:docMk/>
          <pc:sldMk cId="0" sldId="294"/>
        </pc:sldMkLst>
      </pc:sldChg>
      <pc:sldChg chg="del">
        <pc:chgData name="Sassi MAALOUL" userId="a4180925-2f99-4cac-88ea-b21db01d7383" providerId="ADAL" clId="{B94FB203-0256-4B8C-A100-3BB28B979C58}" dt="2023-03-21T15:14:37.209" v="60" actId="47"/>
        <pc:sldMkLst>
          <pc:docMk/>
          <pc:sldMk cId="0" sldId="295"/>
        </pc:sldMkLst>
      </pc:sldChg>
      <pc:sldChg chg="del">
        <pc:chgData name="Sassi MAALOUL" userId="a4180925-2f99-4cac-88ea-b21db01d7383" providerId="ADAL" clId="{B94FB203-0256-4B8C-A100-3BB28B979C58}" dt="2023-03-21T15:14:37.242" v="61" actId="47"/>
        <pc:sldMkLst>
          <pc:docMk/>
          <pc:sldMk cId="0" sldId="297"/>
        </pc:sldMkLst>
      </pc:sldChg>
      <pc:sldChg chg="del">
        <pc:chgData name="Sassi MAALOUL" userId="a4180925-2f99-4cac-88ea-b21db01d7383" providerId="ADAL" clId="{B94FB203-0256-4B8C-A100-3BB28B979C58}" dt="2023-03-21T15:14:37.297" v="63" actId="47"/>
        <pc:sldMkLst>
          <pc:docMk/>
          <pc:sldMk cId="0" sldId="300"/>
        </pc:sldMkLst>
      </pc:sldChg>
      <pc:sldChg chg="del">
        <pc:chgData name="Sassi MAALOUL" userId="a4180925-2f99-4cac-88ea-b21db01d7383" providerId="ADAL" clId="{B94FB203-0256-4B8C-A100-3BB28B979C58}" dt="2023-03-21T15:14:37.336" v="64" actId="47"/>
        <pc:sldMkLst>
          <pc:docMk/>
          <pc:sldMk cId="0" sldId="301"/>
        </pc:sldMkLst>
      </pc:sldChg>
      <pc:sldChg chg="del">
        <pc:chgData name="Sassi MAALOUL" userId="a4180925-2f99-4cac-88ea-b21db01d7383" providerId="ADAL" clId="{B94FB203-0256-4B8C-A100-3BB28B979C58}" dt="2023-03-21T15:14:37.278" v="62" actId="47"/>
        <pc:sldMkLst>
          <pc:docMk/>
          <pc:sldMk cId="0" sldId="305"/>
        </pc:sldMkLst>
      </pc:sldChg>
      <pc:sldChg chg="del">
        <pc:chgData name="Sassi MAALOUL" userId="a4180925-2f99-4cac-88ea-b21db01d7383" providerId="ADAL" clId="{B94FB203-0256-4B8C-A100-3BB28B979C58}" dt="2023-03-21T15:14:37.364" v="65" actId="47"/>
        <pc:sldMkLst>
          <pc:docMk/>
          <pc:sldMk cId="0" sldId="306"/>
        </pc:sldMkLst>
      </pc:sldChg>
      <pc:sldChg chg="modSp mod">
        <pc:chgData name="Sassi MAALOUL" userId="a4180925-2f99-4cac-88ea-b21db01d7383" providerId="ADAL" clId="{B94FB203-0256-4B8C-A100-3BB28B979C58}" dt="2023-03-27T13:24:30.883" v="248" actId="20577"/>
        <pc:sldMkLst>
          <pc:docMk/>
          <pc:sldMk cId="0" sldId="308"/>
        </pc:sldMkLst>
        <pc:spChg chg="mod">
          <ac:chgData name="Sassi MAALOUL" userId="a4180925-2f99-4cac-88ea-b21db01d7383" providerId="ADAL" clId="{B94FB203-0256-4B8C-A100-3BB28B979C58}" dt="2023-03-21T15:36:34.395" v="237" actId="6549"/>
          <ac:spMkLst>
            <pc:docMk/>
            <pc:sldMk cId="0" sldId="308"/>
            <ac:spMk id="86018" creationId="{00000000-0000-0000-0000-000000000000}"/>
          </ac:spMkLst>
        </pc:spChg>
        <pc:spChg chg="mod">
          <ac:chgData name="Sassi MAALOUL" userId="a4180925-2f99-4cac-88ea-b21db01d7383" providerId="ADAL" clId="{B94FB203-0256-4B8C-A100-3BB28B979C58}" dt="2023-03-27T13:24:30.883" v="248" actId="20577"/>
          <ac:spMkLst>
            <pc:docMk/>
            <pc:sldMk cId="0" sldId="308"/>
            <ac:spMk id="86019" creationId="{00000000-0000-0000-0000-000000000000}"/>
          </ac:spMkLst>
        </pc:spChg>
      </pc:sldChg>
      <pc:sldChg chg="del">
        <pc:chgData name="Sassi MAALOUL" userId="a4180925-2f99-4cac-88ea-b21db01d7383" providerId="ADAL" clId="{B94FB203-0256-4B8C-A100-3BB28B979C58}" dt="2023-03-21T15:14:37.392" v="66" actId="47"/>
        <pc:sldMkLst>
          <pc:docMk/>
          <pc:sldMk cId="0" sldId="311"/>
        </pc:sldMkLst>
      </pc:sldChg>
      <pc:sldChg chg="del">
        <pc:chgData name="Sassi MAALOUL" userId="a4180925-2f99-4cac-88ea-b21db01d7383" providerId="ADAL" clId="{B94FB203-0256-4B8C-A100-3BB28B979C58}" dt="2023-03-21T15:14:37.422" v="67" actId="47"/>
        <pc:sldMkLst>
          <pc:docMk/>
          <pc:sldMk cId="0" sldId="312"/>
        </pc:sldMkLst>
      </pc:sldChg>
      <pc:sldChg chg="del">
        <pc:chgData name="Sassi MAALOUL" userId="a4180925-2f99-4cac-88ea-b21db01d7383" providerId="ADAL" clId="{B94FB203-0256-4B8C-A100-3BB28B979C58}" dt="2023-03-21T15:14:37.455" v="68" actId="47"/>
        <pc:sldMkLst>
          <pc:docMk/>
          <pc:sldMk cId="0" sldId="313"/>
        </pc:sldMkLst>
      </pc:sldChg>
      <pc:sldChg chg="del">
        <pc:chgData name="Sassi MAALOUL" userId="a4180925-2f99-4cac-88ea-b21db01d7383" providerId="ADAL" clId="{B94FB203-0256-4B8C-A100-3BB28B979C58}" dt="2023-03-21T15:14:37.502" v="69" actId="47"/>
        <pc:sldMkLst>
          <pc:docMk/>
          <pc:sldMk cId="0" sldId="314"/>
        </pc:sldMkLst>
      </pc:sldChg>
      <pc:sldChg chg="del">
        <pc:chgData name="Sassi MAALOUL" userId="a4180925-2f99-4cac-88ea-b21db01d7383" providerId="ADAL" clId="{B94FB203-0256-4B8C-A100-3BB28B979C58}" dt="2023-03-21T15:14:37.533" v="70" actId="47"/>
        <pc:sldMkLst>
          <pc:docMk/>
          <pc:sldMk cId="0" sldId="315"/>
        </pc:sldMkLst>
      </pc:sldChg>
      <pc:sldChg chg="del">
        <pc:chgData name="Sassi MAALOUL" userId="a4180925-2f99-4cac-88ea-b21db01d7383" providerId="ADAL" clId="{B94FB203-0256-4B8C-A100-3BB28B979C58}" dt="2023-03-21T15:14:37.558" v="71" actId="47"/>
        <pc:sldMkLst>
          <pc:docMk/>
          <pc:sldMk cId="0" sldId="317"/>
        </pc:sldMkLst>
      </pc:sldChg>
      <pc:sldChg chg="del">
        <pc:chgData name="Sassi MAALOUL" userId="a4180925-2f99-4cac-88ea-b21db01d7383" providerId="ADAL" clId="{B94FB203-0256-4B8C-A100-3BB28B979C58}" dt="2023-03-21T15:14:37.594" v="72" actId="47"/>
        <pc:sldMkLst>
          <pc:docMk/>
          <pc:sldMk cId="0" sldId="318"/>
        </pc:sldMkLst>
      </pc:sldChg>
      <pc:sldChg chg="del">
        <pc:chgData name="Sassi MAALOUL" userId="a4180925-2f99-4cac-88ea-b21db01d7383" providerId="ADAL" clId="{B94FB203-0256-4B8C-A100-3BB28B979C58}" dt="2023-03-21T15:14:37.612" v="73" actId="47"/>
        <pc:sldMkLst>
          <pc:docMk/>
          <pc:sldMk cId="0" sldId="319"/>
        </pc:sldMkLst>
      </pc:sldChg>
      <pc:sldChg chg="del">
        <pc:chgData name="Sassi MAALOUL" userId="a4180925-2f99-4cac-88ea-b21db01d7383" providerId="ADAL" clId="{B94FB203-0256-4B8C-A100-3BB28B979C58}" dt="2023-03-21T15:14:37.649" v="74" actId="47"/>
        <pc:sldMkLst>
          <pc:docMk/>
          <pc:sldMk cId="0" sldId="320"/>
        </pc:sldMkLst>
      </pc:sldChg>
      <pc:sldChg chg="del">
        <pc:chgData name="Sassi MAALOUL" userId="a4180925-2f99-4cac-88ea-b21db01d7383" providerId="ADAL" clId="{B94FB203-0256-4B8C-A100-3BB28B979C58}" dt="2023-03-21T15:14:37.678" v="75" actId="47"/>
        <pc:sldMkLst>
          <pc:docMk/>
          <pc:sldMk cId="0" sldId="321"/>
        </pc:sldMkLst>
      </pc:sldChg>
      <pc:sldChg chg="del">
        <pc:chgData name="Sassi MAALOUL" userId="a4180925-2f99-4cac-88ea-b21db01d7383" providerId="ADAL" clId="{B94FB203-0256-4B8C-A100-3BB28B979C58}" dt="2023-03-21T15:14:37.709" v="76" actId="47"/>
        <pc:sldMkLst>
          <pc:docMk/>
          <pc:sldMk cId="0" sldId="322"/>
        </pc:sldMkLst>
      </pc:sldChg>
      <pc:sldChg chg="del">
        <pc:chgData name="Sassi MAALOUL" userId="a4180925-2f99-4cac-88ea-b21db01d7383" providerId="ADAL" clId="{B94FB203-0256-4B8C-A100-3BB28B979C58}" dt="2023-03-21T15:14:37.757" v="77" actId="47"/>
        <pc:sldMkLst>
          <pc:docMk/>
          <pc:sldMk cId="0" sldId="324"/>
        </pc:sldMkLst>
      </pc:sldChg>
      <pc:sldChg chg="del">
        <pc:chgData name="Sassi MAALOUL" userId="a4180925-2f99-4cac-88ea-b21db01d7383" providerId="ADAL" clId="{B94FB203-0256-4B8C-A100-3BB28B979C58}" dt="2023-03-21T15:14:37.795" v="78" actId="47"/>
        <pc:sldMkLst>
          <pc:docMk/>
          <pc:sldMk cId="0" sldId="325"/>
        </pc:sldMkLst>
      </pc:sldChg>
      <pc:sldChg chg="del">
        <pc:chgData name="Sassi MAALOUL" userId="a4180925-2f99-4cac-88ea-b21db01d7383" providerId="ADAL" clId="{B94FB203-0256-4B8C-A100-3BB28B979C58}" dt="2023-03-21T15:14:37.815" v="79" actId="47"/>
        <pc:sldMkLst>
          <pc:docMk/>
          <pc:sldMk cId="0" sldId="327"/>
        </pc:sldMkLst>
      </pc:sldChg>
      <pc:sldChg chg="del">
        <pc:chgData name="Sassi MAALOUL" userId="a4180925-2f99-4cac-88ea-b21db01d7383" providerId="ADAL" clId="{B94FB203-0256-4B8C-A100-3BB28B979C58}" dt="2023-03-21T15:14:37.829" v="80" actId="47"/>
        <pc:sldMkLst>
          <pc:docMk/>
          <pc:sldMk cId="0" sldId="329"/>
        </pc:sldMkLst>
      </pc:sldChg>
      <pc:sldChg chg="del">
        <pc:chgData name="Sassi MAALOUL" userId="a4180925-2f99-4cac-88ea-b21db01d7383" providerId="ADAL" clId="{B94FB203-0256-4B8C-A100-3BB28B979C58}" dt="2023-03-21T15:14:37.899" v="82" actId="47"/>
        <pc:sldMkLst>
          <pc:docMk/>
          <pc:sldMk cId="0" sldId="330"/>
        </pc:sldMkLst>
      </pc:sldChg>
      <pc:sldChg chg="del">
        <pc:chgData name="Sassi MAALOUL" userId="a4180925-2f99-4cac-88ea-b21db01d7383" providerId="ADAL" clId="{B94FB203-0256-4B8C-A100-3BB28B979C58}" dt="2023-03-21T15:14:37.984" v="85" actId="47"/>
        <pc:sldMkLst>
          <pc:docMk/>
          <pc:sldMk cId="0" sldId="331"/>
        </pc:sldMkLst>
      </pc:sldChg>
      <pc:sldChg chg="del">
        <pc:chgData name="Sassi MAALOUL" userId="a4180925-2f99-4cac-88ea-b21db01d7383" providerId="ADAL" clId="{B94FB203-0256-4B8C-A100-3BB28B979C58}" dt="2023-03-21T15:14:37.930" v="83" actId="47"/>
        <pc:sldMkLst>
          <pc:docMk/>
          <pc:sldMk cId="0" sldId="333"/>
        </pc:sldMkLst>
      </pc:sldChg>
      <pc:sldChg chg="del">
        <pc:chgData name="Sassi MAALOUL" userId="a4180925-2f99-4cac-88ea-b21db01d7383" providerId="ADAL" clId="{B94FB203-0256-4B8C-A100-3BB28B979C58}" dt="2023-03-21T15:14:37.958" v="84" actId="47"/>
        <pc:sldMkLst>
          <pc:docMk/>
          <pc:sldMk cId="0" sldId="334"/>
        </pc:sldMkLst>
      </pc:sldChg>
      <pc:sldChg chg="del">
        <pc:chgData name="Sassi MAALOUL" userId="a4180925-2f99-4cac-88ea-b21db01d7383" providerId="ADAL" clId="{B94FB203-0256-4B8C-A100-3BB28B979C58}" dt="2023-03-21T15:14:38.025" v="86" actId="47"/>
        <pc:sldMkLst>
          <pc:docMk/>
          <pc:sldMk cId="0" sldId="335"/>
        </pc:sldMkLst>
      </pc:sldChg>
      <pc:sldChg chg="del">
        <pc:chgData name="Sassi MAALOUL" userId="a4180925-2f99-4cac-88ea-b21db01d7383" providerId="ADAL" clId="{B94FB203-0256-4B8C-A100-3BB28B979C58}" dt="2023-03-21T15:14:38.064" v="87" actId="47"/>
        <pc:sldMkLst>
          <pc:docMk/>
          <pc:sldMk cId="0" sldId="340"/>
        </pc:sldMkLst>
      </pc:sldChg>
      <pc:sldChg chg="del">
        <pc:chgData name="Sassi MAALOUL" userId="a4180925-2f99-4cac-88ea-b21db01d7383" providerId="ADAL" clId="{B94FB203-0256-4B8C-A100-3BB28B979C58}" dt="2023-03-21T15:14:38.109" v="88" actId="47"/>
        <pc:sldMkLst>
          <pc:docMk/>
          <pc:sldMk cId="0" sldId="342"/>
        </pc:sldMkLst>
      </pc:sldChg>
      <pc:sldChg chg="del">
        <pc:chgData name="Sassi MAALOUL" userId="a4180925-2f99-4cac-88ea-b21db01d7383" providerId="ADAL" clId="{B94FB203-0256-4B8C-A100-3BB28B979C58}" dt="2023-03-21T15:14:38.142" v="89" actId="47"/>
        <pc:sldMkLst>
          <pc:docMk/>
          <pc:sldMk cId="0" sldId="343"/>
        </pc:sldMkLst>
      </pc:sldChg>
      <pc:sldChg chg="del">
        <pc:chgData name="Sassi MAALOUL" userId="a4180925-2f99-4cac-88ea-b21db01d7383" providerId="ADAL" clId="{B94FB203-0256-4B8C-A100-3BB28B979C58}" dt="2023-03-21T15:14:08.969" v="1" actId="47"/>
        <pc:sldMkLst>
          <pc:docMk/>
          <pc:sldMk cId="0" sldId="344"/>
        </pc:sldMkLst>
      </pc:sldChg>
      <pc:sldChg chg="del">
        <pc:chgData name="Sassi MAALOUL" userId="a4180925-2f99-4cac-88ea-b21db01d7383" providerId="ADAL" clId="{B94FB203-0256-4B8C-A100-3BB28B979C58}" dt="2023-03-21T15:14:38.270" v="94" actId="47"/>
        <pc:sldMkLst>
          <pc:docMk/>
          <pc:sldMk cId="0" sldId="347"/>
        </pc:sldMkLst>
      </pc:sldChg>
      <pc:sldChg chg="del">
        <pc:chgData name="Sassi MAALOUL" userId="a4180925-2f99-4cac-88ea-b21db01d7383" providerId="ADAL" clId="{B94FB203-0256-4B8C-A100-3BB28B979C58}" dt="2023-03-21T15:32:04.194" v="146" actId="47"/>
        <pc:sldMkLst>
          <pc:docMk/>
          <pc:sldMk cId="0" sldId="351"/>
        </pc:sldMkLst>
      </pc:sldChg>
      <pc:sldChg chg="del">
        <pc:chgData name="Sassi MAALOUL" userId="a4180925-2f99-4cac-88ea-b21db01d7383" providerId="ADAL" clId="{B94FB203-0256-4B8C-A100-3BB28B979C58}" dt="2023-03-21T15:32:04.803" v="149" actId="47"/>
        <pc:sldMkLst>
          <pc:docMk/>
          <pc:sldMk cId="0" sldId="353"/>
        </pc:sldMkLst>
      </pc:sldChg>
      <pc:sldChg chg="del">
        <pc:chgData name="Sassi MAALOUL" userId="a4180925-2f99-4cac-88ea-b21db01d7383" providerId="ADAL" clId="{B94FB203-0256-4B8C-A100-3BB28B979C58}" dt="2023-03-21T15:32:04.991" v="150" actId="47"/>
        <pc:sldMkLst>
          <pc:docMk/>
          <pc:sldMk cId="0" sldId="354"/>
        </pc:sldMkLst>
      </pc:sldChg>
      <pc:sldChg chg="del">
        <pc:chgData name="Sassi MAALOUL" userId="a4180925-2f99-4cac-88ea-b21db01d7383" providerId="ADAL" clId="{B94FB203-0256-4B8C-A100-3BB28B979C58}" dt="2023-03-21T15:32:05.580" v="153" actId="47"/>
        <pc:sldMkLst>
          <pc:docMk/>
          <pc:sldMk cId="0" sldId="355"/>
        </pc:sldMkLst>
      </pc:sldChg>
      <pc:sldChg chg="del">
        <pc:chgData name="Sassi MAALOUL" userId="a4180925-2f99-4cac-88ea-b21db01d7383" providerId="ADAL" clId="{B94FB203-0256-4B8C-A100-3BB28B979C58}" dt="2023-03-21T15:32:05.684" v="157" actId="47"/>
        <pc:sldMkLst>
          <pc:docMk/>
          <pc:sldMk cId="0" sldId="356"/>
        </pc:sldMkLst>
      </pc:sldChg>
      <pc:sldChg chg="del">
        <pc:chgData name="Sassi MAALOUL" userId="a4180925-2f99-4cac-88ea-b21db01d7383" providerId="ADAL" clId="{B94FB203-0256-4B8C-A100-3BB28B979C58}" dt="2023-03-21T15:32:05.721" v="158" actId="47"/>
        <pc:sldMkLst>
          <pc:docMk/>
          <pc:sldMk cId="0" sldId="357"/>
        </pc:sldMkLst>
      </pc:sldChg>
      <pc:sldChg chg="del">
        <pc:chgData name="Sassi MAALOUL" userId="a4180925-2f99-4cac-88ea-b21db01d7383" providerId="ADAL" clId="{B94FB203-0256-4B8C-A100-3BB28B979C58}" dt="2023-03-21T15:32:05.768" v="159" actId="47"/>
        <pc:sldMkLst>
          <pc:docMk/>
          <pc:sldMk cId="0" sldId="358"/>
        </pc:sldMkLst>
      </pc:sldChg>
      <pc:sldChg chg="del">
        <pc:chgData name="Sassi MAALOUL" userId="a4180925-2f99-4cac-88ea-b21db01d7383" providerId="ADAL" clId="{B94FB203-0256-4B8C-A100-3BB28B979C58}" dt="2023-03-21T15:32:05.786" v="160" actId="47"/>
        <pc:sldMkLst>
          <pc:docMk/>
          <pc:sldMk cId="0" sldId="359"/>
        </pc:sldMkLst>
      </pc:sldChg>
      <pc:sldChg chg="del">
        <pc:chgData name="Sassi MAALOUL" userId="a4180925-2f99-4cac-88ea-b21db01d7383" providerId="ADAL" clId="{B94FB203-0256-4B8C-A100-3BB28B979C58}" dt="2023-03-21T15:32:05.807" v="161" actId="47"/>
        <pc:sldMkLst>
          <pc:docMk/>
          <pc:sldMk cId="0" sldId="360"/>
        </pc:sldMkLst>
      </pc:sldChg>
      <pc:sldChg chg="del">
        <pc:chgData name="Sassi MAALOUL" userId="a4180925-2f99-4cac-88ea-b21db01d7383" providerId="ADAL" clId="{B94FB203-0256-4B8C-A100-3BB28B979C58}" dt="2023-03-21T15:32:05.833" v="162" actId="47"/>
        <pc:sldMkLst>
          <pc:docMk/>
          <pc:sldMk cId="0" sldId="361"/>
        </pc:sldMkLst>
      </pc:sldChg>
      <pc:sldChg chg="del">
        <pc:chgData name="Sassi MAALOUL" userId="a4180925-2f99-4cac-88ea-b21db01d7383" providerId="ADAL" clId="{B94FB203-0256-4B8C-A100-3BB28B979C58}" dt="2023-03-21T15:32:05.883" v="163" actId="47"/>
        <pc:sldMkLst>
          <pc:docMk/>
          <pc:sldMk cId="0" sldId="362"/>
        </pc:sldMkLst>
      </pc:sldChg>
      <pc:sldChg chg="del">
        <pc:chgData name="Sassi MAALOUL" userId="a4180925-2f99-4cac-88ea-b21db01d7383" providerId="ADAL" clId="{B94FB203-0256-4B8C-A100-3BB28B979C58}" dt="2023-03-21T15:32:05.905" v="164" actId="47"/>
        <pc:sldMkLst>
          <pc:docMk/>
          <pc:sldMk cId="0" sldId="363"/>
        </pc:sldMkLst>
      </pc:sldChg>
      <pc:sldChg chg="del">
        <pc:chgData name="Sassi MAALOUL" userId="a4180925-2f99-4cac-88ea-b21db01d7383" providerId="ADAL" clId="{B94FB203-0256-4B8C-A100-3BB28B979C58}" dt="2023-03-21T15:32:05.945" v="165" actId="47"/>
        <pc:sldMkLst>
          <pc:docMk/>
          <pc:sldMk cId="0" sldId="364"/>
        </pc:sldMkLst>
      </pc:sldChg>
      <pc:sldChg chg="del">
        <pc:chgData name="Sassi MAALOUL" userId="a4180925-2f99-4cac-88ea-b21db01d7383" providerId="ADAL" clId="{B94FB203-0256-4B8C-A100-3BB28B979C58}" dt="2023-03-21T15:32:05.967" v="166" actId="47"/>
        <pc:sldMkLst>
          <pc:docMk/>
          <pc:sldMk cId="0" sldId="365"/>
        </pc:sldMkLst>
      </pc:sldChg>
      <pc:sldChg chg="del">
        <pc:chgData name="Sassi MAALOUL" userId="a4180925-2f99-4cac-88ea-b21db01d7383" providerId="ADAL" clId="{B94FB203-0256-4B8C-A100-3BB28B979C58}" dt="2023-03-21T15:32:06.023" v="167" actId="47"/>
        <pc:sldMkLst>
          <pc:docMk/>
          <pc:sldMk cId="0" sldId="366"/>
        </pc:sldMkLst>
      </pc:sldChg>
      <pc:sldChg chg="del">
        <pc:chgData name="Sassi MAALOUL" userId="a4180925-2f99-4cac-88ea-b21db01d7383" providerId="ADAL" clId="{B94FB203-0256-4B8C-A100-3BB28B979C58}" dt="2023-03-21T15:32:06.041" v="168" actId="47"/>
        <pc:sldMkLst>
          <pc:docMk/>
          <pc:sldMk cId="0" sldId="367"/>
        </pc:sldMkLst>
      </pc:sldChg>
      <pc:sldChg chg="del">
        <pc:chgData name="Sassi MAALOUL" userId="a4180925-2f99-4cac-88ea-b21db01d7383" providerId="ADAL" clId="{B94FB203-0256-4B8C-A100-3BB28B979C58}" dt="2023-03-21T15:32:06.070" v="169" actId="47"/>
        <pc:sldMkLst>
          <pc:docMk/>
          <pc:sldMk cId="0" sldId="368"/>
        </pc:sldMkLst>
      </pc:sldChg>
      <pc:sldChg chg="del">
        <pc:chgData name="Sassi MAALOUL" userId="a4180925-2f99-4cac-88ea-b21db01d7383" providerId="ADAL" clId="{B94FB203-0256-4B8C-A100-3BB28B979C58}" dt="2023-03-21T15:32:06.098" v="170" actId="47"/>
        <pc:sldMkLst>
          <pc:docMk/>
          <pc:sldMk cId="0" sldId="369"/>
        </pc:sldMkLst>
      </pc:sldChg>
      <pc:sldChg chg="del">
        <pc:chgData name="Sassi MAALOUL" userId="a4180925-2f99-4cac-88ea-b21db01d7383" providerId="ADAL" clId="{B94FB203-0256-4B8C-A100-3BB28B979C58}" dt="2023-03-21T15:32:06.152" v="171" actId="47"/>
        <pc:sldMkLst>
          <pc:docMk/>
          <pc:sldMk cId="0" sldId="370"/>
        </pc:sldMkLst>
      </pc:sldChg>
      <pc:sldChg chg="del">
        <pc:chgData name="Sassi MAALOUL" userId="a4180925-2f99-4cac-88ea-b21db01d7383" providerId="ADAL" clId="{B94FB203-0256-4B8C-A100-3BB28B979C58}" dt="2023-03-21T15:32:06.170" v="172" actId="47"/>
        <pc:sldMkLst>
          <pc:docMk/>
          <pc:sldMk cId="0" sldId="372"/>
        </pc:sldMkLst>
      </pc:sldChg>
      <pc:sldChg chg="del">
        <pc:chgData name="Sassi MAALOUL" userId="a4180925-2f99-4cac-88ea-b21db01d7383" providerId="ADAL" clId="{B94FB203-0256-4B8C-A100-3BB28B979C58}" dt="2023-03-21T15:32:06.188" v="173" actId="47"/>
        <pc:sldMkLst>
          <pc:docMk/>
          <pc:sldMk cId="0" sldId="373"/>
        </pc:sldMkLst>
      </pc:sldChg>
      <pc:sldChg chg="del">
        <pc:chgData name="Sassi MAALOUL" userId="a4180925-2f99-4cac-88ea-b21db01d7383" providerId="ADAL" clId="{B94FB203-0256-4B8C-A100-3BB28B979C58}" dt="2023-03-21T15:32:06.216" v="174" actId="47"/>
        <pc:sldMkLst>
          <pc:docMk/>
          <pc:sldMk cId="0" sldId="374"/>
        </pc:sldMkLst>
      </pc:sldChg>
      <pc:sldChg chg="del">
        <pc:chgData name="Sassi MAALOUL" userId="a4180925-2f99-4cac-88ea-b21db01d7383" providerId="ADAL" clId="{B94FB203-0256-4B8C-A100-3BB28B979C58}" dt="2023-03-21T15:32:06.261" v="175" actId="47"/>
        <pc:sldMkLst>
          <pc:docMk/>
          <pc:sldMk cId="0" sldId="375"/>
        </pc:sldMkLst>
      </pc:sldChg>
      <pc:sldChg chg="del">
        <pc:chgData name="Sassi MAALOUL" userId="a4180925-2f99-4cac-88ea-b21db01d7383" providerId="ADAL" clId="{B94FB203-0256-4B8C-A100-3BB28B979C58}" dt="2023-03-21T15:32:06.279" v="176" actId="47"/>
        <pc:sldMkLst>
          <pc:docMk/>
          <pc:sldMk cId="0" sldId="376"/>
        </pc:sldMkLst>
      </pc:sldChg>
      <pc:sldChg chg="del">
        <pc:chgData name="Sassi MAALOUL" userId="a4180925-2f99-4cac-88ea-b21db01d7383" providerId="ADAL" clId="{B94FB203-0256-4B8C-A100-3BB28B979C58}" dt="2023-03-21T15:32:06.318" v="177" actId="47"/>
        <pc:sldMkLst>
          <pc:docMk/>
          <pc:sldMk cId="0" sldId="377"/>
        </pc:sldMkLst>
      </pc:sldChg>
      <pc:sldChg chg="del">
        <pc:chgData name="Sassi MAALOUL" userId="a4180925-2f99-4cac-88ea-b21db01d7383" providerId="ADAL" clId="{B94FB203-0256-4B8C-A100-3BB28B979C58}" dt="2023-03-21T15:32:06.338" v="178" actId="47"/>
        <pc:sldMkLst>
          <pc:docMk/>
          <pc:sldMk cId="0" sldId="378"/>
        </pc:sldMkLst>
      </pc:sldChg>
      <pc:sldChg chg="del">
        <pc:chgData name="Sassi MAALOUL" userId="a4180925-2f99-4cac-88ea-b21db01d7383" providerId="ADAL" clId="{B94FB203-0256-4B8C-A100-3BB28B979C58}" dt="2023-03-21T15:32:06.384" v="179" actId="47"/>
        <pc:sldMkLst>
          <pc:docMk/>
          <pc:sldMk cId="0" sldId="379"/>
        </pc:sldMkLst>
      </pc:sldChg>
      <pc:sldChg chg="del">
        <pc:chgData name="Sassi MAALOUL" userId="a4180925-2f99-4cac-88ea-b21db01d7383" providerId="ADAL" clId="{B94FB203-0256-4B8C-A100-3BB28B979C58}" dt="2023-03-21T15:32:06.400" v="180" actId="47"/>
        <pc:sldMkLst>
          <pc:docMk/>
          <pc:sldMk cId="0" sldId="380"/>
        </pc:sldMkLst>
      </pc:sldChg>
      <pc:sldChg chg="del">
        <pc:chgData name="Sassi MAALOUL" userId="a4180925-2f99-4cac-88ea-b21db01d7383" providerId="ADAL" clId="{B94FB203-0256-4B8C-A100-3BB28B979C58}" dt="2023-03-21T15:32:06.446" v="181" actId="47"/>
        <pc:sldMkLst>
          <pc:docMk/>
          <pc:sldMk cId="0" sldId="381"/>
        </pc:sldMkLst>
      </pc:sldChg>
      <pc:sldChg chg="del">
        <pc:chgData name="Sassi MAALOUL" userId="a4180925-2f99-4cac-88ea-b21db01d7383" providerId="ADAL" clId="{B94FB203-0256-4B8C-A100-3BB28B979C58}" dt="2023-03-21T15:32:06.485" v="182" actId="47"/>
        <pc:sldMkLst>
          <pc:docMk/>
          <pc:sldMk cId="0" sldId="382"/>
        </pc:sldMkLst>
      </pc:sldChg>
      <pc:sldChg chg="del">
        <pc:chgData name="Sassi MAALOUL" userId="a4180925-2f99-4cac-88ea-b21db01d7383" providerId="ADAL" clId="{B94FB203-0256-4B8C-A100-3BB28B979C58}" dt="2023-03-21T15:32:06.503" v="183" actId="47"/>
        <pc:sldMkLst>
          <pc:docMk/>
          <pc:sldMk cId="0" sldId="383"/>
        </pc:sldMkLst>
      </pc:sldChg>
      <pc:sldChg chg="del">
        <pc:chgData name="Sassi MAALOUL" userId="a4180925-2f99-4cac-88ea-b21db01d7383" providerId="ADAL" clId="{B94FB203-0256-4B8C-A100-3BB28B979C58}" dt="2023-03-21T15:32:06.549" v="184" actId="47"/>
        <pc:sldMkLst>
          <pc:docMk/>
          <pc:sldMk cId="0" sldId="384"/>
        </pc:sldMkLst>
      </pc:sldChg>
      <pc:sldChg chg="del">
        <pc:chgData name="Sassi MAALOUL" userId="a4180925-2f99-4cac-88ea-b21db01d7383" providerId="ADAL" clId="{B94FB203-0256-4B8C-A100-3BB28B979C58}" dt="2023-03-21T15:32:06.566" v="185" actId="47"/>
        <pc:sldMkLst>
          <pc:docMk/>
          <pc:sldMk cId="0" sldId="385"/>
        </pc:sldMkLst>
      </pc:sldChg>
      <pc:sldChg chg="del">
        <pc:chgData name="Sassi MAALOUL" userId="a4180925-2f99-4cac-88ea-b21db01d7383" providerId="ADAL" clId="{B94FB203-0256-4B8C-A100-3BB28B979C58}" dt="2023-03-21T15:32:06.593" v="186" actId="47"/>
        <pc:sldMkLst>
          <pc:docMk/>
          <pc:sldMk cId="0" sldId="386"/>
        </pc:sldMkLst>
      </pc:sldChg>
      <pc:sldChg chg="del">
        <pc:chgData name="Sassi MAALOUL" userId="a4180925-2f99-4cac-88ea-b21db01d7383" providerId="ADAL" clId="{B94FB203-0256-4B8C-A100-3BB28B979C58}" dt="2023-03-21T15:32:06.643" v="187" actId="47"/>
        <pc:sldMkLst>
          <pc:docMk/>
          <pc:sldMk cId="0" sldId="387"/>
        </pc:sldMkLst>
      </pc:sldChg>
      <pc:sldChg chg="del">
        <pc:chgData name="Sassi MAALOUL" userId="a4180925-2f99-4cac-88ea-b21db01d7383" providerId="ADAL" clId="{B94FB203-0256-4B8C-A100-3BB28B979C58}" dt="2023-03-21T15:32:06.665" v="188" actId="47"/>
        <pc:sldMkLst>
          <pc:docMk/>
          <pc:sldMk cId="0" sldId="388"/>
        </pc:sldMkLst>
      </pc:sldChg>
      <pc:sldChg chg="del">
        <pc:chgData name="Sassi MAALOUL" userId="a4180925-2f99-4cac-88ea-b21db01d7383" providerId="ADAL" clId="{B94FB203-0256-4B8C-A100-3BB28B979C58}" dt="2023-03-21T15:32:06.715" v="189" actId="47"/>
        <pc:sldMkLst>
          <pc:docMk/>
          <pc:sldMk cId="0" sldId="389"/>
        </pc:sldMkLst>
      </pc:sldChg>
      <pc:sldChg chg="del">
        <pc:chgData name="Sassi MAALOUL" userId="a4180925-2f99-4cac-88ea-b21db01d7383" providerId="ADAL" clId="{B94FB203-0256-4B8C-A100-3BB28B979C58}" dt="2023-03-21T15:32:06.736" v="190" actId="47"/>
        <pc:sldMkLst>
          <pc:docMk/>
          <pc:sldMk cId="0" sldId="390"/>
        </pc:sldMkLst>
      </pc:sldChg>
      <pc:sldChg chg="del">
        <pc:chgData name="Sassi MAALOUL" userId="a4180925-2f99-4cac-88ea-b21db01d7383" providerId="ADAL" clId="{B94FB203-0256-4B8C-A100-3BB28B979C58}" dt="2023-03-21T15:32:06.756" v="191" actId="47"/>
        <pc:sldMkLst>
          <pc:docMk/>
          <pc:sldMk cId="0" sldId="391"/>
        </pc:sldMkLst>
      </pc:sldChg>
      <pc:sldChg chg="del">
        <pc:chgData name="Sassi MAALOUL" userId="a4180925-2f99-4cac-88ea-b21db01d7383" providerId="ADAL" clId="{B94FB203-0256-4B8C-A100-3BB28B979C58}" dt="2023-03-21T15:32:06.787" v="192" actId="47"/>
        <pc:sldMkLst>
          <pc:docMk/>
          <pc:sldMk cId="0" sldId="392"/>
        </pc:sldMkLst>
      </pc:sldChg>
      <pc:sldChg chg="del">
        <pc:chgData name="Sassi MAALOUL" userId="a4180925-2f99-4cac-88ea-b21db01d7383" providerId="ADAL" clId="{B94FB203-0256-4B8C-A100-3BB28B979C58}" dt="2023-03-21T15:32:06.812" v="193" actId="47"/>
        <pc:sldMkLst>
          <pc:docMk/>
          <pc:sldMk cId="0" sldId="393"/>
        </pc:sldMkLst>
      </pc:sldChg>
      <pc:sldChg chg="del">
        <pc:chgData name="Sassi MAALOUL" userId="a4180925-2f99-4cac-88ea-b21db01d7383" providerId="ADAL" clId="{B94FB203-0256-4B8C-A100-3BB28B979C58}" dt="2023-03-21T15:32:06.848" v="194" actId="47"/>
        <pc:sldMkLst>
          <pc:docMk/>
          <pc:sldMk cId="0" sldId="394"/>
        </pc:sldMkLst>
      </pc:sldChg>
      <pc:sldChg chg="del">
        <pc:chgData name="Sassi MAALOUL" userId="a4180925-2f99-4cac-88ea-b21db01d7383" providerId="ADAL" clId="{B94FB203-0256-4B8C-A100-3BB28B979C58}" dt="2023-03-21T15:32:07.050" v="195" actId="47"/>
        <pc:sldMkLst>
          <pc:docMk/>
          <pc:sldMk cId="0" sldId="395"/>
        </pc:sldMkLst>
      </pc:sldChg>
      <pc:sldChg chg="del">
        <pc:chgData name="Sassi MAALOUL" userId="a4180925-2f99-4cac-88ea-b21db01d7383" providerId="ADAL" clId="{B94FB203-0256-4B8C-A100-3BB28B979C58}" dt="2023-03-21T15:32:07.413" v="197" actId="47"/>
        <pc:sldMkLst>
          <pc:docMk/>
          <pc:sldMk cId="0" sldId="396"/>
        </pc:sldMkLst>
      </pc:sldChg>
      <pc:sldChg chg="del">
        <pc:chgData name="Sassi MAALOUL" userId="a4180925-2f99-4cac-88ea-b21db01d7383" providerId="ADAL" clId="{B94FB203-0256-4B8C-A100-3BB28B979C58}" dt="2023-03-21T15:32:07.587" v="198" actId="47"/>
        <pc:sldMkLst>
          <pc:docMk/>
          <pc:sldMk cId="0" sldId="397"/>
        </pc:sldMkLst>
      </pc:sldChg>
      <pc:sldChg chg="del">
        <pc:chgData name="Sassi MAALOUL" userId="a4180925-2f99-4cac-88ea-b21db01d7383" providerId="ADAL" clId="{B94FB203-0256-4B8C-A100-3BB28B979C58}" dt="2023-03-21T15:32:07.228" v="196" actId="47"/>
        <pc:sldMkLst>
          <pc:docMk/>
          <pc:sldMk cId="0" sldId="398"/>
        </pc:sldMkLst>
      </pc:sldChg>
      <pc:sldChg chg="del">
        <pc:chgData name="Sassi MAALOUL" userId="a4180925-2f99-4cac-88ea-b21db01d7383" providerId="ADAL" clId="{B94FB203-0256-4B8C-A100-3BB28B979C58}" dt="2023-03-21T15:32:07.773" v="199" actId="47"/>
        <pc:sldMkLst>
          <pc:docMk/>
          <pc:sldMk cId="0" sldId="399"/>
        </pc:sldMkLst>
      </pc:sldChg>
      <pc:sldChg chg="del">
        <pc:chgData name="Sassi MAALOUL" userId="a4180925-2f99-4cac-88ea-b21db01d7383" providerId="ADAL" clId="{B94FB203-0256-4B8C-A100-3BB28B979C58}" dt="2023-03-21T15:32:07.957" v="200" actId="47"/>
        <pc:sldMkLst>
          <pc:docMk/>
          <pc:sldMk cId="0" sldId="400"/>
        </pc:sldMkLst>
      </pc:sldChg>
      <pc:sldChg chg="del">
        <pc:chgData name="Sassi MAALOUL" userId="a4180925-2f99-4cac-88ea-b21db01d7383" providerId="ADAL" clId="{B94FB203-0256-4B8C-A100-3BB28B979C58}" dt="2023-03-21T15:32:08.140" v="201" actId="47"/>
        <pc:sldMkLst>
          <pc:docMk/>
          <pc:sldMk cId="0" sldId="401"/>
        </pc:sldMkLst>
      </pc:sldChg>
      <pc:sldChg chg="del">
        <pc:chgData name="Sassi MAALOUL" userId="a4180925-2f99-4cac-88ea-b21db01d7383" providerId="ADAL" clId="{B94FB203-0256-4B8C-A100-3BB28B979C58}" dt="2023-03-21T15:32:08.360" v="202" actId="47"/>
        <pc:sldMkLst>
          <pc:docMk/>
          <pc:sldMk cId="0" sldId="402"/>
        </pc:sldMkLst>
      </pc:sldChg>
      <pc:sldChg chg="del">
        <pc:chgData name="Sassi MAALOUL" userId="a4180925-2f99-4cac-88ea-b21db01d7383" providerId="ADAL" clId="{B94FB203-0256-4B8C-A100-3BB28B979C58}" dt="2023-03-21T15:32:08.629" v="203" actId="47"/>
        <pc:sldMkLst>
          <pc:docMk/>
          <pc:sldMk cId="0" sldId="403"/>
        </pc:sldMkLst>
      </pc:sldChg>
      <pc:sldChg chg="del">
        <pc:chgData name="Sassi MAALOUL" userId="a4180925-2f99-4cac-88ea-b21db01d7383" providerId="ADAL" clId="{B94FB203-0256-4B8C-A100-3BB28B979C58}" dt="2023-03-21T15:32:08.912" v="204" actId="47"/>
        <pc:sldMkLst>
          <pc:docMk/>
          <pc:sldMk cId="0" sldId="404"/>
        </pc:sldMkLst>
      </pc:sldChg>
      <pc:sldChg chg="del">
        <pc:chgData name="Sassi MAALOUL" userId="a4180925-2f99-4cac-88ea-b21db01d7383" providerId="ADAL" clId="{B94FB203-0256-4B8C-A100-3BB28B979C58}" dt="2023-03-21T15:32:09.159" v="205" actId="47"/>
        <pc:sldMkLst>
          <pc:docMk/>
          <pc:sldMk cId="0" sldId="405"/>
        </pc:sldMkLst>
      </pc:sldChg>
      <pc:sldChg chg="del">
        <pc:chgData name="Sassi MAALOUL" userId="a4180925-2f99-4cac-88ea-b21db01d7383" providerId="ADAL" clId="{B94FB203-0256-4B8C-A100-3BB28B979C58}" dt="2023-03-21T15:32:09.399" v="206" actId="47"/>
        <pc:sldMkLst>
          <pc:docMk/>
          <pc:sldMk cId="0" sldId="406"/>
        </pc:sldMkLst>
      </pc:sldChg>
      <pc:sldChg chg="del">
        <pc:chgData name="Sassi MAALOUL" userId="a4180925-2f99-4cac-88ea-b21db01d7383" providerId="ADAL" clId="{B94FB203-0256-4B8C-A100-3BB28B979C58}" dt="2023-03-21T15:32:09.607" v="207" actId="47"/>
        <pc:sldMkLst>
          <pc:docMk/>
          <pc:sldMk cId="0" sldId="407"/>
        </pc:sldMkLst>
      </pc:sldChg>
      <pc:sldChg chg="del">
        <pc:chgData name="Sassi MAALOUL" userId="a4180925-2f99-4cac-88ea-b21db01d7383" providerId="ADAL" clId="{B94FB203-0256-4B8C-A100-3BB28B979C58}" dt="2023-03-21T15:32:09.821" v="208" actId="47"/>
        <pc:sldMkLst>
          <pc:docMk/>
          <pc:sldMk cId="0" sldId="408"/>
        </pc:sldMkLst>
      </pc:sldChg>
      <pc:sldChg chg="del">
        <pc:chgData name="Sassi MAALOUL" userId="a4180925-2f99-4cac-88ea-b21db01d7383" providerId="ADAL" clId="{B94FB203-0256-4B8C-A100-3BB28B979C58}" dt="2023-03-21T15:32:10.112" v="209" actId="47"/>
        <pc:sldMkLst>
          <pc:docMk/>
          <pc:sldMk cId="0" sldId="409"/>
        </pc:sldMkLst>
      </pc:sldChg>
      <pc:sldChg chg="del">
        <pc:chgData name="Sassi MAALOUL" userId="a4180925-2f99-4cac-88ea-b21db01d7383" providerId="ADAL" clId="{B94FB203-0256-4B8C-A100-3BB28B979C58}" dt="2023-03-21T15:32:10.383" v="210" actId="47"/>
        <pc:sldMkLst>
          <pc:docMk/>
          <pc:sldMk cId="0" sldId="410"/>
        </pc:sldMkLst>
      </pc:sldChg>
      <pc:sldChg chg="del">
        <pc:chgData name="Sassi MAALOUL" userId="a4180925-2f99-4cac-88ea-b21db01d7383" providerId="ADAL" clId="{B94FB203-0256-4B8C-A100-3BB28B979C58}" dt="2023-03-21T15:14:47.880" v="111" actId="47"/>
        <pc:sldMkLst>
          <pc:docMk/>
          <pc:sldMk cId="0" sldId="411"/>
        </pc:sldMkLst>
      </pc:sldChg>
      <pc:sldChg chg="del">
        <pc:chgData name="Sassi MAALOUL" userId="a4180925-2f99-4cac-88ea-b21db01d7383" providerId="ADAL" clId="{B94FB203-0256-4B8C-A100-3BB28B979C58}" dt="2023-03-21T15:32:10.639" v="211" actId="47"/>
        <pc:sldMkLst>
          <pc:docMk/>
          <pc:sldMk cId="0" sldId="413"/>
        </pc:sldMkLst>
      </pc:sldChg>
      <pc:sldChg chg="del">
        <pc:chgData name="Sassi MAALOUL" userId="a4180925-2f99-4cac-88ea-b21db01d7383" providerId="ADAL" clId="{B94FB203-0256-4B8C-A100-3BB28B979C58}" dt="2023-03-21T15:32:10.920" v="212" actId="47"/>
        <pc:sldMkLst>
          <pc:docMk/>
          <pc:sldMk cId="0" sldId="415"/>
        </pc:sldMkLst>
      </pc:sldChg>
      <pc:sldChg chg="del">
        <pc:chgData name="Sassi MAALOUL" userId="a4180925-2f99-4cac-88ea-b21db01d7383" providerId="ADAL" clId="{B94FB203-0256-4B8C-A100-3BB28B979C58}" dt="2023-03-21T15:32:11.212" v="213" actId="47"/>
        <pc:sldMkLst>
          <pc:docMk/>
          <pc:sldMk cId="0" sldId="426"/>
        </pc:sldMkLst>
      </pc:sldChg>
      <pc:sldChg chg="del">
        <pc:chgData name="Sassi MAALOUL" userId="a4180925-2f99-4cac-88ea-b21db01d7383" providerId="ADAL" clId="{B94FB203-0256-4B8C-A100-3BB28B979C58}" dt="2023-03-21T15:32:11.673" v="214" actId="47"/>
        <pc:sldMkLst>
          <pc:docMk/>
          <pc:sldMk cId="0" sldId="428"/>
        </pc:sldMkLst>
      </pc:sldChg>
      <pc:sldChg chg="del">
        <pc:chgData name="Sassi MAALOUL" userId="a4180925-2f99-4cac-88ea-b21db01d7383" providerId="ADAL" clId="{B94FB203-0256-4B8C-A100-3BB28B979C58}" dt="2023-03-21T15:32:13.222" v="215" actId="47"/>
        <pc:sldMkLst>
          <pc:docMk/>
          <pc:sldMk cId="0" sldId="429"/>
        </pc:sldMkLst>
      </pc:sldChg>
      <pc:sldChg chg="del">
        <pc:chgData name="Sassi MAALOUL" userId="a4180925-2f99-4cac-88ea-b21db01d7383" providerId="ADAL" clId="{B94FB203-0256-4B8C-A100-3BB28B979C58}" dt="2023-03-21T15:32:15.452" v="216" actId="47"/>
        <pc:sldMkLst>
          <pc:docMk/>
          <pc:sldMk cId="0" sldId="433"/>
        </pc:sldMkLst>
      </pc:sldChg>
      <pc:sldChg chg="del">
        <pc:chgData name="Sassi MAALOUL" userId="a4180925-2f99-4cac-88ea-b21db01d7383" providerId="ADAL" clId="{B94FB203-0256-4B8C-A100-3BB28B979C58}" dt="2023-03-21T15:14:12.638" v="18" actId="47"/>
        <pc:sldMkLst>
          <pc:docMk/>
          <pc:sldMk cId="0" sldId="437"/>
        </pc:sldMkLst>
      </pc:sldChg>
      <pc:sldChg chg="del">
        <pc:chgData name="Sassi MAALOUL" userId="a4180925-2f99-4cac-88ea-b21db01d7383" providerId="ADAL" clId="{B94FB203-0256-4B8C-A100-3BB28B979C58}" dt="2023-03-21T15:14:12.878" v="19" actId="47"/>
        <pc:sldMkLst>
          <pc:docMk/>
          <pc:sldMk cId="0" sldId="438"/>
        </pc:sldMkLst>
      </pc:sldChg>
      <pc:sldChg chg="del">
        <pc:chgData name="Sassi MAALOUL" userId="a4180925-2f99-4cac-88ea-b21db01d7383" providerId="ADAL" clId="{B94FB203-0256-4B8C-A100-3BB28B979C58}" dt="2023-03-21T15:14:13.112" v="20" actId="47"/>
        <pc:sldMkLst>
          <pc:docMk/>
          <pc:sldMk cId="0" sldId="439"/>
        </pc:sldMkLst>
      </pc:sldChg>
      <pc:sldChg chg="del">
        <pc:chgData name="Sassi MAALOUL" userId="a4180925-2f99-4cac-88ea-b21db01d7383" providerId="ADAL" clId="{B94FB203-0256-4B8C-A100-3BB28B979C58}" dt="2023-03-21T15:14:13.629" v="22" actId="47"/>
        <pc:sldMkLst>
          <pc:docMk/>
          <pc:sldMk cId="0" sldId="441"/>
        </pc:sldMkLst>
      </pc:sldChg>
      <pc:sldChg chg="del">
        <pc:chgData name="Sassi MAALOUL" userId="a4180925-2f99-4cac-88ea-b21db01d7383" providerId="ADAL" clId="{B94FB203-0256-4B8C-A100-3BB28B979C58}" dt="2023-03-21T15:14:13.846" v="23" actId="47"/>
        <pc:sldMkLst>
          <pc:docMk/>
          <pc:sldMk cId="0" sldId="442"/>
        </pc:sldMkLst>
      </pc:sldChg>
      <pc:sldChg chg="del">
        <pc:chgData name="Sassi MAALOUL" userId="a4180925-2f99-4cac-88ea-b21db01d7383" providerId="ADAL" clId="{B94FB203-0256-4B8C-A100-3BB28B979C58}" dt="2023-03-21T15:14:14.503" v="25" actId="47"/>
        <pc:sldMkLst>
          <pc:docMk/>
          <pc:sldMk cId="0" sldId="443"/>
        </pc:sldMkLst>
      </pc:sldChg>
      <pc:sldChg chg="del">
        <pc:chgData name="Sassi MAALOUL" userId="a4180925-2f99-4cac-88ea-b21db01d7383" providerId="ADAL" clId="{B94FB203-0256-4B8C-A100-3BB28B979C58}" dt="2023-03-21T15:14:15.353" v="26" actId="47"/>
        <pc:sldMkLst>
          <pc:docMk/>
          <pc:sldMk cId="0" sldId="444"/>
        </pc:sldMkLst>
      </pc:sldChg>
      <pc:sldChg chg="del">
        <pc:chgData name="Sassi MAALOUL" userId="a4180925-2f99-4cac-88ea-b21db01d7383" providerId="ADAL" clId="{B94FB203-0256-4B8C-A100-3BB28B979C58}" dt="2023-03-21T15:14:10.658" v="8" actId="47"/>
        <pc:sldMkLst>
          <pc:docMk/>
          <pc:sldMk cId="0" sldId="447"/>
        </pc:sldMkLst>
      </pc:sldChg>
      <pc:sldChg chg="del">
        <pc:chgData name="Sassi MAALOUL" userId="a4180925-2f99-4cac-88ea-b21db01d7383" providerId="ADAL" clId="{B94FB203-0256-4B8C-A100-3BB28B979C58}" dt="2023-03-21T15:14:10.862" v="9" actId="47"/>
        <pc:sldMkLst>
          <pc:docMk/>
          <pc:sldMk cId="0" sldId="448"/>
        </pc:sldMkLst>
      </pc:sldChg>
      <pc:sldChg chg="del">
        <pc:chgData name="Sassi MAALOUL" userId="a4180925-2f99-4cac-88ea-b21db01d7383" providerId="ADAL" clId="{B94FB203-0256-4B8C-A100-3BB28B979C58}" dt="2023-03-21T15:14:11.060" v="10" actId="47"/>
        <pc:sldMkLst>
          <pc:docMk/>
          <pc:sldMk cId="0" sldId="449"/>
        </pc:sldMkLst>
      </pc:sldChg>
      <pc:sldChg chg="del">
        <pc:chgData name="Sassi MAALOUL" userId="a4180925-2f99-4cac-88ea-b21db01d7383" providerId="ADAL" clId="{B94FB203-0256-4B8C-A100-3BB28B979C58}" dt="2023-03-21T15:14:11.265" v="11" actId="47"/>
        <pc:sldMkLst>
          <pc:docMk/>
          <pc:sldMk cId="0" sldId="452"/>
        </pc:sldMkLst>
      </pc:sldChg>
      <pc:sldChg chg="del">
        <pc:chgData name="Sassi MAALOUL" userId="a4180925-2f99-4cac-88ea-b21db01d7383" providerId="ADAL" clId="{B94FB203-0256-4B8C-A100-3BB28B979C58}" dt="2023-03-21T15:14:11.455" v="12" actId="47"/>
        <pc:sldMkLst>
          <pc:docMk/>
          <pc:sldMk cId="0" sldId="459"/>
        </pc:sldMkLst>
      </pc:sldChg>
      <pc:sldChg chg="del">
        <pc:chgData name="Sassi MAALOUL" userId="a4180925-2f99-4cac-88ea-b21db01d7383" providerId="ADAL" clId="{B94FB203-0256-4B8C-A100-3BB28B979C58}" dt="2023-03-21T15:14:11.626" v="13" actId="47"/>
        <pc:sldMkLst>
          <pc:docMk/>
          <pc:sldMk cId="0" sldId="460"/>
        </pc:sldMkLst>
      </pc:sldChg>
      <pc:sldChg chg="del">
        <pc:chgData name="Sassi MAALOUL" userId="a4180925-2f99-4cac-88ea-b21db01d7383" providerId="ADAL" clId="{B94FB203-0256-4B8C-A100-3BB28B979C58}" dt="2023-03-21T15:14:11.816" v="14" actId="47"/>
        <pc:sldMkLst>
          <pc:docMk/>
          <pc:sldMk cId="0" sldId="466"/>
        </pc:sldMkLst>
      </pc:sldChg>
      <pc:sldChg chg="del">
        <pc:chgData name="Sassi MAALOUL" userId="a4180925-2f99-4cac-88ea-b21db01d7383" providerId="ADAL" clId="{B94FB203-0256-4B8C-A100-3BB28B979C58}" dt="2023-03-21T15:14:12.059" v="15" actId="47"/>
        <pc:sldMkLst>
          <pc:docMk/>
          <pc:sldMk cId="0" sldId="480"/>
        </pc:sldMkLst>
      </pc:sldChg>
      <pc:sldChg chg="del">
        <pc:chgData name="Sassi MAALOUL" userId="a4180925-2f99-4cac-88ea-b21db01d7383" providerId="ADAL" clId="{B94FB203-0256-4B8C-A100-3BB28B979C58}" dt="2023-03-21T15:14:08.476" v="0" actId="47"/>
        <pc:sldMkLst>
          <pc:docMk/>
          <pc:sldMk cId="0" sldId="499"/>
        </pc:sldMkLst>
      </pc:sldChg>
      <pc:sldChg chg="del">
        <pc:chgData name="Sassi MAALOUL" userId="a4180925-2f99-4cac-88ea-b21db01d7383" providerId="ADAL" clId="{B94FB203-0256-4B8C-A100-3BB28B979C58}" dt="2023-03-21T15:14:09.823" v="4" actId="47"/>
        <pc:sldMkLst>
          <pc:docMk/>
          <pc:sldMk cId="0" sldId="501"/>
        </pc:sldMkLst>
      </pc:sldChg>
      <pc:sldChg chg="del">
        <pc:chgData name="Sassi MAALOUL" userId="a4180925-2f99-4cac-88ea-b21db01d7383" providerId="ADAL" clId="{B94FB203-0256-4B8C-A100-3BB28B979C58}" dt="2023-03-21T15:14:10.020" v="5" actId="47"/>
        <pc:sldMkLst>
          <pc:docMk/>
          <pc:sldMk cId="645953452" sldId="502"/>
        </pc:sldMkLst>
      </pc:sldChg>
      <pc:sldChg chg="del">
        <pc:chgData name="Sassi MAALOUL" userId="a4180925-2f99-4cac-88ea-b21db01d7383" providerId="ADAL" clId="{B94FB203-0256-4B8C-A100-3BB28B979C58}" dt="2023-03-21T15:14:10.231" v="6" actId="47"/>
        <pc:sldMkLst>
          <pc:docMk/>
          <pc:sldMk cId="622195313" sldId="503"/>
        </pc:sldMkLst>
      </pc:sldChg>
      <pc:sldChg chg="del">
        <pc:chgData name="Sassi MAALOUL" userId="a4180925-2f99-4cac-88ea-b21db01d7383" providerId="ADAL" clId="{B94FB203-0256-4B8C-A100-3BB28B979C58}" dt="2023-03-21T15:14:12.231" v="16" actId="47"/>
        <pc:sldMkLst>
          <pc:docMk/>
          <pc:sldMk cId="0" sldId="504"/>
        </pc:sldMkLst>
      </pc:sldChg>
      <pc:sldChg chg="del">
        <pc:chgData name="Sassi MAALOUL" userId="a4180925-2f99-4cac-88ea-b21db01d7383" providerId="ADAL" clId="{B94FB203-0256-4B8C-A100-3BB28B979C58}" dt="2023-03-21T15:14:12.451" v="17" actId="47"/>
        <pc:sldMkLst>
          <pc:docMk/>
          <pc:sldMk cId="0" sldId="505"/>
        </pc:sldMkLst>
      </pc:sldChg>
      <pc:sldChg chg="del">
        <pc:chgData name="Sassi MAALOUL" userId="a4180925-2f99-4cac-88ea-b21db01d7383" providerId="ADAL" clId="{B94FB203-0256-4B8C-A100-3BB28B979C58}" dt="2023-03-21T15:14:13.364" v="21" actId="47"/>
        <pc:sldMkLst>
          <pc:docMk/>
          <pc:sldMk cId="0" sldId="506"/>
        </pc:sldMkLst>
      </pc:sldChg>
      <pc:sldChg chg="del">
        <pc:chgData name="Sassi MAALOUL" userId="a4180925-2f99-4cac-88ea-b21db01d7383" providerId="ADAL" clId="{B94FB203-0256-4B8C-A100-3BB28B979C58}" dt="2023-03-21T15:14:14.087" v="24" actId="47"/>
        <pc:sldMkLst>
          <pc:docMk/>
          <pc:sldMk cId="0" sldId="507"/>
        </pc:sldMkLst>
      </pc:sldChg>
      <pc:sldChg chg="del">
        <pc:chgData name="Sassi MAALOUL" userId="a4180925-2f99-4cac-88ea-b21db01d7383" providerId="ADAL" clId="{B94FB203-0256-4B8C-A100-3BB28B979C58}" dt="2023-03-21T15:14:36.017" v="28" actId="47"/>
        <pc:sldMkLst>
          <pc:docMk/>
          <pc:sldMk cId="0" sldId="510"/>
        </pc:sldMkLst>
      </pc:sldChg>
      <pc:sldChg chg="del">
        <pc:chgData name="Sassi MAALOUL" userId="a4180925-2f99-4cac-88ea-b21db01d7383" providerId="ADAL" clId="{B94FB203-0256-4B8C-A100-3BB28B979C58}" dt="2023-03-21T15:14:36.042" v="29" actId="47"/>
        <pc:sldMkLst>
          <pc:docMk/>
          <pc:sldMk cId="0" sldId="511"/>
        </pc:sldMkLst>
      </pc:sldChg>
      <pc:sldChg chg="del">
        <pc:chgData name="Sassi MAALOUL" userId="a4180925-2f99-4cac-88ea-b21db01d7383" providerId="ADAL" clId="{B94FB203-0256-4B8C-A100-3BB28B979C58}" dt="2023-03-21T15:14:36.117" v="31" actId="47"/>
        <pc:sldMkLst>
          <pc:docMk/>
          <pc:sldMk cId="0" sldId="513"/>
        </pc:sldMkLst>
      </pc:sldChg>
      <pc:sldChg chg="del">
        <pc:chgData name="Sassi MAALOUL" userId="a4180925-2f99-4cac-88ea-b21db01d7383" providerId="ADAL" clId="{B94FB203-0256-4B8C-A100-3BB28B979C58}" dt="2023-03-21T15:14:36.164" v="32" actId="47"/>
        <pc:sldMkLst>
          <pc:docMk/>
          <pc:sldMk cId="0" sldId="514"/>
        </pc:sldMkLst>
      </pc:sldChg>
      <pc:sldChg chg="del">
        <pc:chgData name="Sassi MAALOUL" userId="a4180925-2f99-4cac-88ea-b21db01d7383" providerId="ADAL" clId="{B94FB203-0256-4B8C-A100-3BB28B979C58}" dt="2023-03-21T15:14:36.184" v="33" actId="47"/>
        <pc:sldMkLst>
          <pc:docMk/>
          <pc:sldMk cId="0" sldId="515"/>
        </pc:sldMkLst>
      </pc:sldChg>
      <pc:sldChg chg="del">
        <pc:chgData name="Sassi MAALOUL" userId="a4180925-2f99-4cac-88ea-b21db01d7383" providerId="ADAL" clId="{B94FB203-0256-4B8C-A100-3BB28B979C58}" dt="2023-03-21T15:14:36.202" v="34" actId="47"/>
        <pc:sldMkLst>
          <pc:docMk/>
          <pc:sldMk cId="0" sldId="516"/>
        </pc:sldMkLst>
      </pc:sldChg>
      <pc:sldChg chg="del">
        <pc:chgData name="Sassi MAALOUL" userId="a4180925-2f99-4cac-88ea-b21db01d7383" providerId="ADAL" clId="{B94FB203-0256-4B8C-A100-3BB28B979C58}" dt="2023-03-21T15:14:36.230" v="35" actId="47"/>
        <pc:sldMkLst>
          <pc:docMk/>
          <pc:sldMk cId="0" sldId="517"/>
        </pc:sldMkLst>
      </pc:sldChg>
      <pc:sldChg chg="del">
        <pc:chgData name="Sassi MAALOUL" userId="a4180925-2f99-4cac-88ea-b21db01d7383" providerId="ADAL" clId="{B94FB203-0256-4B8C-A100-3BB28B979C58}" dt="2023-03-21T15:14:36.260" v="36" actId="47"/>
        <pc:sldMkLst>
          <pc:docMk/>
          <pc:sldMk cId="0" sldId="518"/>
        </pc:sldMkLst>
      </pc:sldChg>
      <pc:sldChg chg="del">
        <pc:chgData name="Sassi MAALOUL" userId="a4180925-2f99-4cac-88ea-b21db01d7383" providerId="ADAL" clId="{B94FB203-0256-4B8C-A100-3BB28B979C58}" dt="2023-03-21T15:14:36.297" v="37" actId="47"/>
        <pc:sldMkLst>
          <pc:docMk/>
          <pc:sldMk cId="0" sldId="519"/>
        </pc:sldMkLst>
      </pc:sldChg>
      <pc:sldChg chg="del">
        <pc:chgData name="Sassi MAALOUL" userId="a4180925-2f99-4cac-88ea-b21db01d7383" providerId="ADAL" clId="{B94FB203-0256-4B8C-A100-3BB28B979C58}" dt="2023-03-21T15:14:36.330" v="38" actId="47"/>
        <pc:sldMkLst>
          <pc:docMk/>
          <pc:sldMk cId="0" sldId="520"/>
        </pc:sldMkLst>
      </pc:sldChg>
      <pc:sldChg chg="del">
        <pc:chgData name="Sassi MAALOUL" userId="a4180925-2f99-4cac-88ea-b21db01d7383" providerId="ADAL" clId="{B94FB203-0256-4B8C-A100-3BB28B979C58}" dt="2023-03-21T15:14:36.371" v="39" actId="47"/>
        <pc:sldMkLst>
          <pc:docMk/>
          <pc:sldMk cId="0" sldId="521"/>
        </pc:sldMkLst>
      </pc:sldChg>
      <pc:sldChg chg="del">
        <pc:chgData name="Sassi MAALOUL" userId="a4180925-2f99-4cac-88ea-b21db01d7383" providerId="ADAL" clId="{B94FB203-0256-4B8C-A100-3BB28B979C58}" dt="2023-03-21T15:14:36.402" v="40" actId="47"/>
        <pc:sldMkLst>
          <pc:docMk/>
          <pc:sldMk cId="0" sldId="522"/>
        </pc:sldMkLst>
      </pc:sldChg>
      <pc:sldChg chg="del">
        <pc:chgData name="Sassi MAALOUL" userId="a4180925-2f99-4cac-88ea-b21db01d7383" providerId="ADAL" clId="{B94FB203-0256-4B8C-A100-3BB28B979C58}" dt="2023-03-21T15:14:36.418" v="41" actId="47"/>
        <pc:sldMkLst>
          <pc:docMk/>
          <pc:sldMk cId="0" sldId="523"/>
        </pc:sldMkLst>
      </pc:sldChg>
      <pc:sldChg chg="del">
        <pc:chgData name="Sassi MAALOUL" userId="a4180925-2f99-4cac-88ea-b21db01d7383" providerId="ADAL" clId="{B94FB203-0256-4B8C-A100-3BB28B979C58}" dt="2023-03-21T15:14:36.449" v="42" actId="47"/>
        <pc:sldMkLst>
          <pc:docMk/>
          <pc:sldMk cId="0" sldId="524"/>
        </pc:sldMkLst>
      </pc:sldChg>
      <pc:sldChg chg="del">
        <pc:chgData name="Sassi MAALOUL" userId="a4180925-2f99-4cac-88ea-b21db01d7383" providerId="ADAL" clId="{B94FB203-0256-4B8C-A100-3BB28B979C58}" dt="2023-03-21T15:14:36.483" v="43" actId="47"/>
        <pc:sldMkLst>
          <pc:docMk/>
          <pc:sldMk cId="0" sldId="525"/>
        </pc:sldMkLst>
      </pc:sldChg>
      <pc:sldChg chg="del">
        <pc:chgData name="Sassi MAALOUL" userId="a4180925-2f99-4cac-88ea-b21db01d7383" providerId="ADAL" clId="{B94FB203-0256-4B8C-A100-3BB28B979C58}" dt="2023-03-21T15:14:36.513" v="44" actId="47"/>
        <pc:sldMkLst>
          <pc:docMk/>
          <pc:sldMk cId="0" sldId="526"/>
        </pc:sldMkLst>
      </pc:sldChg>
      <pc:sldChg chg="del">
        <pc:chgData name="Sassi MAALOUL" userId="a4180925-2f99-4cac-88ea-b21db01d7383" providerId="ADAL" clId="{B94FB203-0256-4B8C-A100-3BB28B979C58}" dt="2023-03-21T15:14:36.589" v="45" actId="47"/>
        <pc:sldMkLst>
          <pc:docMk/>
          <pc:sldMk cId="0" sldId="527"/>
        </pc:sldMkLst>
      </pc:sldChg>
      <pc:sldChg chg="del">
        <pc:chgData name="Sassi MAALOUL" userId="a4180925-2f99-4cac-88ea-b21db01d7383" providerId="ADAL" clId="{B94FB203-0256-4B8C-A100-3BB28B979C58}" dt="2023-03-21T15:14:36.676" v="46" actId="47"/>
        <pc:sldMkLst>
          <pc:docMk/>
          <pc:sldMk cId="0" sldId="528"/>
        </pc:sldMkLst>
      </pc:sldChg>
      <pc:sldChg chg="del">
        <pc:chgData name="Sassi MAALOUL" userId="a4180925-2f99-4cac-88ea-b21db01d7383" providerId="ADAL" clId="{B94FB203-0256-4B8C-A100-3BB28B979C58}" dt="2023-03-21T15:14:36.741" v="49" actId="47"/>
        <pc:sldMkLst>
          <pc:docMk/>
          <pc:sldMk cId="0" sldId="529"/>
        </pc:sldMkLst>
      </pc:sldChg>
      <pc:sldChg chg="del">
        <pc:chgData name="Sassi MAALOUL" userId="a4180925-2f99-4cac-88ea-b21db01d7383" providerId="ADAL" clId="{B94FB203-0256-4B8C-A100-3BB28B979C58}" dt="2023-03-21T15:14:36.799" v="51" actId="47"/>
        <pc:sldMkLst>
          <pc:docMk/>
          <pc:sldMk cId="0" sldId="531"/>
        </pc:sldMkLst>
      </pc:sldChg>
      <pc:sldChg chg="del">
        <pc:chgData name="Sassi MAALOUL" userId="a4180925-2f99-4cac-88ea-b21db01d7383" providerId="ADAL" clId="{B94FB203-0256-4B8C-A100-3BB28B979C58}" dt="2023-03-21T15:14:36.864" v="53" actId="47"/>
        <pc:sldMkLst>
          <pc:docMk/>
          <pc:sldMk cId="0" sldId="533"/>
        </pc:sldMkLst>
      </pc:sldChg>
      <pc:sldChg chg="del">
        <pc:chgData name="Sassi MAALOUL" userId="a4180925-2f99-4cac-88ea-b21db01d7383" providerId="ADAL" clId="{B94FB203-0256-4B8C-A100-3BB28B979C58}" dt="2023-03-21T15:14:36.891" v="54" actId="47"/>
        <pc:sldMkLst>
          <pc:docMk/>
          <pc:sldMk cId="0" sldId="535"/>
        </pc:sldMkLst>
      </pc:sldChg>
      <pc:sldChg chg="del">
        <pc:chgData name="Sassi MAALOUL" userId="a4180925-2f99-4cac-88ea-b21db01d7383" providerId="ADAL" clId="{B94FB203-0256-4B8C-A100-3BB28B979C58}" dt="2023-03-21T15:14:36.927" v="55" actId="47"/>
        <pc:sldMkLst>
          <pc:docMk/>
          <pc:sldMk cId="0" sldId="537"/>
        </pc:sldMkLst>
      </pc:sldChg>
      <pc:sldChg chg="del">
        <pc:chgData name="Sassi MAALOUL" userId="a4180925-2f99-4cac-88ea-b21db01d7383" providerId="ADAL" clId="{B94FB203-0256-4B8C-A100-3BB28B979C58}" dt="2023-03-21T15:14:36.996" v="56" actId="47"/>
        <pc:sldMkLst>
          <pc:docMk/>
          <pc:sldMk cId="0" sldId="538"/>
        </pc:sldMkLst>
      </pc:sldChg>
      <pc:sldChg chg="del">
        <pc:chgData name="Sassi MAALOUL" userId="a4180925-2f99-4cac-88ea-b21db01d7383" providerId="ADAL" clId="{B94FB203-0256-4B8C-A100-3BB28B979C58}" dt="2023-03-21T15:14:37.017" v="57" actId="47"/>
        <pc:sldMkLst>
          <pc:docMk/>
          <pc:sldMk cId="0" sldId="539"/>
        </pc:sldMkLst>
      </pc:sldChg>
      <pc:sldChg chg="del">
        <pc:chgData name="Sassi MAALOUL" userId="a4180925-2f99-4cac-88ea-b21db01d7383" providerId="ADAL" clId="{B94FB203-0256-4B8C-A100-3BB28B979C58}" dt="2023-03-21T15:14:37.117" v="58" actId="47"/>
        <pc:sldMkLst>
          <pc:docMk/>
          <pc:sldMk cId="0" sldId="540"/>
        </pc:sldMkLst>
      </pc:sldChg>
      <pc:sldChg chg="del">
        <pc:chgData name="Sassi MAALOUL" userId="a4180925-2f99-4cac-88ea-b21db01d7383" providerId="ADAL" clId="{B94FB203-0256-4B8C-A100-3BB28B979C58}" dt="2023-03-21T15:14:37.184" v="59" actId="47"/>
        <pc:sldMkLst>
          <pc:docMk/>
          <pc:sldMk cId="0" sldId="542"/>
        </pc:sldMkLst>
      </pc:sldChg>
      <pc:sldChg chg="del">
        <pc:chgData name="Sassi MAALOUL" userId="a4180925-2f99-4cac-88ea-b21db01d7383" providerId="ADAL" clId="{B94FB203-0256-4B8C-A100-3BB28B979C58}" dt="2023-03-21T15:14:37.868" v="81" actId="47"/>
        <pc:sldMkLst>
          <pc:docMk/>
          <pc:sldMk cId="0" sldId="552"/>
        </pc:sldMkLst>
      </pc:sldChg>
      <pc:sldChg chg="del">
        <pc:chgData name="Sassi MAALOUL" userId="a4180925-2f99-4cac-88ea-b21db01d7383" providerId="ADAL" clId="{B94FB203-0256-4B8C-A100-3BB28B979C58}" dt="2023-03-21T15:14:38.177" v="90" actId="47"/>
        <pc:sldMkLst>
          <pc:docMk/>
          <pc:sldMk cId="0" sldId="555"/>
        </pc:sldMkLst>
      </pc:sldChg>
      <pc:sldChg chg="del">
        <pc:chgData name="Sassi MAALOUL" userId="a4180925-2f99-4cac-88ea-b21db01d7383" providerId="ADAL" clId="{B94FB203-0256-4B8C-A100-3BB28B979C58}" dt="2023-03-21T15:14:38.192" v="91" actId="47"/>
        <pc:sldMkLst>
          <pc:docMk/>
          <pc:sldMk cId="0" sldId="557"/>
        </pc:sldMkLst>
      </pc:sldChg>
      <pc:sldChg chg="del">
        <pc:chgData name="Sassi MAALOUL" userId="a4180925-2f99-4cac-88ea-b21db01d7383" providerId="ADAL" clId="{B94FB203-0256-4B8C-A100-3BB28B979C58}" dt="2023-03-21T15:14:38.206" v="92" actId="47"/>
        <pc:sldMkLst>
          <pc:docMk/>
          <pc:sldMk cId="0" sldId="558"/>
        </pc:sldMkLst>
      </pc:sldChg>
      <pc:sldChg chg="del">
        <pc:chgData name="Sassi MAALOUL" userId="a4180925-2f99-4cac-88ea-b21db01d7383" providerId="ADAL" clId="{B94FB203-0256-4B8C-A100-3BB28B979C58}" dt="2023-03-21T15:14:38.239" v="93" actId="47"/>
        <pc:sldMkLst>
          <pc:docMk/>
          <pc:sldMk cId="0" sldId="559"/>
        </pc:sldMkLst>
      </pc:sldChg>
      <pc:sldChg chg="del">
        <pc:chgData name="Sassi MAALOUL" userId="a4180925-2f99-4cac-88ea-b21db01d7383" providerId="ADAL" clId="{B94FB203-0256-4B8C-A100-3BB28B979C58}" dt="2023-03-21T15:14:38.300" v="95" actId="47"/>
        <pc:sldMkLst>
          <pc:docMk/>
          <pc:sldMk cId="0" sldId="560"/>
        </pc:sldMkLst>
      </pc:sldChg>
      <pc:sldChg chg="del">
        <pc:chgData name="Sassi MAALOUL" userId="a4180925-2f99-4cac-88ea-b21db01d7383" providerId="ADAL" clId="{B94FB203-0256-4B8C-A100-3BB28B979C58}" dt="2023-03-21T15:14:38.332" v="96" actId="47"/>
        <pc:sldMkLst>
          <pc:docMk/>
          <pc:sldMk cId="0" sldId="562"/>
        </pc:sldMkLst>
      </pc:sldChg>
      <pc:sldChg chg="del">
        <pc:chgData name="Sassi MAALOUL" userId="a4180925-2f99-4cac-88ea-b21db01d7383" providerId="ADAL" clId="{B94FB203-0256-4B8C-A100-3BB28B979C58}" dt="2023-03-21T15:14:38.363" v="97" actId="47"/>
        <pc:sldMkLst>
          <pc:docMk/>
          <pc:sldMk cId="0" sldId="564"/>
        </pc:sldMkLst>
      </pc:sldChg>
      <pc:sldChg chg="del">
        <pc:chgData name="Sassi MAALOUL" userId="a4180925-2f99-4cac-88ea-b21db01d7383" providerId="ADAL" clId="{B94FB203-0256-4B8C-A100-3BB28B979C58}" dt="2023-03-21T15:14:38.398" v="98" actId="47"/>
        <pc:sldMkLst>
          <pc:docMk/>
          <pc:sldMk cId="0" sldId="565"/>
        </pc:sldMkLst>
      </pc:sldChg>
      <pc:sldChg chg="del">
        <pc:chgData name="Sassi MAALOUL" userId="a4180925-2f99-4cac-88ea-b21db01d7383" providerId="ADAL" clId="{B94FB203-0256-4B8C-A100-3BB28B979C58}" dt="2023-03-21T15:14:38.794" v="99" actId="47"/>
        <pc:sldMkLst>
          <pc:docMk/>
          <pc:sldMk cId="0" sldId="566"/>
        </pc:sldMkLst>
      </pc:sldChg>
      <pc:sldChg chg="del">
        <pc:chgData name="Sassi MAALOUL" userId="a4180925-2f99-4cac-88ea-b21db01d7383" providerId="ADAL" clId="{B94FB203-0256-4B8C-A100-3BB28B979C58}" dt="2023-03-21T15:14:39.553" v="100" actId="47"/>
        <pc:sldMkLst>
          <pc:docMk/>
          <pc:sldMk cId="0" sldId="567"/>
        </pc:sldMkLst>
      </pc:sldChg>
      <pc:sldChg chg="del">
        <pc:chgData name="Sassi MAALOUL" userId="a4180925-2f99-4cac-88ea-b21db01d7383" providerId="ADAL" clId="{B94FB203-0256-4B8C-A100-3BB28B979C58}" dt="2023-03-21T15:14:40.357" v="101" actId="47"/>
        <pc:sldMkLst>
          <pc:docMk/>
          <pc:sldMk cId="0" sldId="568"/>
        </pc:sldMkLst>
      </pc:sldChg>
      <pc:sldChg chg="del">
        <pc:chgData name="Sassi MAALOUL" userId="a4180925-2f99-4cac-88ea-b21db01d7383" providerId="ADAL" clId="{B94FB203-0256-4B8C-A100-3BB28B979C58}" dt="2023-03-21T15:14:40.922" v="102" actId="47"/>
        <pc:sldMkLst>
          <pc:docMk/>
          <pc:sldMk cId="0" sldId="570"/>
        </pc:sldMkLst>
      </pc:sldChg>
      <pc:sldChg chg="del">
        <pc:chgData name="Sassi MAALOUL" userId="a4180925-2f99-4cac-88ea-b21db01d7383" providerId="ADAL" clId="{B94FB203-0256-4B8C-A100-3BB28B979C58}" dt="2023-03-21T15:14:41.912" v="103" actId="47"/>
        <pc:sldMkLst>
          <pc:docMk/>
          <pc:sldMk cId="0" sldId="572"/>
        </pc:sldMkLst>
      </pc:sldChg>
      <pc:sldChg chg="del">
        <pc:chgData name="Sassi MAALOUL" userId="a4180925-2f99-4cac-88ea-b21db01d7383" providerId="ADAL" clId="{B94FB203-0256-4B8C-A100-3BB28B979C58}" dt="2023-03-21T15:14:42.418" v="104" actId="47"/>
        <pc:sldMkLst>
          <pc:docMk/>
          <pc:sldMk cId="0" sldId="578"/>
        </pc:sldMkLst>
      </pc:sldChg>
      <pc:sldChg chg="del">
        <pc:chgData name="Sassi MAALOUL" userId="a4180925-2f99-4cac-88ea-b21db01d7383" providerId="ADAL" clId="{B94FB203-0256-4B8C-A100-3BB28B979C58}" dt="2023-03-21T15:14:42.895" v="105" actId="47"/>
        <pc:sldMkLst>
          <pc:docMk/>
          <pc:sldMk cId="0" sldId="579"/>
        </pc:sldMkLst>
      </pc:sldChg>
      <pc:sldChg chg="del">
        <pc:chgData name="Sassi MAALOUL" userId="a4180925-2f99-4cac-88ea-b21db01d7383" providerId="ADAL" clId="{B94FB203-0256-4B8C-A100-3BB28B979C58}" dt="2023-03-21T15:14:43.329" v="106" actId="47"/>
        <pc:sldMkLst>
          <pc:docMk/>
          <pc:sldMk cId="0" sldId="581"/>
        </pc:sldMkLst>
      </pc:sldChg>
      <pc:sldChg chg="del">
        <pc:chgData name="Sassi MAALOUL" userId="a4180925-2f99-4cac-88ea-b21db01d7383" providerId="ADAL" clId="{B94FB203-0256-4B8C-A100-3BB28B979C58}" dt="2023-03-21T15:14:44.131" v="107" actId="47"/>
        <pc:sldMkLst>
          <pc:docMk/>
          <pc:sldMk cId="0" sldId="582"/>
        </pc:sldMkLst>
      </pc:sldChg>
      <pc:sldChg chg="del">
        <pc:chgData name="Sassi MAALOUL" userId="a4180925-2f99-4cac-88ea-b21db01d7383" providerId="ADAL" clId="{B94FB203-0256-4B8C-A100-3BB28B979C58}" dt="2023-03-21T15:14:44.569" v="108" actId="47"/>
        <pc:sldMkLst>
          <pc:docMk/>
          <pc:sldMk cId="0" sldId="583"/>
        </pc:sldMkLst>
      </pc:sldChg>
      <pc:sldChg chg="del">
        <pc:chgData name="Sassi MAALOUL" userId="a4180925-2f99-4cac-88ea-b21db01d7383" providerId="ADAL" clId="{B94FB203-0256-4B8C-A100-3BB28B979C58}" dt="2023-03-21T15:14:45.288" v="109" actId="47"/>
        <pc:sldMkLst>
          <pc:docMk/>
          <pc:sldMk cId="0" sldId="584"/>
        </pc:sldMkLst>
      </pc:sldChg>
      <pc:sldChg chg="del">
        <pc:chgData name="Sassi MAALOUL" userId="a4180925-2f99-4cac-88ea-b21db01d7383" providerId="ADAL" clId="{B94FB203-0256-4B8C-A100-3BB28B979C58}" dt="2023-03-21T15:14:46.887" v="110" actId="47"/>
        <pc:sldMkLst>
          <pc:docMk/>
          <pc:sldMk cId="0" sldId="586"/>
        </pc:sldMkLst>
      </pc:sldChg>
      <pc:sldChg chg="del">
        <pc:chgData name="Sassi MAALOUL" userId="a4180925-2f99-4cac-88ea-b21db01d7383" providerId="ADAL" clId="{B94FB203-0256-4B8C-A100-3BB28B979C58}" dt="2023-03-21T15:14:48.579" v="112" actId="47"/>
        <pc:sldMkLst>
          <pc:docMk/>
          <pc:sldMk cId="0" sldId="587"/>
        </pc:sldMkLst>
      </pc:sldChg>
      <pc:sldChg chg="del">
        <pc:chgData name="Sassi MAALOUL" userId="a4180925-2f99-4cac-88ea-b21db01d7383" providerId="ADAL" clId="{B94FB203-0256-4B8C-A100-3BB28B979C58}" dt="2023-03-21T15:14:35.508" v="27" actId="47"/>
        <pc:sldMkLst>
          <pc:docMk/>
          <pc:sldMk cId="2943276430" sldId="591"/>
        </pc:sldMkLst>
      </pc:sldChg>
      <pc:sldChg chg="del">
        <pc:chgData name="Sassi MAALOUL" userId="a4180925-2f99-4cac-88ea-b21db01d7383" providerId="ADAL" clId="{B94FB203-0256-4B8C-A100-3BB28B979C58}" dt="2023-03-21T15:14:09.433" v="2" actId="47"/>
        <pc:sldMkLst>
          <pc:docMk/>
          <pc:sldMk cId="60089507" sldId="594"/>
        </pc:sldMkLst>
      </pc:sldChg>
      <pc:sldChg chg="del">
        <pc:chgData name="Sassi MAALOUL" userId="a4180925-2f99-4cac-88ea-b21db01d7383" providerId="ADAL" clId="{B94FB203-0256-4B8C-A100-3BB28B979C58}" dt="2023-03-21T15:14:10.445" v="7" actId="47"/>
        <pc:sldMkLst>
          <pc:docMk/>
          <pc:sldMk cId="1522351433" sldId="595"/>
        </pc:sldMkLst>
      </pc:sldChg>
      <pc:sldChg chg="modSp mod">
        <pc:chgData name="Sassi MAALOUL" userId="a4180925-2f99-4cac-88ea-b21db01d7383" providerId="ADAL" clId="{B94FB203-0256-4B8C-A100-3BB28B979C58}" dt="2023-03-27T11:34:37.349" v="247" actId="20577"/>
        <pc:sldMkLst>
          <pc:docMk/>
          <pc:sldMk cId="1366174512" sldId="596"/>
        </pc:sldMkLst>
        <pc:spChg chg="mod">
          <ac:chgData name="Sassi MAALOUL" userId="a4180925-2f99-4cac-88ea-b21db01d7383" providerId="ADAL" clId="{B94FB203-0256-4B8C-A100-3BB28B979C58}" dt="2023-03-27T11:34:37.349" v="247" actId="20577"/>
          <ac:spMkLst>
            <pc:docMk/>
            <pc:sldMk cId="1366174512" sldId="596"/>
            <ac:spMk id="2" creationId="{84BDD2B5-95AA-491E-9FBC-EB9DAD03B5E3}"/>
          </ac:spMkLst>
        </pc:spChg>
      </pc:sldChg>
      <pc:sldChg chg="del">
        <pc:chgData name="Sassi MAALOUL" userId="a4180925-2f99-4cac-88ea-b21db01d7383" providerId="ADAL" clId="{B94FB203-0256-4B8C-A100-3BB28B979C58}" dt="2023-03-21T15:16:10.350" v="113" actId="47"/>
        <pc:sldMkLst>
          <pc:docMk/>
          <pc:sldMk cId="931224373" sldId="597"/>
        </pc:sldMkLst>
      </pc:sldChg>
      <pc:sldChg chg="del">
        <pc:chgData name="Sassi MAALOUL" userId="a4180925-2f99-4cac-88ea-b21db01d7383" providerId="ADAL" clId="{B94FB203-0256-4B8C-A100-3BB28B979C58}" dt="2023-03-21T15:14:36.072" v="30" actId="47"/>
        <pc:sldMkLst>
          <pc:docMk/>
          <pc:sldMk cId="4230006924" sldId="598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23777-AB83-432B-A1F0-241B852BCEB5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07FA6-D927-44D1-9FD9-A1E61294CB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898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307A3-9084-4DE1-A7E0-0EE3D085B0F5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F21E5-F237-4F14-A6BF-BA978333CC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3588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52A0C4-3B28-4199-84A2-C579B499161F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6375A2-412C-42D9-8791-C9A35898D760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BA142E-D0D2-4094-812E-CAFF40AADFC8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2EF0B5-76AE-4F4C-BF13-62F35A2E8AF1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fr-FR"/>
              <a:t>Ne pas mettre le débit sur le poly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1383B3-AA67-4491-8ADB-95DC075816C2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104A8A-FC0D-429C-862F-62E3BBEC1099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383203-1B05-4FC8-9F3C-691F9E42A540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D6E045-EF3B-4995-AF85-37C6F885F16F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E08318-7006-4F02-BD8B-3210E8F8E806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911DB7-1E02-490E-9B4E-E6257B76F746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A9A6D7-993E-4D77-A75F-F30935DDA998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A3A9DD-9C14-4EA4-B60D-38CE2D650B2D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BF78EB-8E7F-4283-8EF1-C7251582F46D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2BE66-B9DF-4ABA-B83B-81C6247F61A9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634260-F8D6-426B-A57F-6095D5EBA1DC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780224-2FBF-4E11-A935-6D3050A7B3F2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ED5D69-EAAF-4B06-A4CD-60C1007200E5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4439DF-4F70-4FA8-80AE-2BDE45560E39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B3AAFF-0D51-41EB-B9D4-6A9041639861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16550B-F330-45D3-86F1-25C3D4DEB279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fr-FR"/>
              <a:t>ne pas mettre dansle poly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DE779C-5131-4B78-8369-19C326647895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4C8577-A904-48D1-9AC6-34D7EB5592F8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45AD2C-5646-4527-810F-42D77B811F2B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724AE5-5BDB-4689-96AC-EED980433627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640CD8-0390-4A76-8882-52BD6BAEEFFB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BE4F1F-32F1-4997-8213-50B017A8A9F6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929657-B259-4C8E-88A4-B38CF67E0C90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58CED8-03B1-4242-A86B-31904A0E609B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08E9D2-AFD3-4081-8A00-16C4DBA4C8C5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08817E-BD8A-4DF6-9E37-D21989C226A7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2E9546-7E8E-4B12-BACF-C92BD9E69024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A93FF2-C0F0-45AC-9DDF-FF1879F07334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B6D534-4814-4760-B44B-D9B7B7243541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fr-FR"/>
              <a:t>dans le poly ne pas mettre les bulles vertes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4FA000-E208-42F9-AB5A-4CBD8F47B7AD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fr-FR" dirty="0"/>
              <a:t>Fe = 2*</a:t>
            </a:r>
            <a:r>
              <a:rPr lang="fr-FR" dirty="0" err="1"/>
              <a:t>Fmax</a:t>
            </a:r>
            <a:r>
              <a:rPr lang="fr-FR" dirty="0"/>
              <a:t> = 8KHz = 8000Hz</a:t>
            </a:r>
          </a:p>
          <a:p>
            <a:pPr eaLnBrk="1" hangingPunct="1"/>
            <a:r>
              <a:rPr lang="fr-FR"/>
              <a:t>Débit = 8 *8000 = 64Kbit/s</a:t>
            </a:r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general 2">
    <p:bg>
      <p:bgPr>
        <a:solidFill>
          <a:srgbClr val="3F2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47160" y="2592038"/>
            <a:ext cx="6690360" cy="2193321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présentation </a:t>
            </a:r>
            <a:br>
              <a:rPr lang="fr-FR" dirty="0"/>
            </a:br>
            <a:r>
              <a:rPr lang="fr-FR" dirty="0" err="1"/>
              <a:t>powerpoint</a:t>
            </a:r>
            <a:r>
              <a:rPr lang="fr-FR" dirty="0"/>
              <a:t> </a:t>
            </a:r>
            <a:r>
              <a:rPr lang="fr-FR" dirty="0" err="1"/>
              <a:t>Junia</a:t>
            </a:r>
            <a:endParaRPr lang="fr-FR" dirty="0"/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 bwMode="auto">
          <a:xfrm>
            <a:off x="5046663" y="5185093"/>
            <a:ext cx="2517775" cy="668337"/>
            <a:chOff x="3643" y="3247"/>
            <a:chExt cx="1586" cy="421"/>
          </a:xfrm>
          <a:solidFill>
            <a:srgbClr val="3F2A56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4578" y="3318"/>
              <a:ext cx="80" cy="87"/>
            </a:xfrm>
            <a:custGeom>
              <a:avLst/>
              <a:gdLst>
                <a:gd name="T0" fmla="*/ 66 w 80"/>
                <a:gd name="T1" fmla="*/ 75 h 87"/>
                <a:gd name="T2" fmla="*/ 63 w 80"/>
                <a:gd name="T3" fmla="*/ 79 h 87"/>
                <a:gd name="T4" fmla="*/ 49 w 80"/>
                <a:gd name="T5" fmla="*/ 85 h 87"/>
                <a:gd name="T6" fmla="*/ 41 w 80"/>
                <a:gd name="T7" fmla="*/ 87 h 87"/>
                <a:gd name="T8" fmla="*/ 25 w 80"/>
                <a:gd name="T9" fmla="*/ 84 h 87"/>
                <a:gd name="T10" fmla="*/ 13 w 80"/>
                <a:gd name="T11" fmla="*/ 75 h 87"/>
                <a:gd name="T12" fmla="*/ 4 w 80"/>
                <a:gd name="T13" fmla="*/ 61 h 87"/>
                <a:gd name="T14" fmla="*/ 0 w 80"/>
                <a:gd name="T15" fmla="*/ 43 h 87"/>
                <a:gd name="T16" fmla="*/ 1 w 80"/>
                <a:gd name="T17" fmla="*/ 33 h 87"/>
                <a:gd name="T18" fmla="*/ 7 w 80"/>
                <a:gd name="T19" fmla="*/ 18 h 87"/>
                <a:gd name="T20" fmla="*/ 19 w 80"/>
                <a:gd name="T21" fmla="*/ 7 h 87"/>
                <a:gd name="T22" fmla="*/ 34 w 80"/>
                <a:gd name="T23" fmla="*/ 0 h 87"/>
                <a:gd name="T24" fmla="*/ 42 w 80"/>
                <a:gd name="T25" fmla="*/ 0 h 87"/>
                <a:gd name="T26" fmla="*/ 56 w 80"/>
                <a:gd name="T27" fmla="*/ 1 h 87"/>
                <a:gd name="T28" fmla="*/ 67 w 80"/>
                <a:gd name="T29" fmla="*/ 8 h 87"/>
                <a:gd name="T30" fmla="*/ 75 w 80"/>
                <a:gd name="T31" fmla="*/ 15 h 87"/>
                <a:gd name="T32" fmla="*/ 80 w 80"/>
                <a:gd name="T33" fmla="*/ 26 h 87"/>
                <a:gd name="T34" fmla="*/ 66 w 80"/>
                <a:gd name="T35" fmla="*/ 31 h 87"/>
                <a:gd name="T36" fmla="*/ 58 w 80"/>
                <a:gd name="T37" fmla="*/ 18 h 87"/>
                <a:gd name="T38" fmla="*/ 47 w 80"/>
                <a:gd name="T39" fmla="*/ 13 h 87"/>
                <a:gd name="T40" fmla="*/ 42 w 80"/>
                <a:gd name="T41" fmla="*/ 13 h 87"/>
                <a:gd name="T42" fmla="*/ 32 w 80"/>
                <a:gd name="T43" fmla="*/ 14 h 87"/>
                <a:gd name="T44" fmla="*/ 23 w 80"/>
                <a:gd name="T45" fmla="*/ 21 h 87"/>
                <a:gd name="T46" fmla="*/ 16 w 80"/>
                <a:gd name="T47" fmla="*/ 29 h 87"/>
                <a:gd name="T48" fmla="*/ 14 w 80"/>
                <a:gd name="T49" fmla="*/ 43 h 87"/>
                <a:gd name="T50" fmla="*/ 15 w 80"/>
                <a:gd name="T51" fmla="*/ 51 h 87"/>
                <a:gd name="T52" fmla="*/ 19 w 80"/>
                <a:gd name="T53" fmla="*/ 63 h 87"/>
                <a:gd name="T54" fmla="*/ 27 w 80"/>
                <a:gd name="T55" fmla="*/ 70 h 87"/>
                <a:gd name="T56" fmla="*/ 37 w 80"/>
                <a:gd name="T57" fmla="*/ 74 h 87"/>
                <a:gd name="T58" fmla="*/ 42 w 80"/>
                <a:gd name="T59" fmla="*/ 74 h 87"/>
                <a:gd name="T60" fmla="*/ 52 w 80"/>
                <a:gd name="T61" fmla="*/ 73 h 87"/>
                <a:gd name="T62" fmla="*/ 60 w 80"/>
                <a:gd name="T63" fmla="*/ 68 h 87"/>
                <a:gd name="T64" fmla="*/ 66 w 80"/>
                <a:gd name="T65" fmla="*/ 55 h 87"/>
                <a:gd name="T66" fmla="*/ 38 w 80"/>
                <a:gd name="T67" fmla="*/ 43 h 87"/>
                <a:gd name="T68" fmla="*/ 79 w 80"/>
                <a:gd name="T69" fmla="*/ 8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" h="87">
                  <a:moveTo>
                    <a:pt x="67" y="85"/>
                  </a:moveTo>
                  <a:lnTo>
                    <a:pt x="66" y="75"/>
                  </a:lnTo>
                  <a:lnTo>
                    <a:pt x="66" y="75"/>
                  </a:lnTo>
                  <a:lnTo>
                    <a:pt x="63" y="79"/>
                  </a:lnTo>
                  <a:lnTo>
                    <a:pt x="57" y="83"/>
                  </a:lnTo>
                  <a:lnTo>
                    <a:pt x="49" y="85"/>
                  </a:lnTo>
                  <a:lnTo>
                    <a:pt x="41" y="87"/>
                  </a:lnTo>
                  <a:lnTo>
                    <a:pt x="41" y="87"/>
                  </a:lnTo>
                  <a:lnTo>
                    <a:pt x="33" y="87"/>
                  </a:lnTo>
                  <a:lnTo>
                    <a:pt x="25" y="84"/>
                  </a:lnTo>
                  <a:lnTo>
                    <a:pt x="18" y="80"/>
                  </a:lnTo>
                  <a:lnTo>
                    <a:pt x="13" y="75"/>
                  </a:lnTo>
                  <a:lnTo>
                    <a:pt x="7" y="69"/>
                  </a:lnTo>
                  <a:lnTo>
                    <a:pt x="4" y="61"/>
                  </a:lnTo>
                  <a:lnTo>
                    <a:pt x="1" y="54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33"/>
                  </a:lnTo>
                  <a:lnTo>
                    <a:pt x="4" y="24"/>
                  </a:lnTo>
                  <a:lnTo>
                    <a:pt x="7" y="18"/>
                  </a:lnTo>
                  <a:lnTo>
                    <a:pt x="13" y="12"/>
                  </a:lnTo>
                  <a:lnTo>
                    <a:pt x="19" y="7"/>
                  </a:lnTo>
                  <a:lnTo>
                    <a:pt x="27" y="3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56" y="1"/>
                  </a:lnTo>
                  <a:lnTo>
                    <a:pt x="62" y="4"/>
                  </a:lnTo>
                  <a:lnTo>
                    <a:pt x="67" y="8"/>
                  </a:lnTo>
                  <a:lnTo>
                    <a:pt x="71" y="12"/>
                  </a:lnTo>
                  <a:lnTo>
                    <a:pt x="75" y="15"/>
                  </a:lnTo>
                  <a:lnTo>
                    <a:pt x="77" y="21"/>
                  </a:lnTo>
                  <a:lnTo>
                    <a:pt x="80" y="26"/>
                  </a:lnTo>
                  <a:lnTo>
                    <a:pt x="66" y="31"/>
                  </a:lnTo>
                  <a:lnTo>
                    <a:pt x="66" y="31"/>
                  </a:lnTo>
                  <a:lnTo>
                    <a:pt x="63" y="23"/>
                  </a:lnTo>
                  <a:lnTo>
                    <a:pt x="58" y="18"/>
                  </a:lnTo>
                  <a:lnTo>
                    <a:pt x="51" y="14"/>
                  </a:lnTo>
                  <a:lnTo>
                    <a:pt x="47" y="13"/>
                  </a:lnTo>
                  <a:lnTo>
                    <a:pt x="42" y="13"/>
                  </a:lnTo>
                  <a:lnTo>
                    <a:pt x="42" y="13"/>
                  </a:lnTo>
                  <a:lnTo>
                    <a:pt x="37" y="13"/>
                  </a:lnTo>
                  <a:lnTo>
                    <a:pt x="32" y="14"/>
                  </a:lnTo>
                  <a:lnTo>
                    <a:pt x="27" y="17"/>
                  </a:lnTo>
                  <a:lnTo>
                    <a:pt x="23" y="21"/>
                  </a:lnTo>
                  <a:lnTo>
                    <a:pt x="19" y="24"/>
                  </a:lnTo>
                  <a:lnTo>
                    <a:pt x="16" y="29"/>
                  </a:lnTo>
                  <a:lnTo>
                    <a:pt x="15" y="36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5" y="51"/>
                  </a:lnTo>
                  <a:lnTo>
                    <a:pt x="16" y="57"/>
                  </a:lnTo>
                  <a:lnTo>
                    <a:pt x="19" y="63"/>
                  </a:lnTo>
                  <a:lnTo>
                    <a:pt x="23" y="66"/>
                  </a:lnTo>
                  <a:lnTo>
                    <a:pt x="27" y="70"/>
                  </a:lnTo>
                  <a:lnTo>
                    <a:pt x="32" y="73"/>
                  </a:lnTo>
                  <a:lnTo>
                    <a:pt x="37" y="74"/>
                  </a:lnTo>
                  <a:lnTo>
                    <a:pt x="42" y="74"/>
                  </a:lnTo>
                  <a:lnTo>
                    <a:pt x="42" y="74"/>
                  </a:lnTo>
                  <a:lnTo>
                    <a:pt x="48" y="74"/>
                  </a:lnTo>
                  <a:lnTo>
                    <a:pt x="52" y="73"/>
                  </a:lnTo>
                  <a:lnTo>
                    <a:pt x="57" y="70"/>
                  </a:lnTo>
                  <a:lnTo>
                    <a:pt x="60" y="68"/>
                  </a:lnTo>
                  <a:lnTo>
                    <a:pt x="63" y="61"/>
                  </a:lnTo>
                  <a:lnTo>
                    <a:pt x="66" y="55"/>
                  </a:lnTo>
                  <a:lnTo>
                    <a:pt x="38" y="55"/>
                  </a:lnTo>
                  <a:lnTo>
                    <a:pt x="38" y="43"/>
                  </a:lnTo>
                  <a:lnTo>
                    <a:pt x="79" y="43"/>
                  </a:lnTo>
                  <a:lnTo>
                    <a:pt x="79" y="85"/>
                  </a:lnTo>
                  <a:lnTo>
                    <a:pt x="6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4673" y="3345"/>
              <a:ext cx="33" cy="58"/>
            </a:xfrm>
            <a:custGeom>
              <a:avLst/>
              <a:gdLst>
                <a:gd name="T0" fmla="*/ 33 w 33"/>
                <a:gd name="T1" fmla="*/ 14 h 58"/>
                <a:gd name="T2" fmla="*/ 33 w 33"/>
                <a:gd name="T3" fmla="*/ 14 h 58"/>
                <a:gd name="T4" fmla="*/ 29 w 33"/>
                <a:gd name="T5" fmla="*/ 14 h 58"/>
                <a:gd name="T6" fmla="*/ 29 w 33"/>
                <a:gd name="T7" fmla="*/ 14 h 58"/>
                <a:gd name="T8" fmla="*/ 22 w 33"/>
                <a:gd name="T9" fmla="*/ 15 h 58"/>
                <a:gd name="T10" fmla="*/ 18 w 33"/>
                <a:gd name="T11" fmla="*/ 19 h 58"/>
                <a:gd name="T12" fmla="*/ 14 w 33"/>
                <a:gd name="T13" fmla="*/ 24 h 58"/>
                <a:gd name="T14" fmla="*/ 14 w 33"/>
                <a:gd name="T15" fmla="*/ 30 h 58"/>
                <a:gd name="T16" fmla="*/ 14 w 33"/>
                <a:gd name="T17" fmla="*/ 58 h 58"/>
                <a:gd name="T18" fmla="*/ 0 w 33"/>
                <a:gd name="T19" fmla="*/ 58 h 58"/>
                <a:gd name="T20" fmla="*/ 0 w 33"/>
                <a:gd name="T21" fmla="*/ 1 h 58"/>
                <a:gd name="T22" fmla="*/ 13 w 33"/>
                <a:gd name="T23" fmla="*/ 1 h 58"/>
                <a:gd name="T24" fmla="*/ 13 w 33"/>
                <a:gd name="T25" fmla="*/ 10 h 58"/>
                <a:gd name="T26" fmla="*/ 13 w 33"/>
                <a:gd name="T27" fmla="*/ 10 h 58"/>
                <a:gd name="T28" fmla="*/ 15 w 33"/>
                <a:gd name="T29" fmla="*/ 6 h 58"/>
                <a:gd name="T30" fmla="*/ 19 w 33"/>
                <a:gd name="T31" fmla="*/ 2 h 58"/>
                <a:gd name="T32" fmla="*/ 24 w 33"/>
                <a:gd name="T33" fmla="*/ 1 h 58"/>
                <a:gd name="T34" fmla="*/ 29 w 33"/>
                <a:gd name="T35" fmla="*/ 0 h 58"/>
                <a:gd name="T36" fmla="*/ 29 w 33"/>
                <a:gd name="T37" fmla="*/ 0 h 58"/>
                <a:gd name="T38" fmla="*/ 33 w 33"/>
                <a:gd name="T39" fmla="*/ 0 h 58"/>
                <a:gd name="T40" fmla="*/ 33 w 33"/>
                <a:gd name="T41" fmla="*/ 1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58">
                  <a:moveTo>
                    <a:pt x="33" y="14"/>
                  </a:moveTo>
                  <a:lnTo>
                    <a:pt x="33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2" y="15"/>
                  </a:lnTo>
                  <a:lnTo>
                    <a:pt x="18" y="19"/>
                  </a:lnTo>
                  <a:lnTo>
                    <a:pt x="14" y="24"/>
                  </a:lnTo>
                  <a:lnTo>
                    <a:pt x="14" y="30"/>
                  </a:lnTo>
                  <a:lnTo>
                    <a:pt x="14" y="58"/>
                  </a:lnTo>
                  <a:lnTo>
                    <a:pt x="0" y="58"/>
                  </a:lnTo>
                  <a:lnTo>
                    <a:pt x="0" y="1"/>
                  </a:lnTo>
                  <a:lnTo>
                    <a:pt x="13" y="1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5" y="6"/>
                  </a:lnTo>
                  <a:lnTo>
                    <a:pt x="19" y="2"/>
                  </a:lnTo>
                  <a:lnTo>
                    <a:pt x="24" y="1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3" y="0"/>
                  </a:lnTo>
                  <a:lnTo>
                    <a:pt x="3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4715" y="3344"/>
              <a:ext cx="50" cy="61"/>
            </a:xfrm>
            <a:custGeom>
              <a:avLst/>
              <a:gdLst>
                <a:gd name="T0" fmla="*/ 36 w 50"/>
                <a:gd name="T1" fmla="*/ 33 h 61"/>
                <a:gd name="T2" fmla="*/ 21 w 50"/>
                <a:gd name="T3" fmla="*/ 35 h 61"/>
                <a:gd name="T4" fmla="*/ 15 w 50"/>
                <a:gd name="T5" fmla="*/ 38 h 61"/>
                <a:gd name="T6" fmla="*/ 13 w 50"/>
                <a:gd name="T7" fmla="*/ 43 h 61"/>
                <a:gd name="T8" fmla="*/ 14 w 50"/>
                <a:gd name="T9" fmla="*/ 45 h 61"/>
                <a:gd name="T10" fmla="*/ 18 w 50"/>
                <a:gd name="T11" fmla="*/ 49 h 61"/>
                <a:gd name="T12" fmla="*/ 22 w 50"/>
                <a:gd name="T13" fmla="*/ 51 h 61"/>
                <a:gd name="T14" fmla="*/ 32 w 50"/>
                <a:gd name="T15" fmla="*/ 47 h 61"/>
                <a:gd name="T16" fmla="*/ 36 w 50"/>
                <a:gd name="T17" fmla="*/ 35 h 61"/>
                <a:gd name="T18" fmla="*/ 32 w 50"/>
                <a:gd name="T19" fmla="*/ 24 h 61"/>
                <a:gd name="T20" fmla="*/ 35 w 50"/>
                <a:gd name="T21" fmla="*/ 23 h 61"/>
                <a:gd name="T22" fmla="*/ 36 w 50"/>
                <a:gd name="T23" fmla="*/ 20 h 61"/>
                <a:gd name="T24" fmla="*/ 33 w 50"/>
                <a:gd name="T25" fmla="*/ 14 h 61"/>
                <a:gd name="T26" fmla="*/ 26 w 50"/>
                <a:gd name="T27" fmla="*/ 11 h 61"/>
                <a:gd name="T28" fmla="*/ 21 w 50"/>
                <a:gd name="T29" fmla="*/ 12 h 61"/>
                <a:gd name="T30" fmla="*/ 14 w 50"/>
                <a:gd name="T31" fmla="*/ 17 h 61"/>
                <a:gd name="T32" fmla="*/ 0 w 50"/>
                <a:gd name="T33" fmla="*/ 19 h 61"/>
                <a:gd name="T34" fmla="*/ 3 w 50"/>
                <a:gd name="T35" fmla="*/ 11 h 61"/>
                <a:gd name="T36" fmla="*/ 12 w 50"/>
                <a:gd name="T37" fmla="*/ 3 h 61"/>
                <a:gd name="T38" fmla="*/ 21 w 50"/>
                <a:gd name="T39" fmla="*/ 1 h 61"/>
                <a:gd name="T40" fmla="*/ 26 w 50"/>
                <a:gd name="T41" fmla="*/ 0 h 61"/>
                <a:gd name="T42" fmla="*/ 36 w 50"/>
                <a:gd name="T43" fmla="*/ 2 h 61"/>
                <a:gd name="T44" fmla="*/ 43 w 50"/>
                <a:gd name="T45" fmla="*/ 6 h 61"/>
                <a:gd name="T46" fmla="*/ 49 w 50"/>
                <a:gd name="T47" fmla="*/ 14 h 61"/>
                <a:gd name="T48" fmla="*/ 50 w 50"/>
                <a:gd name="T49" fmla="*/ 51 h 61"/>
                <a:gd name="T50" fmla="*/ 50 w 50"/>
                <a:gd name="T51" fmla="*/ 59 h 61"/>
                <a:gd name="T52" fmla="*/ 37 w 50"/>
                <a:gd name="T53" fmla="*/ 59 h 61"/>
                <a:gd name="T54" fmla="*/ 37 w 50"/>
                <a:gd name="T55" fmla="*/ 52 h 61"/>
                <a:gd name="T56" fmla="*/ 31 w 50"/>
                <a:gd name="T57" fmla="*/ 58 h 61"/>
                <a:gd name="T58" fmla="*/ 19 w 50"/>
                <a:gd name="T59" fmla="*/ 61 h 61"/>
                <a:gd name="T60" fmla="*/ 15 w 50"/>
                <a:gd name="T61" fmla="*/ 61 h 61"/>
                <a:gd name="T62" fmla="*/ 5 w 50"/>
                <a:gd name="T63" fmla="*/ 56 h 61"/>
                <a:gd name="T64" fmla="*/ 0 w 50"/>
                <a:gd name="T65" fmla="*/ 44 h 61"/>
                <a:gd name="T66" fmla="*/ 1 w 50"/>
                <a:gd name="T67" fmla="*/ 37 h 61"/>
                <a:gd name="T68" fmla="*/ 10 w 50"/>
                <a:gd name="T69" fmla="*/ 2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" h="61">
                  <a:moveTo>
                    <a:pt x="36" y="35"/>
                  </a:moveTo>
                  <a:lnTo>
                    <a:pt x="36" y="33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18" y="37"/>
                  </a:lnTo>
                  <a:lnTo>
                    <a:pt x="15" y="38"/>
                  </a:lnTo>
                  <a:lnTo>
                    <a:pt x="14" y="40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4" y="45"/>
                  </a:lnTo>
                  <a:lnTo>
                    <a:pt x="15" y="48"/>
                  </a:lnTo>
                  <a:lnTo>
                    <a:pt x="18" y="49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27" y="49"/>
                  </a:lnTo>
                  <a:lnTo>
                    <a:pt x="32" y="47"/>
                  </a:lnTo>
                  <a:lnTo>
                    <a:pt x="35" y="43"/>
                  </a:lnTo>
                  <a:lnTo>
                    <a:pt x="36" y="35"/>
                  </a:lnTo>
                  <a:close/>
                  <a:moveTo>
                    <a:pt x="17" y="26"/>
                  </a:moveTo>
                  <a:lnTo>
                    <a:pt x="32" y="24"/>
                  </a:lnTo>
                  <a:lnTo>
                    <a:pt x="32" y="24"/>
                  </a:lnTo>
                  <a:lnTo>
                    <a:pt x="35" y="23"/>
                  </a:lnTo>
                  <a:lnTo>
                    <a:pt x="36" y="20"/>
                  </a:lnTo>
                  <a:lnTo>
                    <a:pt x="36" y="20"/>
                  </a:lnTo>
                  <a:lnTo>
                    <a:pt x="36" y="16"/>
                  </a:lnTo>
                  <a:lnTo>
                    <a:pt x="33" y="14"/>
                  </a:lnTo>
                  <a:lnTo>
                    <a:pt x="29" y="12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1" y="12"/>
                  </a:lnTo>
                  <a:lnTo>
                    <a:pt x="17" y="15"/>
                  </a:lnTo>
                  <a:lnTo>
                    <a:pt x="14" y="17"/>
                  </a:lnTo>
                  <a:lnTo>
                    <a:pt x="13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3" y="11"/>
                  </a:lnTo>
                  <a:lnTo>
                    <a:pt x="8" y="6"/>
                  </a:lnTo>
                  <a:lnTo>
                    <a:pt x="12" y="3"/>
                  </a:lnTo>
                  <a:lnTo>
                    <a:pt x="15" y="2"/>
                  </a:lnTo>
                  <a:lnTo>
                    <a:pt x="21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6" y="2"/>
                  </a:lnTo>
                  <a:lnTo>
                    <a:pt x="41" y="3"/>
                  </a:lnTo>
                  <a:lnTo>
                    <a:pt x="43" y="6"/>
                  </a:lnTo>
                  <a:lnTo>
                    <a:pt x="46" y="10"/>
                  </a:lnTo>
                  <a:lnTo>
                    <a:pt x="49" y="14"/>
                  </a:lnTo>
                  <a:lnTo>
                    <a:pt x="50" y="21"/>
                  </a:lnTo>
                  <a:lnTo>
                    <a:pt x="50" y="51"/>
                  </a:lnTo>
                  <a:lnTo>
                    <a:pt x="50" y="51"/>
                  </a:lnTo>
                  <a:lnTo>
                    <a:pt x="50" y="59"/>
                  </a:lnTo>
                  <a:lnTo>
                    <a:pt x="37" y="59"/>
                  </a:lnTo>
                  <a:lnTo>
                    <a:pt x="37" y="59"/>
                  </a:lnTo>
                  <a:lnTo>
                    <a:pt x="37" y="52"/>
                  </a:lnTo>
                  <a:lnTo>
                    <a:pt x="37" y="52"/>
                  </a:lnTo>
                  <a:lnTo>
                    <a:pt x="35" y="56"/>
                  </a:lnTo>
                  <a:lnTo>
                    <a:pt x="31" y="58"/>
                  </a:lnTo>
                  <a:lnTo>
                    <a:pt x="26" y="61"/>
                  </a:lnTo>
                  <a:lnTo>
                    <a:pt x="19" y="61"/>
                  </a:lnTo>
                  <a:lnTo>
                    <a:pt x="19" y="61"/>
                  </a:lnTo>
                  <a:lnTo>
                    <a:pt x="15" y="61"/>
                  </a:lnTo>
                  <a:lnTo>
                    <a:pt x="10" y="59"/>
                  </a:lnTo>
                  <a:lnTo>
                    <a:pt x="5" y="56"/>
                  </a:lnTo>
                  <a:lnTo>
                    <a:pt x="1" y="51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7"/>
                  </a:lnTo>
                  <a:lnTo>
                    <a:pt x="4" y="31"/>
                  </a:lnTo>
                  <a:lnTo>
                    <a:pt x="10" y="28"/>
                  </a:lnTo>
                  <a:lnTo>
                    <a:pt x="1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4781" y="3344"/>
              <a:ext cx="51" cy="59"/>
            </a:xfrm>
            <a:custGeom>
              <a:avLst/>
              <a:gdLst>
                <a:gd name="T0" fmla="*/ 14 w 51"/>
                <a:gd name="T1" fmla="*/ 59 h 59"/>
                <a:gd name="T2" fmla="*/ 0 w 51"/>
                <a:gd name="T3" fmla="*/ 59 h 59"/>
                <a:gd name="T4" fmla="*/ 0 w 51"/>
                <a:gd name="T5" fmla="*/ 2 h 59"/>
                <a:gd name="T6" fmla="*/ 13 w 51"/>
                <a:gd name="T7" fmla="*/ 2 h 59"/>
                <a:gd name="T8" fmla="*/ 13 w 51"/>
                <a:gd name="T9" fmla="*/ 10 h 59"/>
                <a:gd name="T10" fmla="*/ 13 w 51"/>
                <a:gd name="T11" fmla="*/ 10 h 59"/>
                <a:gd name="T12" fmla="*/ 17 w 51"/>
                <a:gd name="T13" fmla="*/ 5 h 59"/>
                <a:gd name="T14" fmla="*/ 21 w 51"/>
                <a:gd name="T15" fmla="*/ 2 h 59"/>
                <a:gd name="T16" fmla="*/ 26 w 51"/>
                <a:gd name="T17" fmla="*/ 1 h 59"/>
                <a:gd name="T18" fmla="*/ 31 w 51"/>
                <a:gd name="T19" fmla="*/ 0 h 59"/>
                <a:gd name="T20" fmla="*/ 31 w 51"/>
                <a:gd name="T21" fmla="*/ 0 h 59"/>
                <a:gd name="T22" fmla="*/ 35 w 51"/>
                <a:gd name="T23" fmla="*/ 1 h 59"/>
                <a:gd name="T24" fmla="*/ 40 w 51"/>
                <a:gd name="T25" fmla="*/ 2 h 59"/>
                <a:gd name="T26" fmla="*/ 44 w 51"/>
                <a:gd name="T27" fmla="*/ 3 h 59"/>
                <a:gd name="T28" fmla="*/ 46 w 51"/>
                <a:gd name="T29" fmla="*/ 7 h 59"/>
                <a:gd name="T30" fmla="*/ 49 w 51"/>
                <a:gd name="T31" fmla="*/ 10 h 59"/>
                <a:gd name="T32" fmla="*/ 50 w 51"/>
                <a:gd name="T33" fmla="*/ 14 h 59"/>
                <a:gd name="T34" fmla="*/ 51 w 51"/>
                <a:gd name="T35" fmla="*/ 23 h 59"/>
                <a:gd name="T36" fmla="*/ 51 w 51"/>
                <a:gd name="T37" fmla="*/ 59 h 59"/>
                <a:gd name="T38" fmla="*/ 37 w 51"/>
                <a:gd name="T39" fmla="*/ 59 h 59"/>
                <a:gd name="T40" fmla="*/ 37 w 51"/>
                <a:gd name="T41" fmla="*/ 25 h 59"/>
                <a:gd name="T42" fmla="*/ 37 w 51"/>
                <a:gd name="T43" fmla="*/ 25 h 59"/>
                <a:gd name="T44" fmla="*/ 37 w 51"/>
                <a:gd name="T45" fmla="*/ 20 h 59"/>
                <a:gd name="T46" fmla="*/ 35 w 51"/>
                <a:gd name="T47" fmla="*/ 16 h 59"/>
                <a:gd name="T48" fmla="*/ 31 w 51"/>
                <a:gd name="T49" fmla="*/ 14 h 59"/>
                <a:gd name="T50" fmla="*/ 26 w 51"/>
                <a:gd name="T51" fmla="*/ 12 h 59"/>
                <a:gd name="T52" fmla="*/ 26 w 51"/>
                <a:gd name="T53" fmla="*/ 12 h 59"/>
                <a:gd name="T54" fmla="*/ 21 w 51"/>
                <a:gd name="T55" fmla="*/ 14 h 59"/>
                <a:gd name="T56" fmla="*/ 17 w 51"/>
                <a:gd name="T57" fmla="*/ 16 h 59"/>
                <a:gd name="T58" fmla="*/ 14 w 51"/>
                <a:gd name="T59" fmla="*/ 21 h 59"/>
                <a:gd name="T60" fmla="*/ 14 w 51"/>
                <a:gd name="T61" fmla="*/ 26 h 59"/>
                <a:gd name="T62" fmla="*/ 14 w 51"/>
                <a:gd name="T6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59">
                  <a:moveTo>
                    <a:pt x="14" y="59"/>
                  </a:moveTo>
                  <a:lnTo>
                    <a:pt x="0" y="59"/>
                  </a:lnTo>
                  <a:lnTo>
                    <a:pt x="0" y="2"/>
                  </a:lnTo>
                  <a:lnTo>
                    <a:pt x="13" y="2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7" y="5"/>
                  </a:lnTo>
                  <a:lnTo>
                    <a:pt x="21" y="2"/>
                  </a:lnTo>
                  <a:lnTo>
                    <a:pt x="26" y="1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5" y="1"/>
                  </a:lnTo>
                  <a:lnTo>
                    <a:pt x="40" y="2"/>
                  </a:lnTo>
                  <a:lnTo>
                    <a:pt x="44" y="3"/>
                  </a:lnTo>
                  <a:lnTo>
                    <a:pt x="46" y="7"/>
                  </a:lnTo>
                  <a:lnTo>
                    <a:pt x="49" y="10"/>
                  </a:lnTo>
                  <a:lnTo>
                    <a:pt x="50" y="14"/>
                  </a:lnTo>
                  <a:lnTo>
                    <a:pt x="51" y="23"/>
                  </a:lnTo>
                  <a:lnTo>
                    <a:pt x="51" y="59"/>
                  </a:lnTo>
                  <a:lnTo>
                    <a:pt x="37" y="59"/>
                  </a:lnTo>
                  <a:lnTo>
                    <a:pt x="37" y="25"/>
                  </a:lnTo>
                  <a:lnTo>
                    <a:pt x="37" y="25"/>
                  </a:lnTo>
                  <a:lnTo>
                    <a:pt x="37" y="20"/>
                  </a:lnTo>
                  <a:lnTo>
                    <a:pt x="35" y="16"/>
                  </a:lnTo>
                  <a:lnTo>
                    <a:pt x="31" y="14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1" y="14"/>
                  </a:lnTo>
                  <a:lnTo>
                    <a:pt x="17" y="16"/>
                  </a:lnTo>
                  <a:lnTo>
                    <a:pt x="14" y="21"/>
                  </a:lnTo>
                  <a:lnTo>
                    <a:pt x="14" y="26"/>
                  </a:lnTo>
                  <a:lnTo>
                    <a:pt x="14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4844" y="3318"/>
              <a:ext cx="58" cy="87"/>
            </a:xfrm>
            <a:custGeom>
              <a:avLst/>
              <a:gdLst>
                <a:gd name="T0" fmla="*/ 29 w 58"/>
                <a:gd name="T1" fmla="*/ 75 h 87"/>
                <a:gd name="T2" fmla="*/ 29 w 58"/>
                <a:gd name="T3" fmla="*/ 75 h 87"/>
                <a:gd name="T4" fmla="*/ 35 w 58"/>
                <a:gd name="T5" fmla="*/ 74 h 87"/>
                <a:gd name="T6" fmla="*/ 40 w 58"/>
                <a:gd name="T7" fmla="*/ 70 h 87"/>
                <a:gd name="T8" fmla="*/ 44 w 58"/>
                <a:gd name="T9" fmla="*/ 64 h 87"/>
                <a:gd name="T10" fmla="*/ 44 w 58"/>
                <a:gd name="T11" fmla="*/ 56 h 87"/>
                <a:gd name="T12" fmla="*/ 44 w 58"/>
                <a:gd name="T13" fmla="*/ 56 h 87"/>
                <a:gd name="T14" fmla="*/ 44 w 58"/>
                <a:gd name="T15" fmla="*/ 49 h 87"/>
                <a:gd name="T16" fmla="*/ 40 w 58"/>
                <a:gd name="T17" fmla="*/ 43 h 87"/>
                <a:gd name="T18" fmla="*/ 35 w 58"/>
                <a:gd name="T19" fmla="*/ 40 h 87"/>
                <a:gd name="T20" fmla="*/ 30 w 58"/>
                <a:gd name="T21" fmla="*/ 38 h 87"/>
                <a:gd name="T22" fmla="*/ 30 w 58"/>
                <a:gd name="T23" fmla="*/ 38 h 87"/>
                <a:gd name="T24" fmla="*/ 24 w 58"/>
                <a:gd name="T25" fmla="*/ 40 h 87"/>
                <a:gd name="T26" fmla="*/ 19 w 58"/>
                <a:gd name="T27" fmla="*/ 43 h 87"/>
                <a:gd name="T28" fmla="*/ 15 w 58"/>
                <a:gd name="T29" fmla="*/ 49 h 87"/>
                <a:gd name="T30" fmla="*/ 14 w 58"/>
                <a:gd name="T31" fmla="*/ 56 h 87"/>
                <a:gd name="T32" fmla="*/ 14 w 58"/>
                <a:gd name="T33" fmla="*/ 56 h 87"/>
                <a:gd name="T34" fmla="*/ 15 w 58"/>
                <a:gd name="T35" fmla="*/ 64 h 87"/>
                <a:gd name="T36" fmla="*/ 19 w 58"/>
                <a:gd name="T37" fmla="*/ 70 h 87"/>
                <a:gd name="T38" fmla="*/ 23 w 58"/>
                <a:gd name="T39" fmla="*/ 74 h 87"/>
                <a:gd name="T40" fmla="*/ 29 w 58"/>
                <a:gd name="T41" fmla="*/ 75 h 87"/>
                <a:gd name="T42" fmla="*/ 58 w 58"/>
                <a:gd name="T43" fmla="*/ 75 h 87"/>
                <a:gd name="T44" fmla="*/ 58 w 58"/>
                <a:gd name="T45" fmla="*/ 75 h 87"/>
                <a:gd name="T46" fmla="*/ 58 w 58"/>
                <a:gd name="T47" fmla="*/ 85 h 87"/>
                <a:gd name="T48" fmla="*/ 45 w 58"/>
                <a:gd name="T49" fmla="*/ 85 h 87"/>
                <a:gd name="T50" fmla="*/ 45 w 58"/>
                <a:gd name="T51" fmla="*/ 85 h 87"/>
                <a:gd name="T52" fmla="*/ 44 w 58"/>
                <a:gd name="T53" fmla="*/ 78 h 87"/>
                <a:gd name="T54" fmla="*/ 44 w 58"/>
                <a:gd name="T55" fmla="*/ 78 h 87"/>
                <a:gd name="T56" fmla="*/ 42 w 58"/>
                <a:gd name="T57" fmla="*/ 82 h 87"/>
                <a:gd name="T58" fmla="*/ 38 w 58"/>
                <a:gd name="T59" fmla="*/ 84 h 87"/>
                <a:gd name="T60" fmla="*/ 34 w 58"/>
                <a:gd name="T61" fmla="*/ 85 h 87"/>
                <a:gd name="T62" fmla="*/ 28 w 58"/>
                <a:gd name="T63" fmla="*/ 87 h 87"/>
                <a:gd name="T64" fmla="*/ 28 w 58"/>
                <a:gd name="T65" fmla="*/ 87 h 87"/>
                <a:gd name="T66" fmla="*/ 23 w 58"/>
                <a:gd name="T67" fmla="*/ 87 h 87"/>
                <a:gd name="T68" fmla="*/ 16 w 58"/>
                <a:gd name="T69" fmla="*/ 84 h 87"/>
                <a:gd name="T70" fmla="*/ 12 w 58"/>
                <a:gd name="T71" fmla="*/ 82 h 87"/>
                <a:gd name="T72" fmla="*/ 7 w 58"/>
                <a:gd name="T73" fmla="*/ 78 h 87"/>
                <a:gd name="T74" fmla="*/ 5 w 58"/>
                <a:gd name="T75" fmla="*/ 74 h 87"/>
                <a:gd name="T76" fmla="*/ 2 w 58"/>
                <a:gd name="T77" fmla="*/ 69 h 87"/>
                <a:gd name="T78" fmla="*/ 1 w 58"/>
                <a:gd name="T79" fmla="*/ 63 h 87"/>
                <a:gd name="T80" fmla="*/ 0 w 58"/>
                <a:gd name="T81" fmla="*/ 56 h 87"/>
                <a:gd name="T82" fmla="*/ 0 w 58"/>
                <a:gd name="T83" fmla="*/ 56 h 87"/>
                <a:gd name="T84" fmla="*/ 1 w 58"/>
                <a:gd name="T85" fmla="*/ 50 h 87"/>
                <a:gd name="T86" fmla="*/ 2 w 58"/>
                <a:gd name="T87" fmla="*/ 45 h 87"/>
                <a:gd name="T88" fmla="*/ 5 w 58"/>
                <a:gd name="T89" fmla="*/ 40 h 87"/>
                <a:gd name="T90" fmla="*/ 7 w 58"/>
                <a:gd name="T91" fmla="*/ 35 h 87"/>
                <a:gd name="T92" fmla="*/ 12 w 58"/>
                <a:gd name="T93" fmla="*/ 32 h 87"/>
                <a:gd name="T94" fmla="*/ 16 w 58"/>
                <a:gd name="T95" fmla="*/ 28 h 87"/>
                <a:gd name="T96" fmla="*/ 21 w 58"/>
                <a:gd name="T97" fmla="*/ 27 h 87"/>
                <a:gd name="T98" fmla="*/ 28 w 58"/>
                <a:gd name="T99" fmla="*/ 26 h 87"/>
                <a:gd name="T100" fmla="*/ 28 w 58"/>
                <a:gd name="T101" fmla="*/ 26 h 87"/>
                <a:gd name="T102" fmla="*/ 34 w 58"/>
                <a:gd name="T103" fmla="*/ 27 h 87"/>
                <a:gd name="T104" fmla="*/ 39 w 58"/>
                <a:gd name="T105" fmla="*/ 29 h 87"/>
                <a:gd name="T106" fmla="*/ 43 w 58"/>
                <a:gd name="T107" fmla="*/ 32 h 87"/>
                <a:gd name="T108" fmla="*/ 44 w 58"/>
                <a:gd name="T109" fmla="*/ 35 h 87"/>
                <a:gd name="T110" fmla="*/ 44 w 58"/>
                <a:gd name="T111" fmla="*/ 0 h 87"/>
                <a:gd name="T112" fmla="*/ 58 w 58"/>
                <a:gd name="T113" fmla="*/ 0 h 87"/>
                <a:gd name="T114" fmla="*/ 58 w 58"/>
                <a:gd name="T115" fmla="*/ 7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" h="87">
                  <a:moveTo>
                    <a:pt x="29" y="75"/>
                  </a:moveTo>
                  <a:lnTo>
                    <a:pt x="29" y="75"/>
                  </a:lnTo>
                  <a:lnTo>
                    <a:pt x="35" y="74"/>
                  </a:lnTo>
                  <a:lnTo>
                    <a:pt x="40" y="70"/>
                  </a:lnTo>
                  <a:lnTo>
                    <a:pt x="44" y="64"/>
                  </a:lnTo>
                  <a:lnTo>
                    <a:pt x="44" y="56"/>
                  </a:lnTo>
                  <a:lnTo>
                    <a:pt x="44" y="56"/>
                  </a:lnTo>
                  <a:lnTo>
                    <a:pt x="44" y="49"/>
                  </a:lnTo>
                  <a:lnTo>
                    <a:pt x="40" y="43"/>
                  </a:lnTo>
                  <a:lnTo>
                    <a:pt x="35" y="40"/>
                  </a:lnTo>
                  <a:lnTo>
                    <a:pt x="30" y="38"/>
                  </a:lnTo>
                  <a:lnTo>
                    <a:pt x="30" y="38"/>
                  </a:lnTo>
                  <a:lnTo>
                    <a:pt x="24" y="40"/>
                  </a:lnTo>
                  <a:lnTo>
                    <a:pt x="19" y="43"/>
                  </a:lnTo>
                  <a:lnTo>
                    <a:pt x="15" y="49"/>
                  </a:lnTo>
                  <a:lnTo>
                    <a:pt x="14" y="56"/>
                  </a:lnTo>
                  <a:lnTo>
                    <a:pt x="14" y="56"/>
                  </a:lnTo>
                  <a:lnTo>
                    <a:pt x="15" y="64"/>
                  </a:lnTo>
                  <a:lnTo>
                    <a:pt x="19" y="70"/>
                  </a:lnTo>
                  <a:lnTo>
                    <a:pt x="23" y="74"/>
                  </a:lnTo>
                  <a:lnTo>
                    <a:pt x="29" y="75"/>
                  </a:lnTo>
                  <a:close/>
                  <a:moveTo>
                    <a:pt x="58" y="75"/>
                  </a:moveTo>
                  <a:lnTo>
                    <a:pt x="58" y="75"/>
                  </a:lnTo>
                  <a:lnTo>
                    <a:pt x="58" y="85"/>
                  </a:lnTo>
                  <a:lnTo>
                    <a:pt x="45" y="85"/>
                  </a:lnTo>
                  <a:lnTo>
                    <a:pt x="45" y="85"/>
                  </a:lnTo>
                  <a:lnTo>
                    <a:pt x="44" y="78"/>
                  </a:lnTo>
                  <a:lnTo>
                    <a:pt x="44" y="78"/>
                  </a:lnTo>
                  <a:lnTo>
                    <a:pt x="42" y="82"/>
                  </a:lnTo>
                  <a:lnTo>
                    <a:pt x="38" y="84"/>
                  </a:lnTo>
                  <a:lnTo>
                    <a:pt x="34" y="85"/>
                  </a:lnTo>
                  <a:lnTo>
                    <a:pt x="28" y="87"/>
                  </a:lnTo>
                  <a:lnTo>
                    <a:pt x="28" y="87"/>
                  </a:lnTo>
                  <a:lnTo>
                    <a:pt x="23" y="87"/>
                  </a:lnTo>
                  <a:lnTo>
                    <a:pt x="16" y="84"/>
                  </a:lnTo>
                  <a:lnTo>
                    <a:pt x="12" y="82"/>
                  </a:lnTo>
                  <a:lnTo>
                    <a:pt x="7" y="78"/>
                  </a:lnTo>
                  <a:lnTo>
                    <a:pt x="5" y="74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1" y="50"/>
                  </a:lnTo>
                  <a:lnTo>
                    <a:pt x="2" y="45"/>
                  </a:lnTo>
                  <a:lnTo>
                    <a:pt x="5" y="40"/>
                  </a:lnTo>
                  <a:lnTo>
                    <a:pt x="7" y="35"/>
                  </a:lnTo>
                  <a:lnTo>
                    <a:pt x="12" y="32"/>
                  </a:lnTo>
                  <a:lnTo>
                    <a:pt x="16" y="28"/>
                  </a:lnTo>
                  <a:lnTo>
                    <a:pt x="21" y="27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7"/>
                  </a:lnTo>
                  <a:lnTo>
                    <a:pt x="39" y="29"/>
                  </a:lnTo>
                  <a:lnTo>
                    <a:pt x="43" y="32"/>
                  </a:lnTo>
                  <a:lnTo>
                    <a:pt x="44" y="35"/>
                  </a:lnTo>
                  <a:lnTo>
                    <a:pt x="44" y="0"/>
                  </a:lnTo>
                  <a:lnTo>
                    <a:pt x="58" y="0"/>
                  </a:lnTo>
                  <a:lnTo>
                    <a:pt x="58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14"/>
            <p:cNvSpPr>
              <a:spLocks noEditPoints="1"/>
            </p:cNvSpPr>
            <p:nvPr userDrawn="1"/>
          </p:nvSpPr>
          <p:spPr bwMode="auto">
            <a:xfrm>
              <a:off x="4915" y="3344"/>
              <a:ext cx="56" cy="61"/>
            </a:xfrm>
            <a:custGeom>
              <a:avLst/>
              <a:gdLst>
                <a:gd name="T0" fmla="*/ 43 w 56"/>
                <a:gd name="T1" fmla="*/ 24 h 61"/>
                <a:gd name="T2" fmla="*/ 43 w 56"/>
                <a:gd name="T3" fmla="*/ 24 h 61"/>
                <a:gd name="T4" fmla="*/ 42 w 56"/>
                <a:gd name="T5" fmla="*/ 20 h 61"/>
                <a:gd name="T6" fmla="*/ 39 w 56"/>
                <a:gd name="T7" fmla="*/ 15 h 61"/>
                <a:gd name="T8" fmla="*/ 34 w 56"/>
                <a:gd name="T9" fmla="*/ 12 h 61"/>
                <a:gd name="T10" fmla="*/ 28 w 56"/>
                <a:gd name="T11" fmla="*/ 11 h 61"/>
                <a:gd name="T12" fmla="*/ 28 w 56"/>
                <a:gd name="T13" fmla="*/ 11 h 61"/>
                <a:gd name="T14" fmla="*/ 23 w 56"/>
                <a:gd name="T15" fmla="*/ 12 h 61"/>
                <a:gd name="T16" fmla="*/ 19 w 56"/>
                <a:gd name="T17" fmla="*/ 16 h 61"/>
                <a:gd name="T18" fmla="*/ 15 w 56"/>
                <a:gd name="T19" fmla="*/ 20 h 61"/>
                <a:gd name="T20" fmla="*/ 14 w 56"/>
                <a:gd name="T21" fmla="*/ 24 h 61"/>
                <a:gd name="T22" fmla="*/ 43 w 56"/>
                <a:gd name="T23" fmla="*/ 24 h 61"/>
                <a:gd name="T24" fmla="*/ 56 w 56"/>
                <a:gd name="T25" fmla="*/ 43 h 61"/>
                <a:gd name="T26" fmla="*/ 56 w 56"/>
                <a:gd name="T27" fmla="*/ 43 h 61"/>
                <a:gd name="T28" fmla="*/ 52 w 56"/>
                <a:gd name="T29" fmla="*/ 51 h 61"/>
                <a:gd name="T30" fmla="*/ 47 w 56"/>
                <a:gd name="T31" fmla="*/ 56 h 61"/>
                <a:gd name="T32" fmla="*/ 39 w 56"/>
                <a:gd name="T33" fmla="*/ 59 h 61"/>
                <a:gd name="T34" fmla="*/ 34 w 56"/>
                <a:gd name="T35" fmla="*/ 61 h 61"/>
                <a:gd name="T36" fmla="*/ 29 w 56"/>
                <a:gd name="T37" fmla="*/ 61 h 61"/>
                <a:gd name="T38" fmla="*/ 29 w 56"/>
                <a:gd name="T39" fmla="*/ 61 h 61"/>
                <a:gd name="T40" fmla="*/ 24 w 56"/>
                <a:gd name="T41" fmla="*/ 61 h 61"/>
                <a:gd name="T42" fmla="*/ 19 w 56"/>
                <a:gd name="T43" fmla="*/ 59 h 61"/>
                <a:gd name="T44" fmla="*/ 14 w 56"/>
                <a:gd name="T45" fmla="*/ 57 h 61"/>
                <a:gd name="T46" fmla="*/ 9 w 56"/>
                <a:gd name="T47" fmla="*/ 53 h 61"/>
                <a:gd name="T48" fmla="*/ 5 w 56"/>
                <a:gd name="T49" fmla="*/ 48 h 61"/>
                <a:gd name="T50" fmla="*/ 2 w 56"/>
                <a:gd name="T51" fmla="*/ 43 h 61"/>
                <a:gd name="T52" fmla="*/ 1 w 56"/>
                <a:gd name="T53" fmla="*/ 38 h 61"/>
                <a:gd name="T54" fmla="*/ 0 w 56"/>
                <a:gd name="T55" fmla="*/ 30 h 61"/>
                <a:gd name="T56" fmla="*/ 0 w 56"/>
                <a:gd name="T57" fmla="*/ 30 h 61"/>
                <a:gd name="T58" fmla="*/ 1 w 56"/>
                <a:gd name="T59" fmla="*/ 24 h 61"/>
                <a:gd name="T60" fmla="*/ 2 w 56"/>
                <a:gd name="T61" fmla="*/ 17 h 61"/>
                <a:gd name="T62" fmla="*/ 5 w 56"/>
                <a:gd name="T63" fmla="*/ 12 h 61"/>
                <a:gd name="T64" fmla="*/ 9 w 56"/>
                <a:gd name="T65" fmla="*/ 9 h 61"/>
                <a:gd name="T66" fmla="*/ 13 w 56"/>
                <a:gd name="T67" fmla="*/ 5 h 61"/>
                <a:gd name="T68" fmla="*/ 18 w 56"/>
                <a:gd name="T69" fmla="*/ 2 h 61"/>
                <a:gd name="T70" fmla="*/ 23 w 56"/>
                <a:gd name="T71" fmla="*/ 1 h 61"/>
                <a:gd name="T72" fmla="*/ 28 w 56"/>
                <a:gd name="T73" fmla="*/ 0 h 61"/>
                <a:gd name="T74" fmla="*/ 28 w 56"/>
                <a:gd name="T75" fmla="*/ 0 h 61"/>
                <a:gd name="T76" fmla="*/ 34 w 56"/>
                <a:gd name="T77" fmla="*/ 1 h 61"/>
                <a:gd name="T78" fmla="*/ 41 w 56"/>
                <a:gd name="T79" fmla="*/ 2 h 61"/>
                <a:gd name="T80" fmla="*/ 44 w 56"/>
                <a:gd name="T81" fmla="*/ 5 h 61"/>
                <a:gd name="T82" fmla="*/ 49 w 56"/>
                <a:gd name="T83" fmla="*/ 9 h 61"/>
                <a:gd name="T84" fmla="*/ 52 w 56"/>
                <a:gd name="T85" fmla="*/ 12 h 61"/>
                <a:gd name="T86" fmla="*/ 55 w 56"/>
                <a:gd name="T87" fmla="*/ 17 h 61"/>
                <a:gd name="T88" fmla="*/ 56 w 56"/>
                <a:gd name="T89" fmla="*/ 24 h 61"/>
                <a:gd name="T90" fmla="*/ 56 w 56"/>
                <a:gd name="T91" fmla="*/ 30 h 61"/>
                <a:gd name="T92" fmla="*/ 56 w 56"/>
                <a:gd name="T93" fmla="*/ 30 h 61"/>
                <a:gd name="T94" fmla="*/ 56 w 56"/>
                <a:gd name="T95" fmla="*/ 34 h 61"/>
                <a:gd name="T96" fmla="*/ 14 w 56"/>
                <a:gd name="T97" fmla="*/ 34 h 61"/>
                <a:gd name="T98" fmla="*/ 14 w 56"/>
                <a:gd name="T99" fmla="*/ 34 h 61"/>
                <a:gd name="T100" fmla="*/ 15 w 56"/>
                <a:gd name="T101" fmla="*/ 40 h 61"/>
                <a:gd name="T102" fmla="*/ 19 w 56"/>
                <a:gd name="T103" fmla="*/ 45 h 61"/>
                <a:gd name="T104" fmla="*/ 24 w 56"/>
                <a:gd name="T105" fmla="*/ 48 h 61"/>
                <a:gd name="T106" fmla="*/ 29 w 56"/>
                <a:gd name="T107" fmla="*/ 49 h 61"/>
                <a:gd name="T108" fmla="*/ 29 w 56"/>
                <a:gd name="T109" fmla="*/ 49 h 61"/>
                <a:gd name="T110" fmla="*/ 35 w 56"/>
                <a:gd name="T111" fmla="*/ 48 h 61"/>
                <a:gd name="T112" fmla="*/ 39 w 56"/>
                <a:gd name="T113" fmla="*/ 47 h 61"/>
                <a:gd name="T114" fmla="*/ 42 w 56"/>
                <a:gd name="T115" fmla="*/ 43 h 61"/>
                <a:gd name="T116" fmla="*/ 44 w 56"/>
                <a:gd name="T117" fmla="*/ 39 h 61"/>
                <a:gd name="T118" fmla="*/ 56 w 56"/>
                <a:gd name="T11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" h="61">
                  <a:moveTo>
                    <a:pt x="43" y="24"/>
                  </a:moveTo>
                  <a:lnTo>
                    <a:pt x="43" y="24"/>
                  </a:lnTo>
                  <a:lnTo>
                    <a:pt x="42" y="20"/>
                  </a:lnTo>
                  <a:lnTo>
                    <a:pt x="39" y="15"/>
                  </a:lnTo>
                  <a:lnTo>
                    <a:pt x="34" y="12"/>
                  </a:lnTo>
                  <a:lnTo>
                    <a:pt x="28" y="11"/>
                  </a:lnTo>
                  <a:lnTo>
                    <a:pt x="28" y="11"/>
                  </a:lnTo>
                  <a:lnTo>
                    <a:pt x="23" y="12"/>
                  </a:lnTo>
                  <a:lnTo>
                    <a:pt x="19" y="16"/>
                  </a:lnTo>
                  <a:lnTo>
                    <a:pt x="15" y="20"/>
                  </a:lnTo>
                  <a:lnTo>
                    <a:pt x="14" y="24"/>
                  </a:lnTo>
                  <a:lnTo>
                    <a:pt x="43" y="24"/>
                  </a:lnTo>
                  <a:close/>
                  <a:moveTo>
                    <a:pt x="56" y="43"/>
                  </a:moveTo>
                  <a:lnTo>
                    <a:pt x="56" y="43"/>
                  </a:lnTo>
                  <a:lnTo>
                    <a:pt x="52" y="51"/>
                  </a:lnTo>
                  <a:lnTo>
                    <a:pt x="47" y="56"/>
                  </a:lnTo>
                  <a:lnTo>
                    <a:pt x="39" y="59"/>
                  </a:lnTo>
                  <a:lnTo>
                    <a:pt x="34" y="61"/>
                  </a:lnTo>
                  <a:lnTo>
                    <a:pt x="29" y="61"/>
                  </a:lnTo>
                  <a:lnTo>
                    <a:pt x="29" y="61"/>
                  </a:lnTo>
                  <a:lnTo>
                    <a:pt x="24" y="61"/>
                  </a:lnTo>
                  <a:lnTo>
                    <a:pt x="19" y="59"/>
                  </a:lnTo>
                  <a:lnTo>
                    <a:pt x="14" y="57"/>
                  </a:lnTo>
                  <a:lnTo>
                    <a:pt x="9" y="53"/>
                  </a:lnTo>
                  <a:lnTo>
                    <a:pt x="5" y="48"/>
                  </a:lnTo>
                  <a:lnTo>
                    <a:pt x="2" y="43"/>
                  </a:lnTo>
                  <a:lnTo>
                    <a:pt x="1" y="3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" y="24"/>
                  </a:lnTo>
                  <a:lnTo>
                    <a:pt x="2" y="17"/>
                  </a:lnTo>
                  <a:lnTo>
                    <a:pt x="5" y="12"/>
                  </a:lnTo>
                  <a:lnTo>
                    <a:pt x="9" y="9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3" y="1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4" y="1"/>
                  </a:lnTo>
                  <a:lnTo>
                    <a:pt x="41" y="2"/>
                  </a:lnTo>
                  <a:lnTo>
                    <a:pt x="44" y="5"/>
                  </a:lnTo>
                  <a:lnTo>
                    <a:pt x="49" y="9"/>
                  </a:lnTo>
                  <a:lnTo>
                    <a:pt x="52" y="12"/>
                  </a:lnTo>
                  <a:lnTo>
                    <a:pt x="55" y="17"/>
                  </a:lnTo>
                  <a:lnTo>
                    <a:pt x="56" y="24"/>
                  </a:lnTo>
                  <a:lnTo>
                    <a:pt x="56" y="30"/>
                  </a:lnTo>
                  <a:lnTo>
                    <a:pt x="56" y="30"/>
                  </a:lnTo>
                  <a:lnTo>
                    <a:pt x="56" y="34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5" y="40"/>
                  </a:lnTo>
                  <a:lnTo>
                    <a:pt x="19" y="45"/>
                  </a:lnTo>
                  <a:lnTo>
                    <a:pt x="24" y="48"/>
                  </a:lnTo>
                  <a:lnTo>
                    <a:pt x="29" y="49"/>
                  </a:lnTo>
                  <a:lnTo>
                    <a:pt x="29" y="49"/>
                  </a:lnTo>
                  <a:lnTo>
                    <a:pt x="35" y="48"/>
                  </a:lnTo>
                  <a:lnTo>
                    <a:pt x="39" y="47"/>
                  </a:lnTo>
                  <a:lnTo>
                    <a:pt x="42" y="43"/>
                  </a:lnTo>
                  <a:lnTo>
                    <a:pt x="44" y="39"/>
                  </a:lnTo>
                  <a:lnTo>
                    <a:pt x="56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4577" y="3442"/>
              <a:ext cx="57" cy="84"/>
            </a:xfrm>
            <a:custGeom>
              <a:avLst/>
              <a:gdLst>
                <a:gd name="T0" fmla="*/ 22 w 57"/>
                <a:gd name="T1" fmla="*/ 17 h 84"/>
                <a:gd name="T2" fmla="*/ 49 w 57"/>
                <a:gd name="T3" fmla="*/ 0 h 84"/>
                <a:gd name="T4" fmla="*/ 43 w 57"/>
                <a:gd name="T5" fmla="*/ 47 h 84"/>
                <a:gd name="T6" fmla="*/ 42 w 57"/>
                <a:gd name="T7" fmla="*/ 42 h 84"/>
                <a:gd name="T8" fmla="*/ 34 w 57"/>
                <a:gd name="T9" fmla="*/ 35 h 84"/>
                <a:gd name="T10" fmla="*/ 29 w 57"/>
                <a:gd name="T11" fmla="*/ 34 h 84"/>
                <a:gd name="T12" fmla="*/ 19 w 57"/>
                <a:gd name="T13" fmla="*/ 38 h 84"/>
                <a:gd name="T14" fmla="*/ 14 w 57"/>
                <a:gd name="T15" fmla="*/ 47 h 84"/>
                <a:gd name="T16" fmla="*/ 56 w 57"/>
                <a:gd name="T17" fmla="*/ 66 h 84"/>
                <a:gd name="T18" fmla="*/ 52 w 57"/>
                <a:gd name="T19" fmla="*/ 72 h 84"/>
                <a:gd name="T20" fmla="*/ 39 w 57"/>
                <a:gd name="T21" fmla="*/ 82 h 84"/>
                <a:gd name="T22" fmla="*/ 30 w 57"/>
                <a:gd name="T23" fmla="*/ 84 h 84"/>
                <a:gd name="T24" fmla="*/ 24 w 57"/>
                <a:gd name="T25" fmla="*/ 82 h 84"/>
                <a:gd name="T26" fmla="*/ 14 w 57"/>
                <a:gd name="T27" fmla="*/ 78 h 84"/>
                <a:gd name="T28" fmla="*/ 6 w 57"/>
                <a:gd name="T29" fmla="*/ 71 h 84"/>
                <a:gd name="T30" fmla="*/ 1 w 57"/>
                <a:gd name="T31" fmla="*/ 59 h 84"/>
                <a:gd name="T32" fmla="*/ 0 w 57"/>
                <a:gd name="T33" fmla="*/ 53 h 84"/>
                <a:gd name="T34" fmla="*/ 2 w 57"/>
                <a:gd name="T35" fmla="*/ 40 h 84"/>
                <a:gd name="T36" fmla="*/ 8 w 57"/>
                <a:gd name="T37" fmla="*/ 30 h 84"/>
                <a:gd name="T38" fmla="*/ 17 w 57"/>
                <a:gd name="T39" fmla="*/ 25 h 84"/>
                <a:gd name="T40" fmla="*/ 28 w 57"/>
                <a:gd name="T41" fmla="*/ 22 h 84"/>
                <a:gd name="T42" fmla="*/ 34 w 57"/>
                <a:gd name="T43" fmla="*/ 22 h 84"/>
                <a:gd name="T44" fmla="*/ 45 w 57"/>
                <a:gd name="T45" fmla="*/ 28 h 84"/>
                <a:gd name="T46" fmla="*/ 52 w 57"/>
                <a:gd name="T47" fmla="*/ 35 h 84"/>
                <a:gd name="T48" fmla="*/ 56 w 57"/>
                <a:gd name="T49" fmla="*/ 45 h 84"/>
                <a:gd name="T50" fmla="*/ 57 w 57"/>
                <a:gd name="T51" fmla="*/ 52 h 84"/>
                <a:gd name="T52" fmla="*/ 14 w 57"/>
                <a:gd name="T53" fmla="*/ 57 h 84"/>
                <a:gd name="T54" fmla="*/ 15 w 57"/>
                <a:gd name="T55" fmla="*/ 63 h 84"/>
                <a:gd name="T56" fmla="*/ 24 w 57"/>
                <a:gd name="T57" fmla="*/ 71 h 84"/>
                <a:gd name="T58" fmla="*/ 30 w 57"/>
                <a:gd name="T59" fmla="*/ 72 h 84"/>
                <a:gd name="T60" fmla="*/ 39 w 57"/>
                <a:gd name="T61" fmla="*/ 68 h 84"/>
                <a:gd name="T62" fmla="*/ 44 w 57"/>
                <a:gd name="T63" fmla="*/ 6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84">
                  <a:moveTo>
                    <a:pt x="33" y="17"/>
                  </a:moveTo>
                  <a:lnTo>
                    <a:pt x="22" y="17"/>
                  </a:lnTo>
                  <a:lnTo>
                    <a:pt x="33" y="0"/>
                  </a:lnTo>
                  <a:lnTo>
                    <a:pt x="49" y="0"/>
                  </a:lnTo>
                  <a:lnTo>
                    <a:pt x="33" y="17"/>
                  </a:lnTo>
                  <a:close/>
                  <a:moveTo>
                    <a:pt x="43" y="47"/>
                  </a:moveTo>
                  <a:lnTo>
                    <a:pt x="43" y="47"/>
                  </a:lnTo>
                  <a:lnTo>
                    <a:pt x="42" y="42"/>
                  </a:lnTo>
                  <a:lnTo>
                    <a:pt x="39" y="38"/>
                  </a:lnTo>
                  <a:lnTo>
                    <a:pt x="34" y="35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2" y="35"/>
                  </a:lnTo>
                  <a:lnTo>
                    <a:pt x="19" y="38"/>
                  </a:lnTo>
                  <a:lnTo>
                    <a:pt x="15" y="42"/>
                  </a:lnTo>
                  <a:lnTo>
                    <a:pt x="14" y="47"/>
                  </a:lnTo>
                  <a:lnTo>
                    <a:pt x="43" y="47"/>
                  </a:lnTo>
                  <a:close/>
                  <a:moveTo>
                    <a:pt x="56" y="66"/>
                  </a:moveTo>
                  <a:lnTo>
                    <a:pt x="56" y="66"/>
                  </a:lnTo>
                  <a:lnTo>
                    <a:pt x="52" y="72"/>
                  </a:lnTo>
                  <a:lnTo>
                    <a:pt x="47" y="78"/>
                  </a:lnTo>
                  <a:lnTo>
                    <a:pt x="39" y="82"/>
                  </a:lnTo>
                  <a:lnTo>
                    <a:pt x="34" y="84"/>
                  </a:lnTo>
                  <a:lnTo>
                    <a:pt x="30" y="84"/>
                  </a:lnTo>
                  <a:lnTo>
                    <a:pt x="30" y="84"/>
                  </a:lnTo>
                  <a:lnTo>
                    <a:pt x="24" y="82"/>
                  </a:lnTo>
                  <a:lnTo>
                    <a:pt x="19" y="81"/>
                  </a:lnTo>
                  <a:lnTo>
                    <a:pt x="14" y="78"/>
                  </a:lnTo>
                  <a:lnTo>
                    <a:pt x="8" y="75"/>
                  </a:lnTo>
                  <a:lnTo>
                    <a:pt x="6" y="71"/>
                  </a:lnTo>
                  <a:lnTo>
                    <a:pt x="2" y="66"/>
                  </a:lnTo>
                  <a:lnTo>
                    <a:pt x="1" y="59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45"/>
                  </a:lnTo>
                  <a:lnTo>
                    <a:pt x="2" y="40"/>
                  </a:lnTo>
                  <a:lnTo>
                    <a:pt x="5" y="35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7" y="25"/>
                  </a:lnTo>
                  <a:lnTo>
                    <a:pt x="22" y="22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34" y="22"/>
                  </a:lnTo>
                  <a:lnTo>
                    <a:pt x="40" y="25"/>
                  </a:lnTo>
                  <a:lnTo>
                    <a:pt x="45" y="28"/>
                  </a:lnTo>
                  <a:lnTo>
                    <a:pt x="49" y="30"/>
                  </a:lnTo>
                  <a:lnTo>
                    <a:pt x="52" y="35"/>
                  </a:lnTo>
                  <a:lnTo>
                    <a:pt x="54" y="40"/>
                  </a:lnTo>
                  <a:lnTo>
                    <a:pt x="56" y="45"/>
                  </a:lnTo>
                  <a:lnTo>
                    <a:pt x="57" y="52"/>
                  </a:lnTo>
                  <a:lnTo>
                    <a:pt x="57" y="52"/>
                  </a:lnTo>
                  <a:lnTo>
                    <a:pt x="56" y="57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15" y="63"/>
                  </a:lnTo>
                  <a:lnTo>
                    <a:pt x="19" y="67"/>
                  </a:lnTo>
                  <a:lnTo>
                    <a:pt x="24" y="71"/>
                  </a:lnTo>
                  <a:lnTo>
                    <a:pt x="30" y="72"/>
                  </a:lnTo>
                  <a:lnTo>
                    <a:pt x="30" y="72"/>
                  </a:lnTo>
                  <a:lnTo>
                    <a:pt x="35" y="71"/>
                  </a:lnTo>
                  <a:lnTo>
                    <a:pt x="39" y="68"/>
                  </a:lnTo>
                  <a:lnTo>
                    <a:pt x="42" y="66"/>
                  </a:lnTo>
                  <a:lnTo>
                    <a:pt x="44" y="62"/>
                  </a:lnTo>
                  <a:lnTo>
                    <a:pt x="56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4641" y="3464"/>
              <a:ext cx="56" cy="62"/>
            </a:xfrm>
            <a:custGeom>
              <a:avLst/>
              <a:gdLst>
                <a:gd name="T0" fmla="*/ 14 w 56"/>
                <a:gd name="T1" fmla="*/ 31 h 62"/>
                <a:gd name="T2" fmla="*/ 14 w 56"/>
                <a:gd name="T3" fmla="*/ 31 h 62"/>
                <a:gd name="T4" fmla="*/ 16 w 56"/>
                <a:gd name="T5" fmla="*/ 39 h 62"/>
                <a:gd name="T6" fmla="*/ 19 w 56"/>
                <a:gd name="T7" fmla="*/ 44 h 62"/>
                <a:gd name="T8" fmla="*/ 25 w 56"/>
                <a:gd name="T9" fmla="*/ 48 h 62"/>
                <a:gd name="T10" fmla="*/ 31 w 56"/>
                <a:gd name="T11" fmla="*/ 49 h 62"/>
                <a:gd name="T12" fmla="*/ 31 w 56"/>
                <a:gd name="T13" fmla="*/ 49 h 62"/>
                <a:gd name="T14" fmla="*/ 36 w 56"/>
                <a:gd name="T15" fmla="*/ 48 h 62"/>
                <a:gd name="T16" fmla="*/ 41 w 56"/>
                <a:gd name="T17" fmla="*/ 45 h 62"/>
                <a:gd name="T18" fmla="*/ 44 w 56"/>
                <a:gd name="T19" fmla="*/ 41 h 62"/>
                <a:gd name="T20" fmla="*/ 45 w 56"/>
                <a:gd name="T21" fmla="*/ 39 h 62"/>
                <a:gd name="T22" fmla="*/ 56 w 56"/>
                <a:gd name="T23" fmla="*/ 42 h 62"/>
                <a:gd name="T24" fmla="*/ 56 w 56"/>
                <a:gd name="T25" fmla="*/ 42 h 62"/>
                <a:gd name="T26" fmla="*/ 54 w 56"/>
                <a:gd name="T27" fmla="*/ 49 h 62"/>
                <a:gd name="T28" fmla="*/ 49 w 56"/>
                <a:gd name="T29" fmla="*/ 55 h 62"/>
                <a:gd name="T30" fmla="*/ 45 w 56"/>
                <a:gd name="T31" fmla="*/ 58 h 62"/>
                <a:gd name="T32" fmla="*/ 41 w 56"/>
                <a:gd name="T33" fmla="*/ 60 h 62"/>
                <a:gd name="T34" fmla="*/ 36 w 56"/>
                <a:gd name="T35" fmla="*/ 62 h 62"/>
                <a:gd name="T36" fmla="*/ 31 w 56"/>
                <a:gd name="T37" fmla="*/ 62 h 62"/>
                <a:gd name="T38" fmla="*/ 31 w 56"/>
                <a:gd name="T39" fmla="*/ 62 h 62"/>
                <a:gd name="T40" fmla="*/ 25 w 56"/>
                <a:gd name="T41" fmla="*/ 60 h 62"/>
                <a:gd name="T42" fmla="*/ 18 w 56"/>
                <a:gd name="T43" fmla="*/ 59 h 62"/>
                <a:gd name="T44" fmla="*/ 13 w 56"/>
                <a:gd name="T45" fmla="*/ 56 h 62"/>
                <a:gd name="T46" fmla="*/ 9 w 56"/>
                <a:gd name="T47" fmla="*/ 53 h 62"/>
                <a:gd name="T48" fmla="*/ 5 w 56"/>
                <a:gd name="T49" fmla="*/ 48 h 62"/>
                <a:gd name="T50" fmla="*/ 3 w 56"/>
                <a:gd name="T51" fmla="*/ 42 h 62"/>
                <a:gd name="T52" fmla="*/ 2 w 56"/>
                <a:gd name="T53" fmla="*/ 37 h 62"/>
                <a:gd name="T54" fmla="*/ 0 w 56"/>
                <a:gd name="T55" fmla="*/ 31 h 62"/>
                <a:gd name="T56" fmla="*/ 0 w 56"/>
                <a:gd name="T57" fmla="*/ 31 h 62"/>
                <a:gd name="T58" fmla="*/ 2 w 56"/>
                <a:gd name="T59" fmla="*/ 25 h 62"/>
                <a:gd name="T60" fmla="*/ 3 w 56"/>
                <a:gd name="T61" fmla="*/ 18 h 62"/>
                <a:gd name="T62" fmla="*/ 5 w 56"/>
                <a:gd name="T63" fmla="*/ 13 h 62"/>
                <a:gd name="T64" fmla="*/ 9 w 56"/>
                <a:gd name="T65" fmla="*/ 9 h 62"/>
                <a:gd name="T66" fmla="*/ 13 w 56"/>
                <a:gd name="T67" fmla="*/ 6 h 62"/>
                <a:gd name="T68" fmla="*/ 18 w 56"/>
                <a:gd name="T69" fmla="*/ 3 h 62"/>
                <a:gd name="T70" fmla="*/ 25 w 56"/>
                <a:gd name="T71" fmla="*/ 0 h 62"/>
                <a:gd name="T72" fmla="*/ 30 w 56"/>
                <a:gd name="T73" fmla="*/ 0 h 62"/>
                <a:gd name="T74" fmla="*/ 30 w 56"/>
                <a:gd name="T75" fmla="*/ 0 h 62"/>
                <a:gd name="T76" fmla="*/ 36 w 56"/>
                <a:gd name="T77" fmla="*/ 0 h 62"/>
                <a:gd name="T78" fmla="*/ 41 w 56"/>
                <a:gd name="T79" fmla="*/ 2 h 62"/>
                <a:gd name="T80" fmla="*/ 45 w 56"/>
                <a:gd name="T81" fmla="*/ 4 h 62"/>
                <a:gd name="T82" fmla="*/ 49 w 56"/>
                <a:gd name="T83" fmla="*/ 7 h 62"/>
                <a:gd name="T84" fmla="*/ 54 w 56"/>
                <a:gd name="T85" fmla="*/ 12 h 62"/>
                <a:gd name="T86" fmla="*/ 56 w 56"/>
                <a:gd name="T87" fmla="*/ 20 h 62"/>
                <a:gd name="T88" fmla="*/ 44 w 56"/>
                <a:gd name="T89" fmla="*/ 23 h 62"/>
                <a:gd name="T90" fmla="*/ 44 w 56"/>
                <a:gd name="T91" fmla="*/ 23 h 62"/>
                <a:gd name="T92" fmla="*/ 42 w 56"/>
                <a:gd name="T93" fmla="*/ 20 h 62"/>
                <a:gd name="T94" fmla="*/ 40 w 56"/>
                <a:gd name="T95" fmla="*/ 17 h 62"/>
                <a:gd name="T96" fmla="*/ 36 w 56"/>
                <a:gd name="T97" fmla="*/ 14 h 62"/>
                <a:gd name="T98" fmla="*/ 30 w 56"/>
                <a:gd name="T99" fmla="*/ 13 h 62"/>
                <a:gd name="T100" fmla="*/ 30 w 56"/>
                <a:gd name="T101" fmla="*/ 13 h 62"/>
                <a:gd name="T102" fmla="*/ 25 w 56"/>
                <a:gd name="T103" fmla="*/ 14 h 62"/>
                <a:gd name="T104" fmla="*/ 19 w 56"/>
                <a:gd name="T105" fmla="*/ 17 h 62"/>
                <a:gd name="T106" fmla="*/ 16 w 56"/>
                <a:gd name="T107" fmla="*/ 23 h 62"/>
                <a:gd name="T108" fmla="*/ 14 w 56"/>
                <a:gd name="T10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" h="62">
                  <a:moveTo>
                    <a:pt x="14" y="31"/>
                  </a:moveTo>
                  <a:lnTo>
                    <a:pt x="14" y="31"/>
                  </a:lnTo>
                  <a:lnTo>
                    <a:pt x="16" y="39"/>
                  </a:lnTo>
                  <a:lnTo>
                    <a:pt x="19" y="44"/>
                  </a:lnTo>
                  <a:lnTo>
                    <a:pt x="25" y="48"/>
                  </a:lnTo>
                  <a:lnTo>
                    <a:pt x="31" y="49"/>
                  </a:lnTo>
                  <a:lnTo>
                    <a:pt x="31" y="49"/>
                  </a:lnTo>
                  <a:lnTo>
                    <a:pt x="36" y="48"/>
                  </a:lnTo>
                  <a:lnTo>
                    <a:pt x="41" y="45"/>
                  </a:lnTo>
                  <a:lnTo>
                    <a:pt x="44" y="41"/>
                  </a:lnTo>
                  <a:lnTo>
                    <a:pt x="45" y="39"/>
                  </a:lnTo>
                  <a:lnTo>
                    <a:pt x="56" y="42"/>
                  </a:lnTo>
                  <a:lnTo>
                    <a:pt x="56" y="42"/>
                  </a:lnTo>
                  <a:lnTo>
                    <a:pt x="54" y="49"/>
                  </a:lnTo>
                  <a:lnTo>
                    <a:pt x="49" y="55"/>
                  </a:lnTo>
                  <a:lnTo>
                    <a:pt x="45" y="58"/>
                  </a:lnTo>
                  <a:lnTo>
                    <a:pt x="41" y="60"/>
                  </a:lnTo>
                  <a:lnTo>
                    <a:pt x="36" y="62"/>
                  </a:lnTo>
                  <a:lnTo>
                    <a:pt x="31" y="62"/>
                  </a:lnTo>
                  <a:lnTo>
                    <a:pt x="31" y="62"/>
                  </a:lnTo>
                  <a:lnTo>
                    <a:pt x="25" y="60"/>
                  </a:lnTo>
                  <a:lnTo>
                    <a:pt x="18" y="59"/>
                  </a:lnTo>
                  <a:lnTo>
                    <a:pt x="13" y="56"/>
                  </a:lnTo>
                  <a:lnTo>
                    <a:pt x="9" y="53"/>
                  </a:lnTo>
                  <a:lnTo>
                    <a:pt x="5" y="48"/>
                  </a:lnTo>
                  <a:lnTo>
                    <a:pt x="3" y="42"/>
                  </a:lnTo>
                  <a:lnTo>
                    <a:pt x="2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" y="25"/>
                  </a:lnTo>
                  <a:lnTo>
                    <a:pt x="3" y="18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3" y="6"/>
                  </a:lnTo>
                  <a:lnTo>
                    <a:pt x="18" y="3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1" y="2"/>
                  </a:lnTo>
                  <a:lnTo>
                    <a:pt x="45" y="4"/>
                  </a:lnTo>
                  <a:lnTo>
                    <a:pt x="49" y="7"/>
                  </a:lnTo>
                  <a:lnTo>
                    <a:pt x="54" y="12"/>
                  </a:lnTo>
                  <a:lnTo>
                    <a:pt x="56" y="20"/>
                  </a:lnTo>
                  <a:lnTo>
                    <a:pt x="44" y="23"/>
                  </a:lnTo>
                  <a:lnTo>
                    <a:pt x="44" y="23"/>
                  </a:lnTo>
                  <a:lnTo>
                    <a:pt x="42" y="20"/>
                  </a:lnTo>
                  <a:lnTo>
                    <a:pt x="40" y="17"/>
                  </a:lnTo>
                  <a:lnTo>
                    <a:pt x="36" y="14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25" y="14"/>
                  </a:lnTo>
                  <a:lnTo>
                    <a:pt x="19" y="17"/>
                  </a:lnTo>
                  <a:lnTo>
                    <a:pt x="16" y="23"/>
                  </a:lnTo>
                  <a:lnTo>
                    <a:pt x="14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4641" y="3464"/>
              <a:ext cx="56" cy="62"/>
            </a:xfrm>
            <a:custGeom>
              <a:avLst/>
              <a:gdLst>
                <a:gd name="T0" fmla="*/ 14 w 56"/>
                <a:gd name="T1" fmla="*/ 31 h 62"/>
                <a:gd name="T2" fmla="*/ 14 w 56"/>
                <a:gd name="T3" fmla="*/ 31 h 62"/>
                <a:gd name="T4" fmla="*/ 16 w 56"/>
                <a:gd name="T5" fmla="*/ 39 h 62"/>
                <a:gd name="T6" fmla="*/ 19 w 56"/>
                <a:gd name="T7" fmla="*/ 44 h 62"/>
                <a:gd name="T8" fmla="*/ 25 w 56"/>
                <a:gd name="T9" fmla="*/ 48 h 62"/>
                <a:gd name="T10" fmla="*/ 31 w 56"/>
                <a:gd name="T11" fmla="*/ 49 h 62"/>
                <a:gd name="T12" fmla="*/ 31 w 56"/>
                <a:gd name="T13" fmla="*/ 49 h 62"/>
                <a:gd name="T14" fmla="*/ 36 w 56"/>
                <a:gd name="T15" fmla="*/ 48 h 62"/>
                <a:gd name="T16" fmla="*/ 41 w 56"/>
                <a:gd name="T17" fmla="*/ 45 h 62"/>
                <a:gd name="T18" fmla="*/ 44 w 56"/>
                <a:gd name="T19" fmla="*/ 41 h 62"/>
                <a:gd name="T20" fmla="*/ 45 w 56"/>
                <a:gd name="T21" fmla="*/ 39 h 62"/>
                <a:gd name="T22" fmla="*/ 56 w 56"/>
                <a:gd name="T23" fmla="*/ 42 h 62"/>
                <a:gd name="T24" fmla="*/ 56 w 56"/>
                <a:gd name="T25" fmla="*/ 42 h 62"/>
                <a:gd name="T26" fmla="*/ 54 w 56"/>
                <a:gd name="T27" fmla="*/ 49 h 62"/>
                <a:gd name="T28" fmla="*/ 49 w 56"/>
                <a:gd name="T29" fmla="*/ 55 h 62"/>
                <a:gd name="T30" fmla="*/ 45 w 56"/>
                <a:gd name="T31" fmla="*/ 58 h 62"/>
                <a:gd name="T32" fmla="*/ 41 w 56"/>
                <a:gd name="T33" fmla="*/ 60 h 62"/>
                <a:gd name="T34" fmla="*/ 36 w 56"/>
                <a:gd name="T35" fmla="*/ 62 h 62"/>
                <a:gd name="T36" fmla="*/ 31 w 56"/>
                <a:gd name="T37" fmla="*/ 62 h 62"/>
                <a:gd name="T38" fmla="*/ 31 w 56"/>
                <a:gd name="T39" fmla="*/ 62 h 62"/>
                <a:gd name="T40" fmla="*/ 25 w 56"/>
                <a:gd name="T41" fmla="*/ 60 h 62"/>
                <a:gd name="T42" fmla="*/ 18 w 56"/>
                <a:gd name="T43" fmla="*/ 59 h 62"/>
                <a:gd name="T44" fmla="*/ 13 w 56"/>
                <a:gd name="T45" fmla="*/ 56 h 62"/>
                <a:gd name="T46" fmla="*/ 9 w 56"/>
                <a:gd name="T47" fmla="*/ 53 h 62"/>
                <a:gd name="T48" fmla="*/ 5 w 56"/>
                <a:gd name="T49" fmla="*/ 48 h 62"/>
                <a:gd name="T50" fmla="*/ 3 w 56"/>
                <a:gd name="T51" fmla="*/ 42 h 62"/>
                <a:gd name="T52" fmla="*/ 2 w 56"/>
                <a:gd name="T53" fmla="*/ 37 h 62"/>
                <a:gd name="T54" fmla="*/ 0 w 56"/>
                <a:gd name="T55" fmla="*/ 31 h 62"/>
                <a:gd name="T56" fmla="*/ 0 w 56"/>
                <a:gd name="T57" fmla="*/ 31 h 62"/>
                <a:gd name="T58" fmla="*/ 2 w 56"/>
                <a:gd name="T59" fmla="*/ 25 h 62"/>
                <a:gd name="T60" fmla="*/ 3 w 56"/>
                <a:gd name="T61" fmla="*/ 18 h 62"/>
                <a:gd name="T62" fmla="*/ 5 w 56"/>
                <a:gd name="T63" fmla="*/ 13 h 62"/>
                <a:gd name="T64" fmla="*/ 9 w 56"/>
                <a:gd name="T65" fmla="*/ 9 h 62"/>
                <a:gd name="T66" fmla="*/ 13 w 56"/>
                <a:gd name="T67" fmla="*/ 6 h 62"/>
                <a:gd name="T68" fmla="*/ 18 w 56"/>
                <a:gd name="T69" fmla="*/ 3 h 62"/>
                <a:gd name="T70" fmla="*/ 25 w 56"/>
                <a:gd name="T71" fmla="*/ 0 h 62"/>
                <a:gd name="T72" fmla="*/ 30 w 56"/>
                <a:gd name="T73" fmla="*/ 0 h 62"/>
                <a:gd name="T74" fmla="*/ 30 w 56"/>
                <a:gd name="T75" fmla="*/ 0 h 62"/>
                <a:gd name="T76" fmla="*/ 36 w 56"/>
                <a:gd name="T77" fmla="*/ 0 h 62"/>
                <a:gd name="T78" fmla="*/ 41 w 56"/>
                <a:gd name="T79" fmla="*/ 2 h 62"/>
                <a:gd name="T80" fmla="*/ 45 w 56"/>
                <a:gd name="T81" fmla="*/ 4 h 62"/>
                <a:gd name="T82" fmla="*/ 49 w 56"/>
                <a:gd name="T83" fmla="*/ 7 h 62"/>
                <a:gd name="T84" fmla="*/ 54 w 56"/>
                <a:gd name="T85" fmla="*/ 12 h 62"/>
                <a:gd name="T86" fmla="*/ 56 w 56"/>
                <a:gd name="T87" fmla="*/ 20 h 62"/>
                <a:gd name="T88" fmla="*/ 44 w 56"/>
                <a:gd name="T89" fmla="*/ 23 h 62"/>
                <a:gd name="T90" fmla="*/ 44 w 56"/>
                <a:gd name="T91" fmla="*/ 23 h 62"/>
                <a:gd name="T92" fmla="*/ 42 w 56"/>
                <a:gd name="T93" fmla="*/ 20 h 62"/>
                <a:gd name="T94" fmla="*/ 40 w 56"/>
                <a:gd name="T95" fmla="*/ 17 h 62"/>
                <a:gd name="T96" fmla="*/ 36 w 56"/>
                <a:gd name="T97" fmla="*/ 14 h 62"/>
                <a:gd name="T98" fmla="*/ 30 w 56"/>
                <a:gd name="T99" fmla="*/ 13 h 62"/>
                <a:gd name="T100" fmla="*/ 30 w 56"/>
                <a:gd name="T101" fmla="*/ 13 h 62"/>
                <a:gd name="T102" fmla="*/ 25 w 56"/>
                <a:gd name="T103" fmla="*/ 14 h 62"/>
                <a:gd name="T104" fmla="*/ 19 w 56"/>
                <a:gd name="T105" fmla="*/ 17 h 62"/>
                <a:gd name="T106" fmla="*/ 16 w 56"/>
                <a:gd name="T107" fmla="*/ 23 h 62"/>
                <a:gd name="T108" fmla="*/ 14 w 56"/>
                <a:gd name="T10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" h="62">
                  <a:moveTo>
                    <a:pt x="14" y="31"/>
                  </a:moveTo>
                  <a:lnTo>
                    <a:pt x="14" y="31"/>
                  </a:lnTo>
                  <a:lnTo>
                    <a:pt x="16" y="39"/>
                  </a:lnTo>
                  <a:lnTo>
                    <a:pt x="19" y="44"/>
                  </a:lnTo>
                  <a:lnTo>
                    <a:pt x="25" y="48"/>
                  </a:lnTo>
                  <a:lnTo>
                    <a:pt x="31" y="49"/>
                  </a:lnTo>
                  <a:lnTo>
                    <a:pt x="31" y="49"/>
                  </a:lnTo>
                  <a:lnTo>
                    <a:pt x="36" y="48"/>
                  </a:lnTo>
                  <a:lnTo>
                    <a:pt x="41" y="45"/>
                  </a:lnTo>
                  <a:lnTo>
                    <a:pt x="44" y="41"/>
                  </a:lnTo>
                  <a:lnTo>
                    <a:pt x="45" y="39"/>
                  </a:lnTo>
                  <a:lnTo>
                    <a:pt x="56" y="42"/>
                  </a:lnTo>
                  <a:lnTo>
                    <a:pt x="56" y="42"/>
                  </a:lnTo>
                  <a:lnTo>
                    <a:pt x="54" y="49"/>
                  </a:lnTo>
                  <a:lnTo>
                    <a:pt x="49" y="55"/>
                  </a:lnTo>
                  <a:lnTo>
                    <a:pt x="45" y="58"/>
                  </a:lnTo>
                  <a:lnTo>
                    <a:pt x="41" y="60"/>
                  </a:lnTo>
                  <a:lnTo>
                    <a:pt x="36" y="62"/>
                  </a:lnTo>
                  <a:lnTo>
                    <a:pt x="31" y="62"/>
                  </a:lnTo>
                  <a:lnTo>
                    <a:pt x="31" y="62"/>
                  </a:lnTo>
                  <a:lnTo>
                    <a:pt x="25" y="60"/>
                  </a:lnTo>
                  <a:lnTo>
                    <a:pt x="18" y="59"/>
                  </a:lnTo>
                  <a:lnTo>
                    <a:pt x="13" y="56"/>
                  </a:lnTo>
                  <a:lnTo>
                    <a:pt x="9" y="53"/>
                  </a:lnTo>
                  <a:lnTo>
                    <a:pt x="5" y="48"/>
                  </a:lnTo>
                  <a:lnTo>
                    <a:pt x="3" y="42"/>
                  </a:lnTo>
                  <a:lnTo>
                    <a:pt x="2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" y="25"/>
                  </a:lnTo>
                  <a:lnTo>
                    <a:pt x="3" y="18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3" y="6"/>
                  </a:lnTo>
                  <a:lnTo>
                    <a:pt x="18" y="3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1" y="2"/>
                  </a:lnTo>
                  <a:lnTo>
                    <a:pt x="45" y="4"/>
                  </a:lnTo>
                  <a:lnTo>
                    <a:pt x="49" y="7"/>
                  </a:lnTo>
                  <a:lnTo>
                    <a:pt x="54" y="12"/>
                  </a:lnTo>
                  <a:lnTo>
                    <a:pt x="56" y="20"/>
                  </a:lnTo>
                  <a:lnTo>
                    <a:pt x="44" y="23"/>
                  </a:lnTo>
                  <a:lnTo>
                    <a:pt x="44" y="23"/>
                  </a:lnTo>
                  <a:lnTo>
                    <a:pt x="42" y="20"/>
                  </a:lnTo>
                  <a:lnTo>
                    <a:pt x="40" y="17"/>
                  </a:lnTo>
                  <a:lnTo>
                    <a:pt x="36" y="14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25" y="14"/>
                  </a:lnTo>
                  <a:lnTo>
                    <a:pt x="19" y="17"/>
                  </a:lnTo>
                  <a:lnTo>
                    <a:pt x="16" y="23"/>
                  </a:lnTo>
                  <a:lnTo>
                    <a:pt x="14" y="3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4705" y="3464"/>
              <a:ext cx="60" cy="62"/>
            </a:xfrm>
            <a:custGeom>
              <a:avLst/>
              <a:gdLst>
                <a:gd name="T0" fmla="*/ 46 w 60"/>
                <a:gd name="T1" fmla="*/ 31 h 62"/>
                <a:gd name="T2" fmla="*/ 46 w 60"/>
                <a:gd name="T3" fmla="*/ 31 h 62"/>
                <a:gd name="T4" fmla="*/ 45 w 60"/>
                <a:gd name="T5" fmla="*/ 23 h 62"/>
                <a:gd name="T6" fmla="*/ 41 w 60"/>
                <a:gd name="T7" fmla="*/ 17 h 62"/>
                <a:gd name="T8" fmla="*/ 36 w 60"/>
                <a:gd name="T9" fmla="*/ 14 h 62"/>
                <a:gd name="T10" fmla="*/ 29 w 60"/>
                <a:gd name="T11" fmla="*/ 13 h 62"/>
                <a:gd name="T12" fmla="*/ 29 w 60"/>
                <a:gd name="T13" fmla="*/ 13 h 62"/>
                <a:gd name="T14" fmla="*/ 24 w 60"/>
                <a:gd name="T15" fmla="*/ 14 h 62"/>
                <a:gd name="T16" fmla="*/ 19 w 60"/>
                <a:gd name="T17" fmla="*/ 17 h 62"/>
                <a:gd name="T18" fmla="*/ 15 w 60"/>
                <a:gd name="T19" fmla="*/ 23 h 62"/>
                <a:gd name="T20" fmla="*/ 14 w 60"/>
                <a:gd name="T21" fmla="*/ 31 h 62"/>
                <a:gd name="T22" fmla="*/ 14 w 60"/>
                <a:gd name="T23" fmla="*/ 31 h 62"/>
                <a:gd name="T24" fmla="*/ 15 w 60"/>
                <a:gd name="T25" fmla="*/ 39 h 62"/>
                <a:gd name="T26" fmla="*/ 19 w 60"/>
                <a:gd name="T27" fmla="*/ 45 h 62"/>
                <a:gd name="T28" fmla="*/ 24 w 60"/>
                <a:gd name="T29" fmla="*/ 48 h 62"/>
                <a:gd name="T30" fmla="*/ 29 w 60"/>
                <a:gd name="T31" fmla="*/ 49 h 62"/>
                <a:gd name="T32" fmla="*/ 29 w 60"/>
                <a:gd name="T33" fmla="*/ 49 h 62"/>
                <a:gd name="T34" fmla="*/ 36 w 60"/>
                <a:gd name="T35" fmla="*/ 48 h 62"/>
                <a:gd name="T36" fmla="*/ 41 w 60"/>
                <a:gd name="T37" fmla="*/ 45 h 62"/>
                <a:gd name="T38" fmla="*/ 45 w 60"/>
                <a:gd name="T39" fmla="*/ 39 h 62"/>
                <a:gd name="T40" fmla="*/ 46 w 60"/>
                <a:gd name="T41" fmla="*/ 31 h 62"/>
                <a:gd name="T42" fmla="*/ 60 w 60"/>
                <a:gd name="T43" fmla="*/ 31 h 62"/>
                <a:gd name="T44" fmla="*/ 60 w 60"/>
                <a:gd name="T45" fmla="*/ 31 h 62"/>
                <a:gd name="T46" fmla="*/ 59 w 60"/>
                <a:gd name="T47" fmla="*/ 37 h 62"/>
                <a:gd name="T48" fmla="*/ 57 w 60"/>
                <a:gd name="T49" fmla="*/ 42 h 62"/>
                <a:gd name="T50" fmla="*/ 55 w 60"/>
                <a:gd name="T51" fmla="*/ 49 h 62"/>
                <a:gd name="T52" fmla="*/ 51 w 60"/>
                <a:gd name="T53" fmla="*/ 53 h 62"/>
                <a:gd name="T54" fmla="*/ 47 w 60"/>
                <a:gd name="T55" fmla="*/ 56 h 62"/>
                <a:gd name="T56" fmla="*/ 42 w 60"/>
                <a:gd name="T57" fmla="*/ 59 h 62"/>
                <a:gd name="T58" fmla="*/ 36 w 60"/>
                <a:gd name="T59" fmla="*/ 60 h 62"/>
                <a:gd name="T60" fmla="*/ 29 w 60"/>
                <a:gd name="T61" fmla="*/ 62 h 62"/>
                <a:gd name="T62" fmla="*/ 29 w 60"/>
                <a:gd name="T63" fmla="*/ 62 h 62"/>
                <a:gd name="T64" fmla="*/ 24 w 60"/>
                <a:gd name="T65" fmla="*/ 60 h 62"/>
                <a:gd name="T66" fmla="*/ 18 w 60"/>
                <a:gd name="T67" fmla="*/ 59 h 62"/>
                <a:gd name="T68" fmla="*/ 13 w 60"/>
                <a:gd name="T69" fmla="*/ 56 h 62"/>
                <a:gd name="T70" fmla="*/ 9 w 60"/>
                <a:gd name="T71" fmla="*/ 53 h 62"/>
                <a:gd name="T72" fmla="*/ 5 w 60"/>
                <a:gd name="T73" fmla="*/ 49 h 62"/>
                <a:gd name="T74" fmla="*/ 3 w 60"/>
                <a:gd name="T75" fmla="*/ 42 h 62"/>
                <a:gd name="T76" fmla="*/ 0 w 60"/>
                <a:gd name="T77" fmla="*/ 37 h 62"/>
                <a:gd name="T78" fmla="*/ 0 w 60"/>
                <a:gd name="T79" fmla="*/ 31 h 62"/>
                <a:gd name="T80" fmla="*/ 0 w 60"/>
                <a:gd name="T81" fmla="*/ 31 h 62"/>
                <a:gd name="T82" fmla="*/ 0 w 60"/>
                <a:gd name="T83" fmla="*/ 25 h 62"/>
                <a:gd name="T84" fmla="*/ 3 w 60"/>
                <a:gd name="T85" fmla="*/ 18 h 62"/>
                <a:gd name="T86" fmla="*/ 5 w 60"/>
                <a:gd name="T87" fmla="*/ 13 h 62"/>
                <a:gd name="T88" fmla="*/ 9 w 60"/>
                <a:gd name="T89" fmla="*/ 9 h 62"/>
                <a:gd name="T90" fmla="*/ 13 w 60"/>
                <a:gd name="T91" fmla="*/ 6 h 62"/>
                <a:gd name="T92" fmla="*/ 18 w 60"/>
                <a:gd name="T93" fmla="*/ 3 h 62"/>
                <a:gd name="T94" fmla="*/ 24 w 60"/>
                <a:gd name="T95" fmla="*/ 0 h 62"/>
                <a:gd name="T96" fmla="*/ 29 w 60"/>
                <a:gd name="T97" fmla="*/ 0 h 62"/>
                <a:gd name="T98" fmla="*/ 29 w 60"/>
                <a:gd name="T99" fmla="*/ 0 h 62"/>
                <a:gd name="T100" fmla="*/ 36 w 60"/>
                <a:gd name="T101" fmla="*/ 0 h 62"/>
                <a:gd name="T102" fmla="*/ 42 w 60"/>
                <a:gd name="T103" fmla="*/ 3 h 62"/>
                <a:gd name="T104" fmla="*/ 47 w 60"/>
                <a:gd name="T105" fmla="*/ 6 h 62"/>
                <a:gd name="T106" fmla="*/ 51 w 60"/>
                <a:gd name="T107" fmla="*/ 9 h 62"/>
                <a:gd name="T108" fmla="*/ 55 w 60"/>
                <a:gd name="T109" fmla="*/ 13 h 62"/>
                <a:gd name="T110" fmla="*/ 57 w 60"/>
                <a:gd name="T111" fmla="*/ 18 h 62"/>
                <a:gd name="T112" fmla="*/ 59 w 60"/>
                <a:gd name="T113" fmla="*/ 25 h 62"/>
                <a:gd name="T114" fmla="*/ 60 w 60"/>
                <a:gd name="T115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0" h="62">
                  <a:moveTo>
                    <a:pt x="46" y="31"/>
                  </a:moveTo>
                  <a:lnTo>
                    <a:pt x="46" y="31"/>
                  </a:lnTo>
                  <a:lnTo>
                    <a:pt x="45" y="23"/>
                  </a:lnTo>
                  <a:lnTo>
                    <a:pt x="41" y="17"/>
                  </a:lnTo>
                  <a:lnTo>
                    <a:pt x="36" y="14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24" y="14"/>
                  </a:lnTo>
                  <a:lnTo>
                    <a:pt x="19" y="17"/>
                  </a:lnTo>
                  <a:lnTo>
                    <a:pt x="15" y="23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5" y="39"/>
                  </a:lnTo>
                  <a:lnTo>
                    <a:pt x="19" y="45"/>
                  </a:lnTo>
                  <a:lnTo>
                    <a:pt x="24" y="48"/>
                  </a:lnTo>
                  <a:lnTo>
                    <a:pt x="29" y="49"/>
                  </a:lnTo>
                  <a:lnTo>
                    <a:pt x="29" y="49"/>
                  </a:lnTo>
                  <a:lnTo>
                    <a:pt x="36" y="48"/>
                  </a:lnTo>
                  <a:lnTo>
                    <a:pt x="41" y="45"/>
                  </a:lnTo>
                  <a:lnTo>
                    <a:pt x="45" y="39"/>
                  </a:lnTo>
                  <a:lnTo>
                    <a:pt x="46" y="31"/>
                  </a:lnTo>
                  <a:close/>
                  <a:moveTo>
                    <a:pt x="60" y="31"/>
                  </a:moveTo>
                  <a:lnTo>
                    <a:pt x="60" y="31"/>
                  </a:lnTo>
                  <a:lnTo>
                    <a:pt x="59" y="37"/>
                  </a:lnTo>
                  <a:lnTo>
                    <a:pt x="57" y="42"/>
                  </a:lnTo>
                  <a:lnTo>
                    <a:pt x="55" y="49"/>
                  </a:lnTo>
                  <a:lnTo>
                    <a:pt x="51" y="53"/>
                  </a:lnTo>
                  <a:lnTo>
                    <a:pt x="47" y="56"/>
                  </a:lnTo>
                  <a:lnTo>
                    <a:pt x="42" y="59"/>
                  </a:lnTo>
                  <a:lnTo>
                    <a:pt x="36" y="60"/>
                  </a:lnTo>
                  <a:lnTo>
                    <a:pt x="29" y="62"/>
                  </a:lnTo>
                  <a:lnTo>
                    <a:pt x="29" y="62"/>
                  </a:lnTo>
                  <a:lnTo>
                    <a:pt x="24" y="60"/>
                  </a:lnTo>
                  <a:lnTo>
                    <a:pt x="18" y="59"/>
                  </a:lnTo>
                  <a:lnTo>
                    <a:pt x="13" y="56"/>
                  </a:lnTo>
                  <a:lnTo>
                    <a:pt x="9" y="53"/>
                  </a:lnTo>
                  <a:lnTo>
                    <a:pt x="5" y="49"/>
                  </a:lnTo>
                  <a:lnTo>
                    <a:pt x="3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3" y="18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3" y="6"/>
                  </a:lnTo>
                  <a:lnTo>
                    <a:pt x="18" y="3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2" y="3"/>
                  </a:lnTo>
                  <a:lnTo>
                    <a:pt x="47" y="6"/>
                  </a:lnTo>
                  <a:lnTo>
                    <a:pt x="51" y="9"/>
                  </a:lnTo>
                  <a:lnTo>
                    <a:pt x="55" y="13"/>
                  </a:lnTo>
                  <a:lnTo>
                    <a:pt x="57" y="18"/>
                  </a:lnTo>
                  <a:lnTo>
                    <a:pt x="59" y="25"/>
                  </a:lnTo>
                  <a:lnTo>
                    <a:pt x="6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Rectangle 21"/>
            <p:cNvSpPr>
              <a:spLocks noChangeArrowheads="1"/>
            </p:cNvSpPr>
            <p:nvPr userDrawn="1"/>
          </p:nvSpPr>
          <p:spPr bwMode="auto">
            <a:xfrm>
              <a:off x="4777" y="3438"/>
              <a:ext cx="14" cy="8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 noEditPoints="1"/>
            </p:cNvSpPr>
            <p:nvPr userDrawn="1"/>
          </p:nvSpPr>
          <p:spPr bwMode="auto">
            <a:xfrm>
              <a:off x="4804" y="3464"/>
              <a:ext cx="57" cy="62"/>
            </a:xfrm>
            <a:custGeom>
              <a:avLst/>
              <a:gdLst>
                <a:gd name="T0" fmla="*/ 43 w 57"/>
                <a:gd name="T1" fmla="*/ 25 h 62"/>
                <a:gd name="T2" fmla="*/ 43 w 57"/>
                <a:gd name="T3" fmla="*/ 25 h 62"/>
                <a:gd name="T4" fmla="*/ 42 w 57"/>
                <a:gd name="T5" fmla="*/ 20 h 62"/>
                <a:gd name="T6" fmla="*/ 40 w 57"/>
                <a:gd name="T7" fmla="*/ 16 h 62"/>
                <a:gd name="T8" fmla="*/ 35 w 57"/>
                <a:gd name="T9" fmla="*/ 13 h 62"/>
                <a:gd name="T10" fmla="*/ 29 w 57"/>
                <a:gd name="T11" fmla="*/ 12 h 62"/>
                <a:gd name="T12" fmla="*/ 29 w 57"/>
                <a:gd name="T13" fmla="*/ 12 h 62"/>
                <a:gd name="T14" fmla="*/ 23 w 57"/>
                <a:gd name="T15" fmla="*/ 13 h 62"/>
                <a:gd name="T16" fmla="*/ 19 w 57"/>
                <a:gd name="T17" fmla="*/ 16 h 62"/>
                <a:gd name="T18" fmla="*/ 15 w 57"/>
                <a:gd name="T19" fmla="*/ 20 h 62"/>
                <a:gd name="T20" fmla="*/ 15 w 57"/>
                <a:gd name="T21" fmla="*/ 25 h 62"/>
                <a:gd name="T22" fmla="*/ 43 w 57"/>
                <a:gd name="T23" fmla="*/ 25 h 62"/>
                <a:gd name="T24" fmla="*/ 56 w 57"/>
                <a:gd name="T25" fmla="*/ 44 h 62"/>
                <a:gd name="T26" fmla="*/ 56 w 57"/>
                <a:gd name="T27" fmla="*/ 44 h 62"/>
                <a:gd name="T28" fmla="*/ 52 w 57"/>
                <a:gd name="T29" fmla="*/ 50 h 62"/>
                <a:gd name="T30" fmla="*/ 47 w 57"/>
                <a:gd name="T31" fmla="*/ 56 h 62"/>
                <a:gd name="T32" fmla="*/ 40 w 57"/>
                <a:gd name="T33" fmla="*/ 60 h 62"/>
                <a:gd name="T34" fmla="*/ 35 w 57"/>
                <a:gd name="T35" fmla="*/ 62 h 62"/>
                <a:gd name="T36" fmla="*/ 31 w 57"/>
                <a:gd name="T37" fmla="*/ 62 h 62"/>
                <a:gd name="T38" fmla="*/ 31 w 57"/>
                <a:gd name="T39" fmla="*/ 62 h 62"/>
                <a:gd name="T40" fmla="*/ 24 w 57"/>
                <a:gd name="T41" fmla="*/ 60 h 62"/>
                <a:gd name="T42" fmla="*/ 19 w 57"/>
                <a:gd name="T43" fmla="*/ 59 h 62"/>
                <a:gd name="T44" fmla="*/ 14 w 57"/>
                <a:gd name="T45" fmla="*/ 56 h 62"/>
                <a:gd name="T46" fmla="*/ 9 w 57"/>
                <a:gd name="T47" fmla="*/ 53 h 62"/>
                <a:gd name="T48" fmla="*/ 7 w 57"/>
                <a:gd name="T49" fmla="*/ 49 h 62"/>
                <a:gd name="T50" fmla="*/ 3 w 57"/>
                <a:gd name="T51" fmla="*/ 44 h 62"/>
                <a:gd name="T52" fmla="*/ 1 w 57"/>
                <a:gd name="T53" fmla="*/ 37 h 62"/>
                <a:gd name="T54" fmla="*/ 0 w 57"/>
                <a:gd name="T55" fmla="*/ 31 h 62"/>
                <a:gd name="T56" fmla="*/ 0 w 57"/>
                <a:gd name="T57" fmla="*/ 31 h 62"/>
                <a:gd name="T58" fmla="*/ 1 w 57"/>
                <a:gd name="T59" fmla="*/ 23 h 62"/>
                <a:gd name="T60" fmla="*/ 3 w 57"/>
                <a:gd name="T61" fmla="*/ 18 h 62"/>
                <a:gd name="T62" fmla="*/ 5 w 57"/>
                <a:gd name="T63" fmla="*/ 13 h 62"/>
                <a:gd name="T64" fmla="*/ 9 w 57"/>
                <a:gd name="T65" fmla="*/ 8 h 62"/>
                <a:gd name="T66" fmla="*/ 14 w 57"/>
                <a:gd name="T67" fmla="*/ 6 h 62"/>
                <a:gd name="T68" fmla="*/ 18 w 57"/>
                <a:gd name="T69" fmla="*/ 3 h 62"/>
                <a:gd name="T70" fmla="*/ 23 w 57"/>
                <a:gd name="T71" fmla="*/ 0 h 62"/>
                <a:gd name="T72" fmla="*/ 28 w 57"/>
                <a:gd name="T73" fmla="*/ 0 h 62"/>
                <a:gd name="T74" fmla="*/ 28 w 57"/>
                <a:gd name="T75" fmla="*/ 0 h 62"/>
                <a:gd name="T76" fmla="*/ 35 w 57"/>
                <a:gd name="T77" fmla="*/ 0 h 62"/>
                <a:gd name="T78" fmla="*/ 41 w 57"/>
                <a:gd name="T79" fmla="*/ 3 h 62"/>
                <a:gd name="T80" fmla="*/ 46 w 57"/>
                <a:gd name="T81" fmla="*/ 6 h 62"/>
                <a:gd name="T82" fmla="*/ 50 w 57"/>
                <a:gd name="T83" fmla="*/ 8 h 62"/>
                <a:gd name="T84" fmla="*/ 52 w 57"/>
                <a:gd name="T85" fmla="*/ 13 h 62"/>
                <a:gd name="T86" fmla="*/ 55 w 57"/>
                <a:gd name="T87" fmla="*/ 18 h 62"/>
                <a:gd name="T88" fmla="*/ 56 w 57"/>
                <a:gd name="T89" fmla="*/ 23 h 62"/>
                <a:gd name="T90" fmla="*/ 57 w 57"/>
                <a:gd name="T91" fmla="*/ 30 h 62"/>
                <a:gd name="T92" fmla="*/ 57 w 57"/>
                <a:gd name="T93" fmla="*/ 30 h 62"/>
                <a:gd name="T94" fmla="*/ 56 w 57"/>
                <a:gd name="T95" fmla="*/ 35 h 62"/>
                <a:gd name="T96" fmla="*/ 14 w 57"/>
                <a:gd name="T97" fmla="*/ 35 h 62"/>
                <a:gd name="T98" fmla="*/ 14 w 57"/>
                <a:gd name="T99" fmla="*/ 35 h 62"/>
                <a:gd name="T100" fmla="*/ 15 w 57"/>
                <a:gd name="T101" fmla="*/ 41 h 62"/>
                <a:gd name="T102" fmla="*/ 19 w 57"/>
                <a:gd name="T103" fmla="*/ 45 h 62"/>
                <a:gd name="T104" fmla="*/ 24 w 57"/>
                <a:gd name="T105" fmla="*/ 49 h 62"/>
                <a:gd name="T106" fmla="*/ 31 w 57"/>
                <a:gd name="T107" fmla="*/ 50 h 62"/>
                <a:gd name="T108" fmla="*/ 31 w 57"/>
                <a:gd name="T109" fmla="*/ 50 h 62"/>
                <a:gd name="T110" fmla="*/ 36 w 57"/>
                <a:gd name="T111" fmla="*/ 49 h 62"/>
                <a:gd name="T112" fmla="*/ 40 w 57"/>
                <a:gd name="T113" fmla="*/ 46 h 62"/>
                <a:gd name="T114" fmla="*/ 42 w 57"/>
                <a:gd name="T115" fmla="*/ 44 h 62"/>
                <a:gd name="T116" fmla="*/ 45 w 57"/>
                <a:gd name="T117" fmla="*/ 40 h 62"/>
                <a:gd name="T118" fmla="*/ 56 w 57"/>
                <a:gd name="T119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" h="62">
                  <a:moveTo>
                    <a:pt x="43" y="25"/>
                  </a:moveTo>
                  <a:lnTo>
                    <a:pt x="43" y="25"/>
                  </a:lnTo>
                  <a:lnTo>
                    <a:pt x="42" y="20"/>
                  </a:lnTo>
                  <a:lnTo>
                    <a:pt x="40" y="16"/>
                  </a:lnTo>
                  <a:lnTo>
                    <a:pt x="35" y="13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3" y="13"/>
                  </a:lnTo>
                  <a:lnTo>
                    <a:pt x="19" y="16"/>
                  </a:lnTo>
                  <a:lnTo>
                    <a:pt x="15" y="20"/>
                  </a:lnTo>
                  <a:lnTo>
                    <a:pt x="15" y="25"/>
                  </a:lnTo>
                  <a:lnTo>
                    <a:pt x="43" y="25"/>
                  </a:lnTo>
                  <a:close/>
                  <a:moveTo>
                    <a:pt x="56" y="44"/>
                  </a:moveTo>
                  <a:lnTo>
                    <a:pt x="56" y="44"/>
                  </a:lnTo>
                  <a:lnTo>
                    <a:pt x="52" y="50"/>
                  </a:lnTo>
                  <a:lnTo>
                    <a:pt x="47" y="56"/>
                  </a:lnTo>
                  <a:lnTo>
                    <a:pt x="40" y="60"/>
                  </a:lnTo>
                  <a:lnTo>
                    <a:pt x="35" y="62"/>
                  </a:lnTo>
                  <a:lnTo>
                    <a:pt x="31" y="62"/>
                  </a:lnTo>
                  <a:lnTo>
                    <a:pt x="31" y="62"/>
                  </a:lnTo>
                  <a:lnTo>
                    <a:pt x="24" y="60"/>
                  </a:lnTo>
                  <a:lnTo>
                    <a:pt x="19" y="59"/>
                  </a:lnTo>
                  <a:lnTo>
                    <a:pt x="14" y="56"/>
                  </a:lnTo>
                  <a:lnTo>
                    <a:pt x="9" y="53"/>
                  </a:lnTo>
                  <a:lnTo>
                    <a:pt x="7" y="49"/>
                  </a:lnTo>
                  <a:lnTo>
                    <a:pt x="3" y="44"/>
                  </a:lnTo>
                  <a:lnTo>
                    <a:pt x="1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3"/>
                  </a:lnTo>
                  <a:lnTo>
                    <a:pt x="3" y="18"/>
                  </a:lnTo>
                  <a:lnTo>
                    <a:pt x="5" y="13"/>
                  </a:lnTo>
                  <a:lnTo>
                    <a:pt x="9" y="8"/>
                  </a:lnTo>
                  <a:lnTo>
                    <a:pt x="14" y="6"/>
                  </a:lnTo>
                  <a:lnTo>
                    <a:pt x="18" y="3"/>
                  </a:lnTo>
                  <a:lnTo>
                    <a:pt x="23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5" y="0"/>
                  </a:lnTo>
                  <a:lnTo>
                    <a:pt x="41" y="3"/>
                  </a:lnTo>
                  <a:lnTo>
                    <a:pt x="46" y="6"/>
                  </a:lnTo>
                  <a:lnTo>
                    <a:pt x="50" y="8"/>
                  </a:lnTo>
                  <a:lnTo>
                    <a:pt x="52" y="13"/>
                  </a:lnTo>
                  <a:lnTo>
                    <a:pt x="55" y="18"/>
                  </a:lnTo>
                  <a:lnTo>
                    <a:pt x="56" y="23"/>
                  </a:lnTo>
                  <a:lnTo>
                    <a:pt x="57" y="30"/>
                  </a:lnTo>
                  <a:lnTo>
                    <a:pt x="57" y="30"/>
                  </a:lnTo>
                  <a:lnTo>
                    <a:pt x="56" y="35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5" y="41"/>
                  </a:lnTo>
                  <a:lnTo>
                    <a:pt x="19" y="45"/>
                  </a:lnTo>
                  <a:lnTo>
                    <a:pt x="24" y="49"/>
                  </a:lnTo>
                  <a:lnTo>
                    <a:pt x="31" y="50"/>
                  </a:lnTo>
                  <a:lnTo>
                    <a:pt x="31" y="50"/>
                  </a:lnTo>
                  <a:lnTo>
                    <a:pt x="36" y="49"/>
                  </a:lnTo>
                  <a:lnTo>
                    <a:pt x="40" y="46"/>
                  </a:lnTo>
                  <a:lnTo>
                    <a:pt x="42" y="44"/>
                  </a:lnTo>
                  <a:lnTo>
                    <a:pt x="45" y="40"/>
                  </a:lnTo>
                  <a:lnTo>
                    <a:pt x="5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23"/>
            <p:cNvSpPr>
              <a:spLocks noEditPoints="1"/>
            </p:cNvSpPr>
            <p:nvPr userDrawn="1"/>
          </p:nvSpPr>
          <p:spPr bwMode="auto">
            <a:xfrm>
              <a:off x="4577" y="3559"/>
              <a:ext cx="58" cy="86"/>
            </a:xfrm>
            <a:custGeom>
              <a:avLst/>
              <a:gdLst>
                <a:gd name="T0" fmla="*/ 29 w 58"/>
                <a:gd name="T1" fmla="*/ 75 h 86"/>
                <a:gd name="T2" fmla="*/ 29 w 58"/>
                <a:gd name="T3" fmla="*/ 75 h 86"/>
                <a:gd name="T4" fmla="*/ 35 w 58"/>
                <a:gd name="T5" fmla="*/ 73 h 86"/>
                <a:gd name="T6" fmla="*/ 40 w 58"/>
                <a:gd name="T7" fmla="*/ 70 h 86"/>
                <a:gd name="T8" fmla="*/ 43 w 58"/>
                <a:gd name="T9" fmla="*/ 63 h 86"/>
                <a:gd name="T10" fmla="*/ 44 w 58"/>
                <a:gd name="T11" fmla="*/ 56 h 86"/>
                <a:gd name="T12" fmla="*/ 44 w 58"/>
                <a:gd name="T13" fmla="*/ 56 h 86"/>
                <a:gd name="T14" fmla="*/ 43 w 58"/>
                <a:gd name="T15" fmla="*/ 48 h 86"/>
                <a:gd name="T16" fmla="*/ 40 w 58"/>
                <a:gd name="T17" fmla="*/ 43 h 86"/>
                <a:gd name="T18" fmla="*/ 35 w 58"/>
                <a:gd name="T19" fmla="*/ 39 h 86"/>
                <a:gd name="T20" fmla="*/ 29 w 58"/>
                <a:gd name="T21" fmla="*/ 38 h 86"/>
                <a:gd name="T22" fmla="*/ 29 w 58"/>
                <a:gd name="T23" fmla="*/ 38 h 86"/>
                <a:gd name="T24" fmla="*/ 24 w 58"/>
                <a:gd name="T25" fmla="*/ 39 h 86"/>
                <a:gd name="T26" fmla="*/ 19 w 58"/>
                <a:gd name="T27" fmla="*/ 43 h 86"/>
                <a:gd name="T28" fmla="*/ 15 w 58"/>
                <a:gd name="T29" fmla="*/ 48 h 86"/>
                <a:gd name="T30" fmla="*/ 14 w 58"/>
                <a:gd name="T31" fmla="*/ 56 h 86"/>
                <a:gd name="T32" fmla="*/ 14 w 58"/>
                <a:gd name="T33" fmla="*/ 56 h 86"/>
                <a:gd name="T34" fmla="*/ 15 w 58"/>
                <a:gd name="T35" fmla="*/ 63 h 86"/>
                <a:gd name="T36" fmla="*/ 19 w 58"/>
                <a:gd name="T37" fmla="*/ 70 h 86"/>
                <a:gd name="T38" fmla="*/ 22 w 58"/>
                <a:gd name="T39" fmla="*/ 73 h 86"/>
                <a:gd name="T40" fmla="*/ 29 w 58"/>
                <a:gd name="T41" fmla="*/ 75 h 86"/>
                <a:gd name="T42" fmla="*/ 58 w 58"/>
                <a:gd name="T43" fmla="*/ 75 h 86"/>
                <a:gd name="T44" fmla="*/ 58 w 58"/>
                <a:gd name="T45" fmla="*/ 75 h 86"/>
                <a:gd name="T46" fmla="*/ 58 w 58"/>
                <a:gd name="T47" fmla="*/ 85 h 86"/>
                <a:gd name="T48" fmla="*/ 45 w 58"/>
                <a:gd name="T49" fmla="*/ 85 h 86"/>
                <a:gd name="T50" fmla="*/ 45 w 58"/>
                <a:gd name="T51" fmla="*/ 85 h 86"/>
                <a:gd name="T52" fmla="*/ 44 w 58"/>
                <a:gd name="T53" fmla="*/ 77 h 86"/>
                <a:gd name="T54" fmla="*/ 44 w 58"/>
                <a:gd name="T55" fmla="*/ 77 h 86"/>
                <a:gd name="T56" fmla="*/ 42 w 58"/>
                <a:gd name="T57" fmla="*/ 81 h 86"/>
                <a:gd name="T58" fmla="*/ 38 w 58"/>
                <a:gd name="T59" fmla="*/ 84 h 86"/>
                <a:gd name="T60" fmla="*/ 34 w 58"/>
                <a:gd name="T61" fmla="*/ 86 h 86"/>
                <a:gd name="T62" fmla="*/ 28 w 58"/>
                <a:gd name="T63" fmla="*/ 86 h 86"/>
                <a:gd name="T64" fmla="*/ 28 w 58"/>
                <a:gd name="T65" fmla="*/ 86 h 86"/>
                <a:gd name="T66" fmla="*/ 21 w 58"/>
                <a:gd name="T67" fmla="*/ 86 h 86"/>
                <a:gd name="T68" fmla="*/ 16 w 58"/>
                <a:gd name="T69" fmla="*/ 84 h 86"/>
                <a:gd name="T70" fmla="*/ 12 w 58"/>
                <a:gd name="T71" fmla="*/ 81 h 86"/>
                <a:gd name="T72" fmla="*/ 7 w 58"/>
                <a:gd name="T73" fmla="*/ 77 h 86"/>
                <a:gd name="T74" fmla="*/ 5 w 58"/>
                <a:gd name="T75" fmla="*/ 73 h 86"/>
                <a:gd name="T76" fmla="*/ 2 w 58"/>
                <a:gd name="T77" fmla="*/ 68 h 86"/>
                <a:gd name="T78" fmla="*/ 1 w 58"/>
                <a:gd name="T79" fmla="*/ 62 h 86"/>
                <a:gd name="T80" fmla="*/ 0 w 58"/>
                <a:gd name="T81" fmla="*/ 56 h 86"/>
                <a:gd name="T82" fmla="*/ 0 w 58"/>
                <a:gd name="T83" fmla="*/ 56 h 86"/>
                <a:gd name="T84" fmla="*/ 1 w 58"/>
                <a:gd name="T85" fmla="*/ 50 h 86"/>
                <a:gd name="T86" fmla="*/ 2 w 58"/>
                <a:gd name="T87" fmla="*/ 44 h 86"/>
                <a:gd name="T88" fmla="*/ 5 w 58"/>
                <a:gd name="T89" fmla="*/ 39 h 86"/>
                <a:gd name="T90" fmla="*/ 7 w 58"/>
                <a:gd name="T91" fmla="*/ 35 h 86"/>
                <a:gd name="T92" fmla="*/ 12 w 58"/>
                <a:gd name="T93" fmla="*/ 31 h 86"/>
                <a:gd name="T94" fmla="*/ 16 w 58"/>
                <a:gd name="T95" fmla="*/ 28 h 86"/>
                <a:gd name="T96" fmla="*/ 21 w 58"/>
                <a:gd name="T97" fmla="*/ 26 h 86"/>
                <a:gd name="T98" fmla="*/ 28 w 58"/>
                <a:gd name="T99" fmla="*/ 26 h 86"/>
                <a:gd name="T100" fmla="*/ 28 w 58"/>
                <a:gd name="T101" fmla="*/ 26 h 86"/>
                <a:gd name="T102" fmla="*/ 34 w 58"/>
                <a:gd name="T103" fmla="*/ 26 h 86"/>
                <a:gd name="T104" fmla="*/ 39 w 58"/>
                <a:gd name="T105" fmla="*/ 29 h 86"/>
                <a:gd name="T106" fmla="*/ 43 w 58"/>
                <a:gd name="T107" fmla="*/ 31 h 86"/>
                <a:gd name="T108" fmla="*/ 44 w 58"/>
                <a:gd name="T109" fmla="*/ 34 h 86"/>
                <a:gd name="T110" fmla="*/ 44 w 58"/>
                <a:gd name="T111" fmla="*/ 0 h 86"/>
                <a:gd name="T112" fmla="*/ 58 w 58"/>
                <a:gd name="T113" fmla="*/ 0 h 86"/>
                <a:gd name="T114" fmla="*/ 58 w 58"/>
                <a:gd name="T115" fmla="*/ 7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" h="86">
                  <a:moveTo>
                    <a:pt x="29" y="75"/>
                  </a:moveTo>
                  <a:lnTo>
                    <a:pt x="29" y="75"/>
                  </a:lnTo>
                  <a:lnTo>
                    <a:pt x="35" y="73"/>
                  </a:lnTo>
                  <a:lnTo>
                    <a:pt x="40" y="70"/>
                  </a:lnTo>
                  <a:lnTo>
                    <a:pt x="43" y="63"/>
                  </a:lnTo>
                  <a:lnTo>
                    <a:pt x="44" y="56"/>
                  </a:lnTo>
                  <a:lnTo>
                    <a:pt x="44" y="56"/>
                  </a:lnTo>
                  <a:lnTo>
                    <a:pt x="43" y="48"/>
                  </a:lnTo>
                  <a:lnTo>
                    <a:pt x="40" y="43"/>
                  </a:lnTo>
                  <a:lnTo>
                    <a:pt x="35" y="39"/>
                  </a:lnTo>
                  <a:lnTo>
                    <a:pt x="29" y="38"/>
                  </a:lnTo>
                  <a:lnTo>
                    <a:pt x="29" y="38"/>
                  </a:lnTo>
                  <a:lnTo>
                    <a:pt x="24" y="39"/>
                  </a:lnTo>
                  <a:lnTo>
                    <a:pt x="19" y="43"/>
                  </a:lnTo>
                  <a:lnTo>
                    <a:pt x="15" y="48"/>
                  </a:lnTo>
                  <a:lnTo>
                    <a:pt x="14" y="56"/>
                  </a:lnTo>
                  <a:lnTo>
                    <a:pt x="14" y="56"/>
                  </a:lnTo>
                  <a:lnTo>
                    <a:pt x="15" y="63"/>
                  </a:lnTo>
                  <a:lnTo>
                    <a:pt x="19" y="70"/>
                  </a:lnTo>
                  <a:lnTo>
                    <a:pt x="22" y="73"/>
                  </a:lnTo>
                  <a:lnTo>
                    <a:pt x="29" y="75"/>
                  </a:lnTo>
                  <a:close/>
                  <a:moveTo>
                    <a:pt x="58" y="75"/>
                  </a:moveTo>
                  <a:lnTo>
                    <a:pt x="58" y="75"/>
                  </a:lnTo>
                  <a:lnTo>
                    <a:pt x="58" y="85"/>
                  </a:lnTo>
                  <a:lnTo>
                    <a:pt x="45" y="85"/>
                  </a:lnTo>
                  <a:lnTo>
                    <a:pt x="45" y="85"/>
                  </a:lnTo>
                  <a:lnTo>
                    <a:pt x="44" y="77"/>
                  </a:lnTo>
                  <a:lnTo>
                    <a:pt x="44" y="77"/>
                  </a:lnTo>
                  <a:lnTo>
                    <a:pt x="42" y="81"/>
                  </a:lnTo>
                  <a:lnTo>
                    <a:pt x="38" y="84"/>
                  </a:lnTo>
                  <a:lnTo>
                    <a:pt x="34" y="86"/>
                  </a:lnTo>
                  <a:lnTo>
                    <a:pt x="28" y="86"/>
                  </a:lnTo>
                  <a:lnTo>
                    <a:pt x="28" y="86"/>
                  </a:lnTo>
                  <a:lnTo>
                    <a:pt x="21" y="86"/>
                  </a:lnTo>
                  <a:lnTo>
                    <a:pt x="16" y="84"/>
                  </a:lnTo>
                  <a:lnTo>
                    <a:pt x="12" y="81"/>
                  </a:lnTo>
                  <a:lnTo>
                    <a:pt x="7" y="77"/>
                  </a:lnTo>
                  <a:lnTo>
                    <a:pt x="5" y="73"/>
                  </a:lnTo>
                  <a:lnTo>
                    <a:pt x="2" y="68"/>
                  </a:lnTo>
                  <a:lnTo>
                    <a:pt x="1" y="62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1" y="50"/>
                  </a:lnTo>
                  <a:lnTo>
                    <a:pt x="2" y="44"/>
                  </a:lnTo>
                  <a:lnTo>
                    <a:pt x="5" y="39"/>
                  </a:lnTo>
                  <a:lnTo>
                    <a:pt x="7" y="35"/>
                  </a:lnTo>
                  <a:lnTo>
                    <a:pt x="12" y="31"/>
                  </a:lnTo>
                  <a:lnTo>
                    <a:pt x="16" y="28"/>
                  </a:lnTo>
                  <a:lnTo>
                    <a:pt x="21" y="26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9" y="29"/>
                  </a:lnTo>
                  <a:lnTo>
                    <a:pt x="43" y="31"/>
                  </a:lnTo>
                  <a:lnTo>
                    <a:pt x="44" y="34"/>
                  </a:lnTo>
                  <a:lnTo>
                    <a:pt x="44" y="0"/>
                  </a:lnTo>
                  <a:lnTo>
                    <a:pt x="58" y="0"/>
                  </a:lnTo>
                  <a:lnTo>
                    <a:pt x="58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4648" y="3559"/>
              <a:ext cx="19" cy="33"/>
            </a:xfrm>
            <a:custGeom>
              <a:avLst/>
              <a:gdLst>
                <a:gd name="T0" fmla="*/ 9 w 19"/>
                <a:gd name="T1" fmla="*/ 0 h 33"/>
                <a:gd name="T2" fmla="*/ 9 w 19"/>
                <a:gd name="T3" fmla="*/ 0 h 33"/>
                <a:gd name="T4" fmla="*/ 12 w 19"/>
                <a:gd name="T5" fmla="*/ 1 h 33"/>
                <a:gd name="T6" fmla="*/ 16 w 19"/>
                <a:gd name="T7" fmla="*/ 3 h 33"/>
                <a:gd name="T8" fmla="*/ 18 w 19"/>
                <a:gd name="T9" fmla="*/ 7 h 33"/>
                <a:gd name="T10" fmla="*/ 19 w 19"/>
                <a:gd name="T11" fmla="*/ 11 h 33"/>
                <a:gd name="T12" fmla="*/ 19 w 19"/>
                <a:gd name="T13" fmla="*/ 11 h 33"/>
                <a:gd name="T14" fmla="*/ 19 w 19"/>
                <a:gd name="T15" fmla="*/ 16 h 33"/>
                <a:gd name="T16" fmla="*/ 18 w 19"/>
                <a:gd name="T17" fmla="*/ 21 h 33"/>
                <a:gd name="T18" fmla="*/ 15 w 19"/>
                <a:gd name="T19" fmla="*/ 25 h 33"/>
                <a:gd name="T20" fmla="*/ 12 w 19"/>
                <a:gd name="T21" fmla="*/ 28 h 33"/>
                <a:gd name="T22" fmla="*/ 7 w 19"/>
                <a:gd name="T23" fmla="*/ 31 h 33"/>
                <a:gd name="T24" fmla="*/ 1 w 19"/>
                <a:gd name="T25" fmla="*/ 33 h 33"/>
                <a:gd name="T26" fmla="*/ 1 w 19"/>
                <a:gd name="T27" fmla="*/ 26 h 33"/>
                <a:gd name="T28" fmla="*/ 1 w 19"/>
                <a:gd name="T29" fmla="*/ 26 h 33"/>
                <a:gd name="T30" fmla="*/ 5 w 19"/>
                <a:gd name="T31" fmla="*/ 25 h 33"/>
                <a:gd name="T32" fmla="*/ 7 w 19"/>
                <a:gd name="T33" fmla="*/ 23 h 33"/>
                <a:gd name="T34" fmla="*/ 10 w 19"/>
                <a:gd name="T35" fmla="*/ 20 h 33"/>
                <a:gd name="T36" fmla="*/ 11 w 19"/>
                <a:gd name="T37" fmla="*/ 16 h 33"/>
                <a:gd name="T38" fmla="*/ 11 w 19"/>
                <a:gd name="T39" fmla="*/ 16 h 33"/>
                <a:gd name="T40" fmla="*/ 9 w 19"/>
                <a:gd name="T41" fmla="*/ 16 h 33"/>
                <a:gd name="T42" fmla="*/ 9 w 19"/>
                <a:gd name="T43" fmla="*/ 16 h 33"/>
                <a:gd name="T44" fmla="*/ 5 w 19"/>
                <a:gd name="T45" fmla="*/ 16 h 33"/>
                <a:gd name="T46" fmla="*/ 2 w 19"/>
                <a:gd name="T47" fmla="*/ 14 h 33"/>
                <a:gd name="T48" fmla="*/ 1 w 19"/>
                <a:gd name="T49" fmla="*/ 11 h 33"/>
                <a:gd name="T50" fmla="*/ 0 w 19"/>
                <a:gd name="T51" fmla="*/ 9 h 33"/>
                <a:gd name="T52" fmla="*/ 0 w 19"/>
                <a:gd name="T53" fmla="*/ 9 h 33"/>
                <a:gd name="T54" fmla="*/ 1 w 19"/>
                <a:gd name="T55" fmla="*/ 5 h 33"/>
                <a:gd name="T56" fmla="*/ 2 w 19"/>
                <a:gd name="T57" fmla="*/ 2 h 33"/>
                <a:gd name="T58" fmla="*/ 5 w 19"/>
                <a:gd name="T59" fmla="*/ 1 h 33"/>
                <a:gd name="T60" fmla="*/ 9 w 19"/>
                <a:gd name="T6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" h="33">
                  <a:moveTo>
                    <a:pt x="9" y="0"/>
                  </a:moveTo>
                  <a:lnTo>
                    <a:pt x="9" y="0"/>
                  </a:lnTo>
                  <a:lnTo>
                    <a:pt x="12" y="1"/>
                  </a:lnTo>
                  <a:lnTo>
                    <a:pt x="16" y="3"/>
                  </a:lnTo>
                  <a:lnTo>
                    <a:pt x="18" y="7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6"/>
                  </a:lnTo>
                  <a:lnTo>
                    <a:pt x="18" y="21"/>
                  </a:lnTo>
                  <a:lnTo>
                    <a:pt x="15" y="25"/>
                  </a:lnTo>
                  <a:lnTo>
                    <a:pt x="12" y="28"/>
                  </a:lnTo>
                  <a:lnTo>
                    <a:pt x="7" y="31"/>
                  </a:lnTo>
                  <a:lnTo>
                    <a:pt x="1" y="33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" y="25"/>
                  </a:lnTo>
                  <a:lnTo>
                    <a:pt x="7" y="23"/>
                  </a:lnTo>
                  <a:lnTo>
                    <a:pt x="10" y="20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5" y="16"/>
                  </a:lnTo>
                  <a:lnTo>
                    <a:pt x="2" y="14"/>
                  </a:lnTo>
                  <a:lnTo>
                    <a:pt x="1" y="11"/>
                  </a:lnTo>
                  <a:lnTo>
                    <a:pt x="0" y="9"/>
                  </a:lnTo>
                  <a:lnTo>
                    <a:pt x="0" y="9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27"/>
            <p:cNvSpPr>
              <a:spLocks/>
            </p:cNvSpPr>
            <p:nvPr userDrawn="1"/>
          </p:nvSpPr>
          <p:spPr bwMode="auto">
            <a:xfrm>
              <a:off x="4648" y="3559"/>
              <a:ext cx="19" cy="33"/>
            </a:xfrm>
            <a:custGeom>
              <a:avLst/>
              <a:gdLst>
                <a:gd name="T0" fmla="*/ 9 w 19"/>
                <a:gd name="T1" fmla="*/ 0 h 33"/>
                <a:gd name="T2" fmla="*/ 9 w 19"/>
                <a:gd name="T3" fmla="*/ 0 h 33"/>
                <a:gd name="T4" fmla="*/ 12 w 19"/>
                <a:gd name="T5" fmla="*/ 1 h 33"/>
                <a:gd name="T6" fmla="*/ 16 w 19"/>
                <a:gd name="T7" fmla="*/ 3 h 33"/>
                <a:gd name="T8" fmla="*/ 18 w 19"/>
                <a:gd name="T9" fmla="*/ 7 h 33"/>
                <a:gd name="T10" fmla="*/ 19 w 19"/>
                <a:gd name="T11" fmla="*/ 11 h 33"/>
                <a:gd name="T12" fmla="*/ 19 w 19"/>
                <a:gd name="T13" fmla="*/ 11 h 33"/>
                <a:gd name="T14" fmla="*/ 19 w 19"/>
                <a:gd name="T15" fmla="*/ 16 h 33"/>
                <a:gd name="T16" fmla="*/ 18 w 19"/>
                <a:gd name="T17" fmla="*/ 21 h 33"/>
                <a:gd name="T18" fmla="*/ 15 w 19"/>
                <a:gd name="T19" fmla="*/ 25 h 33"/>
                <a:gd name="T20" fmla="*/ 12 w 19"/>
                <a:gd name="T21" fmla="*/ 28 h 33"/>
                <a:gd name="T22" fmla="*/ 7 w 19"/>
                <a:gd name="T23" fmla="*/ 31 h 33"/>
                <a:gd name="T24" fmla="*/ 1 w 19"/>
                <a:gd name="T25" fmla="*/ 33 h 33"/>
                <a:gd name="T26" fmla="*/ 1 w 19"/>
                <a:gd name="T27" fmla="*/ 26 h 33"/>
                <a:gd name="T28" fmla="*/ 1 w 19"/>
                <a:gd name="T29" fmla="*/ 26 h 33"/>
                <a:gd name="T30" fmla="*/ 5 w 19"/>
                <a:gd name="T31" fmla="*/ 25 h 33"/>
                <a:gd name="T32" fmla="*/ 7 w 19"/>
                <a:gd name="T33" fmla="*/ 23 h 33"/>
                <a:gd name="T34" fmla="*/ 10 w 19"/>
                <a:gd name="T35" fmla="*/ 20 h 33"/>
                <a:gd name="T36" fmla="*/ 11 w 19"/>
                <a:gd name="T37" fmla="*/ 16 h 33"/>
                <a:gd name="T38" fmla="*/ 11 w 19"/>
                <a:gd name="T39" fmla="*/ 16 h 33"/>
                <a:gd name="T40" fmla="*/ 9 w 19"/>
                <a:gd name="T41" fmla="*/ 16 h 33"/>
                <a:gd name="T42" fmla="*/ 9 w 19"/>
                <a:gd name="T43" fmla="*/ 16 h 33"/>
                <a:gd name="T44" fmla="*/ 5 w 19"/>
                <a:gd name="T45" fmla="*/ 16 h 33"/>
                <a:gd name="T46" fmla="*/ 2 w 19"/>
                <a:gd name="T47" fmla="*/ 14 h 33"/>
                <a:gd name="T48" fmla="*/ 1 w 19"/>
                <a:gd name="T49" fmla="*/ 11 h 33"/>
                <a:gd name="T50" fmla="*/ 0 w 19"/>
                <a:gd name="T51" fmla="*/ 9 h 33"/>
                <a:gd name="T52" fmla="*/ 0 w 19"/>
                <a:gd name="T53" fmla="*/ 9 h 33"/>
                <a:gd name="T54" fmla="*/ 1 w 19"/>
                <a:gd name="T55" fmla="*/ 5 h 33"/>
                <a:gd name="T56" fmla="*/ 2 w 19"/>
                <a:gd name="T57" fmla="*/ 2 h 33"/>
                <a:gd name="T58" fmla="*/ 5 w 19"/>
                <a:gd name="T59" fmla="*/ 1 h 33"/>
                <a:gd name="T60" fmla="*/ 9 w 19"/>
                <a:gd name="T6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" h="33">
                  <a:moveTo>
                    <a:pt x="9" y="0"/>
                  </a:moveTo>
                  <a:lnTo>
                    <a:pt x="9" y="0"/>
                  </a:lnTo>
                  <a:lnTo>
                    <a:pt x="12" y="1"/>
                  </a:lnTo>
                  <a:lnTo>
                    <a:pt x="16" y="3"/>
                  </a:lnTo>
                  <a:lnTo>
                    <a:pt x="18" y="7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6"/>
                  </a:lnTo>
                  <a:lnTo>
                    <a:pt x="18" y="21"/>
                  </a:lnTo>
                  <a:lnTo>
                    <a:pt x="15" y="25"/>
                  </a:lnTo>
                  <a:lnTo>
                    <a:pt x="12" y="28"/>
                  </a:lnTo>
                  <a:lnTo>
                    <a:pt x="7" y="31"/>
                  </a:lnTo>
                  <a:lnTo>
                    <a:pt x="1" y="33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" y="25"/>
                  </a:lnTo>
                  <a:lnTo>
                    <a:pt x="7" y="23"/>
                  </a:lnTo>
                  <a:lnTo>
                    <a:pt x="10" y="20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5" y="16"/>
                  </a:lnTo>
                  <a:lnTo>
                    <a:pt x="2" y="14"/>
                  </a:lnTo>
                  <a:lnTo>
                    <a:pt x="1" y="11"/>
                  </a:lnTo>
                  <a:lnTo>
                    <a:pt x="0" y="9"/>
                  </a:lnTo>
                  <a:lnTo>
                    <a:pt x="0" y="9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4678" y="3557"/>
              <a:ext cx="18" cy="87"/>
            </a:xfrm>
            <a:custGeom>
              <a:avLst/>
              <a:gdLst>
                <a:gd name="T0" fmla="*/ 2 w 18"/>
                <a:gd name="T1" fmla="*/ 30 h 87"/>
                <a:gd name="T2" fmla="*/ 16 w 18"/>
                <a:gd name="T3" fmla="*/ 30 h 87"/>
                <a:gd name="T4" fmla="*/ 16 w 18"/>
                <a:gd name="T5" fmla="*/ 87 h 87"/>
                <a:gd name="T6" fmla="*/ 2 w 18"/>
                <a:gd name="T7" fmla="*/ 87 h 87"/>
                <a:gd name="T8" fmla="*/ 2 w 18"/>
                <a:gd name="T9" fmla="*/ 30 h 87"/>
                <a:gd name="T10" fmla="*/ 8 w 18"/>
                <a:gd name="T11" fmla="*/ 0 h 87"/>
                <a:gd name="T12" fmla="*/ 8 w 18"/>
                <a:gd name="T13" fmla="*/ 0 h 87"/>
                <a:gd name="T14" fmla="*/ 12 w 18"/>
                <a:gd name="T15" fmla="*/ 0 h 87"/>
                <a:gd name="T16" fmla="*/ 14 w 18"/>
                <a:gd name="T17" fmla="*/ 3 h 87"/>
                <a:gd name="T18" fmla="*/ 17 w 18"/>
                <a:gd name="T19" fmla="*/ 5 h 87"/>
                <a:gd name="T20" fmla="*/ 18 w 18"/>
                <a:gd name="T21" fmla="*/ 9 h 87"/>
                <a:gd name="T22" fmla="*/ 18 w 18"/>
                <a:gd name="T23" fmla="*/ 9 h 87"/>
                <a:gd name="T24" fmla="*/ 17 w 18"/>
                <a:gd name="T25" fmla="*/ 13 h 87"/>
                <a:gd name="T26" fmla="*/ 14 w 18"/>
                <a:gd name="T27" fmla="*/ 16 h 87"/>
                <a:gd name="T28" fmla="*/ 12 w 18"/>
                <a:gd name="T29" fmla="*/ 17 h 87"/>
                <a:gd name="T30" fmla="*/ 8 w 18"/>
                <a:gd name="T31" fmla="*/ 18 h 87"/>
                <a:gd name="T32" fmla="*/ 8 w 18"/>
                <a:gd name="T33" fmla="*/ 18 h 87"/>
                <a:gd name="T34" fmla="*/ 5 w 18"/>
                <a:gd name="T35" fmla="*/ 17 h 87"/>
                <a:gd name="T36" fmla="*/ 3 w 18"/>
                <a:gd name="T37" fmla="*/ 16 h 87"/>
                <a:gd name="T38" fmla="*/ 0 w 18"/>
                <a:gd name="T39" fmla="*/ 13 h 87"/>
                <a:gd name="T40" fmla="*/ 0 w 18"/>
                <a:gd name="T41" fmla="*/ 9 h 87"/>
                <a:gd name="T42" fmla="*/ 0 w 18"/>
                <a:gd name="T43" fmla="*/ 9 h 87"/>
                <a:gd name="T44" fmla="*/ 0 w 18"/>
                <a:gd name="T45" fmla="*/ 5 h 87"/>
                <a:gd name="T46" fmla="*/ 3 w 18"/>
                <a:gd name="T47" fmla="*/ 3 h 87"/>
                <a:gd name="T48" fmla="*/ 5 w 18"/>
                <a:gd name="T49" fmla="*/ 0 h 87"/>
                <a:gd name="T50" fmla="*/ 8 w 18"/>
                <a:gd name="T5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" h="87">
                  <a:moveTo>
                    <a:pt x="2" y="30"/>
                  </a:moveTo>
                  <a:lnTo>
                    <a:pt x="16" y="30"/>
                  </a:lnTo>
                  <a:lnTo>
                    <a:pt x="16" y="87"/>
                  </a:lnTo>
                  <a:lnTo>
                    <a:pt x="2" y="87"/>
                  </a:lnTo>
                  <a:lnTo>
                    <a:pt x="2" y="30"/>
                  </a:lnTo>
                  <a:close/>
                  <a:moveTo>
                    <a:pt x="8" y="0"/>
                  </a:moveTo>
                  <a:lnTo>
                    <a:pt x="8" y="0"/>
                  </a:lnTo>
                  <a:lnTo>
                    <a:pt x="12" y="0"/>
                  </a:lnTo>
                  <a:lnTo>
                    <a:pt x="14" y="3"/>
                  </a:lnTo>
                  <a:lnTo>
                    <a:pt x="17" y="5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7" y="13"/>
                  </a:lnTo>
                  <a:lnTo>
                    <a:pt x="14" y="16"/>
                  </a:lnTo>
                  <a:lnTo>
                    <a:pt x="12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5" y="17"/>
                  </a:lnTo>
                  <a:lnTo>
                    <a:pt x="3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3" y="3"/>
                  </a:lnTo>
                  <a:lnTo>
                    <a:pt x="5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Rectangle 29"/>
            <p:cNvSpPr>
              <a:spLocks noChangeArrowheads="1"/>
            </p:cNvSpPr>
            <p:nvPr userDrawn="1"/>
          </p:nvSpPr>
          <p:spPr bwMode="auto">
            <a:xfrm>
              <a:off x="4680" y="3587"/>
              <a:ext cx="14" cy="5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4678" y="3557"/>
              <a:ext cx="18" cy="18"/>
            </a:xfrm>
            <a:custGeom>
              <a:avLst/>
              <a:gdLst>
                <a:gd name="T0" fmla="*/ 8 w 18"/>
                <a:gd name="T1" fmla="*/ 0 h 18"/>
                <a:gd name="T2" fmla="*/ 8 w 18"/>
                <a:gd name="T3" fmla="*/ 0 h 18"/>
                <a:gd name="T4" fmla="*/ 12 w 18"/>
                <a:gd name="T5" fmla="*/ 0 h 18"/>
                <a:gd name="T6" fmla="*/ 14 w 18"/>
                <a:gd name="T7" fmla="*/ 3 h 18"/>
                <a:gd name="T8" fmla="*/ 17 w 18"/>
                <a:gd name="T9" fmla="*/ 5 h 18"/>
                <a:gd name="T10" fmla="*/ 18 w 18"/>
                <a:gd name="T11" fmla="*/ 9 h 18"/>
                <a:gd name="T12" fmla="*/ 18 w 18"/>
                <a:gd name="T13" fmla="*/ 9 h 18"/>
                <a:gd name="T14" fmla="*/ 17 w 18"/>
                <a:gd name="T15" fmla="*/ 13 h 18"/>
                <a:gd name="T16" fmla="*/ 14 w 18"/>
                <a:gd name="T17" fmla="*/ 16 h 18"/>
                <a:gd name="T18" fmla="*/ 12 w 18"/>
                <a:gd name="T19" fmla="*/ 17 h 18"/>
                <a:gd name="T20" fmla="*/ 8 w 18"/>
                <a:gd name="T21" fmla="*/ 18 h 18"/>
                <a:gd name="T22" fmla="*/ 8 w 18"/>
                <a:gd name="T23" fmla="*/ 18 h 18"/>
                <a:gd name="T24" fmla="*/ 5 w 18"/>
                <a:gd name="T25" fmla="*/ 17 h 18"/>
                <a:gd name="T26" fmla="*/ 3 w 18"/>
                <a:gd name="T27" fmla="*/ 16 h 18"/>
                <a:gd name="T28" fmla="*/ 0 w 18"/>
                <a:gd name="T29" fmla="*/ 13 h 18"/>
                <a:gd name="T30" fmla="*/ 0 w 18"/>
                <a:gd name="T31" fmla="*/ 9 h 18"/>
                <a:gd name="T32" fmla="*/ 0 w 18"/>
                <a:gd name="T33" fmla="*/ 9 h 18"/>
                <a:gd name="T34" fmla="*/ 0 w 18"/>
                <a:gd name="T35" fmla="*/ 5 h 18"/>
                <a:gd name="T36" fmla="*/ 3 w 18"/>
                <a:gd name="T37" fmla="*/ 3 h 18"/>
                <a:gd name="T38" fmla="*/ 5 w 18"/>
                <a:gd name="T39" fmla="*/ 0 h 18"/>
                <a:gd name="T40" fmla="*/ 8 w 18"/>
                <a:gd name="T4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12" y="0"/>
                  </a:lnTo>
                  <a:lnTo>
                    <a:pt x="14" y="3"/>
                  </a:lnTo>
                  <a:lnTo>
                    <a:pt x="17" y="5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7" y="13"/>
                  </a:lnTo>
                  <a:lnTo>
                    <a:pt x="14" y="16"/>
                  </a:lnTo>
                  <a:lnTo>
                    <a:pt x="12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5" y="17"/>
                  </a:lnTo>
                  <a:lnTo>
                    <a:pt x="3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3" y="3"/>
                  </a:lnTo>
                  <a:lnTo>
                    <a:pt x="5" y="0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4711" y="3584"/>
              <a:ext cx="51" cy="60"/>
            </a:xfrm>
            <a:custGeom>
              <a:avLst/>
              <a:gdLst>
                <a:gd name="T0" fmla="*/ 14 w 51"/>
                <a:gd name="T1" fmla="*/ 60 h 60"/>
                <a:gd name="T2" fmla="*/ 0 w 51"/>
                <a:gd name="T3" fmla="*/ 60 h 60"/>
                <a:gd name="T4" fmla="*/ 0 w 51"/>
                <a:gd name="T5" fmla="*/ 3 h 60"/>
                <a:gd name="T6" fmla="*/ 13 w 51"/>
                <a:gd name="T7" fmla="*/ 3 h 60"/>
                <a:gd name="T8" fmla="*/ 13 w 51"/>
                <a:gd name="T9" fmla="*/ 10 h 60"/>
                <a:gd name="T10" fmla="*/ 13 w 51"/>
                <a:gd name="T11" fmla="*/ 10 h 60"/>
                <a:gd name="T12" fmla="*/ 17 w 51"/>
                <a:gd name="T13" fmla="*/ 5 h 60"/>
                <a:gd name="T14" fmla="*/ 21 w 51"/>
                <a:gd name="T15" fmla="*/ 3 h 60"/>
                <a:gd name="T16" fmla="*/ 26 w 51"/>
                <a:gd name="T17" fmla="*/ 1 h 60"/>
                <a:gd name="T18" fmla="*/ 31 w 51"/>
                <a:gd name="T19" fmla="*/ 0 h 60"/>
                <a:gd name="T20" fmla="*/ 31 w 51"/>
                <a:gd name="T21" fmla="*/ 0 h 60"/>
                <a:gd name="T22" fmla="*/ 36 w 51"/>
                <a:gd name="T23" fmla="*/ 1 h 60"/>
                <a:gd name="T24" fmla="*/ 40 w 51"/>
                <a:gd name="T25" fmla="*/ 3 h 60"/>
                <a:gd name="T26" fmla="*/ 44 w 51"/>
                <a:gd name="T27" fmla="*/ 5 h 60"/>
                <a:gd name="T28" fmla="*/ 46 w 51"/>
                <a:gd name="T29" fmla="*/ 8 h 60"/>
                <a:gd name="T30" fmla="*/ 49 w 51"/>
                <a:gd name="T31" fmla="*/ 10 h 60"/>
                <a:gd name="T32" fmla="*/ 50 w 51"/>
                <a:gd name="T33" fmla="*/ 14 h 60"/>
                <a:gd name="T34" fmla="*/ 51 w 51"/>
                <a:gd name="T35" fmla="*/ 23 h 60"/>
                <a:gd name="T36" fmla="*/ 51 w 51"/>
                <a:gd name="T37" fmla="*/ 60 h 60"/>
                <a:gd name="T38" fmla="*/ 37 w 51"/>
                <a:gd name="T39" fmla="*/ 60 h 60"/>
                <a:gd name="T40" fmla="*/ 37 w 51"/>
                <a:gd name="T41" fmla="*/ 25 h 60"/>
                <a:gd name="T42" fmla="*/ 37 w 51"/>
                <a:gd name="T43" fmla="*/ 25 h 60"/>
                <a:gd name="T44" fmla="*/ 37 w 51"/>
                <a:gd name="T45" fmla="*/ 20 h 60"/>
                <a:gd name="T46" fmla="*/ 35 w 51"/>
                <a:gd name="T47" fmla="*/ 17 h 60"/>
                <a:gd name="T48" fmla="*/ 31 w 51"/>
                <a:gd name="T49" fmla="*/ 14 h 60"/>
                <a:gd name="T50" fmla="*/ 26 w 51"/>
                <a:gd name="T51" fmla="*/ 13 h 60"/>
                <a:gd name="T52" fmla="*/ 26 w 51"/>
                <a:gd name="T53" fmla="*/ 13 h 60"/>
                <a:gd name="T54" fmla="*/ 21 w 51"/>
                <a:gd name="T55" fmla="*/ 14 h 60"/>
                <a:gd name="T56" fmla="*/ 17 w 51"/>
                <a:gd name="T57" fmla="*/ 17 h 60"/>
                <a:gd name="T58" fmla="*/ 14 w 51"/>
                <a:gd name="T59" fmla="*/ 22 h 60"/>
                <a:gd name="T60" fmla="*/ 14 w 51"/>
                <a:gd name="T61" fmla="*/ 27 h 60"/>
                <a:gd name="T62" fmla="*/ 14 w 51"/>
                <a:gd name="T6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60">
                  <a:moveTo>
                    <a:pt x="14" y="60"/>
                  </a:moveTo>
                  <a:lnTo>
                    <a:pt x="0" y="60"/>
                  </a:lnTo>
                  <a:lnTo>
                    <a:pt x="0" y="3"/>
                  </a:lnTo>
                  <a:lnTo>
                    <a:pt x="13" y="3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7" y="5"/>
                  </a:lnTo>
                  <a:lnTo>
                    <a:pt x="21" y="3"/>
                  </a:lnTo>
                  <a:lnTo>
                    <a:pt x="26" y="1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6" y="1"/>
                  </a:lnTo>
                  <a:lnTo>
                    <a:pt x="40" y="3"/>
                  </a:lnTo>
                  <a:lnTo>
                    <a:pt x="44" y="5"/>
                  </a:lnTo>
                  <a:lnTo>
                    <a:pt x="46" y="8"/>
                  </a:lnTo>
                  <a:lnTo>
                    <a:pt x="49" y="10"/>
                  </a:lnTo>
                  <a:lnTo>
                    <a:pt x="50" y="14"/>
                  </a:lnTo>
                  <a:lnTo>
                    <a:pt x="51" y="23"/>
                  </a:lnTo>
                  <a:lnTo>
                    <a:pt x="51" y="60"/>
                  </a:lnTo>
                  <a:lnTo>
                    <a:pt x="37" y="60"/>
                  </a:lnTo>
                  <a:lnTo>
                    <a:pt x="37" y="25"/>
                  </a:lnTo>
                  <a:lnTo>
                    <a:pt x="37" y="25"/>
                  </a:lnTo>
                  <a:lnTo>
                    <a:pt x="37" y="20"/>
                  </a:lnTo>
                  <a:lnTo>
                    <a:pt x="35" y="17"/>
                  </a:lnTo>
                  <a:lnTo>
                    <a:pt x="31" y="14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1" y="14"/>
                  </a:lnTo>
                  <a:lnTo>
                    <a:pt x="17" y="17"/>
                  </a:lnTo>
                  <a:lnTo>
                    <a:pt x="14" y="22"/>
                  </a:lnTo>
                  <a:lnTo>
                    <a:pt x="14" y="27"/>
                  </a:lnTo>
                  <a:lnTo>
                    <a:pt x="1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4775" y="3585"/>
              <a:ext cx="57" cy="83"/>
            </a:xfrm>
            <a:custGeom>
              <a:avLst/>
              <a:gdLst>
                <a:gd name="T0" fmla="*/ 43 w 57"/>
                <a:gd name="T1" fmla="*/ 28 h 83"/>
                <a:gd name="T2" fmla="*/ 39 w 57"/>
                <a:gd name="T3" fmla="*/ 17 h 83"/>
                <a:gd name="T4" fmla="*/ 29 w 57"/>
                <a:gd name="T5" fmla="*/ 12 h 83"/>
                <a:gd name="T6" fmla="*/ 23 w 57"/>
                <a:gd name="T7" fmla="*/ 13 h 83"/>
                <a:gd name="T8" fmla="*/ 15 w 57"/>
                <a:gd name="T9" fmla="*/ 22 h 83"/>
                <a:gd name="T10" fmla="*/ 14 w 57"/>
                <a:gd name="T11" fmla="*/ 28 h 83"/>
                <a:gd name="T12" fmla="*/ 18 w 57"/>
                <a:gd name="T13" fmla="*/ 40 h 83"/>
                <a:gd name="T14" fmla="*/ 29 w 57"/>
                <a:gd name="T15" fmla="*/ 45 h 83"/>
                <a:gd name="T16" fmla="*/ 34 w 57"/>
                <a:gd name="T17" fmla="*/ 44 h 83"/>
                <a:gd name="T18" fmla="*/ 42 w 57"/>
                <a:gd name="T19" fmla="*/ 35 h 83"/>
                <a:gd name="T20" fmla="*/ 13 w 57"/>
                <a:gd name="T21" fmla="*/ 59 h 83"/>
                <a:gd name="T22" fmla="*/ 14 w 57"/>
                <a:gd name="T23" fmla="*/ 64 h 83"/>
                <a:gd name="T24" fmla="*/ 22 w 57"/>
                <a:gd name="T25" fmla="*/ 70 h 83"/>
                <a:gd name="T26" fmla="*/ 27 w 57"/>
                <a:gd name="T27" fmla="*/ 72 h 83"/>
                <a:gd name="T28" fmla="*/ 39 w 57"/>
                <a:gd name="T29" fmla="*/ 66 h 83"/>
                <a:gd name="T30" fmla="*/ 43 w 57"/>
                <a:gd name="T31" fmla="*/ 54 h 83"/>
                <a:gd name="T32" fmla="*/ 43 w 57"/>
                <a:gd name="T33" fmla="*/ 47 h 83"/>
                <a:gd name="T34" fmla="*/ 37 w 57"/>
                <a:gd name="T35" fmla="*/ 54 h 83"/>
                <a:gd name="T36" fmla="*/ 27 w 57"/>
                <a:gd name="T37" fmla="*/ 56 h 83"/>
                <a:gd name="T38" fmla="*/ 20 w 57"/>
                <a:gd name="T39" fmla="*/ 56 h 83"/>
                <a:gd name="T40" fmla="*/ 11 w 57"/>
                <a:gd name="T41" fmla="*/ 51 h 83"/>
                <a:gd name="T42" fmla="*/ 4 w 57"/>
                <a:gd name="T43" fmla="*/ 45 h 83"/>
                <a:gd name="T44" fmla="*/ 0 w 57"/>
                <a:gd name="T45" fmla="*/ 35 h 83"/>
                <a:gd name="T46" fmla="*/ 0 w 57"/>
                <a:gd name="T47" fmla="*/ 28 h 83"/>
                <a:gd name="T48" fmla="*/ 1 w 57"/>
                <a:gd name="T49" fmla="*/ 17 h 83"/>
                <a:gd name="T50" fmla="*/ 8 w 57"/>
                <a:gd name="T51" fmla="*/ 8 h 83"/>
                <a:gd name="T52" fmla="*/ 15 w 57"/>
                <a:gd name="T53" fmla="*/ 3 h 83"/>
                <a:gd name="T54" fmla="*/ 27 w 57"/>
                <a:gd name="T55" fmla="*/ 0 h 83"/>
                <a:gd name="T56" fmla="*/ 33 w 57"/>
                <a:gd name="T57" fmla="*/ 0 h 83"/>
                <a:gd name="T58" fmla="*/ 41 w 57"/>
                <a:gd name="T59" fmla="*/ 5 h 83"/>
                <a:gd name="T60" fmla="*/ 43 w 57"/>
                <a:gd name="T61" fmla="*/ 2 h 83"/>
                <a:gd name="T62" fmla="*/ 57 w 57"/>
                <a:gd name="T63" fmla="*/ 54 h 83"/>
                <a:gd name="T64" fmla="*/ 56 w 57"/>
                <a:gd name="T65" fmla="*/ 59 h 83"/>
                <a:gd name="T66" fmla="*/ 53 w 57"/>
                <a:gd name="T67" fmla="*/ 69 h 83"/>
                <a:gd name="T68" fmla="*/ 46 w 57"/>
                <a:gd name="T69" fmla="*/ 78 h 83"/>
                <a:gd name="T70" fmla="*/ 34 w 57"/>
                <a:gd name="T71" fmla="*/ 83 h 83"/>
                <a:gd name="T72" fmla="*/ 27 w 57"/>
                <a:gd name="T73" fmla="*/ 83 h 83"/>
                <a:gd name="T74" fmla="*/ 16 w 57"/>
                <a:gd name="T75" fmla="*/ 82 h 83"/>
                <a:gd name="T76" fmla="*/ 9 w 57"/>
                <a:gd name="T77" fmla="*/ 77 h 83"/>
                <a:gd name="T78" fmla="*/ 2 w 57"/>
                <a:gd name="T79" fmla="*/ 70 h 83"/>
                <a:gd name="T80" fmla="*/ 0 w 57"/>
                <a:gd name="T81" fmla="*/ 6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" h="83">
                  <a:moveTo>
                    <a:pt x="43" y="28"/>
                  </a:moveTo>
                  <a:lnTo>
                    <a:pt x="43" y="28"/>
                  </a:lnTo>
                  <a:lnTo>
                    <a:pt x="42" y="22"/>
                  </a:lnTo>
                  <a:lnTo>
                    <a:pt x="39" y="17"/>
                  </a:lnTo>
                  <a:lnTo>
                    <a:pt x="34" y="13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3" y="13"/>
                  </a:lnTo>
                  <a:lnTo>
                    <a:pt x="18" y="17"/>
                  </a:lnTo>
                  <a:lnTo>
                    <a:pt x="15" y="2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5" y="35"/>
                  </a:lnTo>
                  <a:lnTo>
                    <a:pt x="18" y="40"/>
                  </a:lnTo>
                  <a:lnTo>
                    <a:pt x="23" y="44"/>
                  </a:lnTo>
                  <a:lnTo>
                    <a:pt x="29" y="45"/>
                  </a:lnTo>
                  <a:lnTo>
                    <a:pt x="29" y="45"/>
                  </a:lnTo>
                  <a:lnTo>
                    <a:pt x="34" y="44"/>
                  </a:lnTo>
                  <a:lnTo>
                    <a:pt x="39" y="40"/>
                  </a:lnTo>
                  <a:lnTo>
                    <a:pt x="42" y="35"/>
                  </a:lnTo>
                  <a:lnTo>
                    <a:pt x="43" y="28"/>
                  </a:lnTo>
                  <a:close/>
                  <a:moveTo>
                    <a:pt x="13" y="59"/>
                  </a:moveTo>
                  <a:lnTo>
                    <a:pt x="13" y="59"/>
                  </a:lnTo>
                  <a:lnTo>
                    <a:pt x="14" y="64"/>
                  </a:lnTo>
                  <a:lnTo>
                    <a:pt x="16" y="68"/>
                  </a:lnTo>
                  <a:lnTo>
                    <a:pt x="22" y="70"/>
                  </a:lnTo>
                  <a:lnTo>
                    <a:pt x="27" y="72"/>
                  </a:lnTo>
                  <a:lnTo>
                    <a:pt x="27" y="72"/>
                  </a:lnTo>
                  <a:lnTo>
                    <a:pt x="34" y="70"/>
                  </a:lnTo>
                  <a:lnTo>
                    <a:pt x="39" y="66"/>
                  </a:lnTo>
                  <a:lnTo>
                    <a:pt x="42" y="61"/>
                  </a:lnTo>
                  <a:lnTo>
                    <a:pt x="43" y="54"/>
                  </a:lnTo>
                  <a:lnTo>
                    <a:pt x="43" y="47"/>
                  </a:lnTo>
                  <a:lnTo>
                    <a:pt x="43" y="47"/>
                  </a:lnTo>
                  <a:lnTo>
                    <a:pt x="41" y="51"/>
                  </a:lnTo>
                  <a:lnTo>
                    <a:pt x="37" y="54"/>
                  </a:lnTo>
                  <a:lnTo>
                    <a:pt x="32" y="55"/>
                  </a:lnTo>
                  <a:lnTo>
                    <a:pt x="27" y="56"/>
                  </a:lnTo>
                  <a:lnTo>
                    <a:pt x="27" y="56"/>
                  </a:lnTo>
                  <a:lnTo>
                    <a:pt x="20" y="56"/>
                  </a:lnTo>
                  <a:lnTo>
                    <a:pt x="15" y="54"/>
                  </a:lnTo>
                  <a:lnTo>
                    <a:pt x="11" y="51"/>
                  </a:lnTo>
                  <a:lnTo>
                    <a:pt x="8" y="49"/>
                  </a:lnTo>
                  <a:lnTo>
                    <a:pt x="4" y="45"/>
                  </a:lnTo>
                  <a:lnTo>
                    <a:pt x="1" y="40"/>
                  </a:lnTo>
                  <a:lnTo>
                    <a:pt x="0" y="35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1" y="17"/>
                  </a:lnTo>
                  <a:lnTo>
                    <a:pt x="4" y="13"/>
                  </a:lnTo>
                  <a:lnTo>
                    <a:pt x="8" y="8"/>
                  </a:lnTo>
                  <a:lnTo>
                    <a:pt x="11" y="5"/>
                  </a:lnTo>
                  <a:lnTo>
                    <a:pt x="15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37" y="3"/>
                  </a:lnTo>
                  <a:lnTo>
                    <a:pt x="41" y="5"/>
                  </a:lnTo>
                  <a:lnTo>
                    <a:pt x="43" y="9"/>
                  </a:lnTo>
                  <a:lnTo>
                    <a:pt x="43" y="2"/>
                  </a:lnTo>
                  <a:lnTo>
                    <a:pt x="57" y="2"/>
                  </a:lnTo>
                  <a:lnTo>
                    <a:pt x="57" y="54"/>
                  </a:lnTo>
                  <a:lnTo>
                    <a:pt x="57" y="54"/>
                  </a:lnTo>
                  <a:lnTo>
                    <a:pt x="56" y="59"/>
                  </a:lnTo>
                  <a:lnTo>
                    <a:pt x="55" y="64"/>
                  </a:lnTo>
                  <a:lnTo>
                    <a:pt x="53" y="69"/>
                  </a:lnTo>
                  <a:lnTo>
                    <a:pt x="50" y="74"/>
                  </a:lnTo>
                  <a:lnTo>
                    <a:pt x="46" y="78"/>
                  </a:lnTo>
                  <a:lnTo>
                    <a:pt x="41" y="80"/>
                  </a:lnTo>
                  <a:lnTo>
                    <a:pt x="34" y="83"/>
                  </a:lnTo>
                  <a:lnTo>
                    <a:pt x="27" y="83"/>
                  </a:lnTo>
                  <a:lnTo>
                    <a:pt x="27" y="83"/>
                  </a:lnTo>
                  <a:lnTo>
                    <a:pt x="22" y="83"/>
                  </a:lnTo>
                  <a:lnTo>
                    <a:pt x="16" y="82"/>
                  </a:lnTo>
                  <a:lnTo>
                    <a:pt x="13" y="79"/>
                  </a:lnTo>
                  <a:lnTo>
                    <a:pt x="9" y="77"/>
                  </a:lnTo>
                  <a:lnTo>
                    <a:pt x="5" y="74"/>
                  </a:lnTo>
                  <a:lnTo>
                    <a:pt x="2" y="70"/>
                  </a:lnTo>
                  <a:lnTo>
                    <a:pt x="1" y="66"/>
                  </a:lnTo>
                  <a:lnTo>
                    <a:pt x="0" y="63"/>
                  </a:lnTo>
                  <a:lnTo>
                    <a:pt x="13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35"/>
            <p:cNvSpPr>
              <a:spLocks noEditPoints="1"/>
            </p:cNvSpPr>
            <p:nvPr userDrawn="1"/>
          </p:nvSpPr>
          <p:spPr bwMode="auto">
            <a:xfrm>
              <a:off x="4844" y="3561"/>
              <a:ext cx="56" cy="84"/>
            </a:xfrm>
            <a:custGeom>
              <a:avLst/>
              <a:gdLst>
                <a:gd name="T0" fmla="*/ 21 w 56"/>
                <a:gd name="T1" fmla="*/ 18 h 84"/>
                <a:gd name="T2" fmla="*/ 48 w 56"/>
                <a:gd name="T3" fmla="*/ 0 h 84"/>
                <a:gd name="T4" fmla="*/ 42 w 56"/>
                <a:gd name="T5" fmla="*/ 47 h 84"/>
                <a:gd name="T6" fmla="*/ 42 w 56"/>
                <a:gd name="T7" fmla="*/ 43 h 84"/>
                <a:gd name="T8" fmla="*/ 34 w 56"/>
                <a:gd name="T9" fmla="*/ 36 h 84"/>
                <a:gd name="T10" fmla="*/ 28 w 56"/>
                <a:gd name="T11" fmla="*/ 35 h 84"/>
                <a:gd name="T12" fmla="*/ 17 w 56"/>
                <a:gd name="T13" fmla="*/ 40 h 84"/>
                <a:gd name="T14" fmla="*/ 14 w 56"/>
                <a:gd name="T15" fmla="*/ 47 h 84"/>
                <a:gd name="T16" fmla="*/ 56 w 56"/>
                <a:gd name="T17" fmla="*/ 66 h 84"/>
                <a:gd name="T18" fmla="*/ 52 w 56"/>
                <a:gd name="T19" fmla="*/ 74 h 84"/>
                <a:gd name="T20" fmla="*/ 39 w 56"/>
                <a:gd name="T21" fmla="*/ 83 h 84"/>
                <a:gd name="T22" fmla="*/ 29 w 56"/>
                <a:gd name="T23" fmla="*/ 84 h 84"/>
                <a:gd name="T24" fmla="*/ 24 w 56"/>
                <a:gd name="T25" fmla="*/ 84 h 84"/>
                <a:gd name="T26" fmla="*/ 14 w 56"/>
                <a:gd name="T27" fmla="*/ 80 h 84"/>
                <a:gd name="T28" fmla="*/ 5 w 56"/>
                <a:gd name="T29" fmla="*/ 73 h 84"/>
                <a:gd name="T30" fmla="*/ 1 w 56"/>
                <a:gd name="T31" fmla="*/ 61 h 84"/>
                <a:gd name="T32" fmla="*/ 0 w 56"/>
                <a:gd name="T33" fmla="*/ 54 h 84"/>
                <a:gd name="T34" fmla="*/ 2 w 56"/>
                <a:gd name="T35" fmla="*/ 41 h 84"/>
                <a:gd name="T36" fmla="*/ 9 w 56"/>
                <a:gd name="T37" fmla="*/ 32 h 84"/>
                <a:gd name="T38" fmla="*/ 17 w 56"/>
                <a:gd name="T39" fmla="*/ 26 h 84"/>
                <a:gd name="T40" fmla="*/ 28 w 56"/>
                <a:gd name="T41" fmla="*/ 23 h 84"/>
                <a:gd name="T42" fmla="*/ 34 w 56"/>
                <a:gd name="T43" fmla="*/ 24 h 84"/>
                <a:gd name="T44" fmla="*/ 44 w 56"/>
                <a:gd name="T45" fmla="*/ 28 h 84"/>
                <a:gd name="T46" fmla="*/ 52 w 56"/>
                <a:gd name="T47" fmla="*/ 36 h 84"/>
                <a:gd name="T48" fmla="*/ 56 w 56"/>
                <a:gd name="T49" fmla="*/ 47 h 84"/>
                <a:gd name="T50" fmla="*/ 56 w 56"/>
                <a:gd name="T51" fmla="*/ 54 h 84"/>
                <a:gd name="T52" fmla="*/ 14 w 56"/>
                <a:gd name="T53" fmla="*/ 57 h 84"/>
                <a:gd name="T54" fmla="*/ 15 w 56"/>
                <a:gd name="T55" fmla="*/ 64 h 84"/>
                <a:gd name="T56" fmla="*/ 24 w 56"/>
                <a:gd name="T57" fmla="*/ 71 h 84"/>
                <a:gd name="T58" fmla="*/ 29 w 56"/>
                <a:gd name="T59" fmla="*/ 73 h 84"/>
                <a:gd name="T60" fmla="*/ 39 w 56"/>
                <a:gd name="T61" fmla="*/ 70 h 84"/>
                <a:gd name="T62" fmla="*/ 44 w 56"/>
                <a:gd name="T63" fmla="*/ 6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6" h="84">
                  <a:moveTo>
                    <a:pt x="33" y="18"/>
                  </a:moveTo>
                  <a:lnTo>
                    <a:pt x="21" y="18"/>
                  </a:lnTo>
                  <a:lnTo>
                    <a:pt x="33" y="0"/>
                  </a:lnTo>
                  <a:lnTo>
                    <a:pt x="48" y="0"/>
                  </a:lnTo>
                  <a:lnTo>
                    <a:pt x="33" y="18"/>
                  </a:lnTo>
                  <a:close/>
                  <a:moveTo>
                    <a:pt x="42" y="47"/>
                  </a:moveTo>
                  <a:lnTo>
                    <a:pt x="42" y="47"/>
                  </a:lnTo>
                  <a:lnTo>
                    <a:pt x="42" y="43"/>
                  </a:lnTo>
                  <a:lnTo>
                    <a:pt x="39" y="38"/>
                  </a:lnTo>
                  <a:lnTo>
                    <a:pt x="34" y="36"/>
                  </a:lnTo>
                  <a:lnTo>
                    <a:pt x="28" y="35"/>
                  </a:lnTo>
                  <a:lnTo>
                    <a:pt x="28" y="35"/>
                  </a:lnTo>
                  <a:lnTo>
                    <a:pt x="23" y="36"/>
                  </a:lnTo>
                  <a:lnTo>
                    <a:pt x="17" y="40"/>
                  </a:lnTo>
                  <a:lnTo>
                    <a:pt x="15" y="43"/>
                  </a:lnTo>
                  <a:lnTo>
                    <a:pt x="14" y="47"/>
                  </a:lnTo>
                  <a:lnTo>
                    <a:pt x="42" y="47"/>
                  </a:lnTo>
                  <a:close/>
                  <a:moveTo>
                    <a:pt x="56" y="66"/>
                  </a:moveTo>
                  <a:lnTo>
                    <a:pt x="56" y="66"/>
                  </a:lnTo>
                  <a:lnTo>
                    <a:pt x="52" y="74"/>
                  </a:lnTo>
                  <a:lnTo>
                    <a:pt x="47" y="79"/>
                  </a:lnTo>
                  <a:lnTo>
                    <a:pt x="39" y="83"/>
                  </a:lnTo>
                  <a:lnTo>
                    <a:pt x="34" y="84"/>
                  </a:lnTo>
                  <a:lnTo>
                    <a:pt x="29" y="84"/>
                  </a:lnTo>
                  <a:lnTo>
                    <a:pt x="29" y="84"/>
                  </a:lnTo>
                  <a:lnTo>
                    <a:pt x="24" y="84"/>
                  </a:lnTo>
                  <a:lnTo>
                    <a:pt x="19" y="83"/>
                  </a:lnTo>
                  <a:lnTo>
                    <a:pt x="14" y="80"/>
                  </a:lnTo>
                  <a:lnTo>
                    <a:pt x="9" y="76"/>
                  </a:lnTo>
                  <a:lnTo>
                    <a:pt x="5" y="73"/>
                  </a:lnTo>
                  <a:lnTo>
                    <a:pt x="2" y="66"/>
                  </a:lnTo>
                  <a:lnTo>
                    <a:pt x="1" y="61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1" y="47"/>
                  </a:lnTo>
                  <a:lnTo>
                    <a:pt x="2" y="41"/>
                  </a:lnTo>
                  <a:lnTo>
                    <a:pt x="5" y="36"/>
                  </a:lnTo>
                  <a:lnTo>
                    <a:pt x="9" y="32"/>
                  </a:lnTo>
                  <a:lnTo>
                    <a:pt x="12" y="28"/>
                  </a:lnTo>
                  <a:lnTo>
                    <a:pt x="17" y="26"/>
                  </a:lnTo>
                  <a:lnTo>
                    <a:pt x="23" y="24"/>
                  </a:lnTo>
                  <a:lnTo>
                    <a:pt x="28" y="23"/>
                  </a:lnTo>
                  <a:lnTo>
                    <a:pt x="28" y="23"/>
                  </a:lnTo>
                  <a:lnTo>
                    <a:pt x="34" y="24"/>
                  </a:lnTo>
                  <a:lnTo>
                    <a:pt x="40" y="26"/>
                  </a:lnTo>
                  <a:lnTo>
                    <a:pt x="44" y="28"/>
                  </a:lnTo>
                  <a:lnTo>
                    <a:pt x="48" y="32"/>
                  </a:lnTo>
                  <a:lnTo>
                    <a:pt x="52" y="36"/>
                  </a:lnTo>
                  <a:lnTo>
                    <a:pt x="54" y="41"/>
                  </a:lnTo>
                  <a:lnTo>
                    <a:pt x="56" y="47"/>
                  </a:lnTo>
                  <a:lnTo>
                    <a:pt x="56" y="54"/>
                  </a:lnTo>
                  <a:lnTo>
                    <a:pt x="56" y="54"/>
                  </a:lnTo>
                  <a:lnTo>
                    <a:pt x="56" y="57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15" y="64"/>
                  </a:lnTo>
                  <a:lnTo>
                    <a:pt x="19" y="69"/>
                  </a:lnTo>
                  <a:lnTo>
                    <a:pt x="24" y="71"/>
                  </a:lnTo>
                  <a:lnTo>
                    <a:pt x="29" y="73"/>
                  </a:lnTo>
                  <a:lnTo>
                    <a:pt x="29" y="73"/>
                  </a:lnTo>
                  <a:lnTo>
                    <a:pt x="35" y="73"/>
                  </a:lnTo>
                  <a:lnTo>
                    <a:pt x="39" y="70"/>
                  </a:lnTo>
                  <a:lnTo>
                    <a:pt x="42" y="66"/>
                  </a:lnTo>
                  <a:lnTo>
                    <a:pt x="44" y="62"/>
                  </a:lnTo>
                  <a:lnTo>
                    <a:pt x="56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4914" y="3584"/>
              <a:ext cx="50" cy="60"/>
            </a:xfrm>
            <a:custGeom>
              <a:avLst/>
              <a:gdLst>
                <a:gd name="T0" fmla="*/ 12 w 50"/>
                <a:gd name="T1" fmla="*/ 60 h 60"/>
                <a:gd name="T2" fmla="*/ 0 w 50"/>
                <a:gd name="T3" fmla="*/ 60 h 60"/>
                <a:gd name="T4" fmla="*/ 0 w 50"/>
                <a:gd name="T5" fmla="*/ 3 h 60"/>
                <a:gd name="T6" fmla="*/ 12 w 50"/>
                <a:gd name="T7" fmla="*/ 3 h 60"/>
                <a:gd name="T8" fmla="*/ 12 w 50"/>
                <a:gd name="T9" fmla="*/ 10 h 60"/>
                <a:gd name="T10" fmla="*/ 12 w 50"/>
                <a:gd name="T11" fmla="*/ 10 h 60"/>
                <a:gd name="T12" fmla="*/ 16 w 50"/>
                <a:gd name="T13" fmla="*/ 5 h 60"/>
                <a:gd name="T14" fmla="*/ 20 w 50"/>
                <a:gd name="T15" fmla="*/ 3 h 60"/>
                <a:gd name="T16" fmla="*/ 25 w 50"/>
                <a:gd name="T17" fmla="*/ 1 h 60"/>
                <a:gd name="T18" fmla="*/ 29 w 50"/>
                <a:gd name="T19" fmla="*/ 0 h 60"/>
                <a:gd name="T20" fmla="*/ 29 w 50"/>
                <a:gd name="T21" fmla="*/ 0 h 60"/>
                <a:gd name="T22" fmla="*/ 34 w 50"/>
                <a:gd name="T23" fmla="*/ 1 h 60"/>
                <a:gd name="T24" fmla="*/ 39 w 50"/>
                <a:gd name="T25" fmla="*/ 3 h 60"/>
                <a:gd name="T26" fmla="*/ 42 w 50"/>
                <a:gd name="T27" fmla="*/ 5 h 60"/>
                <a:gd name="T28" fmla="*/ 45 w 50"/>
                <a:gd name="T29" fmla="*/ 8 h 60"/>
                <a:gd name="T30" fmla="*/ 48 w 50"/>
                <a:gd name="T31" fmla="*/ 10 h 60"/>
                <a:gd name="T32" fmla="*/ 49 w 50"/>
                <a:gd name="T33" fmla="*/ 14 h 60"/>
                <a:gd name="T34" fmla="*/ 50 w 50"/>
                <a:gd name="T35" fmla="*/ 23 h 60"/>
                <a:gd name="T36" fmla="*/ 50 w 50"/>
                <a:gd name="T37" fmla="*/ 60 h 60"/>
                <a:gd name="T38" fmla="*/ 36 w 50"/>
                <a:gd name="T39" fmla="*/ 60 h 60"/>
                <a:gd name="T40" fmla="*/ 36 w 50"/>
                <a:gd name="T41" fmla="*/ 25 h 60"/>
                <a:gd name="T42" fmla="*/ 36 w 50"/>
                <a:gd name="T43" fmla="*/ 25 h 60"/>
                <a:gd name="T44" fmla="*/ 36 w 50"/>
                <a:gd name="T45" fmla="*/ 20 h 60"/>
                <a:gd name="T46" fmla="*/ 34 w 50"/>
                <a:gd name="T47" fmla="*/ 17 h 60"/>
                <a:gd name="T48" fmla="*/ 30 w 50"/>
                <a:gd name="T49" fmla="*/ 14 h 60"/>
                <a:gd name="T50" fmla="*/ 25 w 50"/>
                <a:gd name="T51" fmla="*/ 13 h 60"/>
                <a:gd name="T52" fmla="*/ 25 w 50"/>
                <a:gd name="T53" fmla="*/ 13 h 60"/>
                <a:gd name="T54" fmla="*/ 20 w 50"/>
                <a:gd name="T55" fmla="*/ 14 h 60"/>
                <a:gd name="T56" fmla="*/ 16 w 50"/>
                <a:gd name="T57" fmla="*/ 17 h 60"/>
                <a:gd name="T58" fmla="*/ 14 w 50"/>
                <a:gd name="T59" fmla="*/ 22 h 60"/>
                <a:gd name="T60" fmla="*/ 12 w 50"/>
                <a:gd name="T61" fmla="*/ 27 h 60"/>
                <a:gd name="T62" fmla="*/ 12 w 50"/>
                <a:gd name="T6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" h="60">
                  <a:moveTo>
                    <a:pt x="12" y="60"/>
                  </a:moveTo>
                  <a:lnTo>
                    <a:pt x="0" y="60"/>
                  </a:lnTo>
                  <a:lnTo>
                    <a:pt x="0" y="3"/>
                  </a:lnTo>
                  <a:lnTo>
                    <a:pt x="12" y="3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6" y="5"/>
                  </a:lnTo>
                  <a:lnTo>
                    <a:pt x="20" y="3"/>
                  </a:lnTo>
                  <a:lnTo>
                    <a:pt x="25" y="1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9" y="3"/>
                  </a:lnTo>
                  <a:lnTo>
                    <a:pt x="42" y="5"/>
                  </a:lnTo>
                  <a:lnTo>
                    <a:pt x="45" y="8"/>
                  </a:lnTo>
                  <a:lnTo>
                    <a:pt x="48" y="10"/>
                  </a:lnTo>
                  <a:lnTo>
                    <a:pt x="49" y="14"/>
                  </a:lnTo>
                  <a:lnTo>
                    <a:pt x="50" y="23"/>
                  </a:lnTo>
                  <a:lnTo>
                    <a:pt x="50" y="60"/>
                  </a:lnTo>
                  <a:lnTo>
                    <a:pt x="36" y="60"/>
                  </a:lnTo>
                  <a:lnTo>
                    <a:pt x="36" y="25"/>
                  </a:lnTo>
                  <a:lnTo>
                    <a:pt x="36" y="25"/>
                  </a:lnTo>
                  <a:lnTo>
                    <a:pt x="36" y="20"/>
                  </a:lnTo>
                  <a:lnTo>
                    <a:pt x="34" y="17"/>
                  </a:lnTo>
                  <a:lnTo>
                    <a:pt x="30" y="14"/>
                  </a:lnTo>
                  <a:lnTo>
                    <a:pt x="25" y="13"/>
                  </a:lnTo>
                  <a:lnTo>
                    <a:pt x="25" y="13"/>
                  </a:lnTo>
                  <a:lnTo>
                    <a:pt x="20" y="14"/>
                  </a:lnTo>
                  <a:lnTo>
                    <a:pt x="16" y="17"/>
                  </a:lnTo>
                  <a:lnTo>
                    <a:pt x="14" y="22"/>
                  </a:lnTo>
                  <a:lnTo>
                    <a:pt x="12" y="27"/>
                  </a:ln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4978" y="3557"/>
              <a:ext cx="18" cy="87"/>
            </a:xfrm>
            <a:custGeom>
              <a:avLst/>
              <a:gdLst>
                <a:gd name="T0" fmla="*/ 3 w 18"/>
                <a:gd name="T1" fmla="*/ 30 h 87"/>
                <a:gd name="T2" fmla="*/ 17 w 18"/>
                <a:gd name="T3" fmla="*/ 30 h 87"/>
                <a:gd name="T4" fmla="*/ 17 w 18"/>
                <a:gd name="T5" fmla="*/ 87 h 87"/>
                <a:gd name="T6" fmla="*/ 3 w 18"/>
                <a:gd name="T7" fmla="*/ 87 h 87"/>
                <a:gd name="T8" fmla="*/ 3 w 18"/>
                <a:gd name="T9" fmla="*/ 30 h 87"/>
                <a:gd name="T10" fmla="*/ 9 w 18"/>
                <a:gd name="T11" fmla="*/ 0 h 87"/>
                <a:gd name="T12" fmla="*/ 9 w 18"/>
                <a:gd name="T13" fmla="*/ 0 h 87"/>
                <a:gd name="T14" fmla="*/ 13 w 18"/>
                <a:gd name="T15" fmla="*/ 0 h 87"/>
                <a:gd name="T16" fmla="*/ 16 w 18"/>
                <a:gd name="T17" fmla="*/ 3 h 87"/>
                <a:gd name="T18" fmla="*/ 18 w 18"/>
                <a:gd name="T19" fmla="*/ 5 h 87"/>
                <a:gd name="T20" fmla="*/ 18 w 18"/>
                <a:gd name="T21" fmla="*/ 9 h 87"/>
                <a:gd name="T22" fmla="*/ 18 w 18"/>
                <a:gd name="T23" fmla="*/ 9 h 87"/>
                <a:gd name="T24" fmla="*/ 18 w 18"/>
                <a:gd name="T25" fmla="*/ 13 h 87"/>
                <a:gd name="T26" fmla="*/ 16 w 18"/>
                <a:gd name="T27" fmla="*/ 16 h 87"/>
                <a:gd name="T28" fmla="*/ 13 w 18"/>
                <a:gd name="T29" fmla="*/ 17 h 87"/>
                <a:gd name="T30" fmla="*/ 9 w 18"/>
                <a:gd name="T31" fmla="*/ 18 h 87"/>
                <a:gd name="T32" fmla="*/ 9 w 18"/>
                <a:gd name="T33" fmla="*/ 18 h 87"/>
                <a:gd name="T34" fmla="*/ 6 w 18"/>
                <a:gd name="T35" fmla="*/ 17 h 87"/>
                <a:gd name="T36" fmla="*/ 3 w 18"/>
                <a:gd name="T37" fmla="*/ 16 h 87"/>
                <a:gd name="T38" fmla="*/ 2 w 18"/>
                <a:gd name="T39" fmla="*/ 13 h 87"/>
                <a:gd name="T40" fmla="*/ 0 w 18"/>
                <a:gd name="T41" fmla="*/ 9 h 87"/>
                <a:gd name="T42" fmla="*/ 0 w 18"/>
                <a:gd name="T43" fmla="*/ 9 h 87"/>
                <a:gd name="T44" fmla="*/ 2 w 18"/>
                <a:gd name="T45" fmla="*/ 5 h 87"/>
                <a:gd name="T46" fmla="*/ 3 w 18"/>
                <a:gd name="T47" fmla="*/ 3 h 87"/>
                <a:gd name="T48" fmla="*/ 6 w 18"/>
                <a:gd name="T49" fmla="*/ 0 h 87"/>
                <a:gd name="T50" fmla="*/ 9 w 18"/>
                <a:gd name="T5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" h="87">
                  <a:moveTo>
                    <a:pt x="3" y="30"/>
                  </a:moveTo>
                  <a:lnTo>
                    <a:pt x="17" y="30"/>
                  </a:lnTo>
                  <a:lnTo>
                    <a:pt x="17" y="87"/>
                  </a:lnTo>
                  <a:lnTo>
                    <a:pt x="3" y="87"/>
                  </a:lnTo>
                  <a:lnTo>
                    <a:pt x="3" y="30"/>
                  </a:lnTo>
                  <a:close/>
                  <a:moveTo>
                    <a:pt x="9" y="0"/>
                  </a:moveTo>
                  <a:lnTo>
                    <a:pt x="9" y="0"/>
                  </a:lnTo>
                  <a:lnTo>
                    <a:pt x="13" y="0"/>
                  </a:lnTo>
                  <a:lnTo>
                    <a:pt x="16" y="3"/>
                  </a:lnTo>
                  <a:lnTo>
                    <a:pt x="18" y="5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8" y="13"/>
                  </a:lnTo>
                  <a:lnTo>
                    <a:pt x="16" y="16"/>
                  </a:lnTo>
                  <a:lnTo>
                    <a:pt x="13" y="17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6" y="17"/>
                  </a:lnTo>
                  <a:lnTo>
                    <a:pt x="3" y="16"/>
                  </a:lnTo>
                  <a:lnTo>
                    <a:pt x="2" y="13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3"/>
                  </a:lnTo>
                  <a:lnTo>
                    <a:pt x="6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38"/>
            <p:cNvSpPr>
              <a:spLocks noChangeArrowheads="1"/>
            </p:cNvSpPr>
            <p:nvPr userDrawn="1"/>
          </p:nvSpPr>
          <p:spPr bwMode="auto">
            <a:xfrm>
              <a:off x="4981" y="3587"/>
              <a:ext cx="14" cy="5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4978" y="3557"/>
              <a:ext cx="18" cy="18"/>
            </a:xfrm>
            <a:custGeom>
              <a:avLst/>
              <a:gdLst>
                <a:gd name="T0" fmla="*/ 9 w 18"/>
                <a:gd name="T1" fmla="*/ 0 h 18"/>
                <a:gd name="T2" fmla="*/ 9 w 18"/>
                <a:gd name="T3" fmla="*/ 0 h 18"/>
                <a:gd name="T4" fmla="*/ 13 w 18"/>
                <a:gd name="T5" fmla="*/ 0 h 18"/>
                <a:gd name="T6" fmla="*/ 16 w 18"/>
                <a:gd name="T7" fmla="*/ 3 h 18"/>
                <a:gd name="T8" fmla="*/ 18 w 18"/>
                <a:gd name="T9" fmla="*/ 5 h 18"/>
                <a:gd name="T10" fmla="*/ 18 w 18"/>
                <a:gd name="T11" fmla="*/ 9 h 18"/>
                <a:gd name="T12" fmla="*/ 18 w 18"/>
                <a:gd name="T13" fmla="*/ 9 h 18"/>
                <a:gd name="T14" fmla="*/ 18 w 18"/>
                <a:gd name="T15" fmla="*/ 13 h 18"/>
                <a:gd name="T16" fmla="*/ 16 w 18"/>
                <a:gd name="T17" fmla="*/ 16 h 18"/>
                <a:gd name="T18" fmla="*/ 13 w 18"/>
                <a:gd name="T19" fmla="*/ 17 h 18"/>
                <a:gd name="T20" fmla="*/ 9 w 18"/>
                <a:gd name="T21" fmla="*/ 18 h 18"/>
                <a:gd name="T22" fmla="*/ 9 w 18"/>
                <a:gd name="T23" fmla="*/ 18 h 18"/>
                <a:gd name="T24" fmla="*/ 6 w 18"/>
                <a:gd name="T25" fmla="*/ 17 h 18"/>
                <a:gd name="T26" fmla="*/ 3 w 18"/>
                <a:gd name="T27" fmla="*/ 16 h 18"/>
                <a:gd name="T28" fmla="*/ 2 w 18"/>
                <a:gd name="T29" fmla="*/ 13 h 18"/>
                <a:gd name="T30" fmla="*/ 0 w 18"/>
                <a:gd name="T31" fmla="*/ 9 h 18"/>
                <a:gd name="T32" fmla="*/ 0 w 18"/>
                <a:gd name="T33" fmla="*/ 9 h 18"/>
                <a:gd name="T34" fmla="*/ 2 w 18"/>
                <a:gd name="T35" fmla="*/ 5 h 18"/>
                <a:gd name="T36" fmla="*/ 3 w 18"/>
                <a:gd name="T37" fmla="*/ 3 h 18"/>
                <a:gd name="T38" fmla="*/ 6 w 18"/>
                <a:gd name="T39" fmla="*/ 0 h 18"/>
                <a:gd name="T40" fmla="*/ 9 w 18"/>
                <a:gd name="T4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lnTo>
                    <a:pt x="9" y="0"/>
                  </a:lnTo>
                  <a:lnTo>
                    <a:pt x="13" y="0"/>
                  </a:lnTo>
                  <a:lnTo>
                    <a:pt x="16" y="3"/>
                  </a:lnTo>
                  <a:lnTo>
                    <a:pt x="18" y="5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8" y="13"/>
                  </a:lnTo>
                  <a:lnTo>
                    <a:pt x="16" y="16"/>
                  </a:lnTo>
                  <a:lnTo>
                    <a:pt x="13" y="17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6" y="17"/>
                  </a:lnTo>
                  <a:lnTo>
                    <a:pt x="3" y="16"/>
                  </a:lnTo>
                  <a:lnTo>
                    <a:pt x="2" y="13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3"/>
                  </a:lnTo>
                  <a:lnTo>
                    <a:pt x="6" y="0"/>
                  </a:lnTo>
                  <a:lnTo>
                    <a:pt x="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0"/>
            <p:cNvSpPr>
              <a:spLocks noEditPoints="1"/>
            </p:cNvSpPr>
            <p:nvPr userDrawn="1"/>
          </p:nvSpPr>
          <p:spPr bwMode="auto">
            <a:xfrm>
              <a:off x="5008" y="3584"/>
              <a:ext cx="56" cy="61"/>
            </a:xfrm>
            <a:custGeom>
              <a:avLst/>
              <a:gdLst>
                <a:gd name="T0" fmla="*/ 42 w 56"/>
                <a:gd name="T1" fmla="*/ 24 h 61"/>
                <a:gd name="T2" fmla="*/ 42 w 56"/>
                <a:gd name="T3" fmla="*/ 24 h 61"/>
                <a:gd name="T4" fmla="*/ 40 w 56"/>
                <a:gd name="T5" fmla="*/ 20 h 61"/>
                <a:gd name="T6" fmla="*/ 38 w 56"/>
                <a:gd name="T7" fmla="*/ 15 h 61"/>
                <a:gd name="T8" fmla="*/ 34 w 56"/>
                <a:gd name="T9" fmla="*/ 13 h 61"/>
                <a:gd name="T10" fmla="*/ 28 w 56"/>
                <a:gd name="T11" fmla="*/ 12 h 61"/>
                <a:gd name="T12" fmla="*/ 28 w 56"/>
                <a:gd name="T13" fmla="*/ 12 h 61"/>
                <a:gd name="T14" fmla="*/ 23 w 56"/>
                <a:gd name="T15" fmla="*/ 13 h 61"/>
                <a:gd name="T16" fmla="*/ 18 w 56"/>
                <a:gd name="T17" fmla="*/ 17 h 61"/>
                <a:gd name="T18" fmla="*/ 15 w 56"/>
                <a:gd name="T19" fmla="*/ 20 h 61"/>
                <a:gd name="T20" fmla="*/ 14 w 56"/>
                <a:gd name="T21" fmla="*/ 24 h 61"/>
                <a:gd name="T22" fmla="*/ 42 w 56"/>
                <a:gd name="T23" fmla="*/ 24 h 61"/>
                <a:gd name="T24" fmla="*/ 54 w 56"/>
                <a:gd name="T25" fmla="*/ 43 h 61"/>
                <a:gd name="T26" fmla="*/ 54 w 56"/>
                <a:gd name="T27" fmla="*/ 43 h 61"/>
                <a:gd name="T28" fmla="*/ 52 w 56"/>
                <a:gd name="T29" fmla="*/ 51 h 61"/>
                <a:gd name="T30" fmla="*/ 45 w 56"/>
                <a:gd name="T31" fmla="*/ 56 h 61"/>
                <a:gd name="T32" fmla="*/ 39 w 56"/>
                <a:gd name="T33" fmla="*/ 60 h 61"/>
                <a:gd name="T34" fmla="*/ 34 w 56"/>
                <a:gd name="T35" fmla="*/ 61 h 61"/>
                <a:gd name="T36" fmla="*/ 29 w 56"/>
                <a:gd name="T37" fmla="*/ 61 h 61"/>
                <a:gd name="T38" fmla="*/ 29 w 56"/>
                <a:gd name="T39" fmla="*/ 61 h 61"/>
                <a:gd name="T40" fmla="*/ 24 w 56"/>
                <a:gd name="T41" fmla="*/ 61 h 61"/>
                <a:gd name="T42" fmla="*/ 18 w 56"/>
                <a:gd name="T43" fmla="*/ 60 h 61"/>
                <a:gd name="T44" fmla="*/ 12 w 56"/>
                <a:gd name="T45" fmla="*/ 57 h 61"/>
                <a:gd name="T46" fmla="*/ 9 w 56"/>
                <a:gd name="T47" fmla="*/ 53 h 61"/>
                <a:gd name="T48" fmla="*/ 5 w 56"/>
                <a:gd name="T49" fmla="*/ 50 h 61"/>
                <a:gd name="T50" fmla="*/ 2 w 56"/>
                <a:gd name="T51" fmla="*/ 43 h 61"/>
                <a:gd name="T52" fmla="*/ 0 w 56"/>
                <a:gd name="T53" fmla="*/ 38 h 61"/>
                <a:gd name="T54" fmla="*/ 0 w 56"/>
                <a:gd name="T55" fmla="*/ 31 h 61"/>
                <a:gd name="T56" fmla="*/ 0 w 56"/>
                <a:gd name="T57" fmla="*/ 31 h 61"/>
                <a:gd name="T58" fmla="*/ 0 w 56"/>
                <a:gd name="T59" fmla="*/ 24 h 61"/>
                <a:gd name="T60" fmla="*/ 2 w 56"/>
                <a:gd name="T61" fmla="*/ 18 h 61"/>
                <a:gd name="T62" fmla="*/ 5 w 56"/>
                <a:gd name="T63" fmla="*/ 13 h 61"/>
                <a:gd name="T64" fmla="*/ 9 w 56"/>
                <a:gd name="T65" fmla="*/ 9 h 61"/>
                <a:gd name="T66" fmla="*/ 12 w 56"/>
                <a:gd name="T67" fmla="*/ 5 h 61"/>
                <a:gd name="T68" fmla="*/ 18 w 56"/>
                <a:gd name="T69" fmla="*/ 3 h 61"/>
                <a:gd name="T70" fmla="*/ 23 w 56"/>
                <a:gd name="T71" fmla="*/ 1 h 61"/>
                <a:gd name="T72" fmla="*/ 28 w 56"/>
                <a:gd name="T73" fmla="*/ 0 h 61"/>
                <a:gd name="T74" fmla="*/ 28 w 56"/>
                <a:gd name="T75" fmla="*/ 0 h 61"/>
                <a:gd name="T76" fmla="*/ 34 w 56"/>
                <a:gd name="T77" fmla="*/ 1 h 61"/>
                <a:gd name="T78" fmla="*/ 39 w 56"/>
                <a:gd name="T79" fmla="*/ 3 h 61"/>
                <a:gd name="T80" fmla="*/ 44 w 56"/>
                <a:gd name="T81" fmla="*/ 5 h 61"/>
                <a:gd name="T82" fmla="*/ 48 w 56"/>
                <a:gd name="T83" fmla="*/ 9 h 61"/>
                <a:gd name="T84" fmla="*/ 52 w 56"/>
                <a:gd name="T85" fmla="*/ 13 h 61"/>
                <a:gd name="T86" fmla="*/ 54 w 56"/>
                <a:gd name="T87" fmla="*/ 18 h 61"/>
                <a:gd name="T88" fmla="*/ 56 w 56"/>
                <a:gd name="T89" fmla="*/ 24 h 61"/>
                <a:gd name="T90" fmla="*/ 56 w 56"/>
                <a:gd name="T91" fmla="*/ 31 h 61"/>
                <a:gd name="T92" fmla="*/ 56 w 56"/>
                <a:gd name="T93" fmla="*/ 31 h 61"/>
                <a:gd name="T94" fmla="*/ 56 w 56"/>
                <a:gd name="T95" fmla="*/ 34 h 61"/>
                <a:gd name="T96" fmla="*/ 14 w 56"/>
                <a:gd name="T97" fmla="*/ 34 h 61"/>
                <a:gd name="T98" fmla="*/ 14 w 56"/>
                <a:gd name="T99" fmla="*/ 34 h 61"/>
                <a:gd name="T100" fmla="*/ 15 w 56"/>
                <a:gd name="T101" fmla="*/ 41 h 61"/>
                <a:gd name="T102" fmla="*/ 18 w 56"/>
                <a:gd name="T103" fmla="*/ 46 h 61"/>
                <a:gd name="T104" fmla="*/ 23 w 56"/>
                <a:gd name="T105" fmla="*/ 48 h 61"/>
                <a:gd name="T106" fmla="*/ 29 w 56"/>
                <a:gd name="T107" fmla="*/ 50 h 61"/>
                <a:gd name="T108" fmla="*/ 29 w 56"/>
                <a:gd name="T109" fmla="*/ 50 h 61"/>
                <a:gd name="T110" fmla="*/ 34 w 56"/>
                <a:gd name="T111" fmla="*/ 50 h 61"/>
                <a:gd name="T112" fmla="*/ 39 w 56"/>
                <a:gd name="T113" fmla="*/ 47 h 61"/>
                <a:gd name="T114" fmla="*/ 42 w 56"/>
                <a:gd name="T115" fmla="*/ 43 h 61"/>
                <a:gd name="T116" fmla="*/ 43 w 56"/>
                <a:gd name="T117" fmla="*/ 39 h 61"/>
                <a:gd name="T118" fmla="*/ 54 w 56"/>
                <a:gd name="T11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" h="61">
                  <a:moveTo>
                    <a:pt x="42" y="24"/>
                  </a:moveTo>
                  <a:lnTo>
                    <a:pt x="42" y="24"/>
                  </a:lnTo>
                  <a:lnTo>
                    <a:pt x="40" y="20"/>
                  </a:lnTo>
                  <a:lnTo>
                    <a:pt x="38" y="15"/>
                  </a:lnTo>
                  <a:lnTo>
                    <a:pt x="34" y="13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3" y="13"/>
                  </a:lnTo>
                  <a:lnTo>
                    <a:pt x="18" y="17"/>
                  </a:lnTo>
                  <a:lnTo>
                    <a:pt x="15" y="20"/>
                  </a:lnTo>
                  <a:lnTo>
                    <a:pt x="14" y="24"/>
                  </a:lnTo>
                  <a:lnTo>
                    <a:pt x="42" y="24"/>
                  </a:lnTo>
                  <a:close/>
                  <a:moveTo>
                    <a:pt x="54" y="43"/>
                  </a:moveTo>
                  <a:lnTo>
                    <a:pt x="54" y="43"/>
                  </a:lnTo>
                  <a:lnTo>
                    <a:pt x="52" y="51"/>
                  </a:lnTo>
                  <a:lnTo>
                    <a:pt x="45" y="56"/>
                  </a:lnTo>
                  <a:lnTo>
                    <a:pt x="39" y="60"/>
                  </a:lnTo>
                  <a:lnTo>
                    <a:pt x="34" y="61"/>
                  </a:lnTo>
                  <a:lnTo>
                    <a:pt x="29" y="61"/>
                  </a:lnTo>
                  <a:lnTo>
                    <a:pt x="29" y="61"/>
                  </a:lnTo>
                  <a:lnTo>
                    <a:pt x="24" y="61"/>
                  </a:lnTo>
                  <a:lnTo>
                    <a:pt x="18" y="60"/>
                  </a:lnTo>
                  <a:lnTo>
                    <a:pt x="12" y="57"/>
                  </a:lnTo>
                  <a:lnTo>
                    <a:pt x="9" y="53"/>
                  </a:lnTo>
                  <a:lnTo>
                    <a:pt x="5" y="50"/>
                  </a:lnTo>
                  <a:lnTo>
                    <a:pt x="2" y="43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2" y="5"/>
                  </a:lnTo>
                  <a:lnTo>
                    <a:pt x="18" y="3"/>
                  </a:lnTo>
                  <a:lnTo>
                    <a:pt x="23" y="1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4" y="1"/>
                  </a:lnTo>
                  <a:lnTo>
                    <a:pt x="39" y="3"/>
                  </a:lnTo>
                  <a:lnTo>
                    <a:pt x="44" y="5"/>
                  </a:lnTo>
                  <a:lnTo>
                    <a:pt x="48" y="9"/>
                  </a:lnTo>
                  <a:lnTo>
                    <a:pt x="52" y="13"/>
                  </a:lnTo>
                  <a:lnTo>
                    <a:pt x="54" y="18"/>
                  </a:lnTo>
                  <a:lnTo>
                    <a:pt x="56" y="24"/>
                  </a:lnTo>
                  <a:lnTo>
                    <a:pt x="56" y="31"/>
                  </a:lnTo>
                  <a:lnTo>
                    <a:pt x="56" y="31"/>
                  </a:lnTo>
                  <a:lnTo>
                    <a:pt x="56" y="34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5" y="41"/>
                  </a:lnTo>
                  <a:lnTo>
                    <a:pt x="18" y="46"/>
                  </a:lnTo>
                  <a:lnTo>
                    <a:pt x="23" y="48"/>
                  </a:lnTo>
                  <a:lnTo>
                    <a:pt x="29" y="50"/>
                  </a:lnTo>
                  <a:lnTo>
                    <a:pt x="29" y="50"/>
                  </a:lnTo>
                  <a:lnTo>
                    <a:pt x="34" y="50"/>
                  </a:lnTo>
                  <a:lnTo>
                    <a:pt x="39" y="47"/>
                  </a:lnTo>
                  <a:lnTo>
                    <a:pt x="42" y="43"/>
                  </a:lnTo>
                  <a:lnTo>
                    <a:pt x="43" y="39"/>
                  </a:lnTo>
                  <a:lnTo>
                    <a:pt x="54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1"/>
            <p:cNvSpPr>
              <a:spLocks/>
            </p:cNvSpPr>
            <p:nvPr userDrawn="1"/>
          </p:nvSpPr>
          <p:spPr bwMode="auto">
            <a:xfrm>
              <a:off x="5075" y="3587"/>
              <a:ext cx="52" cy="58"/>
            </a:xfrm>
            <a:custGeom>
              <a:avLst/>
              <a:gdLst>
                <a:gd name="T0" fmla="*/ 22 w 52"/>
                <a:gd name="T1" fmla="*/ 58 h 58"/>
                <a:gd name="T2" fmla="*/ 22 w 52"/>
                <a:gd name="T3" fmla="*/ 58 h 58"/>
                <a:gd name="T4" fmla="*/ 17 w 52"/>
                <a:gd name="T5" fmla="*/ 58 h 58"/>
                <a:gd name="T6" fmla="*/ 13 w 52"/>
                <a:gd name="T7" fmla="*/ 57 h 58"/>
                <a:gd name="T8" fmla="*/ 9 w 52"/>
                <a:gd name="T9" fmla="*/ 54 h 58"/>
                <a:gd name="T10" fmla="*/ 5 w 52"/>
                <a:gd name="T11" fmla="*/ 52 h 58"/>
                <a:gd name="T12" fmla="*/ 4 w 52"/>
                <a:gd name="T13" fmla="*/ 48 h 58"/>
                <a:gd name="T14" fmla="*/ 1 w 52"/>
                <a:gd name="T15" fmla="*/ 44 h 58"/>
                <a:gd name="T16" fmla="*/ 0 w 52"/>
                <a:gd name="T17" fmla="*/ 40 h 58"/>
                <a:gd name="T18" fmla="*/ 0 w 52"/>
                <a:gd name="T19" fmla="*/ 35 h 58"/>
                <a:gd name="T20" fmla="*/ 0 w 52"/>
                <a:gd name="T21" fmla="*/ 0 h 58"/>
                <a:gd name="T22" fmla="*/ 14 w 52"/>
                <a:gd name="T23" fmla="*/ 0 h 58"/>
                <a:gd name="T24" fmla="*/ 14 w 52"/>
                <a:gd name="T25" fmla="*/ 33 h 58"/>
                <a:gd name="T26" fmla="*/ 14 w 52"/>
                <a:gd name="T27" fmla="*/ 33 h 58"/>
                <a:gd name="T28" fmla="*/ 14 w 52"/>
                <a:gd name="T29" fmla="*/ 38 h 58"/>
                <a:gd name="T30" fmla="*/ 17 w 52"/>
                <a:gd name="T31" fmla="*/ 43 h 58"/>
                <a:gd name="T32" fmla="*/ 20 w 52"/>
                <a:gd name="T33" fmla="*/ 45 h 58"/>
                <a:gd name="T34" fmla="*/ 26 w 52"/>
                <a:gd name="T35" fmla="*/ 47 h 58"/>
                <a:gd name="T36" fmla="*/ 26 w 52"/>
                <a:gd name="T37" fmla="*/ 47 h 58"/>
                <a:gd name="T38" fmla="*/ 31 w 52"/>
                <a:gd name="T39" fmla="*/ 45 h 58"/>
                <a:gd name="T40" fmla="*/ 34 w 52"/>
                <a:gd name="T41" fmla="*/ 43 h 58"/>
                <a:gd name="T42" fmla="*/ 37 w 52"/>
                <a:gd name="T43" fmla="*/ 39 h 58"/>
                <a:gd name="T44" fmla="*/ 37 w 52"/>
                <a:gd name="T45" fmla="*/ 34 h 58"/>
                <a:gd name="T46" fmla="*/ 37 w 52"/>
                <a:gd name="T47" fmla="*/ 0 h 58"/>
                <a:gd name="T48" fmla="*/ 51 w 52"/>
                <a:gd name="T49" fmla="*/ 0 h 58"/>
                <a:gd name="T50" fmla="*/ 51 w 52"/>
                <a:gd name="T51" fmla="*/ 47 h 58"/>
                <a:gd name="T52" fmla="*/ 51 w 52"/>
                <a:gd name="T53" fmla="*/ 47 h 58"/>
                <a:gd name="T54" fmla="*/ 52 w 52"/>
                <a:gd name="T55" fmla="*/ 57 h 58"/>
                <a:gd name="T56" fmla="*/ 38 w 52"/>
                <a:gd name="T57" fmla="*/ 57 h 58"/>
                <a:gd name="T58" fmla="*/ 38 w 52"/>
                <a:gd name="T59" fmla="*/ 57 h 58"/>
                <a:gd name="T60" fmla="*/ 38 w 52"/>
                <a:gd name="T61" fmla="*/ 50 h 58"/>
                <a:gd name="T62" fmla="*/ 38 w 52"/>
                <a:gd name="T63" fmla="*/ 50 h 58"/>
                <a:gd name="T64" fmla="*/ 36 w 52"/>
                <a:gd name="T65" fmla="*/ 54 h 58"/>
                <a:gd name="T66" fmla="*/ 32 w 52"/>
                <a:gd name="T67" fmla="*/ 57 h 58"/>
                <a:gd name="T68" fmla="*/ 27 w 52"/>
                <a:gd name="T69" fmla="*/ 58 h 58"/>
                <a:gd name="T70" fmla="*/ 22 w 52"/>
                <a:gd name="T71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" h="58">
                  <a:moveTo>
                    <a:pt x="22" y="58"/>
                  </a:moveTo>
                  <a:lnTo>
                    <a:pt x="22" y="58"/>
                  </a:lnTo>
                  <a:lnTo>
                    <a:pt x="17" y="58"/>
                  </a:lnTo>
                  <a:lnTo>
                    <a:pt x="13" y="57"/>
                  </a:lnTo>
                  <a:lnTo>
                    <a:pt x="9" y="54"/>
                  </a:lnTo>
                  <a:lnTo>
                    <a:pt x="5" y="52"/>
                  </a:lnTo>
                  <a:lnTo>
                    <a:pt x="4" y="48"/>
                  </a:lnTo>
                  <a:lnTo>
                    <a:pt x="1" y="44"/>
                  </a:lnTo>
                  <a:lnTo>
                    <a:pt x="0" y="40"/>
                  </a:lnTo>
                  <a:lnTo>
                    <a:pt x="0" y="3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33"/>
                  </a:lnTo>
                  <a:lnTo>
                    <a:pt x="14" y="33"/>
                  </a:lnTo>
                  <a:lnTo>
                    <a:pt x="14" y="38"/>
                  </a:lnTo>
                  <a:lnTo>
                    <a:pt x="17" y="43"/>
                  </a:lnTo>
                  <a:lnTo>
                    <a:pt x="20" y="45"/>
                  </a:lnTo>
                  <a:lnTo>
                    <a:pt x="26" y="47"/>
                  </a:lnTo>
                  <a:lnTo>
                    <a:pt x="26" y="47"/>
                  </a:lnTo>
                  <a:lnTo>
                    <a:pt x="31" y="45"/>
                  </a:lnTo>
                  <a:lnTo>
                    <a:pt x="34" y="43"/>
                  </a:lnTo>
                  <a:lnTo>
                    <a:pt x="37" y="39"/>
                  </a:lnTo>
                  <a:lnTo>
                    <a:pt x="37" y="34"/>
                  </a:lnTo>
                  <a:lnTo>
                    <a:pt x="37" y="0"/>
                  </a:lnTo>
                  <a:lnTo>
                    <a:pt x="51" y="0"/>
                  </a:lnTo>
                  <a:lnTo>
                    <a:pt x="51" y="47"/>
                  </a:lnTo>
                  <a:lnTo>
                    <a:pt x="51" y="47"/>
                  </a:lnTo>
                  <a:lnTo>
                    <a:pt x="52" y="57"/>
                  </a:lnTo>
                  <a:lnTo>
                    <a:pt x="38" y="57"/>
                  </a:lnTo>
                  <a:lnTo>
                    <a:pt x="38" y="57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6" y="54"/>
                  </a:lnTo>
                  <a:lnTo>
                    <a:pt x="32" y="57"/>
                  </a:lnTo>
                  <a:lnTo>
                    <a:pt x="27" y="58"/>
                  </a:lnTo>
                  <a:lnTo>
                    <a:pt x="2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5075" y="3587"/>
              <a:ext cx="52" cy="58"/>
            </a:xfrm>
            <a:custGeom>
              <a:avLst/>
              <a:gdLst>
                <a:gd name="T0" fmla="*/ 22 w 52"/>
                <a:gd name="T1" fmla="*/ 58 h 58"/>
                <a:gd name="T2" fmla="*/ 22 w 52"/>
                <a:gd name="T3" fmla="*/ 58 h 58"/>
                <a:gd name="T4" fmla="*/ 17 w 52"/>
                <a:gd name="T5" fmla="*/ 58 h 58"/>
                <a:gd name="T6" fmla="*/ 13 w 52"/>
                <a:gd name="T7" fmla="*/ 57 h 58"/>
                <a:gd name="T8" fmla="*/ 9 w 52"/>
                <a:gd name="T9" fmla="*/ 54 h 58"/>
                <a:gd name="T10" fmla="*/ 5 w 52"/>
                <a:gd name="T11" fmla="*/ 52 h 58"/>
                <a:gd name="T12" fmla="*/ 4 w 52"/>
                <a:gd name="T13" fmla="*/ 48 h 58"/>
                <a:gd name="T14" fmla="*/ 1 w 52"/>
                <a:gd name="T15" fmla="*/ 44 h 58"/>
                <a:gd name="T16" fmla="*/ 0 w 52"/>
                <a:gd name="T17" fmla="*/ 40 h 58"/>
                <a:gd name="T18" fmla="*/ 0 w 52"/>
                <a:gd name="T19" fmla="*/ 35 h 58"/>
                <a:gd name="T20" fmla="*/ 0 w 52"/>
                <a:gd name="T21" fmla="*/ 0 h 58"/>
                <a:gd name="T22" fmla="*/ 14 w 52"/>
                <a:gd name="T23" fmla="*/ 0 h 58"/>
                <a:gd name="T24" fmla="*/ 14 w 52"/>
                <a:gd name="T25" fmla="*/ 33 h 58"/>
                <a:gd name="T26" fmla="*/ 14 w 52"/>
                <a:gd name="T27" fmla="*/ 33 h 58"/>
                <a:gd name="T28" fmla="*/ 14 w 52"/>
                <a:gd name="T29" fmla="*/ 38 h 58"/>
                <a:gd name="T30" fmla="*/ 17 w 52"/>
                <a:gd name="T31" fmla="*/ 43 h 58"/>
                <a:gd name="T32" fmla="*/ 20 w 52"/>
                <a:gd name="T33" fmla="*/ 45 h 58"/>
                <a:gd name="T34" fmla="*/ 26 w 52"/>
                <a:gd name="T35" fmla="*/ 47 h 58"/>
                <a:gd name="T36" fmla="*/ 26 w 52"/>
                <a:gd name="T37" fmla="*/ 47 h 58"/>
                <a:gd name="T38" fmla="*/ 31 w 52"/>
                <a:gd name="T39" fmla="*/ 45 h 58"/>
                <a:gd name="T40" fmla="*/ 34 w 52"/>
                <a:gd name="T41" fmla="*/ 43 h 58"/>
                <a:gd name="T42" fmla="*/ 37 w 52"/>
                <a:gd name="T43" fmla="*/ 39 h 58"/>
                <a:gd name="T44" fmla="*/ 37 w 52"/>
                <a:gd name="T45" fmla="*/ 34 h 58"/>
                <a:gd name="T46" fmla="*/ 37 w 52"/>
                <a:gd name="T47" fmla="*/ 0 h 58"/>
                <a:gd name="T48" fmla="*/ 51 w 52"/>
                <a:gd name="T49" fmla="*/ 0 h 58"/>
                <a:gd name="T50" fmla="*/ 51 w 52"/>
                <a:gd name="T51" fmla="*/ 47 h 58"/>
                <a:gd name="T52" fmla="*/ 51 w 52"/>
                <a:gd name="T53" fmla="*/ 47 h 58"/>
                <a:gd name="T54" fmla="*/ 52 w 52"/>
                <a:gd name="T55" fmla="*/ 57 h 58"/>
                <a:gd name="T56" fmla="*/ 38 w 52"/>
                <a:gd name="T57" fmla="*/ 57 h 58"/>
                <a:gd name="T58" fmla="*/ 38 w 52"/>
                <a:gd name="T59" fmla="*/ 57 h 58"/>
                <a:gd name="T60" fmla="*/ 38 w 52"/>
                <a:gd name="T61" fmla="*/ 50 h 58"/>
                <a:gd name="T62" fmla="*/ 38 w 52"/>
                <a:gd name="T63" fmla="*/ 50 h 58"/>
                <a:gd name="T64" fmla="*/ 36 w 52"/>
                <a:gd name="T65" fmla="*/ 54 h 58"/>
                <a:gd name="T66" fmla="*/ 32 w 52"/>
                <a:gd name="T67" fmla="*/ 57 h 58"/>
                <a:gd name="T68" fmla="*/ 27 w 52"/>
                <a:gd name="T69" fmla="*/ 58 h 58"/>
                <a:gd name="T70" fmla="*/ 22 w 52"/>
                <a:gd name="T71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" h="58">
                  <a:moveTo>
                    <a:pt x="22" y="58"/>
                  </a:moveTo>
                  <a:lnTo>
                    <a:pt x="22" y="58"/>
                  </a:lnTo>
                  <a:lnTo>
                    <a:pt x="17" y="58"/>
                  </a:lnTo>
                  <a:lnTo>
                    <a:pt x="13" y="57"/>
                  </a:lnTo>
                  <a:lnTo>
                    <a:pt x="9" y="54"/>
                  </a:lnTo>
                  <a:lnTo>
                    <a:pt x="5" y="52"/>
                  </a:lnTo>
                  <a:lnTo>
                    <a:pt x="4" y="48"/>
                  </a:lnTo>
                  <a:lnTo>
                    <a:pt x="1" y="44"/>
                  </a:lnTo>
                  <a:lnTo>
                    <a:pt x="0" y="40"/>
                  </a:lnTo>
                  <a:lnTo>
                    <a:pt x="0" y="3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33"/>
                  </a:lnTo>
                  <a:lnTo>
                    <a:pt x="14" y="33"/>
                  </a:lnTo>
                  <a:lnTo>
                    <a:pt x="14" y="38"/>
                  </a:lnTo>
                  <a:lnTo>
                    <a:pt x="17" y="43"/>
                  </a:lnTo>
                  <a:lnTo>
                    <a:pt x="20" y="45"/>
                  </a:lnTo>
                  <a:lnTo>
                    <a:pt x="26" y="47"/>
                  </a:lnTo>
                  <a:lnTo>
                    <a:pt x="26" y="47"/>
                  </a:lnTo>
                  <a:lnTo>
                    <a:pt x="31" y="45"/>
                  </a:lnTo>
                  <a:lnTo>
                    <a:pt x="34" y="43"/>
                  </a:lnTo>
                  <a:lnTo>
                    <a:pt x="37" y="39"/>
                  </a:lnTo>
                  <a:lnTo>
                    <a:pt x="37" y="34"/>
                  </a:lnTo>
                  <a:lnTo>
                    <a:pt x="37" y="0"/>
                  </a:lnTo>
                  <a:lnTo>
                    <a:pt x="51" y="0"/>
                  </a:lnTo>
                  <a:lnTo>
                    <a:pt x="51" y="47"/>
                  </a:lnTo>
                  <a:lnTo>
                    <a:pt x="51" y="47"/>
                  </a:lnTo>
                  <a:lnTo>
                    <a:pt x="52" y="57"/>
                  </a:lnTo>
                  <a:lnTo>
                    <a:pt x="38" y="57"/>
                  </a:lnTo>
                  <a:lnTo>
                    <a:pt x="38" y="57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6" y="54"/>
                  </a:lnTo>
                  <a:lnTo>
                    <a:pt x="32" y="57"/>
                  </a:lnTo>
                  <a:lnTo>
                    <a:pt x="27" y="58"/>
                  </a:lnTo>
                  <a:lnTo>
                    <a:pt x="22" y="5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3"/>
            <p:cNvSpPr>
              <a:spLocks/>
            </p:cNvSpPr>
            <p:nvPr userDrawn="1"/>
          </p:nvSpPr>
          <p:spPr bwMode="auto">
            <a:xfrm>
              <a:off x="5144" y="3585"/>
              <a:ext cx="33" cy="59"/>
            </a:xfrm>
            <a:custGeom>
              <a:avLst/>
              <a:gdLst>
                <a:gd name="T0" fmla="*/ 33 w 33"/>
                <a:gd name="T1" fmla="*/ 14 h 59"/>
                <a:gd name="T2" fmla="*/ 33 w 33"/>
                <a:gd name="T3" fmla="*/ 14 h 59"/>
                <a:gd name="T4" fmla="*/ 29 w 33"/>
                <a:gd name="T5" fmla="*/ 14 h 59"/>
                <a:gd name="T6" fmla="*/ 29 w 33"/>
                <a:gd name="T7" fmla="*/ 14 h 59"/>
                <a:gd name="T8" fmla="*/ 21 w 33"/>
                <a:gd name="T9" fmla="*/ 16 h 59"/>
                <a:gd name="T10" fmla="*/ 18 w 33"/>
                <a:gd name="T11" fmla="*/ 19 h 59"/>
                <a:gd name="T12" fmla="*/ 14 w 33"/>
                <a:gd name="T13" fmla="*/ 24 h 59"/>
                <a:gd name="T14" fmla="*/ 14 w 33"/>
                <a:gd name="T15" fmla="*/ 31 h 59"/>
                <a:gd name="T16" fmla="*/ 14 w 33"/>
                <a:gd name="T17" fmla="*/ 59 h 59"/>
                <a:gd name="T18" fmla="*/ 0 w 33"/>
                <a:gd name="T19" fmla="*/ 59 h 59"/>
                <a:gd name="T20" fmla="*/ 0 w 33"/>
                <a:gd name="T21" fmla="*/ 2 h 59"/>
                <a:gd name="T22" fmla="*/ 13 w 33"/>
                <a:gd name="T23" fmla="*/ 2 h 59"/>
                <a:gd name="T24" fmla="*/ 13 w 33"/>
                <a:gd name="T25" fmla="*/ 11 h 59"/>
                <a:gd name="T26" fmla="*/ 13 w 33"/>
                <a:gd name="T27" fmla="*/ 11 h 59"/>
                <a:gd name="T28" fmla="*/ 16 w 33"/>
                <a:gd name="T29" fmla="*/ 7 h 59"/>
                <a:gd name="T30" fmla="*/ 20 w 33"/>
                <a:gd name="T31" fmla="*/ 3 h 59"/>
                <a:gd name="T32" fmla="*/ 24 w 33"/>
                <a:gd name="T33" fmla="*/ 2 h 59"/>
                <a:gd name="T34" fmla="*/ 30 w 33"/>
                <a:gd name="T35" fmla="*/ 0 h 59"/>
                <a:gd name="T36" fmla="*/ 30 w 33"/>
                <a:gd name="T37" fmla="*/ 0 h 59"/>
                <a:gd name="T38" fmla="*/ 33 w 33"/>
                <a:gd name="T39" fmla="*/ 2 h 59"/>
                <a:gd name="T40" fmla="*/ 33 w 33"/>
                <a:gd name="T41" fmla="*/ 1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59">
                  <a:moveTo>
                    <a:pt x="33" y="14"/>
                  </a:moveTo>
                  <a:lnTo>
                    <a:pt x="33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1" y="16"/>
                  </a:lnTo>
                  <a:lnTo>
                    <a:pt x="18" y="19"/>
                  </a:lnTo>
                  <a:lnTo>
                    <a:pt x="14" y="24"/>
                  </a:lnTo>
                  <a:lnTo>
                    <a:pt x="14" y="31"/>
                  </a:lnTo>
                  <a:lnTo>
                    <a:pt x="14" y="59"/>
                  </a:lnTo>
                  <a:lnTo>
                    <a:pt x="0" y="59"/>
                  </a:lnTo>
                  <a:lnTo>
                    <a:pt x="0" y="2"/>
                  </a:lnTo>
                  <a:lnTo>
                    <a:pt x="13" y="2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6" y="7"/>
                  </a:lnTo>
                  <a:lnTo>
                    <a:pt x="20" y="3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3" y="2"/>
                  </a:lnTo>
                  <a:lnTo>
                    <a:pt x="3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4"/>
            <p:cNvSpPr>
              <a:spLocks/>
            </p:cNvSpPr>
            <p:nvPr userDrawn="1"/>
          </p:nvSpPr>
          <p:spPr bwMode="auto">
            <a:xfrm>
              <a:off x="5184" y="3584"/>
              <a:ext cx="45" cy="61"/>
            </a:xfrm>
            <a:custGeom>
              <a:avLst/>
              <a:gdLst>
                <a:gd name="T0" fmla="*/ 12 w 45"/>
                <a:gd name="T1" fmla="*/ 41 h 61"/>
                <a:gd name="T2" fmla="*/ 14 w 45"/>
                <a:gd name="T3" fmla="*/ 48 h 61"/>
                <a:gd name="T4" fmla="*/ 23 w 45"/>
                <a:gd name="T5" fmla="*/ 51 h 61"/>
                <a:gd name="T6" fmla="*/ 27 w 45"/>
                <a:gd name="T7" fmla="*/ 50 h 61"/>
                <a:gd name="T8" fmla="*/ 31 w 45"/>
                <a:gd name="T9" fmla="*/ 47 h 61"/>
                <a:gd name="T10" fmla="*/ 32 w 45"/>
                <a:gd name="T11" fmla="*/ 45 h 61"/>
                <a:gd name="T12" fmla="*/ 31 w 45"/>
                <a:gd name="T13" fmla="*/ 41 h 61"/>
                <a:gd name="T14" fmla="*/ 26 w 45"/>
                <a:gd name="T15" fmla="*/ 38 h 61"/>
                <a:gd name="T16" fmla="*/ 17 w 45"/>
                <a:gd name="T17" fmla="*/ 36 h 61"/>
                <a:gd name="T18" fmla="*/ 6 w 45"/>
                <a:gd name="T19" fmla="*/ 29 h 61"/>
                <a:gd name="T20" fmla="*/ 2 w 45"/>
                <a:gd name="T21" fmla="*/ 19 h 61"/>
                <a:gd name="T22" fmla="*/ 2 w 45"/>
                <a:gd name="T23" fmla="*/ 15 h 61"/>
                <a:gd name="T24" fmla="*/ 8 w 45"/>
                <a:gd name="T25" fmla="*/ 6 h 61"/>
                <a:gd name="T26" fmla="*/ 18 w 45"/>
                <a:gd name="T27" fmla="*/ 1 h 61"/>
                <a:gd name="T28" fmla="*/ 22 w 45"/>
                <a:gd name="T29" fmla="*/ 0 h 61"/>
                <a:gd name="T30" fmla="*/ 32 w 45"/>
                <a:gd name="T31" fmla="*/ 3 h 61"/>
                <a:gd name="T32" fmla="*/ 40 w 45"/>
                <a:gd name="T33" fmla="*/ 6 h 61"/>
                <a:gd name="T34" fmla="*/ 45 w 45"/>
                <a:gd name="T35" fmla="*/ 17 h 61"/>
                <a:gd name="T36" fmla="*/ 34 w 45"/>
                <a:gd name="T37" fmla="*/ 20 h 61"/>
                <a:gd name="T38" fmla="*/ 31 w 45"/>
                <a:gd name="T39" fmla="*/ 14 h 61"/>
                <a:gd name="T40" fmla="*/ 22 w 45"/>
                <a:gd name="T41" fmla="*/ 12 h 61"/>
                <a:gd name="T42" fmla="*/ 20 w 45"/>
                <a:gd name="T43" fmla="*/ 12 h 61"/>
                <a:gd name="T44" fmla="*/ 14 w 45"/>
                <a:gd name="T45" fmla="*/ 15 h 61"/>
                <a:gd name="T46" fmla="*/ 14 w 45"/>
                <a:gd name="T47" fmla="*/ 18 h 61"/>
                <a:gd name="T48" fmla="*/ 16 w 45"/>
                <a:gd name="T49" fmla="*/ 22 h 61"/>
                <a:gd name="T50" fmla="*/ 28 w 45"/>
                <a:gd name="T51" fmla="*/ 25 h 61"/>
                <a:gd name="T52" fmla="*/ 36 w 45"/>
                <a:gd name="T53" fmla="*/ 28 h 61"/>
                <a:gd name="T54" fmla="*/ 44 w 45"/>
                <a:gd name="T55" fmla="*/ 37 h 61"/>
                <a:gd name="T56" fmla="*/ 45 w 45"/>
                <a:gd name="T57" fmla="*/ 43 h 61"/>
                <a:gd name="T58" fmla="*/ 40 w 45"/>
                <a:gd name="T59" fmla="*/ 56 h 61"/>
                <a:gd name="T60" fmla="*/ 34 w 45"/>
                <a:gd name="T61" fmla="*/ 60 h 61"/>
                <a:gd name="T62" fmla="*/ 23 w 45"/>
                <a:gd name="T63" fmla="*/ 61 h 61"/>
                <a:gd name="T64" fmla="*/ 18 w 45"/>
                <a:gd name="T65" fmla="*/ 61 h 61"/>
                <a:gd name="T66" fmla="*/ 9 w 45"/>
                <a:gd name="T67" fmla="*/ 57 h 61"/>
                <a:gd name="T68" fmla="*/ 2 w 45"/>
                <a:gd name="T69" fmla="*/ 50 h 61"/>
                <a:gd name="T70" fmla="*/ 12 w 45"/>
                <a:gd name="T71" fmla="*/ 4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5" h="61">
                  <a:moveTo>
                    <a:pt x="12" y="41"/>
                  </a:moveTo>
                  <a:lnTo>
                    <a:pt x="12" y="41"/>
                  </a:lnTo>
                  <a:lnTo>
                    <a:pt x="13" y="45"/>
                  </a:lnTo>
                  <a:lnTo>
                    <a:pt x="14" y="48"/>
                  </a:lnTo>
                  <a:lnTo>
                    <a:pt x="18" y="50"/>
                  </a:lnTo>
                  <a:lnTo>
                    <a:pt x="23" y="51"/>
                  </a:lnTo>
                  <a:lnTo>
                    <a:pt x="23" y="51"/>
                  </a:lnTo>
                  <a:lnTo>
                    <a:pt x="27" y="50"/>
                  </a:lnTo>
                  <a:lnTo>
                    <a:pt x="30" y="48"/>
                  </a:lnTo>
                  <a:lnTo>
                    <a:pt x="31" y="47"/>
                  </a:lnTo>
                  <a:lnTo>
                    <a:pt x="32" y="45"/>
                  </a:lnTo>
                  <a:lnTo>
                    <a:pt x="32" y="45"/>
                  </a:lnTo>
                  <a:lnTo>
                    <a:pt x="32" y="42"/>
                  </a:lnTo>
                  <a:lnTo>
                    <a:pt x="31" y="41"/>
                  </a:lnTo>
                  <a:lnTo>
                    <a:pt x="28" y="38"/>
                  </a:lnTo>
                  <a:lnTo>
                    <a:pt x="26" y="38"/>
                  </a:lnTo>
                  <a:lnTo>
                    <a:pt x="17" y="36"/>
                  </a:lnTo>
                  <a:lnTo>
                    <a:pt x="17" y="36"/>
                  </a:lnTo>
                  <a:lnTo>
                    <a:pt x="11" y="33"/>
                  </a:lnTo>
                  <a:lnTo>
                    <a:pt x="6" y="29"/>
                  </a:lnTo>
                  <a:lnTo>
                    <a:pt x="3" y="24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5"/>
                  </a:lnTo>
                  <a:lnTo>
                    <a:pt x="3" y="12"/>
                  </a:lnTo>
                  <a:lnTo>
                    <a:pt x="8" y="6"/>
                  </a:lnTo>
                  <a:lnTo>
                    <a:pt x="14" y="3"/>
                  </a:lnTo>
                  <a:lnTo>
                    <a:pt x="18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8" y="1"/>
                  </a:lnTo>
                  <a:lnTo>
                    <a:pt x="32" y="3"/>
                  </a:lnTo>
                  <a:lnTo>
                    <a:pt x="36" y="4"/>
                  </a:lnTo>
                  <a:lnTo>
                    <a:pt x="40" y="6"/>
                  </a:lnTo>
                  <a:lnTo>
                    <a:pt x="44" y="12"/>
                  </a:lnTo>
                  <a:lnTo>
                    <a:pt x="45" y="17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32" y="17"/>
                  </a:lnTo>
                  <a:lnTo>
                    <a:pt x="31" y="14"/>
                  </a:lnTo>
                  <a:lnTo>
                    <a:pt x="27" y="13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0" y="12"/>
                  </a:lnTo>
                  <a:lnTo>
                    <a:pt x="17" y="13"/>
                  </a:lnTo>
                  <a:lnTo>
                    <a:pt x="14" y="15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20" y="24"/>
                  </a:lnTo>
                  <a:lnTo>
                    <a:pt x="28" y="25"/>
                  </a:lnTo>
                  <a:lnTo>
                    <a:pt x="28" y="25"/>
                  </a:lnTo>
                  <a:lnTo>
                    <a:pt x="36" y="28"/>
                  </a:lnTo>
                  <a:lnTo>
                    <a:pt x="41" y="32"/>
                  </a:lnTo>
                  <a:lnTo>
                    <a:pt x="44" y="37"/>
                  </a:lnTo>
                  <a:lnTo>
                    <a:pt x="45" y="43"/>
                  </a:lnTo>
                  <a:lnTo>
                    <a:pt x="45" y="43"/>
                  </a:lnTo>
                  <a:lnTo>
                    <a:pt x="44" y="50"/>
                  </a:lnTo>
                  <a:lnTo>
                    <a:pt x="40" y="56"/>
                  </a:lnTo>
                  <a:lnTo>
                    <a:pt x="37" y="59"/>
                  </a:lnTo>
                  <a:lnTo>
                    <a:pt x="34" y="60"/>
                  </a:lnTo>
                  <a:lnTo>
                    <a:pt x="28" y="61"/>
                  </a:lnTo>
                  <a:lnTo>
                    <a:pt x="23" y="61"/>
                  </a:lnTo>
                  <a:lnTo>
                    <a:pt x="23" y="61"/>
                  </a:lnTo>
                  <a:lnTo>
                    <a:pt x="18" y="61"/>
                  </a:lnTo>
                  <a:lnTo>
                    <a:pt x="13" y="60"/>
                  </a:lnTo>
                  <a:lnTo>
                    <a:pt x="9" y="57"/>
                  </a:lnTo>
                  <a:lnTo>
                    <a:pt x="6" y="55"/>
                  </a:lnTo>
                  <a:lnTo>
                    <a:pt x="2" y="50"/>
                  </a:lnTo>
                  <a:lnTo>
                    <a:pt x="0" y="45"/>
                  </a:lnTo>
                  <a:lnTo>
                    <a:pt x="12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5"/>
            <p:cNvSpPr>
              <a:spLocks noEditPoints="1"/>
            </p:cNvSpPr>
            <p:nvPr userDrawn="1"/>
          </p:nvSpPr>
          <p:spPr bwMode="auto">
            <a:xfrm>
              <a:off x="4184" y="3247"/>
              <a:ext cx="50" cy="397"/>
            </a:xfrm>
            <a:custGeom>
              <a:avLst/>
              <a:gdLst>
                <a:gd name="T0" fmla="*/ 50 w 50"/>
                <a:gd name="T1" fmla="*/ 397 h 397"/>
                <a:gd name="T2" fmla="*/ 0 w 50"/>
                <a:gd name="T3" fmla="*/ 397 h 397"/>
                <a:gd name="T4" fmla="*/ 0 w 50"/>
                <a:gd name="T5" fmla="*/ 70 h 397"/>
                <a:gd name="T6" fmla="*/ 50 w 50"/>
                <a:gd name="T7" fmla="*/ 70 h 397"/>
                <a:gd name="T8" fmla="*/ 50 w 50"/>
                <a:gd name="T9" fmla="*/ 397 h 397"/>
                <a:gd name="T10" fmla="*/ 0 w 50"/>
                <a:gd name="T11" fmla="*/ 23 h 397"/>
                <a:gd name="T12" fmla="*/ 0 w 50"/>
                <a:gd name="T13" fmla="*/ 23 h 397"/>
                <a:gd name="T14" fmla="*/ 0 w 50"/>
                <a:gd name="T15" fmla="*/ 9 h 397"/>
                <a:gd name="T16" fmla="*/ 0 w 50"/>
                <a:gd name="T17" fmla="*/ 9 h 397"/>
                <a:gd name="T18" fmla="*/ 1 w 50"/>
                <a:gd name="T19" fmla="*/ 5 h 397"/>
                <a:gd name="T20" fmla="*/ 2 w 50"/>
                <a:gd name="T21" fmla="*/ 3 h 397"/>
                <a:gd name="T22" fmla="*/ 2 w 50"/>
                <a:gd name="T23" fmla="*/ 3 h 397"/>
                <a:gd name="T24" fmla="*/ 6 w 50"/>
                <a:gd name="T25" fmla="*/ 1 h 397"/>
                <a:gd name="T26" fmla="*/ 10 w 50"/>
                <a:gd name="T27" fmla="*/ 0 h 397"/>
                <a:gd name="T28" fmla="*/ 10 w 50"/>
                <a:gd name="T29" fmla="*/ 0 h 397"/>
                <a:gd name="T30" fmla="*/ 25 w 50"/>
                <a:gd name="T31" fmla="*/ 0 h 397"/>
                <a:gd name="T32" fmla="*/ 25 w 50"/>
                <a:gd name="T33" fmla="*/ 0 h 397"/>
                <a:gd name="T34" fmla="*/ 40 w 50"/>
                <a:gd name="T35" fmla="*/ 0 h 397"/>
                <a:gd name="T36" fmla="*/ 40 w 50"/>
                <a:gd name="T37" fmla="*/ 0 h 397"/>
                <a:gd name="T38" fmla="*/ 44 w 50"/>
                <a:gd name="T39" fmla="*/ 1 h 397"/>
                <a:gd name="T40" fmla="*/ 48 w 50"/>
                <a:gd name="T41" fmla="*/ 3 h 397"/>
                <a:gd name="T42" fmla="*/ 48 w 50"/>
                <a:gd name="T43" fmla="*/ 3 h 397"/>
                <a:gd name="T44" fmla="*/ 49 w 50"/>
                <a:gd name="T45" fmla="*/ 5 h 397"/>
                <a:gd name="T46" fmla="*/ 50 w 50"/>
                <a:gd name="T47" fmla="*/ 9 h 397"/>
                <a:gd name="T48" fmla="*/ 50 w 50"/>
                <a:gd name="T49" fmla="*/ 9 h 397"/>
                <a:gd name="T50" fmla="*/ 50 w 50"/>
                <a:gd name="T51" fmla="*/ 23 h 397"/>
                <a:gd name="T52" fmla="*/ 50 w 50"/>
                <a:gd name="T53" fmla="*/ 23 h 397"/>
                <a:gd name="T54" fmla="*/ 50 w 50"/>
                <a:gd name="T55" fmla="*/ 37 h 397"/>
                <a:gd name="T56" fmla="*/ 50 w 50"/>
                <a:gd name="T57" fmla="*/ 37 h 397"/>
                <a:gd name="T58" fmla="*/ 49 w 50"/>
                <a:gd name="T59" fmla="*/ 41 h 397"/>
                <a:gd name="T60" fmla="*/ 48 w 50"/>
                <a:gd name="T61" fmla="*/ 43 h 397"/>
                <a:gd name="T62" fmla="*/ 48 w 50"/>
                <a:gd name="T63" fmla="*/ 43 h 397"/>
                <a:gd name="T64" fmla="*/ 44 w 50"/>
                <a:gd name="T65" fmla="*/ 45 h 397"/>
                <a:gd name="T66" fmla="*/ 40 w 50"/>
                <a:gd name="T67" fmla="*/ 46 h 397"/>
                <a:gd name="T68" fmla="*/ 40 w 50"/>
                <a:gd name="T69" fmla="*/ 46 h 397"/>
                <a:gd name="T70" fmla="*/ 25 w 50"/>
                <a:gd name="T71" fmla="*/ 46 h 397"/>
                <a:gd name="T72" fmla="*/ 25 w 50"/>
                <a:gd name="T73" fmla="*/ 46 h 397"/>
                <a:gd name="T74" fmla="*/ 10 w 50"/>
                <a:gd name="T75" fmla="*/ 46 h 397"/>
                <a:gd name="T76" fmla="*/ 10 w 50"/>
                <a:gd name="T77" fmla="*/ 46 h 397"/>
                <a:gd name="T78" fmla="*/ 6 w 50"/>
                <a:gd name="T79" fmla="*/ 45 h 397"/>
                <a:gd name="T80" fmla="*/ 2 w 50"/>
                <a:gd name="T81" fmla="*/ 43 h 397"/>
                <a:gd name="T82" fmla="*/ 2 w 50"/>
                <a:gd name="T83" fmla="*/ 43 h 397"/>
                <a:gd name="T84" fmla="*/ 1 w 50"/>
                <a:gd name="T85" fmla="*/ 41 h 397"/>
                <a:gd name="T86" fmla="*/ 0 w 50"/>
                <a:gd name="T87" fmla="*/ 37 h 397"/>
                <a:gd name="T88" fmla="*/ 0 w 50"/>
                <a:gd name="T89" fmla="*/ 37 h 397"/>
                <a:gd name="T90" fmla="*/ 0 w 50"/>
                <a:gd name="T91" fmla="*/ 23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" h="397">
                  <a:moveTo>
                    <a:pt x="50" y="397"/>
                  </a:moveTo>
                  <a:lnTo>
                    <a:pt x="0" y="397"/>
                  </a:lnTo>
                  <a:lnTo>
                    <a:pt x="0" y="70"/>
                  </a:lnTo>
                  <a:lnTo>
                    <a:pt x="50" y="70"/>
                  </a:lnTo>
                  <a:lnTo>
                    <a:pt x="50" y="397"/>
                  </a:lnTo>
                  <a:close/>
                  <a:moveTo>
                    <a:pt x="0" y="23"/>
                  </a:moveTo>
                  <a:lnTo>
                    <a:pt x="0" y="23"/>
                  </a:lnTo>
                  <a:lnTo>
                    <a:pt x="0" y="9"/>
                  </a:lnTo>
                  <a:lnTo>
                    <a:pt x="0" y="9"/>
                  </a:lnTo>
                  <a:lnTo>
                    <a:pt x="1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4" y="1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9" y="5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50" y="23"/>
                  </a:lnTo>
                  <a:lnTo>
                    <a:pt x="50" y="23"/>
                  </a:lnTo>
                  <a:lnTo>
                    <a:pt x="50" y="37"/>
                  </a:lnTo>
                  <a:lnTo>
                    <a:pt x="50" y="37"/>
                  </a:lnTo>
                  <a:lnTo>
                    <a:pt x="49" y="41"/>
                  </a:lnTo>
                  <a:lnTo>
                    <a:pt x="48" y="43"/>
                  </a:lnTo>
                  <a:lnTo>
                    <a:pt x="48" y="43"/>
                  </a:lnTo>
                  <a:lnTo>
                    <a:pt x="44" y="45"/>
                  </a:lnTo>
                  <a:lnTo>
                    <a:pt x="40" y="46"/>
                  </a:lnTo>
                  <a:lnTo>
                    <a:pt x="40" y="46"/>
                  </a:lnTo>
                  <a:lnTo>
                    <a:pt x="25" y="46"/>
                  </a:lnTo>
                  <a:lnTo>
                    <a:pt x="25" y="46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6" y="45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1" y="41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Rectangle 46"/>
            <p:cNvSpPr>
              <a:spLocks noChangeArrowheads="1"/>
            </p:cNvSpPr>
            <p:nvPr userDrawn="1"/>
          </p:nvSpPr>
          <p:spPr bwMode="auto">
            <a:xfrm>
              <a:off x="4184" y="3317"/>
              <a:ext cx="50" cy="3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47"/>
            <p:cNvSpPr>
              <a:spLocks/>
            </p:cNvSpPr>
            <p:nvPr userDrawn="1"/>
          </p:nvSpPr>
          <p:spPr bwMode="auto">
            <a:xfrm>
              <a:off x="4184" y="3247"/>
              <a:ext cx="50" cy="46"/>
            </a:xfrm>
            <a:custGeom>
              <a:avLst/>
              <a:gdLst>
                <a:gd name="T0" fmla="*/ 0 w 50"/>
                <a:gd name="T1" fmla="*/ 23 h 46"/>
                <a:gd name="T2" fmla="*/ 0 w 50"/>
                <a:gd name="T3" fmla="*/ 23 h 46"/>
                <a:gd name="T4" fmla="*/ 0 w 50"/>
                <a:gd name="T5" fmla="*/ 9 h 46"/>
                <a:gd name="T6" fmla="*/ 0 w 50"/>
                <a:gd name="T7" fmla="*/ 9 h 46"/>
                <a:gd name="T8" fmla="*/ 1 w 50"/>
                <a:gd name="T9" fmla="*/ 5 h 46"/>
                <a:gd name="T10" fmla="*/ 2 w 50"/>
                <a:gd name="T11" fmla="*/ 3 h 46"/>
                <a:gd name="T12" fmla="*/ 2 w 50"/>
                <a:gd name="T13" fmla="*/ 3 h 46"/>
                <a:gd name="T14" fmla="*/ 6 w 50"/>
                <a:gd name="T15" fmla="*/ 1 h 46"/>
                <a:gd name="T16" fmla="*/ 10 w 50"/>
                <a:gd name="T17" fmla="*/ 0 h 46"/>
                <a:gd name="T18" fmla="*/ 10 w 50"/>
                <a:gd name="T19" fmla="*/ 0 h 46"/>
                <a:gd name="T20" fmla="*/ 25 w 50"/>
                <a:gd name="T21" fmla="*/ 0 h 46"/>
                <a:gd name="T22" fmla="*/ 25 w 50"/>
                <a:gd name="T23" fmla="*/ 0 h 46"/>
                <a:gd name="T24" fmla="*/ 40 w 50"/>
                <a:gd name="T25" fmla="*/ 0 h 46"/>
                <a:gd name="T26" fmla="*/ 40 w 50"/>
                <a:gd name="T27" fmla="*/ 0 h 46"/>
                <a:gd name="T28" fmla="*/ 44 w 50"/>
                <a:gd name="T29" fmla="*/ 1 h 46"/>
                <a:gd name="T30" fmla="*/ 48 w 50"/>
                <a:gd name="T31" fmla="*/ 3 h 46"/>
                <a:gd name="T32" fmla="*/ 48 w 50"/>
                <a:gd name="T33" fmla="*/ 3 h 46"/>
                <a:gd name="T34" fmla="*/ 49 w 50"/>
                <a:gd name="T35" fmla="*/ 5 h 46"/>
                <a:gd name="T36" fmla="*/ 50 w 50"/>
                <a:gd name="T37" fmla="*/ 9 h 46"/>
                <a:gd name="T38" fmla="*/ 50 w 50"/>
                <a:gd name="T39" fmla="*/ 9 h 46"/>
                <a:gd name="T40" fmla="*/ 50 w 50"/>
                <a:gd name="T41" fmla="*/ 23 h 46"/>
                <a:gd name="T42" fmla="*/ 50 w 50"/>
                <a:gd name="T43" fmla="*/ 23 h 46"/>
                <a:gd name="T44" fmla="*/ 50 w 50"/>
                <a:gd name="T45" fmla="*/ 37 h 46"/>
                <a:gd name="T46" fmla="*/ 50 w 50"/>
                <a:gd name="T47" fmla="*/ 37 h 46"/>
                <a:gd name="T48" fmla="*/ 49 w 50"/>
                <a:gd name="T49" fmla="*/ 41 h 46"/>
                <a:gd name="T50" fmla="*/ 48 w 50"/>
                <a:gd name="T51" fmla="*/ 43 h 46"/>
                <a:gd name="T52" fmla="*/ 48 w 50"/>
                <a:gd name="T53" fmla="*/ 43 h 46"/>
                <a:gd name="T54" fmla="*/ 44 w 50"/>
                <a:gd name="T55" fmla="*/ 45 h 46"/>
                <a:gd name="T56" fmla="*/ 40 w 50"/>
                <a:gd name="T57" fmla="*/ 46 h 46"/>
                <a:gd name="T58" fmla="*/ 40 w 50"/>
                <a:gd name="T59" fmla="*/ 46 h 46"/>
                <a:gd name="T60" fmla="*/ 25 w 50"/>
                <a:gd name="T61" fmla="*/ 46 h 46"/>
                <a:gd name="T62" fmla="*/ 25 w 50"/>
                <a:gd name="T63" fmla="*/ 46 h 46"/>
                <a:gd name="T64" fmla="*/ 10 w 50"/>
                <a:gd name="T65" fmla="*/ 46 h 46"/>
                <a:gd name="T66" fmla="*/ 10 w 50"/>
                <a:gd name="T67" fmla="*/ 46 h 46"/>
                <a:gd name="T68" fmla="*/ 6 w 50"/>
                <a:gd name="T69" fmla="*/ 45 h 46"/>
                <a:gd name="T70" fmla="*/ 2 w 50"/>
                <a:gd name="T71" fmla="*/ 43 h 46"/>
                <a:gd name="T72" fmla="*/ 2 w 50"/>
                <a:gd name="T73" fmla="*/ 43 h 46"/>
                <a:gd name="T74" fmla="*/ 1 w 50"/>
                <a:gd name="T75" fmla="*/ 41 h 46"/>
                <a:gd name="T76" fmla="*/ 0 w 50"/>
                <a:gd name="T77" fmla="*/ 37 h 46"/>
                <a:gd name="T78" fmla="*/ 0 w 50"/>
                <a:gd name="T79" fmla="*/ 37 h 46"/>
                <a:gd name="T80" fmla="*/ 0 w 50"/>
                <a:gd name="T81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0" h="46">
                  <a:moveTo>
                    <a:pt x="0" y="23"/>
                  </a:moveTo>
                  <a:lnTo>
                    <a:pt x="0" y="23"/>
                  </a:lnTo>
                  <a:lnTo>
                    <a:pt x="0" y="9"/>
                  </a:lnTo>
                  <a:lnTo>
                    <a:pt x="0" y="9"/>
                  </a:lnTo>
                  <a:lnTo>
                    <a:pt x="1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4" y="1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9" y="5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50" y="23"/>
                  </a:lnTo>
                  <a:lnTo>
                    <a:pt x="50" y="23"/>
                  </a:lnTo>
                  <a:lnTo>
                    <a:pt x="50" y="37"/>
                  </a:lnTo>
                  <a:lnTo>
                    <a:pt x="50" y="37"/>
                  </a:lnTo>
                  <a:lnTo>
                    <a:pt x="49" y="41"/>
                  </a:lnTo>
                  <a:lnTo>
                    <a:pt x="48" y="43"/>
                  </a:lnTo>
                  <a:lnTo>
                    <a:pt x="48" y="43"/>
                  </a:lnTo>
                  <a:lnTo>
                    <a:pt x="44" y="45"/>
                  </a:lnTo>
                  <a:lnTo>
                    <a:pt x="40" y="46"/>
                  </a:lnTo>
                  <a:lnTo>
                    <a:pt x="40" y="46"/>
                  </a:lnTo>
                  <a:lnTo>
                    <a:pt x="25" y="46"/>
                  </a:lnTo>
                  <a:lnTo>
                    <a:pt x="25" y="46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6" y="45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1" y="41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48"/>
            <p:cNvSpPr>
              <a:spLocks noEditPoints="1"/>
            </p:cNvSpPr>
            <p:nvPr userDrawn="1"/>
          </p:nvSpPr>
          <p:spPr bwMode="auto">
            <a:xfrm>
              <a:off x="4290" y="3313"/>
              <a:ext cx="186" cy="331"/>
            </a:xfrm>
            <a:custGeom>
              <a:avLst/>
              <a:gdLst>
                <a:gd name="T0" fmla="*/ 50 w 186"/>
                <a:gd name="T1" fmla="*/ 111 h 331"/>
                <a:gd name="T2" fmla="*/ 51 w 186"/>
                <a:gd name="T3" fmla="*/ 102 h 331"/>
                <a:gd name="T4" fmla="*/ 53 w 186"/>
                <a:gd name="T5" fmla="*/ 93 h 331"/>
                <a:gd name="T6" fmla="*/ 59 w 186"/>
                <a:gd name="T7" fmla="*/ 75 h 331"/>
                <a:gd name="T8" fmla="*/ 64 w 186"/>
                <a:gd name="T9" fmla="*/ 68 h 331"/>
                <a:gd name="T10" fmla="*/ 72 w 186"/>
                <a:gd name="T11" fmla="*/ 62 h 331"/>
                <a:gd name="T12" fmla="*/ 80 w 186"/>
                <a:gd name="T13" fmla="*/ 57 h 331"/>
                <a:gd name="T14" fmla="*/ 93 w 186"/>
                <a:gd name="T15" fmla="*/ 56 h 331"/>
                <a:gd name="T16" fmla="*/ 111 w 186"/>
                <a:gd name="T17" fmla="*/ 60 h 331"/>
                <a:gd name="T18" fmla="*/ 115 w 186"/>
                <a:gd name="T19" fmla="*/ 62 h 331"/>
                <a:gd name="T20" fmla="*/ 128 w 186"/>
                <a:gd name="T21" fmla="*/ 75 h 331"/>
                <a:gd name="T22" fmla="*/ 131 w 186"/>
                <a:gd name="T23" fmla="*/ 83 h 331"/>
                <a:gd name="T24" fmla="*/ 134 w 186"/>
                <a:gd name="T25" fmla="*/ 93 h 331"/>
                <a:gd name="T26" fmla="*/ 136 w 186"/>
                <a:gd name="T27" fmla="*/ 111 h 331"/>
                <a:gd name="T28" fmla="*/ 50 w 186"/>
                <a:gd name="T29" fmla="*/ 191 h 331"/>
                <a:gd name="T30" fmla="*/ 180 w 186"/>
                <a:gd name="T31" fmla="*/ 65 h 331"/>
                <a:gd name="T32" fmla="*/ 168 w 186"/>
                <a:gd name="T33" fmla="*/ 40 h 331"/>
                <a:gd name="T34" fmla="*/ 163 w 186"/>
                <a:gd name="T35" fmla="*/ 33 h 331"/>
                <a:gd name="T36" fmla="*/ 142 w 186"/>
                <a:gd name="T37" fmla="*/ 14 h 331"/>
                <a:gd name="T38" fmla="*/ 131 w 186"/>
                <a:gd name="T39" fmla="*/ 8 h 331"/>
                <a:gd name="T40" fmla="*/ 120 w 186"/>
                <a:gd name="T41" fmla="*/ 4 h 331"/>
                <a:gd name="T42" fmla="*/ 102 w 186"/>
                <a:gd name="T43" fmla="*/ 0 h 331"/>
                <a:gd name="T44" fmla="*/ 93 w 186"/>
                <a:gd name="T45" fmla="*/ 0 h 331"/>
                <a:gd name="T46" fmla="*/ 84 w 186"/>
                <a:gd name="T47" fmla="*/ 0 h 331"/>
                <a:gd name="T48" fmla="*/ 75 w 186"/>
                <a:gd name="T49" fmla="*/ 1 h 331"/>
                <a:gd name="T50" fmla="*/ 67 w 186"/>
                <a:gd name="T51" fmla="*/ 4 h 331"/>
                <a:gd name="T52" fmla="*/ 44 w 186"/>
                <a:gd name="T53" fmla="*/ 14 h 331"/>
                <a:gd name="T54" fmla="*/ 33 w 186"/>
                <a:gd name="T55" fmla="*/ 22 h 331"/>
                <a:gd name="T56" fmla="*/ 23 w 186"/>
                <a:gd name="T57" fmla="*/ 33 h 331"/>
                <a:gd name="T58" fmla="*/ 13 w 186"/>
                <a:gd name="T59" fmla="*/ 47 h 331"/>
                <a:gd name="T60" fmla="*/ 7 w 186"/>
                <a:gd name="T61" fmla="*/ 65 h 331"/>
                <a:gd name="T62" fmla="*/ 2 w 186"/>
                <a:gd name="T63" fmla="*/ 85 h 331"/>
                <a:gd name="T64" fmla="*/ 0 w 186"/>
                <a:gd name="T65" fmla="*/ 111 h 331"/>
                <a:gd name="T66" fmla="*/ 50 w 186"/>
                <a:gd name="T67" fmla="*/ 331 h 331"/>
                <a:gd name="T68" fmla="*/ 136 w 186"/>
                <a:gd name="T69" fmla="*/ 199 h 331"/>
                <a:gd name="T70" fmla="*/ 186 w 186"/>
                <a:gd name="T71" fmla="*/ 331 h 331"/>
                <a:gd name="T72" fmla="*/ 186 w 186"/>
                <a:gd name="T73" fmla="*/ 111 h 331"/>
                <a:gd name="T74" fmla="*/ 185 w 186"/>
                <a:gd name="T75" fmla="*/ 85 h 331"/>
                <a:gd name="T76" fmla="*/ 180 w 186"/>
                <a:gd name="T77" fmla="*/ 6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6" h="331">
                  <a:moveTo>
                    <a:pt x="50" y="191"/>
                  </a:moveTo>
                  <a:lnTo>
                    <a:pt x="50" y="111"/>
                  </a:lnTo>
                  <a:lnTo>
                    <a:pt x="50" y="111"/>
                  </a:lnTo>
                  <a:lnTo>
                    <a:pt x="51" y="102"/>
                  </a:lnTo>
                  <a:lnTo>
                    <a:pt x="53" y="93"/>
                  </a:lnTo>
                  <a:lnTo>
                    <a:pt x="53" y="93"/>
                  </a:lnTo>
                  <a:lnTo>
                    <a:pt x="55" y="83"/>
                  </a:lnTo>
                  <a:lnTo>
                    <a:pt x="59" y="75"/>
                  </a:lnTo>
                  <a:lnTo>
                    <a:pt x="59" y="75"/>
                  </a:lnTo>
                  <a:lnTo>
                    <a:pt x="64" y="68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5" y="60"/>
                  </a:lnTo>
                  <a:lnTo>
                    <a:pt x="80" y="57"/>
                  </a:lnTo>
                  <a:lnTo>
                    <a:pt x="93" y="56"/>
                  </a:lnTo>
                  <a:lnTo>
                    <a:pt x="93" y="56"/>
                  </a:lnTo>
                  <a:lnTo>
                    <a:pt x="106" y="57"/>
                  </a:lnTo>
                  <a:lnTo>
                    <a:pt x="111" y="60"/>
                  </a:lnTo>
                  <a:lnTo>
                    <a:pt x="115" y="62"/>
                  </a:lnTo>
                  <a:lnTo>
                    <a:pt x="115" y="62"/>
                  </a:lnTo>
                  <a:lnTo>
                    <a:pt x="122" y="68"/>
                  </a:lnTo>
                  <a:lnTo>
                    <a:pt x="128" y="75"/>
                  </a:lnTo>
                  <a:lnTo>
                    <a:pt x="128" y="75"/>
                  </a:lnTo>
                  <a:lnTo>
                    <a:pt x="131" y="83"/>
                  </a:lnTo>
                  <a:lnTo>
                    <a:pt x="134" y="93"/>
                  </a:lnTo>
                  <a:lnTo>
                    <a:pt x="134" y="93"/>
                  </a:lnTo>
                  <a:lnTo>
                    <a:pt x="135" y="102"/>
                  </a:lnTo>
                  <a:lnTo>
                    <a:pt x="136" y="111"/>
                  </a:lnTo>
                  <a:lnTo>
                    <a:pt x="136" y="140"/>
                  </a:lnTo>
                  <a:lnTo>
                    <a:pt x="50" y="191"/>
                  </a:lnTo>
                  <a:close/>
                  <a:moveTo>
                    <a:pt x="180" y="65"/>
                  </a:moveTo>
                  <a:lnTo>
                    <a:pt x="180" y="65"/>
                  </a:lnTo>
                  <a:lnTo>
                    <a:pt x="173" y="47"/>
                  </a:lnTo>
                  <a:lnTo>
                    <a:pt x="168" y="40"/>
                  </a:lnTo>
                  <a:lnTo>
                    <a:pt x="163" y="33"/>
                  </a:lnTo>
                  <a:lnTo>
                    <a:pt x="163" y="33"/>
                  </a:lnTo>
                  <a:lnTo>
                    <a:pt x="153" y="22"/>
                  </a:lnTo>
                  <a:lnTo>
                    <a:pt x="142" y="14"/>
                  </a:lnTo>
                  <a:lnTo>
                    <a:pt x="142" y="14"/>
                  </a:lnTo>
                  <a:lnTo>
                    <a:pt x="131" y="8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11" y="1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75" y="1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55" y="8"/>
                  </a:lnTo>
                  <a:lnTo>
                    <a:pt x="44" y="14"/>
                  </a:lnTo>
                  <a:lnTo>
                    <a:pt x="44" y="14"/>
                  </a:lnTo>
                  <a:lnTo>
                    <a:pt x="33" y="22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18" y="40"/>
                  </a:lnTo>
                  <a:lnTo>
                    <a:pt x="13" y="47"/>
                  </a:lnTo>
                  <a:lnTo>
                    <a:pt x="7" y="65"/>
                  </a:lnTo>
                  <a:lnTo>
                    <a:pt x="7" y="65"/>
                  </a:lnTo>
                  <a:lnTo>
                    <a:pt x="3" y="74"/>
                  </a:lnTo>
                  <a:lnTo>
                    <a:pt x="2" y="85"/>
                  </a:lnTo>
                  <a:lnTo>
                    <a:pt x="0" y="98"/>
                  </a:lnTo>
                  <a:lnTo>
                    <a:pt x="0" y="111"/>
                  </a:lnTo>
                  <a:lnTo>
                    <a:pt x="0" y="331"/>
                  </a:lnTo>
                  <a:lnTo>
                    <a:pt x="50" y="331"/>
                  </a:lnTo>
                  <a:lnTo>
                    <a:pt x="50" y="249"/>
                  </a:lnTo>
                  <a:lnTo>
                    <a:pt x="136" y="199"/>
                  </a:lnTo>
                  <a:lnTo>
                    <a:pt x="136" y="331"/>
                  </a:lnTo>
                  <a:lnTo>
                    <a:pt x="186" y="331"/>
                  </a:lnTo>
                  <a:lnTo>
                    <a:pt x="186" y="111"/>
                  </a:lnTo>
                  <a:lnTo>
                    <a:pt x="186" y="111"/>
                  </a:lnTo>
                  <a:lnTo>
                    <a:pt x="186" y="98"/>
                  </a:lnTo>
                  <a:lnTo>
                    <a:pt x="185" y="85"/>
                  </a:lnTo>
                  <a:lnTo>
                    <a:pt x="182" y="74"/>
                  </a:lnTo>
                  <a:lnTo>
                    <a:pt x="180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Freeform 51"/>
            <p:cNvSpPr>
              <a:spLocks noEditPoints="1"/>
            </p:cNvSpPr>
            <p:nvPr userDrawn="1"/>
          </p:nvSpPr>
          <p:spPr bwMode="auto">
            <a:xfrm>
              <a:off x="3643" y="3248"/>
              <a:ext cx="99" cy="409"/>
            </a:xfrm>
            <a:custGeom>
              <a:avLst/>
              <a:gdLst>
                <a:gd name="T0" fmla="*/ 48 w 99"/>
                <a:gd name="T1" fmla="*/ 22 h 409"/>
                <a:gd name="T2" fmla="*/ 48 w 99"/>
                <a:gd name="T3" fmla="*/ 9 h 409"/>
                <a:gd name="T4" fmla="*/ 51 w 99"/>
                <a:gd name="T5" fmla="*/ 2 h 409"/>
                <a:gd name="T6" fmla="*/ 55 w 99"/>
                <a:gd name="T7" fmla="*/ 0 h 409"/>
                <a:gd name="T8" fmla="*/ 59 w 99"/>
                <a:gd name="T9" fmla="*/ 0 h 409"/>
                <a:gd name="T10" fmla="*/ 74 w 99"/>
                <a:gd name="T11" fmla="*/ 0 h 409"/>
                <a:gd name="T12" fmla="*/ 89 w 99"/>
                <a:gd name="T13" fmla="*/ 0 h 409"/>
                <a:gd name="T14" fmla="*/ 97 w 99"/>
                <a:gd name="T15" fmla="*/ 2 h 409"/>
                <a:gd name="T16" fmla="*/ 98 w 99"/>
                <a:gd name="T17" fmla="*/ 5 h 409"/>
                <a:gd name="T18" fmla="*/ 99 w 99"/>
                <a:gd name="T19" fmla="*/ 9 h 409"/>
                <a:gd name="T20" fmla="*/ 99 w 99"/>
                <a:gd name="T21" fmla="*/ 22 h 409"/>
                <a:gd name="T22" fmla="*/ 99 w 99"/>
                <a:gd name="T23" fmla="*/ 36 h 409"/>
                <a:gd name="T24" fmla="*/ 97 w 99"/>
                <a:gd name="T25" fmla="*/ 42 h 409"/>
                <a:gd name="T26" fmla="*/ 93 w 99"/>
                <a:gd name="T27" fmla="*/ 45 h 409"/>
                <a:gd name="T28" fmla="*/ 89 w 99"/>
                <a:gd name="T29" fmla="*/ 45 h 409"/>
                <a:gd name="T30" fmla="*/ 74 w 99"/>
                <a:gd name="T31" fmla="*/ 45 h 409"/>
                <a:gd name="T32" fmla="*/ 59 w 99"/>
                <a:gd name="T33" fmla="*/ 45 h 409"/>
                <a:gd name="T34" fmla="*/ 51 w 99"/>
                <a:gd name="T35" fmla="*/ 42 h 409"/>
                <a:gd name="T36" fmla="*/ 50 w 99"/>
                <a:gd name="T37" fmla="*/ 40 h 409"/>
                <a:gd name="T38" fmla="*/ 48 w 99"/>
                <a:gd name="T39" fmla="*/ 36 h 409"/>
                <a:gd name="T40" fmla="*/ 99 w 99"/>
                <a:gd name="T41" fmla="*/ 69 h 409"/>
                <a:gd name="T42" fmla="*/ 99 w 99"/>
                <a:gd name="T43" fmla="*/ 348 h 409"/>
                <a:gd name="T44" fmla="*/ 97 w 99"/>
                <a:gd name="T45" fmla="*/ 368 h 409"/>
                <a:gd name="T46" fmla="*/ 94 w 99"/>
                <a:gd name="T47" fmla="*/ 375 h 409"/>
                <a:gd name="T48" fmla="*/ 90 w 99"/>
                <a:gd name="T49" fmla="*/ 383 h 409"/>
                <a:gd name="T50" fmla="*/ 80 w 99"/>
                <a:gd name="T51" fmla="*/ 395 h 409"/>
                <a:gd name="T52" fmla="*/ 70 w 99"/>
                <a:gd name="T53" fmla="*/ 401 h 409"/>
                <a:gd name="T54" fmla="*/ 64 w 99"/>
                <a:gd name="T55" fmla="*/ 405 h 409"/>
                <a:gd name="T56" fmla="*/ 50 w 99"/>
                <a:gd name="T57" fmla="*/ 409 h 409"/>
                <a:gd name="T58" fmla="*/ 0 w 99"/>
                <a:gd name="T59" fmla="*/ 409 h 409"/>
                <a:gd name="T60" fmla="*/ 23 w 99"/>
                <a:gd name="T61" fmla="*/ 358 h 409"/>
                <a:gd name="T62" fmla="*/ 31 w 99"/>
                <a:gd name="T63" fmla="*/ 358 h 409"/>
                <a:gd name="T64" fmla="*/ 37 w 99"/>
                <a:gd name="T65" fmla="*/ 355 h 409"/>
                <a:gd name="T66" fmla="*/ 46 w 99"/>
                <a:gd name="T67" fmla="*/ 349 h 409"/>
                <a:gd name="T68" fmla="*/ 47 w 99"/>
                <a:gd name="T69" fmla="*/ 345 h 409"/>
                <a:gd name="T70" fmla="*/ 48 w 99"/>
                <a:gd name="T71" fmla="*/ 6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9" h="409">
                  <a:moveTo>
                    <a:pt x="48" y="22"/>
                  </a:moveTo>
                  <a:lnTo>
                    <a:pt x="48" y="22"/>
                  </a:lnTo>
                  <a:lnTo>
                    <a:pt x="48" y="9"/>
                  </a:lnTo>
                  <a:lnTo>
                    <a:pt x="48" y="9"/>
                  </a:lnTo>
                  <a:lnTo>
                    <a:pt x="50" y="5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0"/>
                  </a:lnTo>
                  <a:lnTo>
                    <a:pt x="97" y="2"/>
                  </a:lnTo>
                  <a:lnTo>
                    <a:pt x="97" y="2"/>
                  </a:lnTo>
                  <a:lnTo>
                    <a:pt x="98" y="5"/>
                  </a:lnTo>
                  <a:lnTo>
                    <a:pt x="99" y="9"/>
                  </a:lnTo>
                  <a:lnTo>
                    <a:pt x="99" y="9"/>
                  </a:lnTo>
                  <a:lnTo>
                    <a:pt x="99" y="22"/>
                  </a:lnTo>
                  <a:lnTo>
                    <a:pt x="99" y="22"/>
                  </a:lnTo>
                  <a:lnTo>
                    <a:pt x="99" y="36"/>
                  </a:lnTo>
                  <a:lnTo>
                    <a:pt x="99" y="36"/>
                  </a:lnTo>
                  <a:lnTo>
                    <a:pt x="98" y="40"/>
                  </a:lnTo>
                  <a:lnTo>
                    <a:pt x="97" y="42"/>
                  </a:lnTo>
                  <a:lnTo>
                    <a:pt x="97" y="42"/>
                  </a:lnTo>
                  <a:lnTo>
                    <a:pt x="93" y="45"/>
                  </a:lnTo>
                  <a:lnTo>
                    <a:pt x="89" y="45"/>
                  </a:lnTo>
                  <a:lnTo>
                    <a:pt x="89" y="45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59" y="45"/>
                  </a:lnTo>
                  <a:lnTo>
                    <a:pt x="59" y="45"/>
                  </a:lnTo>
                  <a:lnTo>
                    <a:pt x="55" y="45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50" y="40"/>
                  </a:lnTo>
                  <a:lnTo>
                    <a:pt x="48" y="36"/>
                  </a:lnTo>
                  <a:lnTo>
                    <a:pt x="48" y="36"/>
                  </a:lnTo>
                  <a:lnTo>
                    <a:pt x="48" y="22"/>
                  </a:lnTo>
                  <a:close/>
                  <a:moveTo>
                    <a:pt x="99" y="69"/>
                  </a:moveTo>
                  <a:lnTo>
                    <a:pt x="99" y="348"/>
                  </a:lnTo>
                  <a:lnTo>
                    <a:pt x="99" y="348"/>
                  </a:lnTo>
                  <a:lnTo>
                    <a:pt x="98" y="358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4" y="375"/>
                  </a:lnTo>
                  <a:lnTo>
                    <a:pt x="90" y="383"/>
                  </a:lnTo>
                  <a:lnTo>
                    <a:pt x="90" y="383"/>
                  </a:lnTo>
                  <a:lnTo>
                    <a:pt x="85" y="389"/>
                  </a:lnTo>
                  <a:lnTo>
                    <a:pt x="80" y="395"/>
                  </a:lnTo>
                  <a:lnTo>
                    <a:pt x="80" y="395"/>
                  </a:lnTo>
                  <a:lnTo>
                    <a:pt x="70" y="401"/>
                  </a:lnTo>
                  <a:lnTo>
                    <a:pt x="70" y="401"/>
                  </a:lnTo>
                  <a:lnTo>
                    <a:pt x="64" y="405"/>
                  </a:lnTo>
                  <a:lnTo>
                    <a:pt x="56" y="406"/>
                  </a:lnTo>
                  <a:lnTo>
                    <a:pt x="50" y="409"/>
                  </a:lnTo>
                  <a:lnTo>
                    <a:pt x="42" y="409"/>
                  </a:lnTo>
                  <a:lnTo>
                    <a:pt x="0" y="409"/>
                  </a:lnTo>
                  <a:lnTo>
                    <a:pt x="0" y="358"/>
                  </a:lnTo>
                  <a:lnTo>
                    <a:pt x="23" y="358"/>
                  </a:lnTo>
                  <a:lnTo>
                    <a:pt x="23" y="358"/>
                  </a:lnTo>
                  <a:lnTo>
                    <a:pt x="31" y="358"/>
                  </a:lnTo>
                  <a:lnTo>
                    <a:pt x="37" y="355"/>
                  </a:lnTo>
                  <a:lnTo>
                    <a:pt x="37" y="355"/>
                  </a:lnTo>
                  <a:lnTo>
                    <a:pt x="42" y="353"/>
                  </a:lnTo>
                  <a:lnTo>
                    <a:pt x="46" y="349"/>
                  </a:lnTo>
                  <a:lnTo>
                    <a:pt x="46" y="349"/>
                  </a:lnTo>
                  <a:lnTo>
                    <a:pt x="47" y="345"/>
                  </a:lnTo>
                  <a:lnTo>
                    <a:pt x="48" y="340"/>
                  </a:lnTo>
                  <a:lnTo>
                    <a:pt x="48" y="69"/>
                  </a:lnTo>
                  <a:lnTo>
                    <a:pt x="99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Freeform 52"/>
            <p:cNvSpPr>
              <a:spLocks/>
            </p:cNvSpPr>
            <p:nvPr userDrawn="1"/>
          </p:nvSpPr>
          <p:spPr bwMode="auto">
            <a:xfrm>
              <a:off x="3691" y="3248"/>
              <a:ext cx="51" cy="45"/>
            </a:xfrm>
            <a:custGeom>
              <a:avLst/>
              <a:gdLst>
                <a:gd name="T0" fmla="*/ 0 w 51"/>
                <a:gd name="T1" fmla="*/ 22 h 45"/>
                <a:gd name="T2" fmla="*/ 0 w 51"/>
                <a:gd name="T3" fmla="*/ 22 h 45"/>
                <a:gd name="T4" fmla="*/ 0 w 51"/>
                <a:gd name="T5" fmla="*/ 9 h 45"/>
                <a:gd name="T6" fmla="*/ 0 w 51"/>
                <a:gd name="T7" fmla="*/ 9 h 45"/>
                <a:gd name="T8" fmla="*/ 2 w 51"/>
                <a:gd name="T9" fmla="*/ 5 h 45"/>
                <a:gd name="T10" fmla="*/ 3 w 51"/>
                <a:gd name="T11" fmla="*/ 2 h 45"/>
                <a:gd name="T12" fmla="*/ 3 w 51"/>
                <a:gd name="T13" fmla="*/ 2 h 45"/>
                <a:gd name="T14" fmla="*/ 7 w 51"/>
                <a:gd name="T15" fmla="*/ 0 h 45"/>
                <a:gd name="T16" fmla="*/ 11 w 51"/>
                <a:gd name="T17" fmla="*/ 0 h 45"/>
                <a:gd name="T18" fmla="*/ 11 w 51"/>
                <a:gd name="T19" fmla="*/ 0 h 45"/>
                <a:gd name="T20" fmla="*/ 26 w 51"/>
                <a:gd name="T21" fmla="*/ 0 h 45"/>
                <a:gd name="T22" fmla="*/ 26 w 51"/>
                <a:gd name="T23" fmla="*/ 0 h 45"/>
                <a:gd name="T24" fmla="*/ 41 w 51"/>
                <a:gd name="T25" fmla="*/ 0 h 45"/>
                <a:gd name="T26" fmla="*/ 41 w 51"/>
                <a:gd name="T27" fmla="*/ 0 h 45"/>
                <a:gd name="T28" fmla="*/ 45 w 51"/>
                <a:gd name="T29" fmla="*/ 0 h 45"/>
                <a:gd name="T30" fmla="*/ 49 w 51"/>
                <a:gd name="T31" fmla="*/ 2 h 45"/>
                <a:gd name="T32" fmla="*/ 49 w 51"/>
                <a:gd name="T33" fmla="*/ 2 h 45"/>
                <a:gd name="T34" fmla="*/ 50 w 51"/>
                <a:gd name="T35" fmla="*/ 5 h 45"/>
                <a:gd name="T36" fmla="*/ 51 w 51"/>
                <a:gd name="T37" fmla="*/ 9 h 45"/>
                <a:gd name="T38" fmla="*/ 51 w 51"/>
                <a:gd name="T39" fmla="*/ 9 h 45"/>
                <a:gd name="T40" fmla="*/ 51 w 51"/>
                <a:gd name="T41" fmla="*/ 22 h 45"/>
                <a:gd name="T42" fmla="*/ 51 w 51"/>
                <a:gd name="T43" fmla="*/ 22 h 45"/>
                <a:gd name="T44" fmla="*/ 51 w 51"/>
                <a:gd name="T45" fmla="*/ 36 h 45"/>
                <a:gd name="T46" fmla="*/ 51 w 51"/>
                <a:gd name="T47" fmla="*/ 36 h 45"/>
                <a:gd name="T48" fmla="*/ 50 w 51"/>
                <a:gd name="T49" fmla="*/ 40 h 45"/>
                <a:gd name="T50" fmla="*/ 49 w 51"/>
                <a:gd name="T51" fmla="*/ 42 h 45"/>
                <a:gd name="T52" fmla="*/ 49 w 51"/>
                <a:gd name="T53" fmla="*/ 42 h 45"/>
                <a:gd name="T54" fmla="*/ 45 w 51"/>
                <a:gd name="T55" fmla="*/ 45 h 45"/>
                <a:gd name="T56" fmla="*/ 41 w 51"/>
                <a:gd name="T57" fmla="*/ 45 h 45"/>
                <a:gd name="T58" fmla="*/ 41 w 51"/>
                <a:gd name="T59" fmla="*/ 45 h 45"/>
                <a:gd name="T60" fmla="*/ 26 w 51"/>
                <a:gd name="T61" fmla="*/ 45 h 45"/>
                <a:gd name="T62" fmla="*/ 26 w 51"/>
                <a:gd name="T63" fmla="*/ 45 h 45"/>
                <a:gd name="T64" fmla="*/ 11 w 51"/>
                <a:gd name="T65" fmla="*/ 45 h 45"/>
                <a:gd name="T66" fmla="*/ 11 w 51"/>
                <a:gd name="T67" fmla="*/ 45 h 45"/>
                <a:gd name="T68" fmla="*/ 7 w 51"/>
                <a:gd name="T69" fmla="*/ 45 h 45"/>
                <a:gd name="T70" fmla="*/ 3 w 51"/>
                <a:gd name="T71" fmla="*/ 42 h 45"/>
                <a:gd name="T72" fmla="*/ 3 w 51"/>
                <a:gd name="T73" fmla="*/ 42 h 45"/>
                <a:gd name="T74" fmla="*/ 2 w 51"/>
                <a:gd name="T75" fmla="*/ 40 h 45"/>
                <a:gd name="T76" fmla="*/ 0 w 51"/>
                <a:gd name="T77" fmla="*/ 36 h 45"/>
                <a:gd name="T78" fmla="*/ 0 w 51"/>
                <a:gd name="T79" fmla="*/ 36 h 45"/>
                <a:gd name="T80" fmla="*/ 0 w 51"/>
                <a:gd name="T81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" h="45">
                  <a:moveTo>
                    <a:pt x="0" y="22"/>
                  </a:moveTo>
                  <a:lnTo>
                    <a:pt x="0" y="22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2"/>
                  </a:lnTo>
                  <a:lnTo>
                    <a:pt x="3" y="2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50" y="5"/>
                  </a:lnTo>
                  <a:lnTo>
                    <a:pt x="51" y="9"/>
                  </a:lnTo>
                  <a:lnTo>
                    <a:pt x="51" y="9"/>
                  </a:lnTo>
                  <a:lnTo>
                    <a:pt x="51" y="22"/>
                  </a:lnTo>
                  <a:lnTo>
                    <a:pt x="51" y="22"/>
                  </a:lnTo>
                  <a:lnTo>
                    <a:pt x="51" y="36"/>
                  </a:lnTo>
                  <a:lnTo>
                    <a:pt x="51" y="36"/>
                  </a:lnTo>
                  <a:lnTo>
                    <a:pt x="50" y="40"/>
                  </a:lnTo>
                  <a:lnTo>
                    <a:pt x="49" y="42"/>
                  </a:lnTo>
                  <a:lnTo>
                    <a:pt x="49" y="42"/>
                  </a:lnTo>
                  <a:lnTo>
                    <a:pt x="45" y="45"/>
                  </a:lnTo>
                  <a:lnTo>
                    <a:pt x="41" y="45"/>
                  </a:lnTo>
                  <a:lnTo>
                    <a:pt x="41" y="45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7" y="45"/>
                  </a:lnTo>
                  <a:lnTo>
                    <a:pt x="3" y="42"/>
                  </a:lnTo>
                  <a:lnTo>
                    <a:pt x="3" y="42"/>
                  </a:lnTo>
                  <a:lnTo>
                    <a:pt x="2" y="4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2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Freeform 53"/>
            <p:cNvSpPr>
              <a:spLocks/>
            </p:cNvSpPr>
            <p:nvPr userDrawn="1"/>
          </p:nvSpPr>
          <p:spPr bwMode="auto">
            <a:xfrm>
              <a:off x="3643" y="3317"/>
              <a:ext cx="99" cy="340"/>
            </a:xfrm>
            <a:custGeom>
              <a:avLst/>
              <a:gdLst>
                <a:gd name="T0" fmla="*/ 99 w 99"/>
                <a:gd name="T1" fmla="*/ 0 h 340"/>
                <a:gd name="T2" fmla="*/ 99 w 99"/>
                <a:gd name="T3" fmla="*/ 279 h 340"/>
                <a:gd name="T4" fmla="*/ 99 w 99"/>
                <a:gd name="T5" fmla="*/ 279 h 340"/>
                <a:gd name="T6" fmla="*/ 98 w 99"/>
                <a:gd name="T7" fmla="*/ 289 h 340"/>
                <a:gd name="T8" fmla="*/ 97 w 99"/>
                <a:gd name="T9" fmla="*/ 299 h 340"/>
                <a:gd name="T10" fmla="*/ 97 w 99"/>
                <a:gd name="T11" fmla="*/ 299 h 340"/>
                <a:gd name="T12" fmla="*/ 94 w 99"/>
                <a:gd name="T13" fmla="*/ 306 h 340"/>
                <a:gd name="T14" fmla="*/ 90 w 99"/>
                <a:gd name="T15" fmla="*/ 314 h 340"/>
                <a:gd name="T16" fmla="*/ 90 w 99"/>
                <a:gd name="T17" fmla="*/ 314 h 340"/>
                <a:gd name="T18" fmla="*/ 85 w 99"/>
                <a:gd name="T19" fmla="*/ 320 h 340"/>
                <a:gd name="T20" fmla="*/ 80 w 99"/>
                <a:gd name="T21" fmla="*/ 326 h 340"/>
                <a:gd name="T22" fmla="*/ 80 w 99"/>
                <a:gd name="T23" fmla="*/ 326 h 340"/>
                <a:gd name="T24" fmla="*/ 70 w 99"/>
                <a:gd name="T25" fmla="*/ 332 h 340"/>
                <a:gd name="T26" fmla="*/ 70 w 99"/>
                <a:gd name="T27" fmla="*/ 332 h 340"/>
                <a:gd name="T28" fmla="*/ 64 w 99"/>
                <a:gd name="T29" fmla="*/ 336 h 340"/>
                <a:gd name="T30" fmla="*/ 56 w 99"/>
                <a:gd name="T31" fmla="*/ 337 h 340"/>
                <a:gd name="T32" fmla="*/ 50 w 99"/>
                <a:gd name="T33" fmla="*/ 340 h 340"/>
                <a:gd name="T34" fmla="*/ 42 w 99"/>
                <a:gd name="T35" fmla="*/ 340 h 340"/>
                <a:gd name="T36" fmla="*/ 0 w 99"/>
                <a:gd name="T37" fmla="*/ 340 h 340"/>
                <a:gd name="T38" fmla="*/ 0 w 99"/>
                <a:gd name="T39" fmla="*/ 289 h 340"/>
                <a:gd name="T40" fmla="*/ 23 w 99"/>
                <a:gd name="T41" fmla="*/ 289 h 340"/>
                <a:gd name="T42" fmla="*/ 23 w 99"/>
                <a:gd name="T43" fmla="*/ 289 h 340"/>
                <a:gd name="T44" fmla="*/ 31 w 99"/>
                <a:gd name="T45" fmla="*/ 289 h 340"/>
                <a:gd name="T46" fmla="*/ 37 w 99"/>
                <a:gd name="T47" fmla="*/ 286 h 340"/>
                <a:gd name="T48" fmla="*/ 37 w 99"/>
                <a:gd name="T49" fmla="*/ 286 h 340"/>
                <a:gd name="T50" fmla="*/ 42 w 99"/>
                <a:gd name="T51" fmla="*/ 284 h 340"/>
                <a:gd name="T52" fmla="*/ 46 w 99"/>
                <a:gd name="T53" fmla="*/ 280 h 340"/>
                <a:gd name="T54" fmla="*/ 46 w 99"/>
                <a:gd name="T55" fmla="*/ 280 h 340"/>
                <a:gd name="T56" fmla="*/ 47 w 99"/>
                <a:gd name="T57" fmla="*/ 276 h 340"/>
                <a:gd name="T58" fmla="*/ 48 w 99"/>
                <a:gd name="T59" fmla="*/ 271 h 340"/>
                <a:gd name="T60" fmla="*/ 48 w 99"/>
                <a:gd name="T61" fmla="*/ 0 h 340"/>
                <a:gd name="T62" fmla="*/ 99 w 99"/>
                <a:gd name="T63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9" h="340">
                  <a:moveTo>
                    <a:pt x="99" y="0"/>
                  </a:moveTo>
                  <a:lnTo>
                    <a:pt x="99" y="279"/>
                  </a:lnTo>
                  <a:lnTo>
                    <a:pt x="99" y="279"/>
                  </a:lnTo>
                  <a:lnTo>
                    <a:pt x="98" y="289"/>
                  </a:lnTo>
                  <a:lnTo>
                    <a:pt x="97" y="299"/>
                  </a:lnTo>
                  <a:lnTo>
                    <a:pt x="97" y="299"/>
                  </a:lnTo>
                  <a:lnTo>
                    <a:pt x="94" y="306"/>
                  </a:lnTo>
                  <a:lnTo>
                    <a:pt x="90" y="314"/>
                  </a:lnTo>
                  <a:lnTo>
                    <a:pt x="90" y="314"/>
                  </a:lnTo>
                  <a:lnTo>
                    <a:pt x="85" y="320"/>
                  </a:lnTo>
                  <a:lnTo>
                    <a:pt x="80" y="326"/>
                  </a:lnTo>
                  <a:lnTo>
                    <a:pt x="80" y="326"/>
                  </a:lnTo>
                  <a:lnTo>
                    <a:pt x="70" y="332"/>
                  </a:lnTo>
                  <a:lnTo>
                    <a:pt x="70" y="332"/>
                  </a:lnTo>
                  <a:lnTo>
                    <a:pt x="64" y="336"/>
                  </a:lnTo>
                  <a:lnTo>
                    <a:pt x="56" y="337"/>
                  </a:lnTo>
                  <a:lnTo>
                    <a:pt x="50" y="340"/>
                  </a:lnTo>
                  <a:lnTo>
                    <a:pt x="42" y="340"/>
                  </a:lnTo>
                  <a:lnTo>
                    <a:pt x="0" y="340"/>
                  </a:lnTo>
                  <a:lnTo>
                    <a:pt x="0" y="289"/>
                  </a:lnTo>
                  <a:lnTo>
                    <a:pt x="23" y="289"/>
                  </a:lnTo>
                  <a:lnTo>
                    <a:pt x="23" y="289"/>
                  </a:lnTo>
                  <a:lnTo>
                    <a:pt x="31" y="289"/>
                  </a:lnTo>
                  <a:lnTo>
                    <a:pt x="37" y="286"/>
                  </a:lnTo>
                  <a:lnTo>
                    <a:pt x="37" y="286"/>
                  </a:lnTo>
                  <a:lnTo>
                    <a:pt x="42" y="284"/>
                  </a:lnTo>
                  <a:lnTo>
                    <a:pt x="46" y="280"/>
                  </a:lnTo>
                  <a:lnTo>
                    <a:pt x="46" y="280"/>
                  </a:lnTo>
                  <a:lnTo>
                    <a:pt x="47" y="276"/>
                  </a:lnTo>
                  <a:lnTo>
                    <a:pt x="48" y="271"/>
                  </a:lnTo>
                  <a:lnTo>
                    <a:pt x="48" y="0"/>
                  </a:lnTo>
                  <a:lnTo>
                    <a:pt x="9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Freeform 54"/>
            <p:cNvSpPr>
              <a:spLocks/>
            </p:cNvSpPr>
            <p:nvPr userDrawn="1"/>
          </p:nvSpPr>
          <p:spPr bwMode="auto">
            <a:xfrm>
              <a:off x="3798" y="3317"/>
              <a:ext cx="330" cy="333"/>
            </a:xfrm>
            <a:custGeom>
              <a:avLst/>
              <a:gdLst>
                <a:gd name="T0" fmla="*/ 330 w 330"/>
                <a:gd name="T1" fmla="*/ 181 h 333"/>
                <a:gd name="T2" fmla="*/ 330 w 330"/>
                <a:gd name="T3" fmla="*/ 0 h 333"/>
                <a:gd name="T4" fmla="*/ 279 w 330"/>
                <a:gd name="T5" fmla="*/ 0 h 333"/>
                <a:gd name="T6" fmla="*/ 218 w 330"/>
                <a:gd name="T7" fmla="*/ 92 h 333"/>
                <a:gd name="T8" fmla="*/ 218 w 330"/>
                <a:gd name="T9" fmla="*/ 92 h 333"/>
                <a:gd name="T10" fmla="*/ 181 w 330"/>
                <a:gd name="T11" fmla="*/ 27 h 333"/>
                <a:gd name="T12" fmla="*/ 181 w 330"/>
                <a:gd name="T13" fmla="*/ 27 h 333"/>
                <a:gd name="T14" fmla="*/ 172 w 330"/>
                <a:gd name="T15" fmla="*/ 16 h 333"/>
                <a:gd name="T16" fmla="*/ 162 w 330"/>
                <a:gd name="T17" fmla="*/ 8 h 333"/>
                <a:gd name="T18" fmla="*/ 149 w 330"/>
                <a:gd name="T19" fmla="*/ 2 h 333"/>
                <a:gd name="T20" fmla="*/ 135 w 330"/>
                <a:gd name="T21" fmla="*/ 1 h 333"/>
                <a:gd name="T22" fmla="*/ 135 w 330"/>
                <a:gd name="T23" fmla="*/ 153 h 333"/>
                <a:gd name="T24" fmla="*/ 136 w 330"/>
                <a:gd name="T25" fmla="*/ 223 h 333"/>
                <a:gd name="T26" fmla="*/ 135 w 330"/>
                <a:gd name="T27" fmla="*/ 231 h 333"/>
                <a:gd name="T28" fmla="*/ 134 w 330"/>
                <a:gd name="T29" fmla="*/ 242 h 333"/>
                <a:gd name="T30" fmla="*/ 127 w 330"/>
                <a:gd name="T31" fmla="*/ 258 h 333"/>
                <a:gd name="T32" fmla="*/ 122 w 330"/>
                <a:gd name="T33" fmla="*/ 266 h 333"/>
                <a:gd name="T34" fmla="*/ 115 w 330"/>
                <a:gd name="T35" fmla="*/ 272 h 333"/>
                <a:gd name="T36" fmla="*/ 106 w 330"/>
                <a:gd name="T37" fmla="*/ 276 h 333"/>
                <a:gd name="T38" fmla="*/ 93 w 330"/>
                <a:gd name="T39" fmla="*/ 277 h 333"/>
                <a:gd name="T40" fmla="*/ 75 w 330"/>
                <a:gd name="T41" fmla="*/ 275 h 333"/>
                <a:gd name="T42" fmla="*/ 71 w 330"/>
                <a:gd name="T43" fmla="*/ 272 h 333"/>
                <a:gd name="T44" fmla="*/ 59 w 330"/>
                <a:gd name="T45" fmla="*/ 258 h 333"/>
                <a:gd name="T46" fmla="*/ 55 w 330"/>
                <a:gd name="T47" fmla="*/ 251 h 333"/>
                <a:gd name="T48" fmla="*/ 52 w 330"/>
                <a:gd name="T49" fmla="*/ 242 h 333"/>
                <a:gd name="T50" fmla="*/ 50 w 330"/>
                <a:gd name="T51" fmla="*/ 223 h 333"/>
                <a:gd name="T52" fmla="*/ 0 w 330"/>
                <a:gd name="T53" fmla="*/ 0 h 333"/>
                <a:gd name="T54" fmla="*/ 0 w 330"/>
                <a:gd name="T55" fmla="*/ 223 h 333"/>
                <a:gd name="T56" fmla="*/ 1 w 330"/>
                <a:gd name="T57" fmla="*/ 248 h 333"/>
                <a:gd name="T58" fmla="*/ 7 w 330"/>
                <a:gd name="T59" fmla="*/ 270 h 333"/>
                <a:gd name="T60" fmla="*/ 13 w 330"/>
                <a:gd name="T61" fmla="*/ 286 h 333"/>
                <a:gd name="T62" fmla="*/ 23 w 330"/>
                <a:gd name="T63" fmla="*/ 300 h 333"/>
                <a:gd name="T64" fmla="*/ 33 w 330"/>
                <a:gd name="T65" fmla="*/ 312 h 333"/>
                <a:gd name="T66" fmla="*/ 45 w 330"/>
                <a:gd name="T67" fmla="*/ 319 h 333"/>
                <a:gd name="T68" fmla="*/ 66 w 330"/>
                <a:gd name="T69" fmla="*/ 329 h 333"/>
                <a:gd name="T70" fmla="*/ 75 w 330"/>
                <a:gd name="T71" fmla="*/ 332 h 333"/>
                <a:gd name="T72" fmla="*/ 84 w 330"/>
                <a:gd name="T73" fmla="*/ 333 h 333"/>
                <a:gd name="T74" fmla="*/ 93 w 330"/>
                <a:gd name="T75" fmla="*/ 333 h 333"/>
                <a:gd name="T76" fmla="*/ 102 w 330"/>
                <a:gd name="T77" fmla="*/ 333 h 333"/>
                <a:gd name="T78" fmla="*/ 120 w 330"/>
                <a:gd name="T79" fmla="*/ 329 h 333"/>
                <a:gd name="T80" fmla="*/ 131 w 330"/>
                <a:gd name="T81" fmla="*/ 326 h 333"/>
                <a:gd name="T82" fmla="*/ 143 w 330"/>
                <a:gd name="T83" fmla="*/ 319 h 333"/>
                <a:gd name="T84" fmla="*/ 163 w 330"/>
                <a:gd name="T85" fmla="*/ 300 h 333"/>
                <a:gd name="T86" fmla="*/ 168 w 330"/>
                <a:gd name="T87" fmla="*/ 294 h 333"/>
                <a:gd name="T88" fmla="*/ 179 w 330"/>
                <a:gd name="T89" fmla="*/ 270 h 333"/>
                <a:gd name="T90" fmla="*/ 183 w 330"/>
                <a:gd name="T91" fmla="*/ 259 h 333"/>
                <a:gd name="T92" fmla="*/ 186 w 330"/>
                <a:gd name="T93" fmla="*/ 237 h 333"/>
                <a:gd name="T94" fmla="*/ 186 w 330"/>
                <a:gd name="T95" fmla="*/ 203 h 333"/>
                <a:gd name="T96" fmla="*/ 285 w 330"/>
                <a:gd name="T97" fmla="*/ 306 h 333"/>
                <a:gd name="T98" fmla="*/ 289 w 330"/>
                <a:gd name="T99" fmla="*/ 313 h 333"/>
                <a:gd name="T100" fmla="*/ 302 w 330"/>
                <a:gd name="T101" fmla="*/ 324 h 333"/>
                <a:gd name="T102" fmla="*/ 309 w 330"/>
                <a:gd name="T103" fmla="*/ 328 h 333"/>
                <a:gd name="T104" fmla="*/ 330 w 330"/>
                <a:gd name="T105" fmla="*/ 332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0" h="333">
                  <a:moveTo>
                    <a:pt x="330" y="181"/>
                  </a:moveTo>
                  <a:lnTo>
                    <a:pt x="330" y="181"/>
                  </a:lnTo>
                  <a:lnTo>
                    <a:pt x="330" y="177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279" y="0"/>
                  </a:lnTo>
                  <a:lnTo>
                    <a:pt x="279" y="196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77" y="22"/>
                  </a:lnTo>
                  <a:lnTo>
                    <a:pt x="172" y="16"/>
                  </a:lnTo>
                  <a:lnTo>
                    <a:pt x="167" y="11"/>
                  </a:lnTo>
                  <a:lnTo>
                    <a:pt x="162" y="8"/>
                  </a:lnTo>
                  <a:lnTo>
                    <a:pt x="155" y="5"/>
                  </a:lnTo>
                  <a:lnTo>
                    <a:pt x="149" y="2"/>
                  </a:lnTo>
                  <a:lnTo>
                    <a:pt x="143" y="1"/>
                  </a:lnTo>
                  <a:lnTo>
                    <a:pt x="135" y="1"/>
                  </a:lnTo>
                  <a:lnTo>
                    <a:pt x="135" y="153"/>
                  </a:lnTo>
                  <a:lnTo>
                    <a:pt x="135" y="153"/>
                  </a:lnTo>
                  <a:lnTo>
                    <a:pt x="136" y="156"/>
                  </a:lnTo>
                  <a:lnTo>
                    <a:pt x="136" y="223"/>
                  </a:lnTo>
                  <a:lnTo>
                    <a:pt x="136" y="223"/>
                  </a:lnTo>
                  <a:lnTo>
                    <a:pt x="135" y="231"/>
                  </a:lnTo>
                  <a:lnTo>
                    <a:pt x="134" y="242"/>
                  </a:lnTo>
                  <a:lnTo>
                    <a:pt x="134" y="242"/>
                  </a:lnTo>
                  <a:lnTo>
                    <a:pt x="131" y="251"/>
                  </a:lnTo>
                  <a:lnTo>
                    <a:pt x="127" y="258"/>
                  </a:lnTo>
                  <a:lnTo>
                    <a:pt x="127" y="258"/>
                  </a:lnTo>
                  <a:lnTo>
                    <a:pt x="122" y="266"/>
                  </a:lnTo>
                  <a:lnTo>
                    <a:pt x="115" y="272"/>
                  </a:lnTo>
                  <a:lnTo>
                    <a:pt x="115" y="272"/>
                  </a:lnTo>
                  <a:lnTo>
                    <a:pt x="111" y="275"/>
                  </a:lnTo>
                  <a:lnTo>
                    <a:pt x="106" y="276"/>
                  </a:lnTo>
                  <a:lnTo>
                    <a:pt x="93" y="277"/>
                  </a:lnTo>
                  <a:lnTo>
                    <a:pt x="93" y="277"/>
                  </a:lnTo>
                  <a:lnTo>
                    <a:pt x="80" y="276"/>
                  </a:lnTo>
                  <a:lnTo>
                    <a:pt x="75" y="275"/>
                  </a:lnTo>
                  <a:lnTo>
                    <a:pt x="71" y="272"/>
                  </a:lnTo>
                  <a:lnTo>
                    <a:pt x="71" y="272"/>
                  </a:lnTo>
                  <a:lnTo>
                    <a:pt x="64" y="266"/>
                  </a:lnTo>
                  <a:lnTo>
                    <a:pt x="59" y="258"/>
                  </a:lnTo>
                  <a:lnTo>
                    <a:pt x="59" y="258"/>
                  </a:lnTo>
                  <a:lnTo>
                    <a:pt x="55" y="251"/>
                  </a:lnTo>
                  <a:lnTo>
                    <a:pt x="52" y="242"/>
                  </a:lnTo>
                  <a:lnTo>
                    <a:pt x="52" y="242"/>
                  </a:lnTo>
                  <a:lnTo>
                    <a:pt x="51" y="231"/>
                  </a:lnTo>
                  <a:lnTo>
                    <a:pt x="50" y="223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223"/>
                  </a:lnTo>
                  <a:lnTo>
                    <a:pt x="0" y="223"/>
                  </a:lnTo>
                  <a:lnTo>
                    <a:pt x="0" y="237"/>
                  </a:lnTo>
                  <a:lnTo>
                    <a:pt x="1" y="248"/>
                  </a:lnTo>
                  <a:lnTo>
                    <a:pt x="4" y="259"/>
                  </a:lnTo>
                  <a:lnTo>
                    <a:pt x="7" y="270"/>
                  </a:lnTo>
                  <a:lnTo>
                    <a:pt x="7" y="270"/>
                  </a:lnTo>
                  <a:lnTo>
                    <a:pt x="13" y="286"/>
                  </a:lnTo>
                  <a:lnTo>
                    <a:pt x="18" y="294"/>
                  </a:lnTo>
                  <a:lnTo>
                    <a:pt x="23" y="300"/>
                  </a:lnTo>
                  <a:lnTo>
                    <a:pt x="23" y="300"/>
                  </a:lnTo>
                  <a:lnTo>
                    <a:pt x="33" y="312"/>
                  </a:lnTo>
                  <a:lnTo>
                    <a:pt x="45" y="319"/>
                  </a:lnTo>
                  <a:lnTo>
                    <a:pt x="45" y="319"/>
                  </a:lnTo>
                  <a:lnTo>
                    <a:pt x="55" y="326"/>
                  </a:lnTo>
                  <a:lnTo>
                    <a:pt x="66" y="329"/>
                  </a:lnTo>
                  <a:lnTo>
                    <a:pt x="66" y="329"/>
                  </a:lnTo>
                  <a:lnTo>
                    <a:pt x="75" y="332"/>
                  </a:lnTo>
                  <a:lnTo>
                    <a:pt x="84" y="333"/>
                  </a:lnTo>
                  <a:lnTo>
                    <a:pt x="84" y="333"/>
                  </a:lnTo>
                  <a:lnTo>
                    <a:pt x="93" y="333"/>
                  </a:lnTo>
                  <a:lnTo>
                    <a:pt x="93" y="333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1" y="332"/>
                  </a:lnTo>
                  <a:lnTo>
                    <a:pt x="120" y="329"/>
                  </a:lnTo>
                  <a:lnTo>
                    <a:pt x="120" y="329"/>
                  </a:lnTo>
                  <a:lnTo>
                    <a:pt x="131" y="326"/>
                  </a:lnTo>
                  <a:lnTo>
                    <a:pt x="143" y="319"/>
                  </a:lnTo>
                  <a:lnTo>
                    <a:pt x="143" y="319"/>
                  </a:lnTo>
                  <a:lnTo>
                    <a:pt x="153" y="312"/>
                  </a:lnTo>
                  <a:lnTo>
                    <a:pt x="163" y="300"/>
                  </a:lnTo>
                  <a:lnTo>
                    <a:pt x="163" y="300"/>
                  </a:lnTo>
                  <a:lnTo>
                    <a:pt x="168" y="294"/>
                  </a:lnTo>
                  <a:lnTo>
                    <a:pt x="173" y="286"/>
                  </a:lnTo>
                  <a:lnTo>
                    <a:pt x="179" y="270"/>
                  </a:lnTo>
                  <a:lnTo>
                    <a:pt x="179" y="270"/>
                  </a:lnTo>
                  <a:lnTo>
                    <a:pt x="183" y="259"/>
                  </a:lnTo>
                  <a:lnTo>
                    <a:pt x="185" y="248"/>
                  </a:lnTo>
                  <a:lnTo>
                    <a:pt x="186" y="237"/>
                  </a:lnTo>
                  <a:lnTo>
                    <a:pt x="186" y="223"/>
                  </a:lnTo>
                  <a:lnTo>
                    <a:pt x="186" y="203"/>
                  </a:lnTo>
                  <a:lnTo>
                    <a:pt x="187" y="137"/>
                  </a:lnTo>
                  <a:lnTo>
                    <a:pt x="285" y="306"/>
                  </a:lnTo>
                  <a:lnTo>
                    <a:pt x="285" y="306"/>
                  </a:lnTo>
                  <a:lnTo>
                    <a:pt x="289" y="313"/>
                  </a:lnTo>
                  <a:lnTo>
                    <a:pt x="295" y="319"/>
                  </a:lnTo>
                  <a:lnTo>
                    <a:pt x="302" y="324"/>
                  </a:lnTo>
                  <a:lnTo>
                    <a:pt x="309" y="328"/>
                  </a:lnTo>
                  <a:lnTo>
                    <a:pt x="309" y="328"/>
                  </a:lnTo>
                  <a:lnTo>
                    <a:pt x="319" y="331"/>
                  </a:lnTo>
                  <a:lnTo>
                    <a:pt x="330" y="332"/>
                  </a:lnTo>
                  <a:lnTo>
                    <a:pt x="33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60" name="Group 4"/>
          <p:cNvGrpSpPr>
            <a:grpSpLocks noChangeAspect="1"/>
          </p:cNvGrpSpPr>
          <p:nvPr userDrawn="1"/>
        </p:nvGrpSpPr>
        <p:grpSpPr bwMode="auto">
          <a:xfrm rot="16200000">
            <a:off x="-2030196" y="2003325"/>
            <a:ext cx="6854391" cy="2854960"/>
            <a:chOff x="2738" y="1701"/>
            <a:chExt cx="2204" cy="918"/>
          </a:xfrm>
          <a:solidFill>
            <a:srgbClr val="FF6140"/>
          </a:solidFill>
        </p:grpSpPr>
        <p:sp>
          <p:nvSpPr>
            <p:cNvPr id="61" name="Rectangle 5"/>
            <p:cNvSpPr>
              <a:spLocks noChangeArrowheads="1"/>
            </p:cNvSpPr>
            <p:nvPr userDrawn="1"/>
          </p:nvSpPr>
          <p:spPr bwMode="auto">
            <a:xfrm>
              <a:off x="4184" y="1711"/>
              <a:ext cx="134" cy="8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2" name="Freeform 6"/>
            <p:cNvSpPr>
              <a:spLocks noEditPoints="1"/>
            </p:cNvSpPr>
            <p:nvPr userDrawn="1"/>
          </p:nvSpPr>
          <p:spPr bwMode="auto">
            <a:xfrm>
              <a:off x="4444" y="1701"/>
              <a:ext cx="498" cy="882"/>
            </a:xfrm>
            <a:custGeom>
              <a:avLst/>
              <a:gdLst>
                <a:gd name="T0" fmla="*/ 136 w 498"/>
                <a:gd name="T1" fmla="*/ 296 h 882"/>
                <a:gd name="T2" fmla="*/ 136 w 498"/>
                <a:gd name="T3" fmla="*/ 272 h 882"/>
                <a:gd name="T4" fmla="*/ 140 w 498"/>
                <a:gd name="T5" fmla="*/ 246 h 882"/>
                <a:gd name="T6" fmla="*/ 156 w 498"/>
                <a:gd name="T7" fmla="*/ 200 h 882"/>
                <a:gd name="T8" fmla="*/ 162 w 498"/>
                <a:gd name="T9" fmla="*/ 190 h 882"/>
                <a:gd name="T10" fmla="*/ 180 w 498"/>
                <a:gd name="T11" fmla="*/ 172 h 882"/>
                <a:gd name="T12" fmla="*/ 190 w 498"/>
                <a:gd name="T13" fmla="*/ 164 h 882"/>
                <a:gd name="T14" fmla="*/ 216 w 498"/>
                <a:gd name="T15" fmla="*/ 154 h 882"/>
                <a:gd name="T16" fmla="*/ 250 w 498"/>
                <a:gd name="T17" fmla="*/ 150 h 882"/>
                <a:gd name="T18" fmla="*/ 266 w 498"/>
                <a:gd name="T19" fmla="*/ 152 h 882"/>
                <a:gd name="T20" fmla="*/ 296 w 498"/>
                <a:gd name="T21" fmla="*/ 158 h 882"/>
                <a:gd name="T22" fmla="*/ 308 w 498"/>
                <a:gd name="T23" fmla="*/ 164 h 882"/>
                <a:gd name="T24" fmla="*/ 328 w 498"/>
                <a:gd name="T25" fmla="*/ 180 h 882"/>
                <a:gd name="T26" fmla="*/ 342 w 498"/>
                <a:gd name="T27" fmla="*/ 200 h 882"/>
                <a:gd name="T28" fmla="*/ 352 w 498"/>
                <a:gd name="T29" fmla="*/ 222 h 882"/>
                <a:gd name="T30" fmla="*/ 358 w 498"/>
                <a:gd name="T31" fmla="*/ 246 h 882"/>
                <a:gd name="T32" fmla="*/ 364 w 498"/>
                <a:gd name="T33" fmla="*/ 296 h 882"/>
                <a:gd name="T34" fmla="*/ 136 w 498"/>
                <a:gd name="T35" fmla="*/ 508 h 882"/>
                <a:gd name="T36" fmla="*/ 482 w 498"/>
                <a:gd name="T37" fmla="*/ 172 h 882"/>
                <a:gd name="T38" fmla="*/ 462 w 498"/>
                <a:gd name="T39" fmla="*/ 124 h 882"/>
                <a:gd name="T40" fmla="*/ 438 w 498"/>
                <a:gd name="T41" fmla="*/ 88 h 882"/>
                <a:gd name="T42" fmla="*/ 424 w 498"/>
                <a:gd name="T43" fmla="*/ 72 h 882"/>
                <a:gd name="T44" fmla="*/ 396 w 498"/>
                <a:gd name="T45" fmla="*/ 46 h 882"/>
                <a:gd name="T46" fmla="*/ 380 w 498"/>
                <a:gd name="T47" fmla="*/ 36 h 882"/>
                <a:gd name="T48" fmla="*/ 322 w 498"/>
                <a:gd name="T49" fmla="*/ 10 h 882"/>
                <a:gd name="T50" fmla="*/ 296 w 498"/>
                <a:gd name="T51" fmla="*/ 4 h 882"/>
                <a:gd name="T52" fmla="*/ 274 w 498"/>
                <a:gd name="T53" fmla="*/ 2 h 882"/>
                <a:gd name="T54" fmla="*/ 250 w 498"/>
                <a:gd name="T55" fmla="*/ 0 h 882"/>
                <a:gd name="T56" fmla="*/ 226 w 498"/>
                <a:gd name="T57" fmla="*/ 2 h 882"/>
                <a:gd name="T58" fmla="*/ 178 w 498"/>
                <a:gd name="T59" fmla="*/ 10 h 882"/>
                <a:gd name="T60" fmla="*/ 148 w 498"/>
                <a:gd name="T61" fmla="*/ 22 h 882"/>
                <a:gd name="T62" fmla="*/ 118 w 498"/>
                <a:gd name="T63" fmla="*/ 36 h 882"/>
                <a:gd name="T64" fmla="*/ 88 w 498"/>
                <a:gd name="T65" fmla="*/ 58 h 882"/>
                <a:gd name="T66" fmla="*/ 60 w 498"/>
                <a:gd name="T67" fmla="*/ 88 h 882"/>
                <a:gd name="T68" fmla="*/ 48 w 498"/>
                <a:gd name="T69" fmla="*/ 106 h 882"/>
                <a:gd name="T70" fmla="*/ 26 w 498"/>
                <a:gd name="T71" fmla="*/ 146 h 882"/>
                <a:gd name="T72" fmla="*/ 18 w 498"/>
                <a:gd name="T73" fmla="*/ 172 h 882"/>
                <a:gd name="T74" fmla="*/ 4 w 498"/>
                <a:gd name="T75" fmla="*/ 228 h 882"/>
                <a:gd name="T76" fmla="*/ 0 w 498"/>
                <a:gd name="T77" fmla="*/ 296 h 882"/>
                <a:gd name="T78" fmla="*/ 136 w 498"/>
                <a:gd name="T79" fmla="*/ 882 h 882"/>
                <a:gd name="T80" fmla="*/ 364 w 498"/>
                <a:gd name="T81" fmla="*/ 530 h 882"/>
                <a:gd name="T82" fmla="*/ 498 w 498"/>
                <a:gd name="T83" fmla="*/ 882 h 882"/>
                <a:gd name="T84" fmla="*/ 498 w 498"/>
                <a:gd name="T85" fmla="*/ 296 h 882"/>
                <a:gd name="T86" fmla="*/ 494 w 498"/>
                <a:gd name="T87" fmla="*/ 228 h 882"/>
                <a:gd name="T88" fmla="*/ 482 w 498"/>
                <a:gd name="T89" fmla="*/ 172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8" h="882">
                  <a:moveTo>
                    <a:pt x="136" y="508"/>
                  </a:moveTo>
                  <a:lnTo>
                    <a:pt x="136" y="296"/>
                  </a:lnTo>
                  <a:lnTo>
                    <a:pt x="136" y="296"/>
                  </a:lnTo>
                  <a:lnTo>
                    <a:pt x="136" y="272"/>
                  </a:lnTo>
                  <a:lnTo>
                    <a:pt x="140" y="246"/>
                  </a:lnTo>
                  <a:lnTo>
                    <a:pt x="140" y="246"/>
                  </a:lnTo>
                  <a:lnTo>
                    <a:pt x="146" y="222"/>
                  </a:lnTo>
                  <a:lnTo>
                    <a:pt x="156" y="200"/>
                  </a:lnTo>
                  <a:lnTo>
                    <a:pt x="156" y="200"/>
                  </a:lnTo>
                  <a:lnTo>
                    <a:pt x="162" y="190"/>
                  </a:lnTo>
                  <a:lnTo>
                    <a:pt x="170" y="180"/>
                  </a:lnTo>
                  <a:lnTo>
                    <a:pt x="180" y="172"/>
                  </a:lnTo>
                  <a:lnTo>
                    <a:pt x="190" y="164"/>
                  </a:lnTo>
                  <a:lnTo>
                    <a:pt x="190" y="164"/>
                  </a:lnTo>
                  <a:lnTo>
                    <a:pt x="202" y="158"/>
                  </a:lnTo>
                  <a:lnTo>
                    <a:pt x="216" y="154"/>
                  </a:lnTo>
                  <a:lnTo>
                    <a:pt x="232" y="152"/>
                  </a:lnTo>
                  <a:lnTo>
                    <a:pt x="250" y="150"/>
                  </a:lnTo>
                  <a:lnTo>
                    <a:pt x="250" y="150"/>
                  </a:lnTo>
                  <a:lnTo>
                    <a:pt x="266" y="152"/>
                  </a:lnTo>
                  <a:lnTo>
                    <a:pt x="282" y="154"/>
                  </a:lnTo>
                  <a:lnTo>
                    <a:pt x="296" y="158"/>
                  </a:lnTo>
                  <a:lnTo>
                    <a:pt x="308" y="164"/>
                  </a:lnTo>
                  <a:lnTo>
                    <a:pt x="308" y="164"/>
                  </a:lnTo>
                  <a:lnTo>
                    <a:pt x="318" y="172"/>
                  </a:lnTo>
                  <a:lnTo>
                    <a:pt x="328" y="180"/>
                  </a:lnTo>
                  <a:lnTo>
                    <a:pt x="336" y="190"/>
                  </a:lnTo>
                  <a:lnTo>
                    <a:pt x="342" y="200"/>
                  </a:lnTo>
                  <a:lnTo>
                    <a:pt x="342" y="200"/>
                  </a:lnTo>
                  <a:lnTo>
                    <a:pt x="352" y="222"/>
                  </a:lnTo>
                  <a:lnTo>
                    <a:pt x="358" y="246"/>
                  </a:lnTo>
                  <a:lnTo>
                    <a:pt x="358" y="246"/>
                  </a:lnTo>
                  <a:lnTo>
                    <a:pt x="362" y="272"/>
                  </a:lnTo>
                  <a:lnTo>
                    <a:pt x="364" y="296"/>
                  </a:lnTo>
                  <a:lnTo>
                    <a:pt x="364" y="374"/>
                  </a:lnTo>
                  <a:lnTo>
                    <a:pt x="136" y="508"/>
                  </a:lnTo>
                  <a:close/>
                  <a:moveTo>
                    <a:pt x="482" y="172"/>
                  </a:moveTo>
                  <a:lnTo>
                    <a:pt x="482" y="172"/>
                  </a:lnTo>
                  <a:lnTo>
                    <a:pt x="472" y="146"/>
                  </a:lnTo>
                  <a:lnTo>
                    <a:pt x="462" y="124"/>
                  </a:lnTo>
                  <a:lnTo>
                    <a:pt x="450" y="106"/>
                  </a:lnTo>
                  <a:lnTo>
                    <a:pt x="438" y="88"/>
                  </a:lnTo>
                  <a:lnTo>
                    <a:pt x="438" y="88"/>
                  </a:lnTo>
                  <a:lnTo>
                    <a:pt x="424" y="72"/>
                  </a:lnTo>
                  <a:lnTo>
                    <a:pt x="410" y="58"/>
                  </a:lnTo>
                  <a:lnTo>
                    <a:pt x="396" y="46"/>
                  </a:lnTo>
                  <a:lnTo>
                    <a:pt x="380" y="36"/>
                  </a:lnTo>
                  <a:lnTo>
                    <a:pt x="380" y="36"/>
                  </a:lnTo>
                  <a:lnTo>
                    <a:pt x="350" y="22"/>
                  </a:lnTo>
                  <a:lnTo>
                    <a:pt x="322" y="10"/>
                  </a:lnTo>
                  <a:lnTo>
                    <a:pt x="322" y="10"/>
                  </a:lnTo>
                  <a:lnTo>
                    <a:pt x="296" y="4"/>
                  </a:lnTo>
                  <a:lnTo>
                    <a:pt x="274" y="2"/>
                  </a:lnTo>
                  <a:lnTo>
                    <a:pt x="274" y="2"/>
                  </a:lnTo>
                  <a:lnTo>
                    <a:pt x="250" y="0"/>
                  </a:lnTo>
                  <a:lnTo>
                    <a:pt x="250" y="0"/>
                  </a:lnTo>
                  <a:lnTo>
                    <a:pt x="226" y="2"/>
                  </a:lnTo>
                  <a:lnTo>
                    <a:pt x="226" y="2"/>
                  </a:lnTo>
                  <a:lnTo>
                    <a:pt x="204" y="4"/>
                  </a:lnTo>
                  <a:lnTo>
                    <a:pt x="178" y="10"/>
                  </a:lnTo>
                  <a:lnTo>
                    <a:pt x="178" y="10"/>
                  </a:lnTo>
                  <a:lnTo>
                    <a:pt x="148" y="22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04" y="46"/>
                  </a:lnTo>
                  <a:lnTo>
                    <a:pt x="88" y="58"/>
                  </a:lnTo>
                  <a:lnTo>
                    <a:pt x="74" y="72"/>
                  </a:lnTo>
                  <a:lnTo>
                    <a:pt x="60" y="88"/>
                  </a:lnTo>
                  <a:lnTo>
                    <a:pt x="60" y="88"/>
                  </a:lnTo>
                  <a:lnTo>
                    <a:pt x="48" y="106"/>
                  </a:lnTo>
                  <a:lnTo>
                    <a:pt x="36" y="124"/>
                  </a:lnTo>
                  <a:lnTo>
                    <a:pt x="26" y="146"/>
                  </a:lnTo>
                  <a:lnTo>
                    <a:pt x="18" y="172"/>
                  </a:lnTo>
                  <a:lnTo>
                    <a:pt x="18" y="172"/>
                  </a:lnTo>
                  <a:lnTo>
                    <a:pt x="10" y="198"/>
                  </a:lnTo>
                  <a:lnTo>
                    <a:pt x="4" y="228"/>
                  </a:lnTo>
                  <a:lnTo>
                    <a:pt x="2" y="260"/>
                  </a:lnTo>
                  <a:lnTo>
                    <a:pt x="0" y="296"/>
                  </a:lnTo>
                  <a:lnTo>
                    <a:pt x="0" y="882"/>
                  </a:lnTo>
                  <a:lnTo>
                    <a:pt x="136" y="882"/>
                  </a:lnTo>
                  <a:lnTo>
                    <a:pt x="136" y="664"/>
                  </a:lnTo>
                  <a:lnTo>
                    <a:pt x="364" y="530"/>
                  </a:lnTo>
                  <a:lnTo>
                    <a:pt x="364" y="882"/>
                  </a:lnTo>
                  <a:lnTo>
                    <a:pt x="498" y="882"/>
                  </a:lnTo>
                  <a:lnTo>
                    <a:pt x="498" y="296"/>
                  </a:lnTo>
                  <a:lnTo>
                    <a:pt x="498" y="296"/>
                  </a:lnTo>
                  <a:lnTo>
                    <a:pt x="498" y="260"/>
                  </a:lnTo>
                  <a:lnTo>
                    <a:pt x="494" y="228"/>
                  </a:lnTo>
                  <a:lnTo>
                    <a:pt x="488" y="198"/>
                  </a:lnTo>
                  <a:lnTo>
                    <a:pt x="482" y="1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3" name="Freeform 9"/>
            <p:cNvSpPr>
              <a:spLocks/>
            </p:cNvSpPr>
            <p:nvPr userDrawn="1"/>
          </p:nvSpPr>
          <p:spPr bwMode="auto">
            <a:xfrm>
              <a:off x="2738" y="1711"/>
              <a:ext cx="266" cy="908"/>
            </a:xfrm>
            <a:custGeom>
              <a:avLst/>
              <a:gdLst>
                <a:gd name="T0" fmla="*/ 130 w 266"/>
                <a:gd name="T1" fmla="*/ 724 h 908"/>
                <a:gd name="T2" fmla="*/ 130 w 266"/>
                <a:gd name="T3" fmla="*/ 724 h 908"/>
                <a:gd name="T4" fmla="*/ 128 w 266"/>
                <a:gd name="T5" fmla="*/ 736 h 908"/>
                <a:gd name="T6" fmla="*/ 122 w 266"/>
                <a:gd name="T7" fmla="*/ 748 h 908"/>
                <a:gd name="T8" fmla="*/ 122 w 266"/>
                <a:gd name="T9" fmla="*/ 748 h 908"/>
                <a:gd name="T10" fmla="*/ 112 w 266"/>
                <a:gd name="T11" fmla="*/ 756 h 908"/>
                <a:gd name="T12" fmla="*/ 100 w 266"/>
                <a:gd name="T13" fmla="*/ 764 h 908"/>
                <a:gd name="T14" fmla="*/ 100 w 266"/>
                <a:gd name="T15" fmla="*/ 764 h 908"/>
                <a:gd name="T16" fmla="*/ 92 w 266"/>
                <a:gd name="T17" fmla="*/ 768 h 908"/>
                <a:gd name="T18" fmla="*/ 82 w 266"/>
                <a:gd name="T19" fmla="*/ 770 h 908"/>
                <a:gd name="T20" fmla="*/ 60 w 266"/>
                <a:gd name="T21" fmla="*/ 772 h 908"/>
                <a:gd name="T22" fmla="*/ 0 w 266"/>
                <a:gd name="T23" fmla="*/ 772 h 908"/>
                <a:gd name="T24" fmla="*/ 0 w 266"/>
                <a:gd name="T25" fmla="*/ 908 h 908"/>
                <a:gd name="T26" fmla="*/ 112 w 266"/>
                <a:gd name="T27" fmla="*/ 908 h 908"/>
                <a:gd name="T28" fmla="*/ 112 w 266"/>
                <a:gd name="T29" fmla="*/ 908 h 908"/>
                <a:gd name="T30" fmla="*/ 132 w 266"/>
                <a:gd name="T31" fmla="*/ 906 h 908"/>
                <a:gd name="T32" fmla="*/ 152 w 266"/>
                <a:gd name="T33" fmla="*/ 902 h 908"/>
                <a:gd name="T34" fmla="*/ 170 w 266"/>
                <a:gd name="T35" fmla="*/ 896 h 908"/>
                <a:gd name="T36" fmla="*/ 188 w 266"/>
                <a:gd name="T37" fmla="*/ 888 h 908"/>
                <a:gd name="T38" fmla="*/ 188 w 266"/>
                <a:gd name="T39" fmla="*/ 888 h 908"/>
                <a:gd name="T40" fmla="*/ 202 w 266"/>
                <a:gd name="T41" fmla="*/ 878 h 908"/>
                <a:gd name="T42" fmla="*/ 216 w 266"/>
                <a:gd name="T43" fmla="*/ 868 h 908"/>
                <a:gd name="T44" fmla="*/ 216 w 266"/>
                <a:gd name="T45" fmla="*/ 868 h 908"/>
                <a:gd name="T46" fmla="*/ 230 w 266"/>
                <a:gd name="T47" fmla="*/ 854 h 908"/>
                <a:gd name="T48" fmla="*/ 240 w 266"/>
                <a:gd name="T49" fmla="*/ 838 h 908"/>
                <a:gd name="T50" fmla="*/ 240 w 266"/>
                <a:gd name="T51" fmla="*/ 838 h 908"/>
                <a:gd name="T52" fmla="*/ 250 w 266"/>
                <a:gd name="T53" fmla="*/ 820 h 908"/>
                <a:gd name="T54" fmla="*/ 258 w 266"/>
                <a:gd name="T55" fmla="*/ 798 h 908"/>
                <a:gd name="T56" fmla="*/ 258 w 266"/>
                <a:gd name="T57" fmla="*/ 798 h 908"/>
                <a:gd name="T58" fmla="*/ 264 w 266"/>
                <a:gd name="T59" fmla="*/ 772 h 908"/>
                <a:gd name="T60" fmla="*/ 266 w 266"/>
                <a:gd name="T61" fmla="*/ 744 h 908"/>
                <a:gd name="T62" fmla="*/ 266 w 266"/>
                <a:gd name="T63" fmla="*/ 0 h 908"/>
                <a:gd name="T64" fmla="*/ 130 w 266"/>
                <a:gd name="T65" fmla="*/ 0 h 908"/>
                <a:gd name="T66" fmla="*/ 130 w 266"/>
                <a:gd name="T67" fmla="*/ 724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6" h="908">
                  <a:moveTo>
                    <a:pt x="130" y="724"/>
                  </a:moveTo>
                  <a:lnTo>
                    <a:pt x="130" y="724"/>
                  </a:lnTo>
                  <a:lnTo>
                    <a:pt x="128" y="736"/>
                  </a:lnTo>
                  <a:lnTo>
                    <a:pt x="122" y="748"/>
                  </a:lnTo>
                  <a:lnTo>
                    <a:pt x="122" y="748"/>
                  </a:lnTo>
                  <a:lnTo>
                    <a:pt x="112" y="756"/>
                  </a:lnTo>
                  <a:lnTo>
                    <a:pt x="100" y="764"/>
                  </a:lnTo>
                  <a:lnTo>
                    <a:pt x="100" y="764"/>
                  </a:lnTo>
                  <a:lnTo>
                    <a:pt x="92" y="768"/>
                  </a:lnTo>
                  <a:lnTo>
                    <a:pt x="82" y="770"/>
                  </a:lnTo>
                  <a:lnTo>
                    <a:pt x="60" y="772"/>
                  </a:lnTo>
                  <a:lnTo>
                    <a:pt x="0" y="772"/>
                  </a:lnTo>
                  <a:lnTo>
                    <a:pt x="0" y="908"/>
                  </a:lnTo>
                  <a:lnTo>
                    <a:pt x="112" y="908"/>
                  </a:lnTo>
                  <a:lnTo>
                    <a:pt x="112" y="908"/>
                  </a:lnTo>
                  <a:lnTo>
                    <a:pt x="132" y="906"/>
                  </a:lnTo>
                  <a:lnTo>
                    <a:pt x="152" y="902"/>
                  </a:lnTo>
                  <a:lnTo>
                    <a:pt x="170" y="896"/>
                  </a:lnTo>
                  <a:lnTo>
                    <a:pt x="188" y="888"/>
                  </a:lnTo>
                  <a:lnTo>
                    <a:pt x="188" y="888"/>
                  </a:lnTo>
                  <a:lnTo>
                    <a:pt x="202" y="878"/>
                  </a:lnTo>
                  <a:lnTo>
                    <a:pt x="216" y="868"/>
                  </a:lnTo>
                  <a:lnTo>
                    <a:pt x="216" y="868"/>
                  </a:lnTo>
                  <a:lnTo>
                    <a:pt x="230" y="854"/>
                  </a:lnTo>
                  <a:lnTo>
                    <a:pt x="240" y="838"/>
                  </a:lnTo>
                  <a:lnTo>
                    <a:pt x="240" y="838"/>
                  </a:lnTo>
                  <a:lnTo>
                    <a:pt x="250" y="820"/>
                  </a:lnTo>
                  <a:lnTo>
                    <a:pt x="258" y="798"/>
                  </a:lnTo>
                  <a:lnTo>
                    <a:pt x="258" y="798"/>
                  </a:lnTo>
                  <a:lnTo>
                    <a:pt x="264" y="772"/>
                  </a:lnTo>
                  <a:lnTo>
                    <a:pt x="266" y="744"/>
                  </a:lnTo>
                  <a:lnTo>
                    <a:pt x="266" y="0"/>
                  </a:lnTo>
                  <a:lnTo>
                    <a:pt x="130" y="0"/>
                  </a:lnTo>
                  <a:lnTo>
                    <a:pt x="130" y="7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4" name="Freeform 10"/>
            <p:cNvSpPr>
              <a:spLocks/>
            </p:cNvSpPr>
            <p:nvPr userDrawn="1"/>
          </p:nvSpPr>
          <p:spPr bwMode="auto">
            <a:xfrm>
              <a:off x="3152" y="1711"/>
              <a:ext cx="882" cy="890"/>
            </a:xfrm>
            <a:custGeom>
              <a:avLst/>
              <a:gdLst>
                <a:gd name="T0" fmla="*/ 882 w 882"/>
                <a:gd name="T1" fmla="*/ 0 h 890"/>
                <a:gd name="T2" fmla="*/ 746 w 882"/>
                <a:gd name="T3" fmla="*/ 522 h 890"/>
                <a:gd name="T4" fmla="*/ 584 w 882"/>
                <a:gd name="T5" fmla="*/ 244 h 890"/>
                <a:gd name="T6" fmla="*/ 482 w 882"/>
                <a:gd name="T7" fmla="*/ 72 h 890"/>
                <a:gd name="T8" fmla="*/ 482 w 882"/>
                <a:gd name="T9" fmla="*/ 72 h 890"/>
                <a:gd name="T10" fmla="*/ 460 w 882"/>
                <a:gd name="T11" fmla="*/ 44 h 890"/>
                <a:gd name="T12" fmla="*/ 432 w 882"/>
                <a:gd name="T13" fmla="*/ 22 h 890"/>
                <a:gd name="T14" fmla="*/ 400 w 882"/>
                <a:gd name="T15" fmla="*/ 8 h 890"/>
                <a:gd name="T16" fmla="*/ 362 w 882"/>
                <a:gd name="T17" fmla="*/ 2 h 890"/>
                <a:gd name="T18" fmla="*/ 362 w 882"/>
                <a:gd name="T19" fmla="*/ 406 h 890"/>
                <a:gd name="T20" fmla="*/ 364 w 882"/>
                <a:gd name="T21" fmla="*/ 594 h 890"/>
                <a:gd name="T22" fmla="*/ 362 w 882"/>
                <a:gd name="T23" fmla="*/ 620 h 890"/>
                <a:gd name="T24" fmla="*/ 358 w 882"/>
                <a:gd name="T25" fmla="*/ 644 h 890"/>
                <a:gd name="T26" fmla="*/ 342 w 882"/>
                <a:gd name="T27" fmla="*/ 690 h 890"/>
                <a:gd name="T28" fmla="*/ 336 w 882"/>
                <a:gd name="T29" fmla="*/ 702 h 890"/>
                <a:gd name="T30" fmla="*/ 318 w 882"/>
                <a:gd name="T31" fmla="*/ 718 h 890"/>
                <a:gd name="T32" fmla="*/ 308 w 882"/>
                <a:gd name="T33" fmla="*/ 726 h 890"/>
                <a:gd name="T34" fmla="*/ 282 w 882"/>
                <a:gd name="T35" fmla="*/ 736 h 890"/>
                <a:gd name="T36" fmla="*/ 250 w 882"/>
                <a:gd name="T37" fmla="*/ 740 h 890"/>
                <a:gd name="T38" fmla="*/ 232 w 882"/>
                <a:gd name="T39" fmla="*/ 738 h 890"/>
                <a:gd name="T40" fmla="*/ 202 w 882"/>
                <a:gd name="T41" fmla="*/ 732 h 890"/>
                <a:gd name="T42" fmla="*/ 190 w 882"/>
                <a:gd name="T43" fmla="*/ 726 h 890"/>
                <a:gd name="T44" fmla="*/ 170 w 882"/>
                <a:gd name="T45" fmla="*/ 710 h 890"/>
                <a:gd name="T46" fmla="*/ 156 w 882"/>
                <a:gd name="T47" fmla="*/ 690 h 890"/>
                <a:gd name="T48" fmla="*/ 146 w 882"/>
                <a:gd name="T49" fmla="*/ 668 h 890"/>
                <a:gd name="T50" fmla="*/ 140 w 882"/>
                <a:gd name="T51" fmla="*/ 644 h 890"/>
                <a:gd name="T52" fmla="*/ 136 w 882"/>
                <a:gd name="T53" fmla="*/ 594 h 890"/>
                <a:gd name="T54" fmla="*/ 0 w 882"/>
                <a:gd name="T55" fmla="*/ 0 h 890"/>
                <a:gd name="T56" fmla="*/ 0 w 882"/>
                <a:gd name="T57" fmla="*/ 594 h 890"/>
                <a:gd name="T58" fmla="*/ 4 w 882"/>
                <a:gd name="T59" fmla="*/ 662 h 890"/>
                <a:gd name="T60" fmla="*/ 18 w 882"/>
                <a:gd name="T61" fmla="*/ 720 h 890"/>
                <a:gd name="T62" fmla="*/ 26 w 882"/>
                <a:gd name="T63" fmla="*/ 744 h 890"/>
                <a:gd name="T64" fmla="*/ 48 w 882"/>
                <a:gd name="T65" fmla="*/ 786 h 890"/>
                <a:gd name="T66" fmla="*/ 60 w 882"/>
                <a:gd name="T67" fmla="*/ 802 h 890"/>
                <a:gd name="T68" fmla="*/ 88 w 882"/>
                <a:gd name="T69" fmla="*/ 832 h 890"/>
                <a:gd name="T70" fmla="*/ 118 w 882"/>
                <a:gd name="T71" fmla="*/ 854 h 890"/>
                <a:gd name="T72" fmla="*/ 148 w 882"/>
                <a:gd name="T73" fmla="*/ 870 h 890"/>
                <a:gd name="T74" fmla="*/ 178 w 882"/>
                <a:gd name="T75" fmla="*/ 880 h 890"/>
                <a:gd name="T76" fmla="*/ 224 w 882"/>
                <a:gd name="T77" fmla="*/ 890 h 890"/>
                <a:gd name="T78" fmla="*/ 250 w 882"/>
                <a:gd name="T79" fmla="*/ 890 h 890"/>
                <a:gd name="T80" fmla="*/ 274 w 882"/>
                <a:gd name="T81" fmla="*/ 890 h 890"/>
                <a:gd name="T82" fmla="*/ 296 w 882"/>
                <a:gd name="T83" fmla="*/ 886 h 890"/>
                <a:gd name="T84" fmla="*/ 322 w 882"/>
                <a:gd name="T85" fmla="*/ 880 h 890"/>
                <a:gd name="T86" fmla="*/ 380 w 882"/>
                <a:gd name="T87" fmla="*/ 854 h 890"/>
                <a:gd name="T88" fmla="*/ 396 w 882"/>
                <a:gd name="T89" fmla="*/ 844 h 890"/>
                <a:gd name="T90" fmla="*/ 424 w 882"/>
                <a:gd name="T91" fmla="*/ 818 h 890"/>
                <a:gd name="T92" fmla="*/ 438 w 882"/>
                <a:gd name="T93" fmla="*/ 802 h 890"/>
                <a:gd name="T94" fmla="*/ 462 w 882"/>
                <a:gd name="T95" fmla="*/ 766 h 890"/>
                <a:gd name="T96" fmla="*/ 482 w 882"/>
                <a:gd name="T97" fmla="*/ 720 h 890"/>
                <a:gd name="T98" fmla="*/ 488 w 882"/>
                <a:gd name="T99" fmla="*/ 692 h 890"/>
                <a:gd name="T100" fmla="*/ 498 w 882"/>
                <a:gd name="T101" fmla="*/ 630 h 890"/>
                <a:gd name="T102" fmla="*/ 498 w 882"/>
                <a:gd name="T103" fmla="*/ 544 h 890"/>
                <a:gd name="T104" fmla="*/ 760 w 882"/>
                <a:gd name="T105" fmla="*/ 818 h 890"/>
                <a:gd name="T106" fmla="*/ 774 w 882"/>
                <a:gd name="T107" fmla="*/ 836 h 890"/>
                <a:gd name="T108" fmla="*/ 808 w 882"/>
                <a:gd name="T109" fmla="*/ 866 h 890"/>
                <a:gd name="T110" fmla="*/ 828 w 882"/>
                <a:gd name="T111" fmla="*/ 876 h 890"/>
                <a:gd name="T112" fmla="*/ 854 w 882"/>
                <a:gd name="T113" fmla="*/ 884 h 890"/>
                <a:gd name="T114" fmla="*/ 882 w 882"/>
                <a:gd name="T115" fmla="*/ 888 h 890"/>
                <a:gd name="T116" fmla="*/ 882 w 882"/>
                <a:gd name="T117" fmla="*/ 482 h 890"/>
                <a:gd name="T118" fmla="*/ 882 w 882"/>
                <a:gd name="T119" fmla="*/ 0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82" h="890">
                  <a:moveTo>
                    <a:pt x="882" y="0"/>
                  </a:moveTo>
                  <a:lnTo>
                    <a:pt x="882" y="0"/>
                  </a:lnTo>
                  <a:lnTo>
                    <a:pt x="746" y="0"/>
                  </a:lnTo>
                  <a:lnTo>
                    <a:pt x="746" y="522"/>
                  </a:lnTo>
                  <a:lnTo>
                    <a:pt x="584" y="244"/>
                  </a:lnTo>
                  <a:lnTo>
                    <a:pt x="584" y="244"/>
                  </a:lnTo>
                  <a:lnTo>
                    <a:pt x="482" y="72"/>
                  </a:lnTo>
                  <a:lnTo>
                    <a:pt x="482" y="72"/>
                  </a:lnTo>
                  <a:lnTo>
                    <a:pt x="482" y="72"/>
                  </a:lnTo>
                  <a:lnTo>
                    <a:pt x="482" y="72"/>
                  </a:lnTo>
                  <a:lnTo>
                    <a:pt x="472" y="56"/>
                  </a:lnTo>
                  <a:lnTo>
                    <a:pt x="460" y="44"/>
                  </a:lnTo>
                  <a:lnTo>
                    <a:pt x="448" y="32"/>
                  </a:lnTo>
                  <a:lnTo>
                    <a:pt x="432" y="22"/>
                  </a:lnTo>
                  <a:lnTo>
                    <a:pt x="416" y="14"/>
                  </a:lnTo>
                  <a:lnTo>
                    <a:pt x="400" y="8"/>
                  </a:lnTo>
                  <a:lnTo>
                    <a:pt x="382" y="4"/>
                  </a:lnTo>
                  <a:lnTo>
                    <a:pt x="362" y="2"/>
                  </a:lnTo>
                  <a:lnTo>
                    <a:pt x="362" y="406"/>
                  </a:lnTo>
                  <a:lnTo>
                    <a:pt x="362" y="406"/>
                  </a:lnTo>
                  <a:lnTo>
                    <a:pt x="364" y="416"/>
                  </a:lnTo>
                  <a:lnTo>
                    <a:pt x="364" y="594"/>
                  </a:lnTo>
                  <a:lnTo>
                    <a:pt x="364" y="594"/>
                  </a:lnTo>
                  <a:lnTo>
                    <a:pt x="362" y="620"/>
                  </a:lnTo>
                  <a:lnTo>
                    <a:pt x="358" y="644"/>
                  </a:lnTo>
                  <a:lnTo>
                    <a:pt x="358" y="644"/>
                  </a:lnTo>
                  <a:lnTo>
                    <a:pt x="352" y="668"/>
                  </a:lnTo>
                  <a:lnTo>
                    <a:pt x="342" y="690"/>
                  </a:lnTo>
                  <a:lnTo>
                    <a:pt x="342" y="690"/>
                  </a:lnTo>
                  <a:lnTo>
                    <a:pt x="336" y="702"/>
                  </a:lnTo>
                  <a:lnTo>
                    <a:pt x="328" y="710"/>
                  </a:lnTo>
                  <a:lnTo>
                    <a:pt x="318" y="718"/>
                  </a:lnTo>
                  <a:lnTo>
                    <a:pt x="308" y="726"/>
                  </a:lnTo>
                  <a:lnTo>
                    <a:pt x="308" y="726"/>
                  </a:lnTo>
                  <a:lnTo>
                    <a:pt x="296" y="732"/>
                  </a:lnTo>
                  <a:lnTo>
                    <a:pt x="282" y="736"/>
                  </a:lnTo>
                  <a:lnTo>
                    <a:pt x="266" y="738"/>
                  </a:lnTo>
                  <a:lnTo>
                    <a:pt x="250" y="740"/>
                  </a:lnTo>
                  <a:lnTo>
                    <a:pt x="250" y="740"/>
                  </a:lnTo>
                  <a:lnTo>
                    <a:pt x="232" y="738"/>
                  </a:lnTo>
                  <a:lnTo>
                    <a:pt x="216" y="736"/>
                  </a:lnTo>
                  <a:lnTo>
                    <a:pt x="202" y="732"/>
                  </a:lnTo>
                  <a:lnTo>
                    <a:pt x="190" y="726"/>
                  </a:lnTo>
                  <a:lnTo>
                    <a:pt x="190" y="726"/>
                  </a:lnTo>
                  <a:lnTo>
                    <a:pt x="180" y="718"/>
                  </a:lnTo>
                  <a:lnTo>
                    <a:pt x="170" y="710"/>
                  </a:lnTo>
                  <a:lnTo>
                    <a:pt x="162" y="702"/>
                  </a:lnTo>
                  <a:lnTo>
                    <a:pt x="156" y="690"/>
                  </a:lnTo>
                  <a:lnTo>
                    <a:pt x="156" y="690"/>
                  </a:lnTo>
                  <a:lnTo>
                    <a:pt x="146" y="668"/>
                  </a:lnTo>
                  <a:lnTo>
                    <a:pt x="140" y="644"/>
                  </a:lnTo>
                  <a:lnTo>
                    <a:pt x="140" y="644"/>
                  </a:lnTo>
                  <a:lnTo>
                    <a:pt x="136" y="620"/>
                  </a:lnTo>
                  <a:lnTo>
                    <a:pt x="136" y="594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594"/>
                  </a:lnTo>
                  <a:lnTo>
                    <a:pt x="0" y="594"/>
                  </a:lnTo>
                  <a:lnTo>
                    <a:pt x="2" y="630"/>
                  </a:lnTo>
                  <a:lnTo>
                    <a:pt x="4" y="662"/>
                  </a:lnTo>
                  <a:lnTo>
                    <a:pt x="10" y="692"/>
                  </a:lnTo>
                  <a:lnTo>
                    <a:pt x="18" y="720"/>
                  </a:lnTo>
                  <a:lnTo>
                    <a:pt x="18" y="720"/>
                  </a:lnTo>
                  <a:lnTo>
                    <a:pt x="26" y="744"/>
                  </a:lnTo>
                  <a:lnTo>
                    <a:pt x="36" y="766"/>
                  </a:lnTo>
                  <a:lnTo>
                    <a:pt x="48" y="786"/>
                  </a:lnTo>
                  <a:lnTo>
                    <a:pt x="60" y="802"/>
                  </a:lnTo>
                  <a:lnTo>
                    <a:pt x="60" y="802"/>
                  </a:lnTo>
                  <a:lnTo>
                    <a:pt x="74" y="818"/>
                  </a:lnTo>
                  <a:lnTo>
                    <a:pt x="88" y="832"/>
                  </a:lnTo>
                  <a:lnTo>
                    <a:pt x="104" y="844"/>
                  </a:lnTo>
                  <a:lnTo>
                    <a:pt x="118" y="854"/>
                  </a:lnTo>
                  <a:lnTo>
                    <a:pt x="118" y="854"/>
                  </a:lnTo>
                  <a:lnTo>
                    <a:pt x="148" y="870"/>
                  </a:lnTo>
                  <a:lnTo>
                    <a:pt x="178" y="880"/>
                  </a:lnTo>
                  <a:lnTo>
                    <a:pt x="178" y="880"/>
                  </a:lnTo>
                  <a:lnTo>
                    <a:pt x="202" y="886"/>
                  </a:lnTo>
                  <a:lnTo>
                    <a:pt x="224" y="890"/>
                  </a:lnTo>
                  <a:lnTo>
                    <a:pt x="224" y="890"/>
                  </a:lnTo>
                  <a:lnTo>
                    <a:pt x="250" y="890"/>
                  </a:lnTo>
                  <a:lnTo>
                    <a:pt x="250" y="890"/>
                  </a:lnTo>
                  <a:lnTo>
                    <a:pt x="274" y="890"/>
                  </a:lnTo>
                  <a:lnTo>
                    <a:pt x="274" y="890"/>
                  </a:lnTo>
                  <a:lnTo>
                    <a:pt x="296" y="886"/>
                  </a:lnTo>
                  <a:lnTo>
                    <a:pt x="322" y="880"/>
                  </a:lnTo>
                  <a:lnTo>
                    <a:pt x="322" y="880"/>
                  </a:lnTo>
                  <a:lnTo>
                    <a:pt x="350" y="870"/>
                  </a:lnTo>
                  <a:lnTo>
                    <a:pt x="380" y="854"/>
                  </a:lnTo>
                  <a:lnTo>
                    <a:pt x="380" y="854"/>
                  </a:lnTo>
                  <a:lnTo>
                    <a:pt x="396" y="844"/>
                  </a:lnTo>
                  <a:lnTo>
                    <a:pt x="410" y="832"/>
                  </a:lnTo>
                  <a:lnTo>
                    <a:pt x="424" y="818"/>
                  </a:lnTo>
                  <a:lnTo>
                    <a:pt x="438" y="802"/>
                  </a:lnTo>
                  <a:lnTo>
                    <a:pt x="438" y="802"/>
                  </a:lnTo>
                  <a:lnTo>
                    <a:pt x="450" y="786"/>
                  </a:lnTo>
                  <a:lnTo>
                    <a:pt x="462" y="766"/>
                  </a:lnTo>
                  <a:lnTo>
                    <a:pt x="472" y="744"/>
                  </a:lnTo>
                  <a:lnTo>
                    <a:pt x="482" y="720"/>
                  </a:lnTo>
                  <a:lnTo>
                    <a:pt x="482" y="720"/>
                  </a:lnTo>
                  <a:lnTo>
                    <a:pt x="488" y="692"/>
                  </a:lnTo>
                  <a:lnTo>
                    <a:pt x="494" y="662"/>
                  </a:lnTo>
                  <a:lnTo>
                    <a:pt x="498" y="630"/>
                  </a:lnTo>
                  <a:lnTo>
                    <a:pt x="498" y="594"/>
                  </a:lnTo>
                  <a:lnTo>
                    <a:pt x="498" y="544"/>
                  </a:lnTo>
                  <a:lnTo>
                    <a:pt x="500" y="366"/>
                  </a:lnTo>
                  <a:lnTo>
                    <a:pt x="760" y="818"/>
                  </a:lnTo>
                  <a:lnTo>
                    <a:pt x="760" y="818"/>
                  </a:lnTo>
                  <a:lnTo>
                    <a:pt x="774" y="836"/>
                  </a:lnTo>
                  <a:lnTo>
                    <a:pt x="790" y="852"/>
                  </a:lnTo>
                  <a:lnTo>
                    <a:pt x="808" y="866"/>
                  </a:lnTo>
                  <a:lnTo>
                    <a:pt x="828" y="876"/>
                  </a:lnTo>
                  <a:lnTo>
                    <a:pt x="828" y="876"/>
                  </a:lnTo>
                  <a:lnTo>
                    <a:pt x="840" y="880"/>
                  </a:lnTo>
                  <a:lnTo>
                    <a:pt x="854" y="884"/>
                  </a:lnTo>
                  <a:lnTo>
                    <a:pt x="868" y="886"/>
                  </a:lnTo>
                  <a:lnTo>
                    <a:pt x="882" y="888"/>
                  </a:lnTo>
                  <a:lnTo>
                    <a:pt x="882" y="482"/>
                  </a:lnTo>
                  <a:lnTo>
                    <a:pt x="882" y="482"/>
                  </a:lnTo>
                  <a:lnTo>
                    <a:pt x="882" y="474"/>
                  </a:lnTo>
                  <a:lnTo>
                    <a:pt x="8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96130440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age ty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58574"/>
            <a:ext cx="12192000" cy="599426"/>
          </a:xfrm>
          <a:prstGeom prst="rect">
            <a:avLst/>
          </a:prstGeom>
          <a:solidFill>
            <a:srgbClr val="3F2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6" y="6365240"/>
            <a:ext cx="1366719" cy="362778"/>
          </a:xfrm>
          <a:prstGeom prst="rect">
            <a:avLst/>
          </a:prstGeom>
        </p:spPr>
      </p:pic>
      <p:sp>
        <p:nvSpPr>
          <p:cNvPr id="16" name="Freeform 5"/>
          <p:cNvSpPr>
            <a:spLocks/>
          </p:cNvSpPr>
          <p:nvPr userDrawn="1"/>
        </p:nvSpPr>
        <p:spPr bwMode="auto">
          <a:xfrm>
            <a:off x="11564422" y="6228080"/>
            <a:ext cx="627578" cy="629919"/>
          </a:xfrm>
          <a:custGeom>
            <a:avLst/>
            <a:gdLst>
              <a:gd name="T0" fmla="*/ 4256 w 6434"/>
              <a:gd name="T1" fmla="*/ 1778 h 6458"/>
              <a:gd name="T2" fmla="*/ 3518 w 6434"/>
              <a:gd name="T3" fmla="*/ 527 h 6458"/>
              <a:gd name="T4" fmla="*/ 3426 w 6434"/>
              <a:gd name="T5" fmla="*/ 393 h 6458"/>
              <a:gd name="T6" fmla="*/ 3315 w 6434"/>
              <a:gd name="T7" fmla="*/ 277 h 6458"/>
              <a:gd name="T8" fmla="*/ 3184 w 6434"/>
              <a:gd name="T9" fmla="*/ 180 h 6458"/>
              <a:gd name="T10" fmla="*/ 3040 w 6434"/>
              <a:gd name="T11" fmla="*/ 103 h 6458"/>
              <a:gd name="T12" fmla="*/ 2883 w 6434"/>
              <a:gd name="T13" fmla="*/ 51 h 6458"/>
              <a:gd name="T14" fmla="*/ 2715 w 6434"/>
              <a:gd name="T15" fmla="*/ 25 h 6458"/>
              <a:gd name="T16" fmla="*/ 2647 w 6434"/>
              <a:gd name="T17" fmla="*/ 2989 h 6458"/>
              <a:gd name="T18" fmla="*/ 2647 w 6434"/>
              <a:gd name="T19" fmla="*/ 4404 h 6458"/>
              <a:gd name="T20" fmla="*/ 2625 w 6434"/>
              <a:gd name="T21" fmla="*/ 4630 h 6458"/>
              <a:gd name="T22" fmla="*/ 2585 w 6434"/>
              <a:gd name="T23" fmla="*/ 4810 h 6458"/>
              <a:gd name="T24" fmla="*/ 2496 w 6434"/>
              <a:gd name="T25" fmla="*/ 5013 h 6458"/>
              <a:gd name="T26" fmla="*/ 2389 w 6434"/>
              <a:gd name="T27" fmla="*/ 5153 h 6458"/>
              <a:gd name="T28" fmla="*/ 2246 w 6434"/>
              <a:gd name="T29" fmla="*/ 5266 h 6458"/>
              <a:gd name="T30" fmla="*/ 2134 w 6434"/>
              <a:gd name="T31" fmla="*/ 5319 h 6458"/>
              <a:gd name="T32" fmla="*/ 2003 w 6434"/>
              <a:gd name="T33" fmla="*/ 5353 h 6458"/>
              <a:gd name="T34" fmla="*/ 1818 w 6434"/>
              <a:gd name="T35" fmla="*/ 5367 h 6458"/>
              <a:gd name="T36" fmla="*/ 1604 w 6434"/>
              <a:gd name="T37" fmla="*/ 5347 h 6458"/>
              <a:gd name="T38" fmla="*/ 1477 w 6434"/>
              <a:gd name="T39" fmla="*/ 5310 h 6458"/>
              <a:gd name="T40" fmla="*/ 1389 w 6434"/>
              <a:gd name="T41" fmla="*/ 5266 h 6458"/>
              <a:gd name="T42" fmla="*/ 1216 w 6434"/>
              <a:gd name="T43" fmla="*/ 5121 h 6458"/>
              <a:gd name="T44" fmla="*/ 1118 w 6434"/>
              <a:gd name="T45" fmla="*/ 4975 h 6458"/>
              <a:gd name="T46" fmla="*/ 1037 w 6434"/>
              <a:gd name="T47" fmla="*/ 4766 h 6458"/>
              <a:gd name="T48" fmla="*/ 1004 w 6434"/>
              <a:gd name="T49" fmla="*/ 4584 h 6458"/>
              <a:gd name="T50" fmla="*/ 985 w 6434"/>
              <a:gd name="T51" fmla="*/ 4359 h 6458"/>
              <a:gd name="T52" fmla="*/ 0 w 6434"/>
              <a:gd name="T53" fmla="*/ 4315 h 6458"/>
              <a:gd name="T54" fmla="*/ 13 w 6434"/>
              <a:gd name="T55" fmla="*/ 4635 h 6458"/>
              <a:gd name="T56" fmla="*/ 48 w 6434"/>
              <a:gd name="T57" fmla="*/ 4920 h 6458"/>
              <a:gd name="T58" fmla="*/ 110 w 6434"/>
              <a:gd name="T59" fmla="*/ 5172 h 6458"/>
              <a:gd name="T60" fmla="*/ 192 w 6434"/>
              <a:gd name="T61" fmla="*/ 5392 h 6458"/>
              <a:gd name="T62" fmla="*/ 287 w 6434"/>
              <a:gd name="T63" fmla="*/ 5590 h 6458"/>
              <a:gd name="T64" fmla="*/ 397 w 6434"/>
              <a:gd name="T65" fmla="*/ 5761 h 6458"/>
              <a:gd name="T66" fmla="*/ 543 w 6434"/>
              <a:gd name="T67" fmla="*/ 5938 h 6458"/>
              <a:gd name="T68" fmla="*/ 753 w 6434"/>
              <a:gd name="T69" fmla="*/ 6122 h 6458"/>
              <a:gd name="T70" fmla="*/ 864 w 6434"/>
              <a:gd name="T71" fmla="*/ 6194 h 6458"/>
              <a:gd name="T72" fmla="*/ 1138 w 6434"/>
              <a:gd name="T73" fmla="*/ 6327 h 6458"/>
              <a:gd name="T74" fmla="*/ 1341 w 6434"/>
              <a:gd name="T75" fmla="*/ 6396 h 6458"/>
              <a:gd name="T76" fmla="*/ 1563 w 6434"/>
              <a:gd name="T77" fmla="*/ 6442 h 6458"/>
              <a:gd name="T78" fmla="*/ 1818 w 6434"/>
              <a:gd name="T79" fmla="*/ 6458 h 6458"/>
              <a:gd name="T80" fmla="*/ 2030 w 6434"/>
              <a:gd name="T81" fmla="*/ 6447 h 6458"/>
              <a:gd name="T82" fmla="*/ 2245 w 6434"/>
              <a:gd name="T83" fmla="*/ 6409 h 6458"/>
              <a:gd name="T84" fmla="*/ 2445 w 6434"/>
              <a:gd name="T85" fmla="*/ 6348 h 6458"/>
              <a:gd name="T86" fmla="*/ 2714 w 6434"/>
              <a:gd name="T87" fmla="*/ 6225 h 6458"/>
              <a:gd name="T88" fmla="*/ 2854 w 6434"/>
              <a:gd name="T89" fmla="*/ 6141 h 6458"/>
              <a:gd name="T90" fmla="*/ 3040 w 6434"/>
              <a:gd name="T91" fmla="*/ 5989 h 6458"/>
              <a:gd name="T92" fmla="*/ 3214 w 6434"/>
              <a:gd name="T93" fmla="*/ 5794 h 6458"/>
              <a:gd name="T94" fmla="*/ 3326 w 6434"/>
              <a:gd name="T95" fmla="*/ 5625 h 6458"/>
              <a:gd name="T96" fmla="*/ 3425 w 6434"/>
              <a:gd name="T97" fmla="*/ 5435 h 6458"/>
              <a:gd name="T98" fmla="*/ 3510 w 6434"/>
              <a:gd name="T99" fmla="*/ 5218 h 6458"/>
              <a:gd name="T100" fmla="*/ 3576 w 6434"/>
              <a:gd name="T101" fmla="*/ 4972 h 6458"/>
              <a:gd name="T102" fmla="*/ 3617 w 6434"/>
              <a:gd name="T103" fmla="*/ 4694 h 6458"/>
              <a:gd name="T104" fmla="*/ 3634 w 6434"/>
              <a:gd name="T105" fmla="*/ 4382 h 6458"/>
              <a:gd name="T106" fmla="*/ 5545 w 6434"/>
              <a:gd name="T107" fmla="*/ 5931 h 6458"/>
              <a:gd name="T108" fmla="*/ 5671 w 6434"/>
              <a:gd name="T109" fmla="*/ 6100 h 6458"/>
              <a:gd name="T110" fmla="*/ 5823 w 6434"/>
              <a:gd name="T111" fmla="*/ 6238 h 6458"/>
              <a:gd name="T112" fmla="*/ 5999 w 6434"/>
              <a:gd name="T113" fmla="*/ 6338 h 6458"/>
              <a:gd name="T114" fmla="*/ 6178 w 6434"/>
              <a:gd name="T115" fmla="*/ 6403 h 6458"/>
              <a:gd name="T116" fmla="*/ 6434 w 6434"/>
              <a:gd name="T117" fmla="*/ 6435 h 6458"/>
              <a:gd name="T118" fmla="*/ 6431 w 6434"/>
              <a:gd name="T119" fmla="*/ 0 h 6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4" h="6458">
                <a:moveTo>
                  <a:pt x="6431" y="0"/>
                </a:moveTo>
                <a:lnTo>
                  <a:pt x="6431" y="0"/>
                </a:lnTo>
                <a:lnTo>
                  <a:pt x="5445" y="0"/>
                </a:lnTo>
                <a:lnTo>
                  <a:pt x="5439" y="3787"/>
                </a:lnTo>
                <a:lnTo>
                  <a:pt x="4256" y="1778"/>
                </a:lnTo>
                <a:lnTo>
                  <a:pt x="4256" y="1778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01" y="499"/>
                </a:lnTo>
                <a:lnTo>
                  <a:pt x="3484" y="472"/>
                </a:lnTo>
                <a:lnTo>
                  <a:pt x="3466" y="445"/>
                </a:lnTo>
                <a:lnTo>
                  <a:pt x="3446" y="418"/>
                </a:lnTo>
                <a:lnTo>
                  <a:pt x="3426" y="393"/>
                </a:lnTo>
                <a:lnTo>
                  <a:pt x="3405" y="369"/>
                </a:lnTo>
                <a:lnTo>
                  <a:pt x="3384" y="345"/>
                </a:lnTo>
                <a:lnTo>
                  <a:pt x="3361" y="321"/>
                </a:lnTo>
                <a:lnTo>
                  <a:pt x="3339" y="298"/>
                </a:lnTo>
                <a:lnTo>
                  <a:pt x="3315" y="277"/>
                </a:lnTo>
                <a:lnTo>
                  <a:pt x="3289" y="256"/>
                </a:lnTo>
                <a:lnTo>
                  <a:pt x="3265" y="235"/>
                </a:lnTo>
                <a:lnTo>
                  <a:pt x="3238" y="216"/>
                </a:lnTo>
                <a:lnTo>
                  <a:pt x="3211" y="196"/>
                </a:lnTo>
                <a:lnTo>
                  <a:pt x="3184" y="180"/>
                </a:lnTo>
                <a:lnTo>
                  <a:pt x="3158" y="163"/>
                </a:lnTo>
                <a:lnTo>
                  <a:pt x="3129" y="146"/>
                </a:lnTo>
                <a:lnTo>
                  <a:pt x="3100" y="130"/>
                </a:lnTo>
                <a:lnTo>
                  <a:pt x="3070" y="116"/>
                </a:lnTo>
                <a:lnTo>
                  <a:pt x="3040" y="103"/>
                </a:lnTo>
                <a:lnTo>
                  <a:pt x="3009" y="90"/>
                </a:lnTo>
                <a:lnTo>
                  <a:pt x="2980" y="79"/>
                </a:lnTo>
                <a:lnTo>
                  <a:pt x="2947" y="68"/>
                </a:lnTo>
                <a:lnTo>
                  <a:pt x="2916" y="59"/>
                </a:lnTo>
                <a:lnTo>
                  <a:pt x="2883" y="51"/>
                </a:lnTo>
                <a:lnTo>
                  <a:pt x="2851" y="44"/>
                </a:lnTo>
                <a:lnTo>
                  <a:pt x="2817" y="37"/>
                </a:lnTo>
                <a:lnTo>
                  <a:pt x="2783" y="33"/>
                </a:lnTo>
                <a:lnTo>
                  <a:pt x="2749" y="28"/>
                </a:lnTo>
                <a:lnTo>
                  <a:pt x="2715" y="25"/>
                </a:lnTo>
                <a:lnTo>
                  <a:pt x="2681" y="23"/>
                </a:lnTo>
                <a:lnTo>
                  <a:pt x="2646" y="23"/>
                </a:lnTo>
                <a:lnTo>
                  <a:pt x="2646" y="2955"/>
                </a:lnTo>
                <a:lnTo>
                  <a:pt x="2646" y="2955"/>
                </a:lnTo>
                <a:lnTo>
                  <a:pt x="2647" y="2989"/>
                </a:lnTo>
                <a:lnTo>
                  <a:pt x="2649" y="3023"/>
                </a:lnTo>
                <a:lnTo>
                  <a:pt x="2649" y="4315"/>
                </a:lnTo>
                <a:lnTo>
                  <a:pt x="2649" y="4315"/>
                </a:lnTo>
                <a:lnTo>
                  <a:pt x="2649" y="4359"/>
                </a:lnTo>
                <a:lnTo>
                  <a:pt x="2647" y="4404"/>
                </a:lnTo>
                <a:lnTo>
                  <a:pt x="2645" y="4448"/>
                </a:lnTo>
                <a:lnTo>
                  <a:pt x="2642" y="4493"/>
                </a:lnTo>
                <a:lnTo>
                  <a:pt x="2636" y="4539"/>
                </a:lnTo>
                <a:lnTo>
                  <a:pt x="2630" y="4584"/>
                </a:lnTo>
                <a:lnTo>
                  <a:pt x="2625" y="4630"/>
                </a:lnTo>
                <a:lnTo>
                  <a:pt x="2616" y="4676"/>
                </a:lnTo>
                <a:lnTo>
                  <a:pt x="2616" y="4676"/>
                </a:lnTo>
                <a:lnTo>
                  <a:pt x="2608" y="4722"/>
                </a:lnTo>
                <a:lnTo>
                  <a:pt x="2596" y="4766"/>
                </a:lnTo>
                <a:lnTo>
                  <a:pt x="2585" y="4810"/>
                </a:lnTo>
                <a:lnTo>
                  <a:pt x="2571" y="4852"/>
                </a:lnTo>
                <a:lnTo>
                  <a:pt x="2554" y="4895"/>
                </a:lnTo>
                <a:lnTo>
                  <a:pt x="2537" y="4936"/>
                </a:lnTo>
                <a:lnTo>
                  <a:pt x="2517" y="4975"/>
                </a:lnTo>
                <a:lnTo>
                  <a:pt x="2496" y="5013"/>
                </a:lnTo>
                <a:lnTo>
                  <a:pt x="2496" y="5013"/>
                </a:lnTo>
                <a:lnTo>
                  <a:pt x="2472" y="5050"/>
                </a:lnTo>
                <a:lnTo>
                  <a:pt x="2447" y="5087"/>
                </a:lnTo>
                <a:lnTo>
                  <a:pt x="2418" y="5121"/>
                </a:lnTo>
                <a:lnTo>
                  <a:pt x="2389" y="5153"/>
                </a:lnTo>
                <a:lnTo>
                  <a:pt x="2356" y="5183"/>
                </a:lnTo>
                <a:lnTo>
                  <a:pt x="2321" y="5213"/>
                </a:lnTo>
                <a:lnTo>
                  <a:pt x="2284" y="5240"/>
                </a:lnTo>
                <a:lnTo>
                  <a:pt x="2246" y="5266"/>
                </a:lnTo>
                <a:lnTo>
                  <a:pt x="2246" y="5266"/>
                </a:lnTo>
                <a:lnTo>
                  <a:pt x="2225" y="5278"/>
                </a:lnTo>
                <a:lnTo>
                  <a:pt x="2204" y="5289"/>
                </a:lnTo>
                <a:lnTo>
                  <a:pt x="2181" y="5300"/>
                </a:lnTo>
                <a:lnTo>
                  <a:pt x="2158" y="5310"/>
                </a:lnTo>
                <a:lnTo>
                  <a:pt x="2134" y="5319"/>
                </a:lnTo>
                <a:lnTo>
                  <a:pt x="2109" y="5327"/>
                </a:lnTo>
                <a:lnTo>
                  <a:pt x="2083" y="5334"/>
                </a:lnTo>
                <a:lnTo>
                  <a:pt x="2058" y="5341"/>
                </a:lnTo>
                <a:lnTo>
                  <a:pt x="2030" y="5347"/>
                </a:lnTo>
                <a:lnTo>
                  <a:pt x="2003" y="5353"/>
                </a:lnTo>
                <a:lnTo>
                  <a:pt x="1973" y="5357"/>
                </a:lnTo>
                <a:lnTo>
                  <a:pt x="1943" y="5360"/>
                </a:lnTo>
                <a:lnTo>
                  <a:pt x="1883" y="5365"/>
                </a:lnTo>
                <a:lnTo>
                  <a:pt x="1818" y="5367"/>
                </a:lnTo>
                <a:lnTo>
                  <a:pt x="1818" y="5367"/>
                </a:lnTo>
                <a:lnTo>
                  <a:pt x="1753" y="5365"/>
                </a:lnTo>
                <a:lnTo>
                  <a:pt x="1690" y="5360"/>
                </a:lnTo>
                <a:lnTo>
                  <a:pt x="1661" y="5357"/>
                </a:lnTo>
                <a:lnTo>
                  <a:pt x="1633" y="5353"/>
                </a:lnTo>
                <a:lnTo>
                  <a:pt x="1604" y="5347"/>
                </a:lnTo>
                <a:lnTo>
                  <a:pt x="1577" y="5341"/>
                </a:lnTo>
                <a:lnTo>
                  <a:pt x="1551" y="5334"/>
                </a:lnTo>
                <a:lnTo>
                  <a:pt x="1525" y="5327"/>
                </a:lnTo>
                <a:lnTo>
                  <a:pt x="1500" y="5319"/>
                </a:lnTo>
                <a:lnTo>
                  <a:pt x="1477" y="5310"/>
                </a:lnTo>
                <a:lnTo>
                  <a:pt x="1453" y="5300"/>
                </a:lnTo>
                <a:lnTo>
                  <a:pt x="1430" y="5289"/>
                </a:lnTo>
                <a:lnTo>
                  <a:pt x="1409" y="5278"/>
                </a:lnTo>
                <a:lnTo>
                  <a:pt x="1389" y="5266"/>
                </a:lnTo>
                <a:lnTo>
                  <a:pt x="1389" y="5266"/>
                </a:lnTo>
                <a:lnTo>
                  <a:pt x="1350" y="5240"/>
                </a:lnTo>
                <a:lnTo>
                  <a:pt x="1313" y="5213"/>
                </a:lnTo>
                <a:lnTo>
                  <a:pt x="1278" y="5183"/>
                </a:lnTo>
                <a:lnTo>
                  <a:pt x="1245" y="5153"/>
                </a:lnTo>
                <a:lnTo>
                  <a:pt x="1216" y="5121"/>
                </a:lnTo>
                <a:lnTo>
                  <a:pt x="1187" y="5087"/>
                </a:lnTo>
                <a:lnTo>
                  <a:pt x="1162" y="5050"/>
                </a:lnTo>
                <a:lnTo>
                  <a:pt x="1139" y="5013"/>
                </a:lnTo>
                <a:lnTo>
                  <a:pt x="1139" y="5013"/>
                </a:lnTo>
                <a:lnTo>
                  <a:pt x="1118" y="4975"/>
                </a:lnTo>
                <a:lnTo>
                  <a:pt x="1098" y="4936"/>
                </a:lnTo>
                <a:lnTo>
                  <a:pt x="1080" y="4895"/>
                </a:lnTo>
                <a:lnTo>
                  <a:pt x="1064" y="4852"/>
                </a:lnTo>
                <a:lnTo>
                  <a:pt x="1050" y="4810"/>
                </a:lnTo>
                <a:lnTo>
                  <a:pt x="1037" y="4766"/>
                </a:lnTo>
                <a:lnTo>
                  <a:pt x="1026" y="4722"/>
                </a:lnTo>
                <a:lnTo>
                  <a:pt x="1018" y="4676"/>
                </a:lnTo>
                <a:lnTo>
                  <a:pt x="1018" y="4676"/>
                </a:lnTo>
                <a:lnTo>
                  <a:pt x="1011" y="4630"/>
                </a:lnTo>
                <a:lnTo>
                  <a:pt x="1004" y="4584"/>
                </a:lnTo>
                <a:lnTo>
                  <a:pt x="998" y="4539"/>
                </a:lnTo>
                <a:lnTo>
                  <a:pt x="994" y="4493"/>
                </a:lnTo>
                <a:lnTo>
                  <a:pt x="989" y="4448"/>
                </a:lnTo>
                <a:lnTo>
                  <a:pt x="988" y="4404"/>
                </a:lnTo>
                <a:lnTo>
                  <a:pt x="985" y="4359"/>
                </a:lnTo>
                <a:lnTo>
                  <a:pt x="985" y="4315"/>
                </a:lnTo>
                <a:lnTo>
                  <a:pt x="985" y="0"/>
                </a:lnTo>
                <a:lnTo>
                  <a:pt x="0" y="0"/>
                </a:lnTo>
                <a:lnTo>
                  <a:pt x="0" y="4315"/>
                </a:lnTo>
                <a:lnTo>
                  <a:pt x="0" y="4315"/>
                </a:lnTo>
                <a:lnTo>
                  <a:pt x="0" y="4382"/>
                </a:lnTo>
                <a:lnTo>
                  <a:pt x="1" y="4447"/>
                </a:lnTo>
                <a:lnTo>
                  <a:pt x="4" y="4510"/>
                </a:lnTo>
                <a:lnTo>
                  <a:pt x="7" y="4572"/>
                </a:lnTo>
                <a:lnTo>
                  <a:pt x="13" y="4635"/>
                </a:lnTo>
                <a:lnTo>
                  <a:pt x="17" y="4694"/>
                </a:lnTo>
                <a:lnTo>
                  <a:pt x="24" y="4752"/>
                </a:lnTo>
                <a:lnTo>
                  <a:pt x="31" y="4810"/>
                </a:lnTo>
                <a:lnTo>
                  <a:pt x="40" y="4865"/>
                </a:lnTo>
                <a:lnTo>
                  <a:pt x="48" y="4920"/>
                </a:lnTo>
                <a:lnTo>
                  <a:pt x="59" y="4972"/>
                </a:lnTo>
                <a:lnTo>
                  <a:pt x="71" y="5025"/>
                </a:lnTo>
                <a:lnTo>
                  <a:pt x="82" y="5076"/>
                </a:lnTo>
                <a:lnTo>
                  <a:pt x="96" y="5124"/>
                </a:lnTo>
                <a:lnTo>
                  <a:pt x="110" y="5172"/>
                </a:lnTo>
                <a:lnTo>
                  <a:pt x="124" y="5218"/>
                </a:lnTo>
                <a:lnTo>
                  <a:pt x="124" y="5218"/>
                </a:lnTo>
                <a:lnTo>
                  <a:pt x="157" y="5307"/>
                </a:lnTo>
                <a:lnTo>
                  <a:pt x="174" y="5351"/>
                </a:lnTo>
                <a:lnTo>
                  <a:pt x="192" y="5392"/>
                </a:lnTo>
                <a:lnTo>
                  <a:pt x="211" y="5435"/>
                </a:lnTo>
                <a:lnTo>
                  <a:pt x="229" y="5474"/>
                </a:lnTo>
                <a:lnTo>
                  <a:pt x="247" y="5514"/>
                </a:lnTo>
                <a:lnTo>
                  <a:pt x="267" y="5552"/>
                </a:lnTo>
                <a:lnTo>
                  <a:pt x="287" y="5590"/>
                </a:lnTo>
                <a:lnTo>
                  <a:pt x="308" y="5625"/>
                </a:lnTo>
                <a:lnTo>
                  <a:pt x="329" y="5661"/>
                </a:lnTo>
                <a:lnTo>
                  <a:pt x="352" y="5696"/>
                </a:lnTo>
                <a:lnTo>
                  <a:pt x="373" y="5729"/>
                </a:lnTo>
                <a:lnTo>
                  <a:pt x="397" y="5761"/>
                </a:lnTo>
                <a:lnTo>
                  <a:pt x="420" y="5794"/>
                </a:lnTo>
                <a:lnTo>
                  <a:pt x="444" y="5823"/>
                </a:lnTo>
                <a:lnTo>
                  <a:pt x="444" y="5823"/>
                </a:lnTo>
                <a:lnTo>
                  <a:pt x="493" y="5883"/>
                </a:lnTo>
                <a:lnTo>
                  <a:pt x="543" y="5938"/>
                </a:lnTo>
                <a:lnTo>
                  <a:pt x="594" y="5989"/>
                </a:lnTo>
                <a:lnTo>
                  <a:pt x="646" y="6037"/>
                </a:lnTo>
                <a:lnTo>
                  <a:pt x="700" y="6081"/>
                </a:lnTo>
                <a:lnTo>
                  <a:pt x="727" y="6102"/>
                </a:lnTo>
                <a:lnTo>
                  <a:pt x="753" y="6122"/>
                </a:lnTo>
                <a:lnTo>
                  <a:pt x="780" y="6141"/>
                </a:lnTo>
                <a:lnTo>
                  <a:pt x="808" y="6160"/>
                </a:lnTo>
                <a:lnTo>
                  <a:pt x="835" y="6177"/>
                </a:lnTo>
                <a:lnTo>
                  <a:pt x="864" y="6194"/>
                </a:lnTo>
                <a:lnTo>
                  <a:pt x="864" y="6194"/>
                </a:lnTo>
                <a:lnTo>
                  <a:pt x="920" y="6225"/>
                </a:lnTo>
                <a:lnTo>
                  <a:pt x="975" y="6253"/>
                </a:lnTo>
                <a:lnTo>
                  <a:pt x="1030" y="6280"/>
                </a:lnTo>
                <a:lnTo>
                  <a:pt x="1084" y="6304"/>
                </a:lnTo>
                <a:lnTo>
                  <a:pt x="1138" y="6327"/>
                </a:lnTo>
                <a:lnTo>
                  <a:pt x="1190" y="6348"/>
                </a:lnTo>
                <a:lnTo>
                  <a:pt x="1241" y="6366"/>
                </a:lnTo>
                <a:lnTo>
                  <a:pt x="1292" y="6382"/>
                </a:lnTo>
                <a:lnTo>
                  <a:pt x="1292" y="6382"/>
                </a:lnTo>
                <a:lnTo>
                  <a:pt x="1341" y="6396"/>
                </a:lnTo>
                <a:lnTo>
                  <a:pt x="1389" y="6409"/>
                </a:lnTo>
                <a:lnTo>
                  <a:pt x="1436" y="6420"/>
                </a:lnTo>
                <a:lnTo>
                  <a:pt x="1480" y="6428"/>
                </a:lnTo>
                <a:lnTo>
                  <a:pt x="1522" y="6437"/>
                </a:lnTo>
                <a:lnTo>
                  <a:pt x="1563" y="6442"/>
                </a:lnTo>
                <a:lnTo>
                  <a:pt x="1603" y="6447"/>
                </a:lnTo>
                <a:lnTo>
                  <a:pt x="1640" y="6450"/>
                </a:lnTo>
                <a:lnTo>
                  <a:pt x="1640" y="6450"/>
                </a:lnTo>
                <a:lnTo>
                  <a:pt x="1757" y="6457"/>
                </a:lnTo>
                <a:lnTo>
                  <a:pt x="1818" y="6458"/>
                </a:lnTo>
                <a:lnTo>
                  <a:pt x="1818" y="6458"/>
                </a:lnTo>
                <a:lnTo>
                  <a:pt x="1873" y="6457"/>
                </a:lnTo>
                <a:lnTo>
                  <a:pt x="1992" y="6450"/>
                </a:lnTo>
                <a:lnTo>
                  <a:pt x="1992" y="6450"/>
                </a:lnTo>
                <a:lnTo>
                  <a:pt x="2030" y="6447"/>
                </a:lnTo>
                <a:lnTo>
                  <a:pt x="2069" y="6442"/>
                </a:lnTo>
                <a:lnTo>
                  <a:pt x="2110" y="6437"/>
                </a:lnTo>
                <a:lnTo>
                  <a:pt x="2153" y="6428"/>
                </a:lnTo>
                <a:lnTo>
                  <a:pt x="2198" y="6420"/>
                </a:lnTo>
                <a:lnTo>
                  <a:pt x="2245" y="6409"/>
                </a:lnTo>
                <a:lnTo>
                  <a:pt x="2293" y="6396"/>
                </a:lnTo>
                <a:lnTo>
                  <a:pt x="2342" y="6382"/>
                </a:lnTo>
                <a:lnTo>
                  <a:pt x="2342" y="6382"/>
                </a:lnTo>
                <a:lnTo>
                  <a:pt x="2393" y="6366"/>
                </a:lnTo>
                <a:lnTo>
                  <a:pt x="2445" y="6348"/>
                </a:lnTo>
                <a:lnTo>
                  <a:pt x="2498" y="6327"/>
                </a:lnTo>
                <a:lnTo>
                  <a:pt x="2550" y="6304"/>
                </a:lnTo>
                <a:lnTo>
                  <a:pt x="2604" y="6280"/>
                </a:lnTo>
                <a:lnTo>
                  <a:pt x="2659" y="6253"/>
                </a:lnTo>
                <a:lnTo>
                  <a:pt x="2714" y="6225"/>
                </a:lnTo>
                <a:lnTo>
                  <a:pt x="2770" y="6194"/>
                </a:lnTo>
                <a:lnTo>
                  <a:pt x="2770" y="6194"/>
                </a:lnTo>
                <a:lnTo>
                  <a:pt x="2799" y="6177"/>
                </a:lnTo>
                <a:lnTo>
                  <a:pt x="2827" y="6160"/>
                </a:lnTo>
                <a:lnTo>
                  <a:pt x="2854" y="6141"/>
                </a:lnTo>
                <a:lnTo>
                  <a:pt x="2882" y="6122"/>
                </a:lnTo>
                <a:lnTo>
                  <a:pt x="2909" y="6102"/>
                </a:lnTo>
                <a:lnTo>
                  <a:pt x="2936" y="6081"/>
                </a:lnTo>
                <a:lnTo>
                  <a:pt x="2988" y="6037"/>
                </a:lnTo>
                <a:lnTo>
                  <a:pt x="3040" y="5989"/>
                </a:lnTo>
                <a:lnTo>
                  <a:pt x="3091" y="5938"/>
                </a:lnTo>
                <a:lnTo>
                  <a:pt x="3142" y="5883"/>
                </a:lnTo>
                <a:lnTo>
                  <a:pt x="3190" y="5823"/>
                </a:lnTo>
                <a:lnTo>
                  <a:pt x="3190" y="5823"/>
                </a:lnTo>
                <a:lnTo>
                  <a:pt x="3214" y="5794"/>
                </a:lnTo>
                <a:lnTo>
                  <a:pt x="3238" y="5761"/>
                </a:lnTo>
                <a:lnTo>
                  <a:pt x="3261" y="5729"/>
                </a:lnTo>
                <a:lnTo>
                  <a:pt x="3283" y="5696"/>
                </a:lnTo>
                <a:lnTo>
                  <a:pt x="3305" y="5661"/>
                </a:lnTo>
                <a:lnTo>
                  <a:pt x="3326" y="5625"/>
                </a:lnTo>
                <a:lnTo>
                  <a:pt x="3347" y="5590"/>
                </a:lnTo>
                <a:lnTo>
                  <a:pt x="3367" y="5552"/>
                </a:lnTo>
                <a:lnTo>
                  <a:pt x="3387" y="5514"/>
                </a:lnTo>
                <a:lnTo>
                  <a:pt x="3406" y="5474"/>
                </a:lnTo>
                <a:lnTo>
                  <a:pt x="3425" y="5435"/>
                </a:lnTo>
                <a:lnTo>
                  <a:pt x="3443" y="5392"/>
                </a:lnTo>
                <a:lnTo>
                  <a:pt x="3460" y="5351"/>
                </a:lnTo>
                <a:lnTo>
                  <a:pt x="3477" y="5307"/>
                </a:lnTo>
                <a:lnTo>
                  <a:pt x="3510" y="5218"/>
                </a:lnTo>
                <a:lnTo>
                  <a:pt x="3510" y="5218"/>
                </a:lnTo>
                <a:lnTo>
                  <a:pt x="3525" y="5172"/>
                </a:lnTo>
                <a:lnTo>
                  <a:pt x="3539" y="5124"/>
                </a:lnTo>
                <a:lnTo>
                  <a:pt x="3552" y="5076"/>
                </a:lnTo>
                <a:lnTo>
                  <a:pt x="3565" y="5025"/>
                </a:lnTo>
                <a:lnTo>
                  <a:pt x="3576" y="4972"/>
                </a:lnTo>
                <a:lnTo>
                  <a:pt x="3586" y="4920"/>
                </a:lnTo>
                <a:lnTo>
                  <a:pt x="3594" y="4865"/>
                </a:lnTo>
                <a:lnTo>
                  <a:pt x="3603" y="4810"/>
                </a:lnTo>
                <a:lnTo>
                  <a:pt x="3611" y="4752"/>
                </a:lnTo>
                <a:lnTo>
                  <a:pt x="3617" y="4694"/>
                </a:lnTo>
                <a:lnTo>
                  <a:pt x="3623" y="4635"/>
                </a:lnTo>
                <a:lnTo>
                  <a:pt x="3627" y="4572"/>
                </a:lnTo>
                <a:lnTo>
                  <a:pt x="3630" y="4510"/>
                </a:lnTo>
                <a:lnTo>
                  <a:pt x="3633" y="4447"/>
                </a:lnTo>
                <a:lnTo>
                  <a:pt x="3634" y="4382"/>
                </a:lnTo>
                <a:lnTo>
                  <a:pt x="3634" y="4315"/>
                </a:lnTo>
                <a:lnTo>
                  <a:pt x="3634" y="3952"/>
                </a:lnTo>
                <a:lnTo>
                  <a:pt x="3641" y="2653"/>
                </a:lnTo>
                <a:lnTo>
                  <a:pt x="5545" y="5931"/>
                </a:lnTo>
                <a:lnTo>
                  <a:pt x="5545" y="5931"/>
                </a:lnTo>
                <a:lnTo>
                  <a:pt x="5568" y="5968"/>
                </a:lnTo>
                <a:lnTo>
                  <a:pt x="5592" y="6003"/>
                </a:lnTo>
                <a:lnTo>
                  <a:pt x="5617" y="6037"/>
                </a:lnTo>
                <a:lnTo>
                  <a:pt x="5642" y="6069"/>
                </a:lnTo>
                <a:lnTo>
                  <a:pt x="5671" y="6100"/>
                </a:lnTo>
                <a:lnTo>
                  <a:pt x="5699" y="6130"/>
                </a:lnTo>
                <a:lnTo>
                  <a:pt x="5729" y="6160"/>
                </a:lnTo>
                <a:lnTo>
                  <a:pt x="5760" y="6187"/>
                </a:lnTo>
                <a:lnTo>
                  <a:pt x="5791" y="6212"/>
                </a:lnTo>
                <a:lnTo>
                  <a:pt x="5823" y="6238"/>
                </a:lnTo>
                <a:lnTo>
                  <a:pt x="5857" y="6260"/>
                </a:lnTo>
                <a:lnTo>
                  <a:pt x="5891" y="6281"/>
                </a:lnTo>
                <a:lnTo>
                  <a:pt x="5927" y="6301"/>
                </a:lnTo>
                <a:lnTo>
                  <a:pt x="5962" y="6321"/>
                </a:lnTo>
                <a:lnTo>
                  <a:pt x="5999" y="6338"/>
                </a:lnTo>
                <a:lnTo>
                  <a:pt x="6035" y="6353"/>
                </a:lnTo>
                <a:lnTo>
                  <a:pt x="6035" y="6353"/>
                </a:lnTo>
                <a:lnTo>
                  <a:pt x="6082" y="6372"/>
                </a:lnTo>
                <a:lnTo>
                  <a:pt x="6129" y="6389"/>
                </a:lnTo>
                <a:lnTo>
                  <a:pt x="6178" y="6403"/>
                </a:lnTo>
                <a:lnTo>
                  <a:pt x="6228" y="6414"/>
                </a:lnTo>
                <a:lnTo>
                  <a:pt x="6279" y="6424"/>
                </a:lnTo>
                <a:lnTo>
                  <a:pt x="6329" y="6430"/>
                </a:lnTo>
                <a:lnTo>
                  <a:pt x="6382" y="6434"/>
                </a:lnTo>
                <a:lnTo>
                  <a:pt x="6434" y="6435"/>
                </a:lnTo>
                <a:lnTo>
                  <a:pt x="6434" y="3503"/>
                </a:lnTo>
                <a:lnTo>
                  <a:pt x="6434" y="3503"/>
                </a:lnTo>
                <a:lnTo>
                  <a:pt x="6433" y="3469"/>
                </a:lnTo>
                <a:lnTo>
                  <a:pt x="6431" y="3435"/>
                </a:lnTo>
                <a:lnTo>
                  <a:pt x="64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12192000" cy="6258560"/>
          </a:xfrm>
          <a:prstGeom prst="rect">
            <a:avLst/>
          </a:prstGeom>
          <a:solidFill>
            <a:srgbClr val="FF6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42949" y="628619"/>
            <a:ext cx="10864851" cy="1219231"/>
          </a:xfrm>
        </p:spPr>
        <p:txBody>
          <a:bodyPr anchor="t">
            <a:noAutofit/>
          </a:bodyPr>
          <a:lstStyle>
            <a:lvl1pPr algn="l">
              <a:defRPr sz="3000">
                <a:solidFill>
                  <a:srgbClr val="3F2A5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diapositive </a:t>
            </a:r>
            <a:r>
              <a:rPr lang="fr-FR" dirty="0" err="1"/>
              <a:t>Yncrea</a:t>
            </a:r>
            <a:endParaRPr lang="fr-FR" dirty="0"/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4"/>
          </p:nvPr>
        </p:nvSpPr>
        <p:spPr>
          <a:xfrm>
            <a:off x="1081723" y="2524125"/>
            <a:ext cx="2500312" cy="2500313"/>
          </a:xfrm>
        </p:spPr>
        <p:txBody>
          <a:bodyPr/>
          <a:lstStyle/>
          <a:p>
            <a:endParaRPr lang="fr-FR"/>
          </a:p>
        </p:txBody>
      </p:sp>
      <p:sp>
        <p:nvSpPr>
          <p:cNvPr id="12" name="Espace réservé pour une image  4"/>
          <p:cNvSpPr>
            <a:spLocks noGrp="1"/>
          </p:cNvSpPr>
          <p:nvPr>
            <p:ph type="pic" sz="quarter" idx="15"/>
          </p:nvPr>
        </p:nvSpPr>
        <p:spPr>
          <a:xfrm>
            <a:off x="3597895" y="1953280"/>
            <a:ext cx="2500312" cy="2500313"/>
          </a:xfrm>
        </p:spPr>
        <p:txBody>
          <a:bodyPr/>
          <a:lstStyle/>
          <a:p>
            <a:endParaRPr lang="fr-FR"/>
          </a:p>
        </p:txBody>
      </p:sp>
      <p:sp>
        <p:nvSpPr>
          <p:cNvPr id="13" name="Espace réservé pour une image  4"/>
          <p:cNvSpPr>
            <a:spLocks noGrp="1"/>
          </p:cNvSpPr>
          <p:nvPr>
            <p:ph type="pic" sz="quarter" idx="16"/>
          </p:nvPr>
        </p:nvSpPr>
        <p:spPr>
          <a:xfrm>
            <a:off x="6108987" y="2385328"/>
            <a:ext cx="2500312" cy="2500313"/>
          </a:xfrm>
        </p:spPr>
        <p:txBody>
          <a:bodyPr/>
          <a:lstStyle/>
          <a:p>
            <a:endParaRPr lang="fr-FR"/>
          </a:p>
        </p:txBody>
      </p:sp>
      <p:sp>
        <p:nvSpPr>
          <p:cNvPr id="14" name="Espace réservé pour une image  4"/>
          <p:cNvSpPr>
            <a:spLocks noGrp="1"/>
          </p:cNvSpPr>
          <p:nvPr>
            <p:ph type="pic" sz="quarter" idx="17"/>
          </p:nvPr>
        </p:nvSpPr>
        <p:spPr>
          <a:xfrm>
            <a:off x="8620080" y="2169304"/>
            <a:ext cx="2500312" cy="2500313"/>
          </a:xfrm>
        </p:spPr>
        <p:txBody>
          <a:bodyPr/>
          <a:lstStyle/>
          <a:p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029" y="6370320"/>
            <a:ext cx="1210491" cy="37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7622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age ty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58574"/>
            <a:ext cx="12192000" cy="599426"/>
          </a:xfrm>
          <a:prstGeom prst="rect">
            <a:avLst/>
          </a:prstGeom>
          <a:solidFill>
            <a:srgbClr val="3F2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11564422" y="6228080"/>
            <a:ext cx="627578" cy="629919"/>
          </a:xfrm>
          <a:custGeom>
            <a:avLst/>
            <a:gdLst>
              <a:gd name="T0" fmla="*/ 4256 w 6434"/>
              <a:gd name="T1" fmla="*/ 1778 h 6458"/>
              <a:gd name="T2" fmla="*/ 3518 w 6434"/>
              <a:gd name="T3" fmla="*/ 527 h 6458"/>
              <a:gd name="T4" fmla="*/ 3426 w 6434"/>
              <a:gd name="T5" fmla="*/ 393 h 6458"/>
              <a:gd name="T6" fmla="*/ 3315 w 6434"/>
              <a:gd name="T7" fmla="*/ 277 h 6458"/>
              <a:gd name="T8" fmla="*/ 3184 w 6434"/>
              <a:gd name="T9" fmla="*/ 180 h 6458"/>
              <a:gd name="T10" fmla="*/ 3040 w 6434"/>
              <a:gd name="T11" fmla="*/ 103 h 6458"/>
              <a:gd name="T12" fmla="*/ 2883 w 6434"/>
              <a:gd name="T13" fmla="*/ 51 h 6458"/>
              <a:gd name="T14" fmla="*/ 2715 w 6434"/>
              <a:gd name="T15" fmla="*/ 25 h 6458"/>
              <a:gd name="T16" fmla="*/ 2647 w 6434"/>
              <a:gd name="T17" fmla="*/ 2989 h 6458"/>
              <a:gd name="T18" fmla="*/ 2647 w 6434"/>
              <a:gd name="T19" fmla="*/ 4404 h 6458"/>
              <a:gd name="T20" fmla="*/ 2625 w 6434"/>
              <a:gd name="T21" fmla="*/ 4630 h 6458"/>
              <a:gd name="T22" fmla="*/ 2585 w 6434"/>
              <a:gd name="T23" fmla="*/ 4810 h 6458"/>
              <a:gd name="T24" fmla="*/ 2496 w 6434"/>
              <a:gd name="T25" fmla="*/ 5013 h 6458"/>
              <a:gd name="T26" fmla="*/ 2389 w 6434"/>
              <a:gd name="T27" fmla="*/ 5153 h 6458"/>
              <a:gd name="T28" fmla="*/ 2246 w 6434"/>
              <a:gd name="T29" fmla="*/ 5266 h 6458"/>
              <a:gd name="T30" fmla="*/ 2134 w 6434"/>
              <a:gd name="T31" fmla="*/ 5319 h 6458"/>
              <a:gd name="T32" fmla="*/ 2003 w 6434"/>
              <a:gd name="T33" fmla="*/ 5353 h 6458"/>
              <a:gd name="T34" fmla="*/ 1818 w 6434"/>
              <a:gd name="T35" fmla="*/ 5367 h 6458"/>
              <a:gd name="T36" fmla="*/ 1604 w 6434"/>
              <a:gd name="T37" fmla="*/ 5347 h 6458"/>
              <a:gd name="T38" fmla="*/ 1477 w 6434"/>
              <a:gd name="T39" fmla="*/ 5310 h 6458"/>
              <a:gd name="T40" fmla="*/ 1389 w 6434"/>
              <a:gd name="T41" fmla="*/ 5266 h 6458"/>
              <a:gd name="T42" fmla="*/ 1216 w 6434"/>
              <a:gd name="T43" fmla="*/ 5121 h 6458"/>
              <a:gd name="T44" fmla="*/ 1118 w 6434"/>
              <a:gd name="T45" fmla="*/ 4975 h 6458"/>
              <a:gd name="T46" fmla="*/ 1037 w 6434"/>
              <a:gd name="T47" fmla="*/ 4766 h 6458"/>
              <a:gd name="T48" fmla="*/ 1004 w 6434"/>
              <a:gd name="T49" fmla="*/ 4584 h 6458"/>
              <a:gd name="T50" fmla="*/ 985 w 6434"/>
              <a:gd name="T51" fmla="*/ 4359 h 6458"/>
              <a:gd name="T52" fmla="*/ 0 w 6434"/>
              <a:gd name="T53" fmla="*/ 4315 h 6458"/>
              <a:gd name="T54" fmla="*/ 13 w 6434"/>
              <a:gd name="T55" fmla="*/ 4635 h 6458"/>
              <a:gd name="T56" fmla="*/ 48 w 6434"/>
              <a:gd name="T57" fmla="*/ 4920 h 6458"/>
              <a:gd name="T58" fmla="*/ 110 w 6434"/>
              <a:gd name="T59" fmla="*/ 5172 h 6458"/>
              <a:gd name="T60" fmla="*/ 192 w 6434"/>
              <a:gd name="T61" fmla="*/ 5392 h 6458"/>
              <a:gd name="T62" fmla="*/ 287 w 6434"/>
              <a:gd name="T63" fmla="*/ 5590 h 6458"/>
              <a:gd name="T64" fmla="*/ 397 w 6434"/>
              <a:gd name="T65" fmla="*/ 5761 h 6458"/>
              <a:gd name="T66" fmla="*/ 543 w 6434"/>
              <a:gd name="T67" fmla="*/ 5938 h 6458"/>
              <a:gd name="T68" fmla="*/ 753 w 6434"/>
              <a:gd name="T69" fmla="*/ 6122 h 6458"/>
              <a:gd name="T70" fmla="*/ 864 w 6434"/>
              <a:gd name="T71" fmla="*/ 6194 h 6458"/>
              <a:gd name="T72" fmla="*/ 1138 w 6434"/>
              <a:gd name="T73" fmla="*/ 6327 h 6458"/>
              <a:gd name="T74" fmla="*/ 1341 w 6434"/>
              <a:gd name="T75" fmla="*/ 6396 h 6458"/>
              <a:gd name="T76" fmla="*/ 1563 w 6434"/>
              <a:gd name="T77" fmla="*/ 6442 h 6458"/>
              <a:gd name="T78" fmla="*/ 1818 w 6434"/>
              <a:gd name="T79" fmla="*/ 6458 h 6458"/>
              <a:gd name="T80" fmla="*/ 2030 w 6434"/>
              <a:gd name="T81" fmla="*/ 6447 h 6458"/>
              <a:gd name="T82" fmla="*/ 2245 w 6434"/>
              <a:gd name="T83" fmla="*/ 6409 h 6458"/>
              <a:gd name="T84" fmla="*/ 2445 w 6434"/>
              <a:gd name="T85" fmla="*/ 6348 h 6458"/>
              <a:gd name="T86" fmla="*/ 2714 w 6434"/>
              <a:gd name="T87" fmla="*/ 6225 h 6458"/>
              <a:gd name="T88" fmla="*/ 2854 w 6434"/>
              <a:gd name="T89" fmla="*/ 6141 h 6458"/>
              <a:gd name="T90" fmla="*/ 3040 w 6434"/>
              <a:gd name="T91" fmla="*/ 5989 h 6458"/>
              <a:gd name="T92" fmla="*/ 3214 w 6434"/>
              <a:gd name="T93" fmla="*/ 5794 h 6458"/>
              <a:gd name="T94" fmla="*/ 3326 w 6434"/>
              <a:gd name="T95" fmla="*/ 5625 h 6458"/>
              <a:gd name="T96" fmla="*/ 3425 w 6434"/>
              <a:gd name="T97" fmla="*/ 5435 h 6458"/>
              <a:gd name="T98" fmla="*/ 3510 w 6434"/>
              <a:gd name="T99" fmla="*/ 5218 h 6458"/>
              <a:gd name="T100" fmla="*/ 3576 w 6434"/>
              <a:gd name="T101" fmla="*/ 4972 h 6458"/>
              <a:gd name="T102" fmla="*/ 3617 w 6434"/>
              <a:gd name="T103" fmla="*/ 4694 h 6458"/>
              <a:gd name="T104" fmla="*/ 3634 w 6434"/>
              <a:gd name="T105" fmla="*/ 4382 h 6458"/>
              <a:gd name="T106" fmla="*/ 5545 w 6434"/>
              <a:gd name="T107" fmla="*/ 5931 h 6458"/>
              <a:gd name="T108" fmla="*/ 5671 w 6434"/>
              <a:gd name="T109" fmla="*/ 6100 h 6458"/>
              <a:gd name="T110" fmla="*/ 5823 w 6434"/>
              <a:gd name="T111" fmla="*/ 6238 h 6458"/>
              <a:gd name="T112" fmla="*/ 5999 w 6434"/>
              <a:gd name="T113" fmla="*/ 6338 h 6458"/>
              <a:gd name="T114" fmla="*/ 6178 w 6434"/>
              <a:gd name="T115" fmla="*/ 6403 h 6458"/>
              <a:gd name="T116" fmla="*/ 6434 w 6434"/>
              <a:gd name="T117" fmla="*/ 6435 h 6458"/>
              <a:gd name="T118" fmla="*/ 6431 w 6434"/>
              <a:gd name="T119" fmla="*/ 0 h 6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4" h="6458">
                <a:moveTo>
                  <a:pt x="6431" y="0"/>
                </a:moveTo>
                <a:lnTo>
                  <a:pt x="6431" y="0"/>
                </a:lnTo>
                <a:lnTo>
                  <a:pt x="5445" y="0"/>
                </a:lnTo>
                <a:lnTo>
                  <a:pt x="5439" y="3787"/>
                </a:lnTo>
                <a:lnTo>
                  <a:pt x="4256" y="1778"/>
                </a:lnTo>
                <a:lnTo>
                  <a:pt x="4256" y="1778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01" y="499"/>
                </a:lnTo>
                <a:lnTo>
                  <a:pt x="3484" y="472"/>
                </a:lnTo>
                <a:lnTo>
                  <a:pt x="3466" y="445"/>
                </a:lnTo>
                <a:lnTo>
                  <a:pt x="3446" y="418"/>
                </a:lnTo>
                <a:lnTo>
                  <a:pt x="3426" y="393"/>
                </a:lnTo>
                <a:lnTo>
                  <a:pt x="3405" y="369"/>
                </a:lnTo>
                <a:lnTo>
                  <a:pt x="3384" y="345"/>
                </a:lnTo>
                <a:lnTo>
                  <a:pt x="3361" y="321"/>
                </a:lnTo>
                <a:lnTo>
                  <a:pt x="3339" y="298"/>
                </a:lnTo>
                <a:lnTo>
                  <a:pt x="3315" y="277"/>
                </a:lnTo>
                <a:lnTo>
                  <a:pt x="3289" y="256"/>
                </a:lnTo>
                <a:lnTo>
                  <a:pt x="3265" y="235"/>
                </a:lnTo>
                <a:lnTo>
                  <a:pt x="3238" y="216"/>
                </a:lnTo>
                <a:lnTo>
                  <a:pt x="3211" y="196"/>
                </a:lnTo>
                <a:lnTo>
                  <a:pt x="3184" y="180"/>
                </a:lnTo>
                <a:lnTo>
                  <a:pt x="3158" y="163"/>
                </a:lnTo>
                <a:lnTo>
                  <a:pt x="3129" y="146"/>
                </a:lnTo>
                <a:lnTo>
                  <a:pt x="3100" y="130"/>
                </a:lnTo>
                <a:lnTo>
                  <a:pt x="3070" y="116"/>
                </a:lnTo>
                <a:lnTo>
                  <a:pt x="3040" y="103"/>
                </a:lnTo>
                <a:lnTo>
                  <a:pt x="3009" y="90"/>
                </a:lnTo>
                <a:lnTo>
                  <a:pt x="2980" y="79"/>
                </a:lnTo>
                <a:lnTo>
                  <a:pt x="2947" y="68"/>
                </a:lnTo>
                <a:lnTo>
                  <a:pt x="2916" y="59"/>
                </a:lnTo>
                <a:lnTo>
                  <a:pt x="2883" y="51"/>
                </a:lnTo>
                <a:lnTo>
                  <a:pt x="2851" y="44"/>
                </a:lnTo>
                <a:lnTo>
                  <a:pt x="2817" y="37"/>
                </a:lnTo>
                <a:lnTo>
                  <a:pt x="2783" y="33"/>
                </a:lnTo>
                <a:lnTo>
                  <a:pt x="2749" y="28"/>
                </a:lnTo>
                <a:lnTo>
                  <a:pt x="2715" y="25"/>
                </a:lnTo>
                <a:lnTo>
                  <a:pt x="2681" y="23"/>
                </a:lnTo>
                <a:lnTo>
                  <a:pt x="2646" y="23"/>
                </a:lnTo>
                <a:lnTo>
                  <a:pt x="2646" y="2955"/>
                </a:lnTo>
                <a:lnTo>
                  <a:pt x="2646" y="2955"/>
                </a:lnTo>
                <a:lnTo>
                  <a:pt x="2647" y="2989"/>
                </a:lnTo>
                <a:lnTo>
                  <a:pt x="2649" y="3023"/>
                </a:lnTo>
                <a:lnTo>
                  <a:pt x="2649" y="4315"/>
                </a:lnTo>
                <a:lnTo>
                  <a:pt x="2649" y="4315"/>
                </a:lnTo>
                <a:lnTo>
                  <a:pt x="2649" y="4359"/>
                </a:lnTo>
                <a:lnTo>
                  <a:pt x="2647" y="4404"/>
                </a:lnTo>
                <a:lnTo>
                  <a:pt x="2645" y="4448"/>
                </a:lnTo>
                <a:lnTo>
                  <a:pt x="2642" y="4493"/>
                </a:lnTo>
                <a:lnTo>
                  <a:pt x="2636" y="4539"/>
                </a:lnTo>
                <a:lnTo>
                  <a:pt x="2630" y="4584"/>
                </a:lnTo>
                <a:lnTo>
                  <a:pt x="2625" y="4630"/>
                </a:lnTo>
                <a:lnTo>
                  <a:pt x="2616" y="4676"/>
                </a:lnTo>
                <a:lnTo>
                  <a:pt x="2616" y="4676"/>
                </a:lnTo>
                <a:lnTo>
                  <a:pt x="2608" y="4722"/>
                </a:lnTo>
                <a:lnTo>
                  <a:pt x="2596" y="4766"/>
                </a:lnTo>
                <a:lnTo>
                  <a:pt x="2585" y="4810"/>
                </a:lnTo>
                <a:lnTo>
                  <a:pt x="2571" y="4852"/>
                </a:lnTo>
                <a:lnTo>
                  <a:pt x="2554" y="4895"/>
                </a:lnTo>
                <a:lnTo>
                  <a:pt x="2537" y="4936"/>
                </a:lnTo>
                <a:lnTo>
                  <a:pt x="2517" y="4975"/>
                </a:lnTo>
                <a:lnTo>
                  <a:pt x="2496" y="5013"/>
                </a:lnTo>
                <a:lnTo>
                  <a:pt x="2496" y="5013"/>
                </a:lnTo>
                <a:lnTo>
                  <a:pt x="2472" y="5050"/>
                </a:lnTo>
                <a:lnTo>
                  <a:pt x="2447" y="5087"/>
                </a:lnTo>
                <a:lnTo>
                  <a:pt x="2418" y="5121"/>
                </a:lnTo>
                <a:lnTo>
                  <a:pt x="2389" y="5153"/>
                </a:lnTo>
                <a:lnTo>
                  <a:pt x="2356" y="5183"/>
                </a:lnTo>
                <a:lnTo>
                  <a:pt x="2321" y="5213"/>
                </a:lnTo>
                <a:lnTo>
                  <a:pt x="2284" y="5240"/>
                </a:lnTo>
                <a:lnTo>
                  <a:pt x="2246" y="5266"/>
                </a:lnTo>
                <a:lnTo>
                  <a:pt x="2246" y="5266"/>
                </a:lnTo>
                <a:lnTo>
                  <a:pt x="2225" y="5278"/>
                </a:lnTo>
                <a:lnTo>
                  <a:pt x="2204" y="5289"/>
                </a:lnTo>
                <a:lnTo>
                  <a:pt x="2181" y="5300"/>
                </a:lnTo>
                <a:lnTo>
                  <a:pt x="2158" y="5310"/>
                </a:lnTo>
                <a:lnTo>
                  <a:pt x="2134" y="5319"/>
                </a:lnTo>
                <a:lnTo>
                  <a:pt x="2109" y="5327"/>
                </a:lnTo>
                <a:lnTo>
                  <a:pt x="2083" y="5334"/>
                </a:lnTo>
                <a:lnTo>
                  <a:pt x="2058" y="5341"/>
                </a:lnTo>
                <a:lnTo>
                  <a:pt x="2030" y="5347"/>
                </a:lnTo>
                <a:lnTo>
                  <a:pt x="2003" y="5353"/>
                </a:lnTo>
                <a:lnTo>
                  <a:pt x="1973" y="5357"/>
                </a:lnTo>
                <a:lnTo>
                  <a:pt x="1943" y="5360"/>
                </a:lnTo>
                <a:lnTo>
                  <a:pt x="1883" y="5365"/>
                </a:lnTo>
                <a:lnTo>
                  <a:pt x="1818" y="5367"/>
                </a:lnTo>
                <a:lnTo>
                  <a:pt x="1818" y="5367"/>
                </a:lnTo>
                <a:lnTo>
                  <a:pt x="1753" y="5365"/>
                </a:lnTo>
                <a:lnTo>
                  <a:pt x="1690" y="5360"/>
                </a:lnTo>
                <a:lnTo>
                  <a:pt x="1661" y="5357"/>
                </a:lnTo>
                <a:lnTo>
                  <a:pt x="1633" y="5353"/>
                </a:lnTo>
                <a:lnTo>
                  <a:pt x="1604" y="5347"/>
                </a:lnTo>
                <a:lnTo>
                  <a:pt x="1577" y="5341"/>
                </a:lnTo>
                <a:lnTo>
                  <a:pt x="1551" y="5334"/>
                </a:lnTo>
                <a:lnTo>
                  <a:pt x="1525" y="5327"/>
                </a:lnTo>
                <a:lnTo>
                  <a:pt x="1500" y="5319"/>
                </a:lnTo>
                <a:lnTo>
                  <a:pt x="1477" y="5310"/>
                </a:lnTo>
                <a:lnTo>
                  <a:pt x="1453" y="5300"/>
                </a:lnTo>
                <a:lnTo>
                  <a:pt x="1430" y="5289"/>
                </a:lnTo>
                <a:lnTo>
                  <a:pt x="1409" y="5278"/>
                </a:lnTo>
                <a:lnTo>
                  <a:pt x="1389" y="5266"/>
                </a:lnTo>
                <a:lnTo>
                  <a:pt x="1389" y="5266"/>
                </a:lnTo>
                <a:lnTo>
                  <a:pt x="1350" y="5240"/>
                </a:lnTo>
                <a:lnTo>
                  <a:pt x="1313" y="5213"/>
                </a:lnTo>
                <a:lnTo>
                  <a:pt x="1278" y="5183"/>
                </a:lnTo>
                <a:lnTo>
                  <a:pt x="1245" y="5153"/>
                </a:lnTo>
                <a:lnTo>
                  <a:pt x="1216" y="5121"/>
                </a:lnTo>
                <a:lnTo>
                  <a:pt x="1187" y="5087"/>
                </a:lnTo>
                <a:lnTo>
                  <a:pt x="1162" y="5050"/>
                </a:lnTo>
                <a:lnTo>
                  <a:pt x="1139" y="5013"/>
                </a:lnTo>
                <a:lnTo>
                  <a:pt x="1139" y="5013"/>
                </a:lnTo>
                <a:lnTo>
                  <a:pt x="1118" y="4975"/>
                </a:lnTo>
                <a:lnTo>
                  <a:pt x="1098" y="4936"/>
                </a:lnTo>
                <a:lnTo>
                  <a:pt x="1080" y="4895"/>
                </a:lnTo>
                <a:lnTo>
                  <a:pt x="1064" y="4852"/>
                </a:lnTo>
                <a:lnTo>
                  <a:pt x="1050" y="4810"/>
                </a:lnTo>
                <a:lnTo>
                  <a:pt x="1037" y="4766"/>
                </a:lnTo>
                <a:lnTo>
                  <a:pt x="1026" y="4722"/>
                </a:lnTo>
                <a:lnTo>
                  <a:pt x="1018" y="4676"/>
                </a:lnTo>
                <a:lnTo>
                  <a:pt x="1018" y="4676"/>
                </a:lnTo>
                <a:lnTo>
                  <a:pt x="1011" y="4630"/>
                </a:lnTo>
                <a:lnTo>
                  <a:pt x="1004" y="4584"/>
                </a:lnTo>
                <a:lnTo>
                  <a:pt x="998" y="4539"/>
                </a:lnTo>
                <a:lnTo>
                  <a:pt x="994" y="4493"/>
                </a:lnTo>
                <a:lnTo>
                  <a:pt x="989" y="4448"/>
                </a:lnTo>
                <a:lnTo>
                  <a:pt x="988" y="4404"/>
                </a:lnTo>
                <a:lnTo>
                  <a:pt x="985" y="4359"/>
                </a:lnTo>
                <a:lnTo>
                  <a:pt x="985" y="4315"/>
                </a:lnTo>
                <a:lnTo>
                  <a:pt x="985" y="0"/>
                </a:lnTo>
                <a:lnTo>
                  <a:pt x="0" y="0"/>
                </a:lnTo>
                <a:lnTo>
                  <a:pt x="0" y="4315"/>
                </a:lnTo>
                <a:lnTo>
                  <a:pt x="0" y="4315"/>
                </a:lnTo>
                <a:lnTo>
                  <a:pt x="0" y="4382"/>
                </a:lnTo>
                <a:lnTo>
                  <a:pt x="1" y="4447"/>
                </a:lnTo>
                <a:lnTo>
                  <a:pt x="4" y="4510"/>
                </a:lnTo>
                <a:lnTo>
                  <a:pt x="7" y="4572"/>
                </a:lnTo>
                <a:lnTo>
                  <a:pt x="13" y="4635"/>
                </a:lnTo>
                <a:lnTo>
                  <a:pt x="17" y="4694"/>
                </a:lnTo>
                <a:lnTo>
                  <a:pt x="24" y="4752"/>
                </a:lnTo>
                <a:lnTo>
                  <a:pt x="31" y="4810"/>
                </a:lnTo>
                <a:lnTo>
                  <a:pt x="40" y="4865"/>
                </a:lnTo>
                <a:lnTo>
                  <a:pt x="48" y="4920"/>
                </a:lnTo>
                <a:lnTo>
                  <a:pt x="59" y="4972"/>
                </a:lnTo>
                <a:lnTo>
                  <a:pt x="71" y="5025"/>
                </a:lnTo>
                <a:lnTo>
                  <a:pt x="82" y="5076"/>
                </a:lnTo>
                <a:lnTo>
                  <a:pt x="96" y="5124"/>
                </a:lnTo>
                <a:lnTo>
                  <a:pt x="110" y="5172"/>
                </a:lnTo>
                <a:lnTo>
                  <a:pt x="124" y="5218"/>
                </a:lnTo>
                <a:lnTo>
                  <a:pt x="124" y="5218"/>
                </a:lnTo>
                <a:lnTo>
                  <a:pt x="157" y="5307"/>
                </a:lnTo>
                <a:lnTo>
                  <a:pt x="174" y="5351"/>
                </a:lnTo>
                <a:lnTo>
                  <a:pt x="192" y="5392"/>
                </a:lnTo>
                <a:lnTo>
                  <a:pt x="211" y="5435"/>
                </a:lnTo>
                <a:lnTo>
                  <a:pt x="229" y="5474"/>
                </a:lnTo>
                <a:lnTo>
                  <a:pt x="247" y="5514"/>
                </a:lnTo>
                <a:lnTo>
                  <a:pt x="267" y="5552"/>
                </a:lnTo>
                <a:lnTo>
                  <a:pt x="287" y="5590"/>
                </a:lnTo>
                <a:lnTo>
                  <a:pt x="308" y="5625"/>
                </a:lnTo>
                <a:lnTo>
                  <a:pt x="329" y="5661"/>
                </a:lnTo>
                <a:lnTo>
                  <a:pt x="352" y="5696"/>
                </a:lnTo>
                <a:lnTo>
                  <a:pt x="373" y="5729"/>
                </a:lnTo>
                <a:lnTo>
                  <a:pt x="397" y="5761"/>
                </a:lnTo>
                <a:lnTo>
                  <a:pt x="420" y="5794"/>
                </a:lnTo>
                <a:lnTo>
                  <a:pt x="444" y="5823"/>
                </a:lnTo>
                <a:lnTo>
                  <a:pt x="444" y="5823"/>
                </a:lnTo>
                <a:lnTo>
                  <a:pt x="493" y="5883"/>
                </a:lnTo>
                <a:lnTo>
                  <a:pt x="543" y="5938"/>
                </a:lnTo>
                <a:lnTo>
                  <a:pt x="594" y="5989"/>
                </a:lnTo>
                <a:lnTo>
                  <a:pt x="646" y="6037"/>
                </a:lnTo>
                <a:lnTo>
                  <a:pt x="700" y="6081"/>
                </a:lnTo>
                <a:lnTo>
                  <a:pt x="727" y="6102"/>
                </a:lnTo>
                <a:lnTo>
                  <a:pt x="753" y="6122"/>
                </a:lnTo>
                <a:lnTo>
                  <a:pt x="780" y="6141"/>
                </a:lnTo>
                <a:lnTo>
                  <a:pt x="808" y="6160"/>
                </a:lnTo>
                <a:lnTo>
                  <a:pt x="835" y="6177"/>
                </a:lnTo>
                <a:lnTo>
                  <a:pt x="864" y="6194"/>
                </a:lnTo>
                <a:lnTo>
                  <a:pt x="864" y="6194"/>
                </a:lnTo>
                <a:lnTo>
                  <a:pt x="920" y="6225"/>
                </a:lnTo>
                <a:lnTo>
                  <a:pt x="975" y="6253"/>
                </a:lnTo>
                <a:lnTo>
                  <a:pt x="1030" y="6280"/>
                </a:lnTo>
                <a:lnTo>
                  <a:pt x="1084" y="6304"/>
                </a:lnTo>
                <a:lnTo>
                  <a:pt x="1138" y="6327"/>
                </a:lnTo>
                <a:lnTo>
                  <a:pt x="1190" y="6348"/>
                </a:lnTo>
                <a:lnTo>
                  <a:pt x="1241" y="6366"/>
                </a:lnTo>
                <a:lnTo>
                  <a:pt x="1292" y="6382"/>
                </a:lnTo>
                <a:lnTo>
                  <a:pt x="1292" y="6382"/>
                </a:lnTo>
                <a:lnTo>
                  <a:pt x="1341" y="6396"/>
                </a:lnTo>
                <a:lnTo>
                  <a:pt x="1389" y="6409"/>
                </a:lnTo>
                <a:lnTo>
                  <a:pt x="1436" y="6420"/>
                </a:lnTo>
                <a:lnTo>
                  <a:pt x="1480" y="6428"/>
                </a:lnTo>
                <a:lnTo>
                  <a:pt x="1522" y="6437"/>
                </a:lnTo>
                <a:lnTo>
                  <a:pt x="1563" y="6442"/>
                </a:lnTo>
                <a:lnTo>
                  <a:pt x="1603" y="6447"/>
                </a:lnTo>
                <a:lnTo>
                  <a:pt x="1640" y="6450"/>
                </a:lnTo>
                <a:lnTo>
                  <a:pt x="1640" y="6450"/>
                </a:lnTo>
                <a:lnTo>
                  <a:pt x="1757" y="6457"/>
                </a:lnTo>
                <a:lnTo>
                  <a:pt x="1818" y="6458"/>
                </a:lnTo>
                <a:lnTo>
                  <a:pt x="1818" y="6458"/>
                </a:lnTo>
                <a:lnTo>
                  <a:pt x="1873" y="6457"/>
                </a:lnTo>
                <a:lnTo>
                  <a:pt x="1992" y="6450"/>
                </a:lnTo>
                <a:lnTo>
                  <a:pt x="1992" y="6450"/>
                </a:lnTo>
                <a:lnTo>
                  <a:pt x="2030" y="6447"/>
                </a:lnTo>
                <a:lnTo>
                  <a:pt x="2069" y="6442"/>
                </a:lnTo>
                <a:lnTo>
                  <a:pt x="2110" y="6437"/>
                </a:lnTo>
                <a:lnTo>
                  <a:pt x="2153" y="6428"/>
                </a:lnTo>
                <a:lnTo>
                  <a:pt x="2198" y="6420"/>
                </a:lnTo>
                <a:lnTo>
                  <a:pt x="2245" y="6409"/>
                </a:lnTo>
                <a:lnTo>
                  <a:pt x="2293" y="6396"/>
                </a:lnTo>
                <a:lnTo>
                  <a:pt x="2342" y="6382"/>
                </a:lnTo>
                <a:lnTo>
                  <a:pt x="2342" y="6382"/>
                </a:lnTo>
                <a:lnTo>
                  <a:pt x="2393" y="6366"/>
                </a:lnTo>
                <a:lnTo>
                  <a:pt x="2445" y="6348"/>
                </a:lnTo>
                <a:lnTo>
                  <a:pt x="2498" y="6327"/>
                </a:lnTo>
                <a:lnTo>
                  <a:pt x="2550" y="6304"/>
                </a:lnTo>
                <a:lnTo>
                  <a:pt x="2604" y="6280"/>
                </a:lnTo>
                <a:lnTo>
                  <a:pt x="2659" y="6253"/>
                </a:lnTo>
                <a:lnTo>
                  <a:pt x="2714" y="6225"/>
                </a:lnTo>
                <a:lnTo>
                  <a:pt x="2770" y="6194"/>
                </a:lnTo>
                <a:lnTo>
                  <a:pt x="2770" y="6194"/>
                </a:lnTo>
                <a:lnTo>
                  <a:pt x="2799" y="6177"/>
                </a:lnTo>
                <a:lnTo>
                  <a:pt x="2827" y="6160"/>
                </a:lnTo>
                <a:lnTo>
                  <a:pt x="2854" y="6141"/>
                </a:lnTo>
                <a:lnTo>
                  <a:pt x="2882" y="6122"/>
                </a:lnTo>
                <a:lnTo>
                  <a:pt x="2909" y="6102"/>
                </a:lnTo>
                <a:lnTo>
                  <a:pt x="2936" y="6081"/>
                </a:lnTo>
                <a:lnTo>
                  <a:pt x="2988" y="6037"/>
                </a:lnTo>
                <a:lnTo>
                  <a:pt x="3040" y="5989"/>
                </a:lnTo>
                <a:lnTo>
                  <a:pt x="3091" y="5938"/>
                </a:lnTo>
                <a:lnTo>
                  <a:pt x="3142" y="5883"/>
                </a:lnTo>
                <a:lnTo>
                  <a:pt x="3190" y="5823"/>
                </a:lnTo>
                <a:lnTo>
                  <a:pt x="3190" y="5823"/>
                </a:lnTo>
                <a:lnTo>
                  <a:pt x="3214" y="5794"/>
                </a:lnTo>
                <a:lnTo>
                  <a:pt x="3238" y="5761"/>
                </a:lnTo>
                <a:lnTo>
                  <a:pt x="3261" y="5729"/>
                </a:lnTo>
                <a:lnTo>
                  <a:pt x="3283" y="5696"/>
                </a:lnTo>
                <a:lnTo>
                  <a:pt x="3305" y="5661"/>
                </a:lnTo>
                <a:lnTo>
                  <a:pt x="3326" y="5625"/>
                </a:lnTo>
                <a:lnTo>
                  <a:pt x="3347" y="5590"/>
                </a:lnTo>
                <a:lnTo>
                  <a:pt x="3367" y="5552"/>
                </a:lnTo>
                <a:lnTo>
                  <a:pt x="3387" y="5514"/>
                </a:lnTo>
                <a:lnTo>
                  <a:pt x="3406" y="5474"/>
                </a:lnTo>
                <a:lnTo>
                  <a:pt x="3425" y="5435"/>
                </a:lnTo>
                <a:lnTo>
                  <a:pt x="3443" y="5392"/>
                </a:lnTo>
                <a:lnTo>
                  <a:pt x="3460" y="5351"/>
                </a:lnTo>
                <a:lnTo>
                  <a:pt x="3477" y="5307"/>
                </a:lnTo>
                <a:lnTo>
                  <a:pt x="3510" y="5218"/>
                </a:lnTo>
                <a:lnTo>
                  <a:pt x="3510" y="5218"/>
                </a:lnTo>
                <a:lnTo>
                  <a:pt x="3525" y="5172"/>
                </a:lnTo>
                <a:lnTo>
                  <a:pt x="3539" y="5124"/>
                </a:lnTo>
                <a:lnTo>
                  <a:pt x="3552" y="5076"/>
                </a:lnTo>
                <a:lnTo>
                  <a:pt x="3565" y="5025"/>
                </a:lnTo>
                <a:lnTo>
                  <a:pt x="3576" y="4972"/>
                </a:lnTo>
                <a:lnTo>
                  <a:pt x="3586" y="4920"/>
                </a:lnTo>
                <a:lnTo>
                  <a:pt x="3594" y="4865"/>
                </a:lnTo>
                <a:lnTo>
                  <a:pt x="3603" y="4810"/>
                </a:lnTo>
                <a:lnTo>
                  <a:pt x="3611" y="4752"/>
                </a:lnTo>
                <a:lnTo>
                  <a:pt x="3617" y="4694"/>
                </a:lnTo>
                <a:lnTo>
                  <a:pt x="3623" y="4635"/>
                </a:lnTo>
                <a:lnTo>
                  <a:pt x="3627" y="4572"/>
                </a:lnTo>
                <a:lnTo>
                  <a:pt x="3630" y="4510"/>
                </a:lnTo>
                <a:lnTo>
                  <a:pt x="3633" y="4447"/>
                </a:lnTo>
                <a:lnTo>
                  <a:pt x="3634" y="4382"/>
                </a:lnTo>
                <a:lnTo>
                  <a:pt x="3634" y="4315"/>
                </a:lnTo>
                <a:lnTo>
                  <a:pt x="3634" y="3952"/>
                </a:lnTo>
                <a:lnTo>
                  <a:pt x="3641" y="2653"/>
                </a:lnTo>
                <a:lnTo>
                  <a:pt x="5545" y="5931"/>
                </a:lnTo>
                <a:lnTo>
                  <a:pt x="5545" y="5931"/>
                </a:lnTo>
                <a:lnTo>
                  <a:pt x="5568" y="5968"/>
                </a:lnTo>
                <a:lnTo>
                  <a:pt x="5592" y="6003"/>
                </a:lnTo>
                <a:lnTo>
                  <a:pt x="5617" y="6037"/>
                </a:lnTo>
                <a:lnTo>
                  <a:pt x="5642" y="6069"/>
                </a:lnTo>
                <a:lnTo>
                  <a:pt x="5671" y="6100"/>
                </a:lnTo>
                <a:lnTo>
                  <a:pt x="5699" y="6130"/>
                </a:lnTo>
                <a:lnTo>
                  <a:pt x="5729" y="6160"/>
                </a:lnTo>
                <a:lnTo>
                  <a:pt x="5760" y="6187"/>
                </a:lnTo>
                <a:lnTo>
                  <a:pt x="5791" y="6212"/>
                </a:lnTo>
                <a:lnTo>
                  <a:pt x="5823" y="6238"/>
                </a:lnTo>
                <a:lnTo>
                  <a:pt x="5857" y="6260"/>
                </a:lnTo>
                <a:lnTo>
                  <a:pt x="5891" y="6281"/>
                </a:lnTo>
                <a:lnTo>
                  <a:pt x="5927" y="6301"/>
                </a:lnTo>
                <a:lnTo>
                  <a:pt x="5962" y="6321"/>
                </a:lnTo>
                <a:lnTo>
                  <a:pt x="5999" y="6338"/>
                </a:lnTo>
                <a:lnTo>
                  <a:pt x="6035" y="6353"/>
                </a:lnTo>
                <a:lnTo>
                  <a:pt x="6035" y="6353"/>
                </a:lnTo>
                <a:lnTo>
                  <a:pt x="6082" y="6372"/>
                </a:lnTo>
                <a:lnTo>
                  <a:pt x="6129" y="6389"/>
                </a:lnTo>
                <a:lnTo>
                  <a:pt x="6178" y="6403"/>
                </a:lnTo>
                <a:lnTo>
                  <a:pt x="6228" y="6414"/>
                </a:lnTo>
                <a:lnTo>
                  <a:pt x="6279" y="6424"/>
                </a:lnTo>
                <a:lnTo>
                  <a:pt x="6329" y="6430"/>
                </a:lnTo>
                <a:lnTo>
                  <a:pt x="6382" y="6434"/>
                </a:lnTo>
                <a:lnTo>
                  <a:pt x="6434" y="6435"/>
                </a:lnTo>
                <a:lnTo>
                  <a:pt x="6434" y="3503"/>
                </a:lnTo>
                <a:lnTo>
                  <a:pt x="6434" y="3503"/>
                </a:lnTo>
                <a:lnTo>
                  <a:pt x="6433" y="3469"/>
                </a:lnTo>
                <a:lnTo>
                  <a:pt x="6431" y="3435"/>
                </a:lnTo>
                <a:lnTo>
                  <a:pt x="64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12192000" cy="6258560"/>
          </a:xfrm>
          <a:prstGeom prst="rect">
            <a:avLst/>
          </a:prstGeom>
          <a:solidFill>
            <a:srgbClr val="FF6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space réservé pour une image  4"/>
          <p:cNvSpPr>
            <a:spLocks noGrp="1"/>
          </p:cNvSpPr>
          <p:nvPr>
            <p:ph type="pic" sz="quarter" idx="18"/>
          </p:nvPr>
        </p:nvSpPr>
        <p:spPr>
          <a:xfrm>
            <a:off x="1" y="4178824"/>
            <a:ext cx="1548383" cy="2070901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pour une image  4"/>
          <p:cNvSpPr>
            <a:spLocks noGrp="1"/>
          </p:cNvSpPr>
          <p:nvPr>
            <p:ph type="pic" sz="quarter" idx="19"/>
          </p:nvPr>
        </p:nvSpPr>
        <p:spPr>
          <a:xfrm>
            <a:off x="3039798" y="4178824"/>
            <a:ext cx="1548383" cy="2074877"/>
          </a:xfrm>
        </p:spPr>
        <p:txBody>
          <a:bodyPr/>
          <a:lstStyle/>
          <a:p>
            <a:endParaRPr lang="fr-FR"/>
          </a:p>
        </p:txBody>
      </p:sp>
      <p:sp>
        <p:nvSpPr>
          <p:cNvPr id="30" name="Espace réservé pour une image  4"/>
          <p:cNvSpPr>
            <a:spLocks noGrp="1"/>
          </p:cNvSpPr>
          <p:nvPr>
            <p:ph type="pic" sz="quarter" idx="20"/>
          </p:nvPr>
        </p:nvSpPr>
        <p:spPr>
          <a:xfrm>
            <a:off x="6078748" y="4178824"/>
            <a:ext cx="1548383" cy="207487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1" name="Espace réservé pour une image  4"/>
          <p:cNvSpPr>
            <a:spLocks noGrp="1"/>
          </p:cNvSpPr>
          <p:nvPr>
            <p:ph type="pic" sz="quarter" idx="21"/>
          </p:nvPr>
        </p:nvSpPr>
        <p:spPr>
          <a:xfrm>
            <a:off x="9133275" y="4178824"/>
            <a:ext cx="1548383" cy="207885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42949" y="628619"/>
            <a:ext cx="10864851" cy="1219231"/>
          </a:xfrm>
        </p:spPr>
        <p:txBody>
          <a:bodyPr anchor="t">
            <a:noAutofit/>
          </a:bodyPr>
          <a:lstStyle>
            <a:lvl1pPr algn="l">
              <a:defRPr sz="3000">
                <a:solidFill>
                  <a:srgbClr val="3F2A5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4"/>
          </p:nvPr>
        </p:nvSpPr>
        <p:spPr>
          <a:xfrm>
            <a:off x="1" y="1566672"/>
            <a:ext cx="3029711" cy="2603374"/>
          </a:xfrm>
        </p:spPr>
        <p:txBody>
          <a:bodyPr/>
          <a:lstStyle/>
          <a:p>
            <a:endParaRPr lang="fr-FR"/>
          </a:p>
        </p:txBody>
      </p:sp>
      <p:sp>
        <p:nvSpPr>
          <p:cNvPr id="25" name="Espace réservé pour une image  4"/>
          <p:cNvSpPr>
            <a:spLocks noGrp="1"/>
          </p:cNvSpPr>
          <p:nvPr>
            <p:ph type="pic" sz="quarter" idx="15"/>
          </p:nvPr>
        </p:nvSpPr>
        <p:spPr>
          <a:xfrm>
            <a:off x="3041991" y="1566672"/>
            <a:ext cx="3029711" cy="2603374"/>
          </a:xfrm>
        </p:spPr>
        <p:txBody>
          <a:bodyPr/>
          <a:lstStyle/>
          <a:p>
            <a:endParaRPr lang="fr-FR"/>
          </a:p>
        </p:txBody>
      </p:sp>
      <p:sp>
        <p:nvSpPr>
          <p:cNvPr id="26" name="Espace réservé pour une image  4"/>
          <p:cNvSpPr>
            <a:spLocks noGrp="1"/>
          </p:cNvSpPr>
          <p:nvPr>
            <p:ph type="pic" sz="quarter" idx="16"/>
          </p:nvPr>
        </p:nvSpPr>
        <p:spPr>
          <a:xfrm>
            <a:off x="6084580" y="1566672"/>
            <a:ext cx="3043517" cy="2603374"/>
          </a:xfrm>
        </p:spPr>
        <p:txBody>
          <a:bodyPr/>
          <a:lstStyle/>
          <a:p>
            <a:endParaRPr lang="fr-FR"/>
          </a:p>
        </p:txBody>
      </p:sp>
      <p:sp>
        <p:nvSpPr>
          <p:cNvPr id="27" name="Espace réservé pour une image  4"/>
          <p:cNvSpPr>
            <a:spLocks noGrp="1"/>
          </p:cNvSpPr>
          <p:nvPr>
            <p:ph type="pic" sz="quarter" idx="17"/>
          </p:nvPr>
        </p:nvSpPr>
        <p:spPr>
          <a:xfrm>
            <a:off x="9132231" y="1566672"/>
            <a:ext cx="3059769" cy="2603374"/>
          </a:xfrm>
        </p:spPr>
        <p:txBody>
          <a:bodyPr/>
          <a:lstStyle/>
          <a:p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6" y="6365240"/>
            <a:ext cx="1366719" cy="362778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029" y="6370320"/>
            <a:ext cx="1210491" cy="37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4897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age ty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58574"/>
            <a:ext cx="12192000" cy="599426"/>
          </a:xfrm>
          <a:prstGeom prst="rect">
            <a:avLst/>
          </a:prstGeom>
          <a:solidFill>
            <a:srgbClr val="3F2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11564422" y="6228080"/>
            <a:ext cx="627578" cy="629919"/>
          </a:xfrm>
          <a:custGeom>
            <a:avLst/>
            <a:gdLst>
              <a:gd name="T0" fmla="*/ 4256 w 6434"/>
              <a:gd name="T1" fmla="*/ 1778 h 6458"/>
              <a:gd name="T2" fmla="*/ 3518 w 6434"/>
              <a:gd name="T3" fmla="*/ 527 h 6458"/>
              <a:gd name="T4" fmla="*/ 3426 w 6434"/>
              <a:gd name="T5" fmla="*/ 393 h 6458"/>
              <a:gd name="T6" fmla="*/ 3315 w 6434"/>
              <a:gd name="T7" fmla="*/ 277 h 6458"/>
              <a:gd name="T8" fmla="*/ 3184 w 6434"/>
              <a:gd name="T9" fmla="*/ 180 h 6458"/>
              <a:gd name="T10" fmla="*/ 3040 w 6434"/>
              <a:gd name="T11" fmla="*/ 103 h 6458"/>
              <a:gd name="T12" fmla="*/ 2883 w 6434"/>
              <a:gd name="T13" fmla="*/ 51 h 6458"/>
              <a:gd name="T14" fmla="*/ 2715 w 6434"/>
              <a:gd name="T15" fmla="*/ 25 h 6458"/>
              <a:gd name="T16" fmla="*/ 2647 w 6434"/>
              <a:gd name="T17" fmla="*/ 2989 h 6458"/>
              <a:gd name="T18" fmla="*/ 2647 w 6434"/>
              <a:gd name="T19" fmla="*/ 4404 h 6458"/>
              <a:gd name="T20" fmla="*/ 2625 w 6434"/>
              <a:gd name="T21" fmla="*/ 4630 h 6458"/>
              <a:gd name="T22" fmla="*/ 2585 w 6434"/>
              <a:gd name="T23" fmla="*/ 4810 h 6458"/>
              <a:gd name="T24" fmla="*/ 2496 w 6434"/>
              <a:gd name="T25" fmla="*/ 5013 h 6458"/>
              <a:gd name="T26" fmla="*/ 2389 w 6434"/>
              <a:gd name="T27" fmla="*/ 5153 h 6458"/>
              <a:gd name="T28" fmla="*/ 2246 w 6434"/>
              <a:gd name="T29" fmla="*/ 5266 h 6458"/>
              <a:gd name="T30" fmla="*/ 2134 w 6434"/>
              <a:gd name="T31" fmla="*/ 5319 h 6458"/>
              <a:gd name="T32" fmla="*/ 2003 w 6434"/>
              <a:gd name="T33" fmla="*/ 5353 h 6458"/>
              <a:gd name="T34" fmla="*/ 1818 w 6434"/>
              <a:gd name="T35" fmla="*/ 5367 h 6458"/>
              <a:gd name="T36" fmla="*/ 1604 w 6434"/>
              <a:gd name="T37" fmla="*/ 5347 h 6458"/>
              <a:gd name="T38" fmla="*/ 1477 w 6434"/>
              <a:gd name="T39" fmla="*/ 5310 h 6458"/>
              <a:gd name="T40" fmla="*/ 1389 w 6434"/>
              <a:gd name="T41" fmla="*/ 5266 h 6458"/>
              <a:gd name="T42" fmla="*/ 1216 w 6434"/>
              <a:gd name="T43" fmla="*/ 5121 h 6458"/>
              <a:gd name="T44" fmla="*/ 1118 w 6434"/>
              <a:gd name="T45" fmla="*/ 4975 h 6458"/>
              <a:gd name="T46" fmla="*/ 1037 w 6434"/>
              <a:gd name="T47" fmla="*/ 4766 h 6458"/>
              <a:gd name="T48" fmla="*/ 1004 w 6434"/>
              <a:gd name="T49" fmla="*/ 4584 h 6458"/>
              <a:gd name="T50" fmla="*/ 985 w 6434"/>
              <a:gd name="T51" fmla="*/ 4359 h 6458"/>
              <a:gd name="T52" fmla="*/ 0 w 6434"/>
              <a:gd name="T53" fmla="*/ 4315 h 6458"/>
              <a:gd name="T54" fmla="*/ 13 w 6434"/>
              <a:gd name="T55" fmla="*/ 4635 h 6458"/>
              <a:gd name="T56" fmla="*/ 48 w 6434"/>
              <a:gd name="T57" fmla="*/ 4920 h 6458"/>
              <a:gd name="T58" fmla="*/ 110 w 6434"/>
              <a:gd name="T59" fmla="*/ 5172 h 6458"/>
              <a:gd name="T60" fmla="*/ 192 w 6434"/>
              <a:gd name="T61" fmla="*/ 5392 h 6458"/>
              <a:gd name="T62" fmla="*/ 287 w 6434"/>
              <a:gd name="T63" fmla="*/ 5590 h 6458"/>
              <a:gd name="T64" fmla="*/ 397 w 6434"/>
              <a:gd name="T65" fmla="*/ 5761 h 6458"/>
              <a:gd name="T66" fmla="*/ 543 w 6434"/>
              <a:gd name="T67" fmla="*/ 5938 h 6458"/>
              <a:gd name="T68" fmla="*/ 753 w 6434"/>
              <a:gd name="T69" fmla="*/ 6122 h 6458"/>
              <a:gd name="T70" fmla="*/ 864 w 6434"/>
              <a:gd name="T71" fmla="*/ 6194 h 6458"/>
              <a:gd name="T72" fmla="*/ 1138 w 6434"/>
              <a:gd name="T73" fmla="*/ 6327 h 6458"/>
              <a:gd name="T74" fmla="*/ 1341 w 6434"/>
              <a:gd name="T75" fmla="*/ 6396 h 6458"/>
              <a:gd name="T76" fmla="*/ 1563 w 6434"/>
              <a:gd name="T77" fmla="*/ 6442 h 6458"/>
              <a:gd name="T78" fmla="*/ 1818 w 6434"/>
              <a:gd name="T79" fmla="*/ 6458 h 6458"/>
              <a:gd name="T80" fmla="*/ 2030 w 6434"/>
              <a:gd name="T81" fmla="*/ 6447 h 6458"/>
              <a:gd name="T82" fmla="*/ 2245 w 6434"/>
              <a:gd name="T83" fmla="*/ 6409 h 6458"/>
              <a:gd name="T84" fmla="*/ 2445 w 6434"/>
              <a:gd name="T85" fmla="*/ 6348 h 6458"/>
              <a:gd name="T86" fmla="*/ 2714 w 6434"/>
              <a:gd name="T87" fmla="*/ 6225 h 6458"/>
              <a:gd name="T88" fmla="*/ 2854 w 6434"/>
              <a:gd name="T89" fmla="*/ 6141 h 6458"/>
              <a:gd name="T90" fmla="*/ 3040 w 6434"/>
              <a:gd name="T91" fmla="*/ 5989 h 6458"/>
              <a:gd name="T92" fmla="*/ 3214 w 6434"/>
              <a:gd name="T93" fmla="*/ 5794 h 6458"/>
              <a:gd name="T94" fmla="*/ 3326 w 6434"/>
              <a:gd name="T95" fmla="*/ 5625 h 6458"/>
              <a:gd name="T96" fmla="*/ 3425 w 6434"/>
              <a:gd name="T97" fmla="*/ 5435 h 6458"/>
              <a:gd name="T98" fmla="*/ 3510 w 6434"/>
              <a:gd name="T99" fmla="*/ 5218 h 6458"/>
              <a:gd name="T100" fmla="*/ 3576 w 6434"/>
              <a:gd name="T101" fmla="*/ 4972 h 6458"/>
              <a:gd name="T102" fmla="*/ 3617 w 6434"/>
              <a:gd name="T103" fmla="*/ 4694 h 6458"/>
              <a:gd name="T104" fmla="*/ 3634 w 6434"/>
              <a:gd name="T105" fmla="*/ 4382 h 6458"/>
              <a:gd name="T106" fmla="*/ 5545 w 6434"/>
              <a:gd name="T107" fmla="*/ 5931 h 6458"/>
              <a:gd name="T108" fmla="*/ 5671 w 6434"/>
              <a:gd name="T109" fmla="*/ 6100 h 6458"/>
              <a:gd name="T110" fmla="*/ 5823 w 6434"/>
              <a:gd name="T111" fmla="*/ 6238 h 6458"/>
              <a:gd name="T112" fmla="*/ 5999 w 6434"/>
              <a:gd name="T113" fmla="*/ 6338 h 6458"/>
              <a:gd name="T114" fmla="*/ 6178 w 6434"/>
              <a:gd name="T115" fmla="*/ 6403 h 6458"/>
              <a:gd name="T116" fmla="*/ 6434 w 6434"/>
              <a:gd name="T117" fmla="*/ 6435 h 6458"/>
              <a:gd name="T118" fmla="*/ 6431 w 6434"/>
              <a:gd name="T119" fmla="*/ 0 h 6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4" h="6458">
                <a:moveTo>
                  <a:pt x="6431" y="0"/>
                </a:moveTo>
                <a:lnTo>
                  <a:pt x="6431" y="0"/>
                </a:lnTo>
                <a:lnTo>
                  <a:pt x="5445" y="0"/>
                </a:lnTo>
                <a:lnTo>
                  <a:pt x="5439" y="3787"/>
                </a:lnTo>
                <a:lnTo>
                  <a:pt x="4256" y="1778"/>
                </a:lnTo>
                <a:lnTo>
                  <a:pt x="4256" y="1778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01" y="499"/>
                </a:lnTo>
                <a:lnTo>
                  <a:pt x="3484" y="472"/>
                </a:lnTo>
                <a:lnTo>
                  <a:pt x="3466" y="445"/>
                </a:lnTo>
                <a:lnTo>
                  <a:pt x="3446" y="418"/>
                </a:lnTo>
                <a:lnTo>
                  <a:pt x="3426" y="393"/>
                </a:lnTo>
                <a:lnTo>
                  <a:pt x="3405" y="369"/>
                </a:lnTo>
                <a:lnTo>
                  <a:pt x="3384" y="345"/>
                </a:lnTo>
                <a:lnTo>
                  <a:pt x="3361" y="321"/>
                </a:lnTo>
                <a:lnTo>
                  <a:pt x="3339" y="298"/>
                </a:lnTo>
                <a:lnTo>
                  <a:pt x="3315" y="277"/>
                </a:lnTo>
                <a:lnTo>
                  <a:pt x="3289" y="256"/>
                </a:lnTo>
                <a:lnTo>
                  <a:pt x="3265" y="235"/>
                </a:lnTo>
                <a:lnTo>
                  <a:pt x="3238" y="216"/>
                </a:lnTo>
                <a:lnTo>
                  <a:pt x="3211" y="196"/>
                </a:lnTo>
                <a:lnTo>
                  <a:pt x="3184" y="180"/>
                </a:lnTo>
                <a:lnTo>
                  <a:pt x="3158" y="163"/>
                </a:lnTo>
                <a:lnTo>
                  <a:pt x="3129" y="146"/>
                </a:lnTo>
                <a:lnTo>
                  <a:pt x="3100" y="130"/>
                </a:lnTo>
                <a:lnTo>
                  <a:pt x="3070" y="116"/>
                </a:lnTo>
                <a:lnTo>
                  <a:pt x="3040" y="103"/>
                </a:lnTo>
                <a:lnTo>
                  <a:pt x="3009" y="90"/>
                </a:lnTo>
                <a:lnTo>
                  <a:pt x="2980" y="79"/>
                </a:lnTo>
                <a:lnTo>
                  <a:pt x="2947" y="68"/>
                </a:lnTo>
                <a:lnTo>
                  <a:pt x="2916" y="59"/>
                </a:lnTo>
                <a:lnTo>
                  <a:pt x="2883" y="51"/>
                </a:lnTo>
                <a:lnTo>
                  <a:pt x="2851" y="44"/>
                </a:lnTo>
                <a:lnTo>
                  <a:pt x="2817" y="37"/>
                </a:lnTo>
                <a:lnTo>
                  <a:pt x="2783" y="33"/>
                </a:lnTo>
                <a:lnTo>
                  <a:pt x="2749" y="28"/>
                </a:lnTo>
                <a:lnTo>
                  <a:pt x="2715" y="25"/>
                </a:lnTo>
                <a:lnTo>
                  <a:pt x="2681" y="23"/>
                </a:lnTo>
                <a:lnTo>
                  <a:pt x="2646" y="23"/>
                </a:lnTo>
                <a:lnTo>
                  <a:pt x="2646" y="2955"/>
                </a:lnTo>
                <a:lnTo>
                  <a:pt x="2646" y="2955"/>
                </a:lnTo>
                <a:lnTo>
                  <a:pt x="2647" y="2989"/>
                </a:lnTo>
                <a:lnTo>
                  <a:pt x="2649" y="3023"/>
                </a:lnTo>
                <a:lnTo>
                  <a:pt x="2649" y="4315"/>
                </a:lnTo>
                <a:lnTo>
                  <a:pt x="2649" y="4315"/>
                </a:lnTo>
                <a:lnTo>
                  <a:pt x="2649" y="4359"/>
                </a:lnTo>
                <a:lnTo>
                  <a:pt x="2647" y="4404"/>
                </a:lnTo>
                <a:lnTo>
                  <a:pt x="2645" y="4448"/>
                </a:lnTo>
                <a:lnTo>
                  <a:pt x="2642" y="4493"/>
                </a:lnTo>
                <a:lnTo>
                  <a:pt x="2636" y="4539"/>
                </a:lnTo>
                <a:lnTo>
                  <a:pt x="2630" y="4584"/>
                </a:lnTo>
                <a:lnTo>
                  <a:pt x="2625" y="4630"/>
                </a:lnTo>
                <a:lnTo>
                  <a:pt x="2616" y="4676"/>
                </a:lnTo>
                <a:lnTo>
                  <a:pt x="2616" y="4676"/>
                </a:lnTo>
                <a:lnTo>
                  <a:pt x="2608" y="4722"/>
                </a:lnTo>
                <a:lnTo>
                  <a:pt x="2596" y="4766"/>
                </a:lnTo>
                <a:lnTo>
                  <a:pt x="2585" y="4810"/>
                </a:lnTo>
                <a:lnTo>
                  <a:pt x="2571" y="4852"/>
                </a:lnTo>
                <a:lnTo>
                  <a:pt x="2554" y="4895"/>
                </a:lnTo>
                <a:lnTo>
                  <a:pt x="2537" y="4936"/>
                </a:lnTo>
                <a:lnTo>
                  <a:pt x="2517" y="4975"/>
                </a:lnTo>
                <a:lnTo>
                  <a:pt x="2496" y="5013"/>
                </a:lnTo>
                <a:lnTo>
                  <a:pt x="2496" y="5013"/>
                </a:lnTo>
                <a:lnTo>
                  <a:pt x="2472" y="5050"/>
                </a:lnTo>
                <a:lnTo>
                  <a:pt x="2447" y="5087"/>
                </a:lnTo>
                <a:lnTo>
                  <a:pt x="2418" y="5121"/>
                </a:lnTo>
                <a:lnTo>
                  <a:pt x="2389" y="5153"/>
                </a:lnTo>
                <a:lnTo>
                  <a:pt x="2356" y="5183"/>
                </a:lnTo>
                <a:lnTo>
                  <a:pt x="2321" y="5213"/>
                </a:lnTo>
                <a:lnTo>
                  <a:pt x="2284" y="5240"/>
                </a:lnTo>
                <a:lnTo>
                  <a:pt x="2246" y="5266"/>
                </a:lnTo>
                <a:lnTo>
                  <a:pt x="2246" y="5266"/>
                </a:lnTo>
                <a:lnTo>
                  <a:pt x="2225" y="5278"/>
                </a:lnTo>
                <a:lnTo>
                  <a:pt x="2204" y="5289"/>
                </a:lnTo>
                <a:lnTo>
                  <a:pt x="2181" y="5300"/>
                </a:lnTo>
                <a:lnTo>
                  <a:pt x="2158" y="5310"/>
                </a:lnTo>
                <a:lnTo>
                  <a:pt x="2134" y="5319"/>
                </a:lnTo>
                <a:lnTo>
                  <a:pt x="2109" y="5327"/>
                </a:lnTo>
                <a:lnTo>
                  <a:pt x="2083" y="5334"/>
                </a:lnTo>
                <a:lnTo>
                  <a:pt x="2058" y="5341"/>
                </a:lnTo>
                <a:lnTo>
                  <a:pt x="2030" y="5347"/>
                </a:lnTo>
                <a:lnTo>
                  <a:pt x="2003" y="5353"/>
                </a:lnTo>
                <a:lnTo>
                  <a:pt x="1973" y="5357"/>
                </a:lnTo>
                <a:lnTo>
                  <a:pt x="1943" y="5360"/>
                </a:lnTo>
                <a:lnTo>
                  <a:pt x="1883" y="5365"/>
                </a:lnTo>
                <a:lnTo>
                  <a:pt x="1818" y="5367"/>
                </a:lnTo>
                <a:lnTo>
                  <a:pt x="1818" y="5367"/>
                </a:lnTo>
                <a:lnTo>
                  <a:pt x="1753" y="5365"/>
                </a:lnTo>
                <a:lnTo>
                  <a:pt x="1690" y="5360"/>
                </a:lnTo>
                <a:lnTo>
                  <a:pt x="1661" y="5357"/>
                </a:lnTo>
                <a:lnTo>
                  <a:pt x="1633" y="5353"/>
                </a:lnTo>
                <a:lnTo>
                  <a:pt x="1604" y="5347"/>
                </a:lnTo>
                <a:lnTo>
                  <a:pt x="1577" y="5341"/>
                </a:lnTo>
                <a:lnTo>
                  <a:pt x="1551" y="5334"/>
                </a:lnTo>
                <a:lnTo>
                  <a:pt x="1525" y="5327"/>
                </a:lnTo>
                <a:lnTo>
                  <a:pt x="1500" y="5319"/>
                </a:lnTo>
                <a:lnTo>
                  <a:pt x="1477" y="5310"/>
                </a:lnTo>
                <a:lnTo>
                  <a:pt x="1453" y="5300"/>
                </a:lnTo>
                <a:lnTo>
                  <a:pt x="1430" y="5289"/>
                </a:lnTo>
                <a:lnTo>
                  <a:pt x="1409" y="5278"/>
                </a:lnTo>
                <a:lnTo>
                  <a:pt x="1389" y="5266"/>
                </a:lnTo>
                <a:lnTo>
                  <a:pt x="1389" y="5266"/>
                </a:lnTo>
                <a:lnTo>
                  <a:pt x="1350" y="5240"/>
                </a:lnTo>
                <a:lnTo>
                  <a:pt x="1313" y="5213"/>
                </a:lnTo>
                <a:lnTo>
                  <a:pt x="1278" y="5183"/>
                </a:lnTo>
                <a:lnTo>
                  <a:pt x="1245" y="5153"/>
                </a:lnTo>
                <a:lnTo>
                  <a:pt x="1216" y="5121"/>
                </a:lnTo>
                <a:lnTo>
                  <a:pt x="1187" y="5087"/>
                </a:lnTo>
                <a:lnTo>
                  <a:pt x="1162" y="5050"/>
                </a:lnTo>
                <a:lnTo>
                  <a:pt x="1139" y="5013"/>
                </a:lnTo>
                <a:lnTo>
                  <a:pt x="1139" y="5013"/>
                </a:lnTo>
                <a:lnTo>
                  <a:pt x="1118" y="4975"/>
                </a:lnTo>
                <a:lnTo>
                  <a:pt x="1098" y="4936"/>
                </a:lnTo>
                <a:lnTo>
                  <a:pt x="1080" y="4895"/>
                </a:lnTo>
                <a:lnTo>
                  <a:pt x="1064" y="4852"/>
                </a:lnTo>
                <a:lnTo>
                  <a:pt x="1050" y="4810"/>
                </a:lnTo>
                <a:lnTo>
                  <a:pt x="1037" y="4766"/>
                </a:lnTo>
                <a:lnTo>
                  <a:pt x="1026" y="4722"/>
                </a:lnTo>
                <a:lnTo>
                  <a:pt x="1018" y="4676"/>
                </a:lnTo>
                <a:lnTo>
                  <a:pt x="1018" y="4676"/>
                </a:lnTo>
                <a:lnTo>
                  <a:pt x="1011" y="4630"/>
                </a:lnTo>
                <a:lnTo>
                  <a:pt x="1004" y="4584"/>
                </a:lnTo>
                <a:lnTo>
                  <a:pt x="998" y="4539"/>
                </a:lnTo>
                <a:lnTo>
                  <a:pt x="994" y="4493"/>
                </a:lnTo>
                <a:lnTo>
                  <a:pt x="989" y="4448"/>
                </a:lnTo>
                <a:lnTo>
                  <a:pt x="988" y="4404"/>
                </a:lnTo>
                <a:lnTo>
                  <a:pt x="985" y="4359"/>
                </a:lnTo>
                <a:lnTo>
                  <a:pt x="985" y="4315"/>
                </a:lnTo>
                <a:lnTo>
                  <a:pt x="985" y="0"/>
                </a:lnTo>
                <a:lnTo>
                  <a:pt x="0" y="0"/>
                </a:lnTo>
                <a:lnTo>
                  <a:pt x="0" y="4315"/>
                </a:lnTo>
                <a:lnTo>
                  <a:pt x="0" y="4315"/>
                </a:lnTo>
                <a:lnTo>
                  <a:pt x="0" y="4382"/>
                </a:lnTo>
                <a:lnTo>
                  <a:pt x="1" y="4447"/>
                </a:lnTo>
                <a:lnTo>
                  <a:pt x="4" y="4510"/>
                </a:lnTo>
                <a:lnTo>
                  <a:pt x="7" y="4572"/>
                </a:lnTo>
                <a:lnTo>
                  <a:pt x="13" y="4635"/>
                </a:lnTo>
                <a:lnTo>
                  <a:pt x="17" y="4694"/>
                </a:lnTo>
                <a:lnTo>
                  <a:pt x="24" y="4752"/>
                </a:lnTo>
                <a:lnTo>
                  <a:pt x="31" y="4810"/>
                </a:lnTo>
                <a:lnTo>
                  <a:pt x="40" y="4865"/>
                </a:lnTo>
                <a:lnTo>
                  <a:pt x="48" y="4920"/>
                </a:lnTo>
                <a:lnTo>
                  <a:pt x="59" y="4972"/>
                </a:lnTo>
                <a:lnTo>
                  <a:pt x="71" y="5025"/>
                </a:lnTo>
                <a:lnTo>
                  <a:pt x="82" y="5076"/>
                </a:lnTo>
                <a:lnTo>
                  <a:pt x="96" y="5124"/>
                </a:lnTo>
                <a:lnTo>
                  <a:pt x="110" y="5172"/>
                </a:lnTo>
                <a:lnTo>
                  <a:pt x="124" y="5218"/>
                </a:lnTo>
                <a:lnTo>
                  <a:pt x="124" y="5218"/>
                </a:lnTo>
                <a:lnTo>
                  <a:pt x="157" y="5307"/>
                </a:lnTo>
                <a:lnTo>
                  <a:pt x="174" y="5351"/>
                </a:lnTo>
                <a:lnTo>
                  <a:pt x="192" y="5392"/>
                </a:lnTo>
                <a:lnTo>
                  <a:pt x="211" y="5435"/>
                </a:lnTo>
                <a:lnTo>
                  <a:pt x="229" y="5474"/>
                </a:lnTo>
                <a:lnTo>
                  <a:pt x="247" y="5514"/>
                </a:lnTo>
                <a:lnTo>
                  <a:pt x="267" y="5552"/>
                </a:lnTo>
                <a:lnTo>
                  <a:pt x="287" y="5590"/>
                </a:lnTo>
                <a:lnTo>
                  <a:pt x="308" y="5625"/>
                </a:lnTo>
                <a:lnTo>
                  <a:pt x="329" y="5661"/>
                </a:lnTo>
                <a:lnTo>
                  <a:pt x="352" y="5696"/>
                </a:lnTo>
                <a:lnTo>
                  <a:pt x="373" y="5729"/>
                </a:lnTo>
                <a:lnTo>
                  <a:pt x="397" y="5761"/>
                </a:lnTo>
                <a:lnTo>
                  <a:pt x="420" y="5794"/>
                </a:lnTo>
                <a:lnTo>
                  <a:pt x="444" y="5823"/>
                </a:lnTo>
                <a:lnTo>
                  <a:pt x="444" y="5823"/>
                </a:lnTo>
                <a:lnTo>
                  <a:pt x="493" y="5883"/>
                </a:lnTo>
                <a:lnTo>
                  <a:pt x="543" y="5938"/>
                </a:lnTo>
                <a:lnTo>
                  <a:pt x="594" y="5989"/>
                </a:lnTo>
                <a:lnTo>
                  <a:pt x="646" y="6037"/>
                </a:lnTo>
                <a:lnTo>
                  <a:pt x="700" y="6081"/>
                </a:lnTo>
                <a:lnTo>
                  <a:pt x="727" y="6102"/>
                </a:lnTo>
                <a:lnTo>
                  <a:pt x="753" y="6122"/>
                </a:lnTo>
                <a:lnTo>
                  <a:pt x="780" y="6141"/>
                </a:lnTo>
                <a:lnTo>
                  <a:pt x="808" y="6160"/>
                </a:lnTo>
                <a:lnTo>
                  <a:pt x="835" y="6177"/>
                </a:lnTo>
                <a:lnTo>
                  <a:pt x="864" y="6194"/>
                </a:lnTo>
                <a:lnTo>
                  <a:pt x="864" y="6194"/>
                </a:lnTo>
                <a:lnTo>
                  <a:pt x="920" y="6225"/>
                </a:lnTo>
                <a:lnTo>
                  <a:pt x="975" y="6253"/>
                </a:lnTo>
                <a:lnTo>
                  <a:pt x="1030" y="6280"/>
                </a:lnTo>
                <a:lnTo>
                  <a:pt x="1084" y="6304"/>
                </a:lnTo>
                <a:lnTo>
                  <a:pt x="1138" y="6327"/>
                </a:lnTo>
                <a:lnTo>
                  <a:pt x="1190" y="6348"/>
                </a:lnTo>
                <a:lnTo>
                  <a:pt x="1241" y="6366"/>
                </a:lnTo>
                <a:lnTo>
                  <a:pt x="1292" y="6382"/>
                </a:lnTo>
                <a:lnTo>
                  <a:pt x="1292" y="6382"/>
                </a:lnTo>
                <a:lnTo>
                  <a:pt x="1341" y="6396"/>
                </a:lnTo>
                <a:lnTo>
                  <a:pt x="1389" y="6409"/>
                </a:lnTo>
                <a:lnTo>
                  <a:pt x="1436" y="6420"/>
                </a:lnTo>
                <a:lnTo>
                  <a:pt x="1480" y="6428"/>
                </a:lnTo>
                <a:lnTo>
                  <a:pt x="1522" y="6437"/>
                </a:lnTo>
                <a:lnTo>
                  <a:pt x="1563" y="6442"/>
                </a:lnTo>
                <a:lnTo>
                  <a:pt x="1603" y="6447"/>
                </a:lnTo>
                <a:lnTo>
                  <a:pt x="1640" y="6450"/>
                </a:lnTo>
                <a:lnTo>
                  <a:pt x="1640" y="6450"/>
                </a:lnTo>
                <a:lnTo>
                  <a:pt x="1757" y="6457"/>
                </a:lnTo>
                <a:lnTo>
                  <a:pt x="1818" y="6458"/>
                </a:lnTo>
                <a:lnTo>
                  <a:pt x="1818" y="6458"/>
                </a:lnTo>
                <a:lnTo>
                  <a:pt x="1873" y="6457"/>
                </a:lnTo>
                <a:lnTo>
                  <a:pt x="1992" y="6450"/>
                </a:lnTo>
                <a:lnTo>
                  <a:pt x="1992" y="6450"/>
                </a:lnTo>
                <a:lnTo>
                  <a:pt x="2030" y="6447"/>
                </a:lnTo>
                <a:lnTo>
                  <a:pt x="2069" y="6442"/>
                </a:lnTo>
                <a:lnTo>
                  <a:pt x="2110" y="6437"/>
                </a:lnTo>
                <a:lnTo>
                  <a:pt x="2153" y="6428"/>
                </a:lnTo>
                <a:lnTo>
                  <a:pt x="2198" y="6420"/>
                </a:lnTo>
                <a:lnTo>
                  <a:pt x="2245" y="6409"/>
                </a:lnTo>
                <a:lnTo>
                  <a:pt x="2293" y="6396"/>
                </a:lnTo>
                <a:lnTo>
                  <a:pt x="2342" y="6382"/>
                </a:lnTo>
                <a:lnTo>
                  <a:pt x="2342" y="6382"/>
                </a:lnTo>
                <a:lnTo>
                  <a:pt x="2393" y="6366"/>
                </a:lnTo>
                <a:lnTo>
                  <a:pt x="2445" y="6348"/>
                </a:lnTo>
                <a:lnTo>
                  <a:pt x="2498" y="6327"/>
                </a:lnTo>
                <a:lnTo>
                  <a:pt x="2550" y="6304"/>
                </a:lnTo>
                <a:lnTo>
                  <a:pt x="2604" y="6280"/>
                </a:lnTo>
                <a:lnTo>
                  <a:pt x="2659" y="6253"/>
                </a:lnTo>
                <a:lnTo>
                  <a:pt x="2714" y="6225"/>
                </a:lnTo>
                <a:lnTo>
                  <a:pt x="2770" y="6194"/>
                </a:lnTo>
                <a:lnTo>
                  <a:pt x="2770" y="6194"/>
                </a:lnTo>
                <a:lnTo>
                  <a:pt x="2799" y="6177"/>
                </a:lnTo>
                <a:lnTo>
                  <a:pt x="2827" y="6160"/>
                </a:lnTo>
                <a:lnTo>
                  <a:pt x="2854" y="6141"/>
                </a:lnTo>
                <a:lnTo>
                  <a:pt x="2882" y="6122"/>
                </a:lnTo>
                <a:lnTo>
                  <a:pt x="2909" y="6102"/>
                </a:lnTo>
                <a:lnTo>
                  <a:pt x="2936" y="6081"/>
                </a:lnTo>
                <a:lnTo>
                  <a:pt x="2988" y="6037"/>
                </a:lnTo>
                <a:lnTo>
                  <a:pt x="3040" y="5989"/>
                </a:lnTo>
                <a:lnTo>
                  <a:pt x="3091" y="5938"/>
                </a:lnTo>
                <a:lnTo>
                  <a:pt x="3142" y="5883"/>
                </a:lnTo>
                <a:lnTo>
                  <a:pt x="3190" y="5823"/>
                </a:lnTo>
                <a:lnTo>
                  <a:pt x="3190" y="5823"/>
                </a:lnTo>
                <a:lnTo>
                  <a:pt x="3214" y="5794"/>
                </a:lnTo>
                <a:lnTo>
                  <a:pt x="3238" y="5761"/>
                </a:lnTo>
                <a:lnTo>
                  <a:pt x="3261" y="5729"/>
                </a:lnTo>
                <a:lnTo>
                  <a:pt x="3283" y="5696"/>
                </a:lnTo>
                <a:lnTo>
                  <a:pt x="3305" y="5661"/>
                </a:lnTo>
                <a:lnTo>
                  <a:pt x="3326" y="5625"/>
                </a:lnTo>
                <a:lnTo>
                  <a:pt x="3347" y="5590"/>
                </a:lnTo>
                <a:lnTo>
                  <a:pt x="3367" y="5552"/>
                </a:lnTo>
                <a:lnTo>
                  <a:pt x="3387" y="5514"/>
                </a:lnTo>
                <a:lnTo>
                  <a:pt x="3406" y="5474"/>
                </a:lnTo>
                <a:lnTo>
                  <a:pt x="3425" y="5435"/>
                </a:lnTo>
                <a:lnTo>
                  <a:pt x="3443" y="5392"/>
                </a:lnTo>
                <a:lnTo>
                  <a:pt x="3460" y="5351"/>
                </a:lnTo>
                <a:lnTo>
                  <a:pt x="3477" y="5307"/>
                </a:lnTo>
                <a:lnTo>
                  <a:pt x="3510" y="5218"/>
                </a:lnTo>
                <a:lnTo>
                  <a:pt x="3510" y="5218"/>
                </a:lnTo>
                <a:lnTo>
                  <a:pt x="3525" y="5172"/>
                </a:lnTo>
                <a:lnTo>
                  <a:pt x="3539" y="5124"/>
                </a:lnTo>
                <a:lnTo>
                  <a:pt x="3552" y="5076"/>
                </a:lnTo>
                <a:lnTo>
                  <a:pt x="3565" y="5025"/>
                </a:lnTo>
                <a:lnTo>
                  <a:pt x="3576" y="4972"/>
                </a:lnTo>
                <a:lnTo>
                  <a:pt x="3586" y="4920"/>
                </a:lnTo>
                <a:lnTo>
                  <a:pt x="3594" y="4865"/>
                </a:lnTo>
                <a:lnTo>
                  <a:pt x="3603" y="4810"/>
                </a:lnTo>
                <a:lnTo>
                  <a:pt x="3611" y="4752"/>
                </a:lnTo>
                <a:lnTo>
                  <a:pt x="3617" y="4694"/>
                </a:lnTo>
                <a:lnTo>
                  <a:pt x="3623" y="4635"/>
                </a:lnTo>
                <a:lnTo>
                  <a:pt x="3627" y="4572"/>
                </a:lnTo>
                <a:lnTo>
                  <a:pt x="3630" y="4510"/>
                </a:lnTo>
                <a:lnTo>
                  <a:pt x="3633" y="4447"/>
                </a:lnTo>
                <a:lnTo>
                  <a:pt x="3634" y="4382"/>
                </a:lnTo>
                <a:lnTo>
                  <a:pt x="3634" y="4315"/>
                </a:lnTo>
                <a:lnTo>
                  <a:pt x="3634" y="3952"/>
                </a:lnTo>
                <a:lnTo>
                  <a:pt x="3641" y="2653"/>
                </a:lnTo>
                <a:lnTo>
                  <a:pt x="5545" y="5931"/>
                </a:lnTo>
                <a:lnTo>
                  <a:pt x="5545" y="5931"/>
                </a:lnTo>
                <a:lnTo>
                  <a:pt x="5568" y="5968"/>
                </a:lnTo>
                <a:lnTo>
                  <a:pt x="5592" y="6003"/>
                </a:lnTo>
                <a:lnTo>
                  <a:pt x="5617" y="6037"/>
                </a:lnTo>
                <a:lnTo>
                  <a:pt x="5642" y="6069"/>
                </a:lnTo>
                <a:lnTo>
                  <a:pt x="5671" y="6100"/>
                </a:lnTo>
                <a:lnTo>
                  <a:pt x="5699" y="6130"/>
                </a:lnTo>
                <a:lnTo>
                  <a:pt x="5729" y="6160"/>
                </a:lnTo>
                <a:lnTo>
                  <a:pt x="5760" y="6187"/>
                </a:lnTo>
                <a:lnTo>
                  <a:pt x="5791" y="6212"/>
                </a:lnTo>
                <a:lnTo>
                  <a:pt x="5823" y="6238"/>
                </a:lnTo>
                <a:lnTo>
                  <a:pt x="5857" y="6260"/>
                </a:lnTo>
                <a:lnTo>
                  <a:pt x="5891" y="6281"/>
                </a:lnTo>
                <a:lnTo>
                  <a:pt x="5927" y="6301"/>
                </a:lnTo>
                <a:lnTo>
                  <a:pt x="5962" y="6321"/>
                </a:lnTo>
                <a:lnTo>
                  <a:pt x="5999" y="6338"/>
                </a:lnTo>
                <a:lnTo>
                  <a:pt x="6035" y="6353"/>
                </a:lnTo>
                <a:lnTo>
                  <a:pt x="6035" y="6353"/>
                </a:lnTo>
                <a:lnTo>
                  <a:pt x="6082" y="6372"/>
                </a:lnTo>
                <a:lnTo>
                  <a:pt x="6129" y="6389"/>
                </a:lnTo>
                <a:lnTo>
                  <a:pt x="6178" y="6403"/>
                </a:lnTo>
                <a:lnTo>
                  <a:pt x="6228" y="6414"/>
                </a:lnTo>
                <a:lnTo>
                  <a:pt x="6279" y="6424"/>
                </a:lnTo>
                <a:lnTo>
                  <a:pt x="6329" y="6430"/>
                </a:lnTo>
                <a:lnTo>
                  <a:pt x="6382" y="6434"/>
                </a:lnTo>
                <a:lnTo>
                  <a:pt x="6434" y="6435"/>
                </a:lnTo>
                <a:lnTo>
                  <a:pt x="6434" y="3503"/>
                </a:lnTo>
                <a:lnTo>
                  <a:pt x="6434" y="3503"/>
                </a:lnTo>
                <a:lnTo>
                  <a:pt x="6433" y="3469"/>
                </a:lnTo>
                <a:lnTo>
                  <a:pt x="6431" y="3435"/>
                </a:lnTo>
                <a:lnTo>
                  <a:pt x="64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12192000" cy="6258560"/>
          </a:xfrm>
          <a:prstGeom prst="rect">
            <a:avLst/>
          </a:prstGeom>
          <a:solidFill>
            <a:srgbClr val="FF6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space réservé pour une image  4"/>
          <p:cNvSpPr>
            <a:spLocks noGrp="1"/>
          </p:cNvSpPr>
          <p:nvPr>
            <p:ph type="pic" sz="quarter" idx="18"/>
          </p:nvPr>
        </p:nvSpPr>
        <p:spPr>
          <a:xfrm>
            <a:off x="1" y="4178824"/>
            <a:ext cx="1440000" cy="18000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pour une image  4"/>
          <p:cNvSpPr>
            <a:spLocks noGrp="1"/>
          </p:cNvSpPr>
          <p:nvPr>
            <p:ph type="pic" sz="quarter" idx="19"/>
          </p:nvPr>
        </p:nvSpPr>
        <p:spPr>
          <a:xfrm>
            <a:off x="3039798" y="4178824"/>
            <a:ext cx="1440000" cy="18000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0" name="Espace réservé pour une image  4"/>
          <p:cNvSpPr>
            <a:spLocks noGrp="1"/>
          </p:cNvSpPr>
          <p:nvPr>
            <p:ph type="pic" sz="quarter" idx="20"/>
          </p:nvPr>
        </p:nvSpPr>
        <p:spPr>
          <a:xfrm>
            <a:off x="6078748" y="4178824"/>
            <a:ext cx="1440000" cy="18000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1" name="Espace réservé pour une image  4"/>
          <p:cNvSpPr>
            <a:spLocks noGrp="1"/>
          </p:cNvSpPr>
          <p:nvPr>
            <p:ph type="pic" sz="quarter" idx="21"/>
          </p:nvPr>
        </p:nvSpPr>
        <p:spPr>
          <a:xfrm>
            <a:off x="9133275" y="4178824"/>
            <a:ext cx="1440000" cy="18000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42949" y="628619"/>
            <a:ext cx="10864851" cy="1219231"/>
          </a:xfrm>
        </p:spPr>
        <p:txBody>
          <a:bodyPr anchor="t">
            <a:noAutofit/>
          </a:bodyPr>
          <a:lstStyle>
            <a:lvl1pPr algn="l">
              <a:defRPr sz="3000">
                <a:solidFill>
                  <a:srgbClr val="3F2A5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4"/>
          </p:nvPr>
        </p:nvSpPr>
        <p:spPr>
          <a:xfrm>
            <a:off x="1" y="1566672"/>
            <a:ext cx="2700000" cy="2340000"/>
          </a:xfrm>
        </p:spPr>
        <p:txBody>
          <a:bodyPr/>
          <a:lstStyle/>
          <a:p>
            <a:endParaRPr lang="fr-FR"/>
          </a:p>
        </p:txBody>
      </p:sp>
      <p:sp>
        <p:nvSpPr>
          <p:cNvPr id="25" name="Espace réservé pour une image  4"/>
          <p:cNvSpPr>
            <a:spLocks noGrp="1"/>
          </p:cNvSpPr>
          <p:nvPr>
            <p:ph type="pic" sz="quarter" idx="15"/>
          </p:nvPr>
        </p:nvSpPr>
        <p:spPr>
          <a:xfrm>
            <a:off x="3041991" y="1566672"/>
            <a:ext cx="2700000" cy="2340000"/>
          </a:xfrm>
        </p:spPr>
        <p:txBody>
          <a:bodyPr/>
          <a:lstStyle/>
          <a:p>
            <a:endParaRPr lang="fr-FR"/>
          </a:p>
        </p:txBody>
      </p:sp>
      <p:sp>
        <p:nvSpPr>
          <p:cNvPr id="26" name="Espace réservé pour une image  4"/>
          <p:cNvSpPr>
            <a:spLocks noGrp="1"/>
          </p:cNvSpPr>
          <p:nvPr>
            <p:ph type="pic" sz="quarter" idx="16"/>
          </p:nvPr>
        </p:nvSpPr>
        <p:spPr>
          <a:xfrm>
            <a:off x="6084580" y="1566672"/>
            <a:ext cx="2700000" cy="2340000"/>
          </a:xfrm>
        </p:spPr>
        <p:txBody>
          <a:bodyPr/>
          <a:lstStyle/>
          <a:p>
            <a:endParaRPr lang="fr-FR"/>
          </a:p>
        </p:txBody>
      </p:sp>
      <p:sp>
        <p:nvSpPr>
          <p:cNvPr id="27" name="Espace réservé pour une image  4"/>
          <p:cNvSpPr>
            <a:spLocks noGrp="1"/>
          </p:cNvSpPr>
          <p:nvPr>
            <p:ph type="pic" sz="quarter" idx="17"/>
          </p:nvPr>
        </p:nvSpPr>
        <p:spPr>
          <a:xfrm>
            <a:off x="9132231" y="1566672"/>
            <a:ext cx="2700000" cy="2340000"/>
          </a:xfrm>
        </p:spPr>
        <p:txBody>
          <a:bodyPr/>
          <a:lstStyle/>
          <a:p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6" y="6365240"/>
            <a:ext cx="1366719" cy="362778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029" y="6370320"/>
            <a:ext cx="1210491" cy="37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6155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age ty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29669" y="488919"/>
            <a:ext cx="10864851" cy="599427"/>
          </a:xfrm>
        </p:spPr>
        <p:txBody>
          <a:bodyPr anchor="t">
            <a:noAutofit/>
          </a:bodyPr>
          <a:lstStyle>
            <a:lvl1pPr algn="l">
              <a:defRPr sz="3000">
                <a:solidFill>
                  <a:srgbClr val="3F2A5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diapositive </a:t>
            </a:r>
            <a:r>
              <a:rPr lang="fr-FR" dirty="0" err="1"/>
              <a:t>Yncrea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9" y="6458938"/>
            <a:ext cx="829477" cy="25301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309015"/>
            <a:ext cx="12192000" cy="599426"/>
          </a:xfrm>
          <a:prstGeom prst="rect">
            <a:avLst/>
          </a:prstGeom>
          <a:solidFill>
            <a:srgbClr val="3F2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6" y="6365240"/>
            <a:ext cx="1366719" cy="362778"/>
          </a:xfrm>
          <a:prstGeom prst="rect">
            <a:avLst/>
          </a:prstGeom>
        </p:spPr>
      </p:pic>
      <p:sp>
        <p:nvSpPr>
          <p:cNvPr id="13" name="Freeform 5"/>
          <p:cNvSpPr>
            <a:spLocks/>
          </p:cNvSpPr>
          <p:nvPr userDrawn="1"/>
        </p:nvSpPr>
        <p:spPr bwMode="auto">
          <a:xfrm>
            <a:off x="11564422" y="6228080"/>
            <a:ext cx="627578" cy="629919"/>
          </a:xfrm>
          <a:custGeom>
            <a:avLst/>
            <a:gdLst>
              <a:gd name="T0" fmla="*/ 4256 w 6434"/>
              <a:gd name="T1" fmla="*/ 1778 h 6458"/>
              <a:gd name="T2" fmla="*/ 3518 w 6434"/>
              <a:gd name="T3" fmla="*/ 527 h 6458"/>
              <a:gd name="T4" fmla="*/ 3426 w 6434"/>
              <a:gd name="T5" fmla="*/ 393 h 6458"/>
              <a:gd name="T6" fmla="*/ 3315 w 6434"/>
              <a:gd name="T7" fmla="*/ 277 h 6458"/>
              <a:gd name="T8" fmla="*/ 3184 w 6434"/>
              <a:gd name="T9" fmla="*/ 180 h 6458"/>
              <a:gd name="T10" fmla="*/ 3040 w 6434"/>
              <a:gd name="T11" fmla="*/ 103 h 6458"/>
              <a:gd name="T12" fmla="*/ 2883 w 6434"/>
              <a:gd name="T13" fmla="*/ 51 h 6458"/>
              <a:gd name="T14" fmla="*/ 2715 w 6434"/>
              <a:gd name="T15" fmla="*/ 25 h 6458"/>
              <a:gd name="T16" fmla="*/ 2647 w 6434"/>
              <a:gd name="T17" fmla="*/ 2989 h 6458"/>
              <a:gd name="T18" fmla="*/ 2647 w 6434"/>
              <a:gd name="T19" fmla="*/ 4404 h 6458"/>
              <a:gd name="T20" fmla="*/ 2625 w 6434"/>
              <a:gd name="T21" fmla="*/ 4630 h 6458"/>
              <a:gd name="T22" fmla="*/ 2585 w 6434"/>
              <a:gd name="T23" fmla="*/ 4810 h 6458"/>
              <a:gd name="T24" fmla="*/ 2496 w 6434"/>
              <a:gd name="T25" fmla="*/ 5013 h 6458"/>
              <a:gd name="T26" fmla="*/ 2389 w 6434"/>
              <a:gd name="T27" fmla="*/ 5153 h 6458"/>
              <a:gd name="T28" fmla="*/ 2246 w 6434"/>
              <a:gd name="T29" fmla="*/ 5266 h 6458"/>
              <a:gd name="T30" fmla="*/ 2134 w 6434"/>
              <a:gd name="T31" fmla="*/ 5319 h 6458"/>
              <a:gd name="T32" fmla="*/ 2003 w 6434"/>
              <a:gd name="T33" fmla="*/ 5353 h 6458"/>
              <a:gd name="T34" fmla="*/ 1818 w 6434"/>
              <a:gd name="T35" fmla="*/ 5367 h 6458"/>
              <a:gd name="T36" fmla="*/ 1604 w 6434"/>
              <a:gd name="T37" fmla="*/ 5347 h 6458"/>
              <a:gd name="T38" fmla="*/ 1477 w 6434"/>
              <a:gd name="T39" fmla="*/ 5310 h 6458"/>
              <a:gd name="T40" fmla="*/ 1389 w 6434"/>
              <a:gd name="T41" fmla="*/ 5266 h 6458"/>
              <a:gd name="T42" fmla="*/ 1216 w 6434"/>
              <a:gd name="T43" fmla="*/ 5121 h 6458"/>
              <a:gd name="T44" fmla="*/ 1118 w 6434"/>
              <a:gd name="T45" fmla="*/ 4975 h 6458"/>
              <a:gd name="T46" fmla="*/ 1037 w 6434"/>
              <a:gd name="T47" fmla="*/ 4766 h 6458"/>
              <a:gd name="T48" fmla="*/ 1004 w 6434"/>
              <a:gd name="T49" fmla="*/ 4584 h 6458"/>
              <a:gd name="T50" fmla="*/ 985 w 6434"/>
              <a:gd name="T51" fmla="*/ 4359 h 6458"/>
              <a:gd name="T52" fmla="*/ 0 w 6434"/>
              <a:gd name="T53" fmla="*/ 4315 h 6458"/>
              <a:gd name="T54" fmla="*/ 13 w 6434"/>
              <a:gd name="T55" fmla="*/ 4635 h 6458"/>
              <a:gd name="T56" fmla="*/ 48 w 6434"/>
              <a:gd name="T57" fmla="*/ 4920 h 6458"/>
              <a:gd name="T58" fmla="*/ 110 w 6434"/>
              <a:gd name="T59" fmla="*/ 5172 h 6458"/>
              <a:gd name="T60" fmla="*/ 192 w 6434"/>
              <a:gd name="T61" fmla="*/ 5392 h 6458"/>
              <a:gd name="T62" fmla="*/ 287 w 6434"/>
              <a:gd name="T63" fmla="*/ 5590 h 6458"/>
              <a:gd name="T64" fmla="*/ 397 w 6434"/>
              <a:gd name="T65" fmla="*/ 5761 h 6458"/>
              <a:gd name="T66" fmla="*/ 543 w 6434"/>
              <a:gd name="T67" fmla="*/ 5938 h 6458"/>
              <a:gd name="T68" fmla="*/ 753 w 6434"/>
              <a:gd name="T69" fmla="*/ 6122 h 6458"/>
              <a:gd name="T70" fmla="*/ 864 w 6434"/>
              <a:gd name="T71" fmla="*/ 6194 h 6458"/>
              <a:gd name="T72" fmla="*/ 1138 w 6434"/>
              <a:gd name="T73" fmla="*/ 6327 h 6458"/>
              <a:gd name="T74" fmla="*/ 1341 w 6434"/>
              <a:gd name="T75" fmla="*/ 6396 h 6458"/>
              <a:gd name="T76" fmla="*/ 1563 w 6434"/>
              <a:gd name="T77" fmla="*/ 6442 h 6458"/>
              <a:gd name="T78" fmla="*/ 1818 w 6434"/>
              <a:gd name="T79" fmla="*/ 6458 h 6458"/>
              <a:gd name="T80" fmla="*/ 2030 w 6434"/>
              <a:gd name="T81" fmla="*/ 6447 h 6458"/>
              <a:gd name="T82" fmla="*/ 2245 w 6434"/>
              <a:gd name="T83" fmla="*/ 6409 h 6458"/>
              <a:gd name="T84" fmla="*/ 2445 w 6434"/>
              <a:gd name="T85" fmla="*/ 6348 h 6458"/>
              <a:gd name="T86" fmla="*/ 2714 w 6434"/>
              <a:gd name="T87" fmla="*/ 6225 h 6458"/>
              <a:gd name="T88" fmla="*/ 2854 w 6434"/>
              <a:gd name="T89" fmla="*/ 6141 h 6458"/>
              <a:gd name="T90" fmla="*/ 3040 w 6434"/>
              <a:gd name="T91" fmla="*/ 5989 h 6458"/>
              <a:gd name="T92" fmla="*/ 3214 w 6434"/>
              <a:gd name="T93" fmla="*/ 5794 h 6458"/>
              <a:gd name="T94" fmla="*/ 3326 w 6434"/>
              <a:gd name="T95" fmla="*/ 5625 h 6458"/>
              <a:gd name="T96" fmla="*/ 3425 w 6434"/>
              <a:gd name="T97" fmla="*/ 5435 h 6458"/>
              <a:gd name="T98" fmla="*/ 3510 w 6434"/>
              <a:gd name="T99" fmla="*/ 5218 h 6458"/>
              <a:gd name="T100" fmla="*/ 3576 w 6434"/>
              <a:gd name="T101" fmla="*/ 4972 h 6458"/>
              <a:gd name="T102" fmla="*/ 3617 w 6434"/>
              <a:gd name="T103" fmla="*/ 4694 h 6458"/>
              <a:gd name="T104" fmla="*/ 3634 w 6434"/>
              <a:gd name="T105" fmla="*/ 4382 h 6458"/>
              <a:gd name="T106" fmla="*/ 5545 w 6434"/>
              <a:gd name="T107" fmla="*/ 5931 h 6458"/>
              <a:gd name="T108" fmla="*/ 5671 w 6434"/>
              <a:gd name="T109" fmla="*/ 6100 h 6458"/>
              <a:gd name="T110" fmla="*/ 5823 w 6434"/>
              <a:gd name="T111" fmla="*/ 6238 h 6458"/>
              <a:gd name="T112" fmla="*/ 5999 w 6434"/>
              <a:gd name="T113" fmla="*/ 6338 h 6458"/>
              <a:gd name="T114" fmla="*/ 6178 w 6434"/>
              <a:gd name="T115" fmla="*/ 6403 h 6458"/>
              <a:gd name="T116" fmla="*/ 6434 w 6434"/>
              <a:gd name="T117" fmla="*/ 6435 h 6458"/>
              <a:gd name="T118" fmla="*/ 6431 w 6434"/>
              <a:gd name="T119" fmla="*/ 0 h 6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4" h="6458">
                <a:moveTo>
                  <a:pt x="6431" y="0"/>
                </a:moveTo>
                <a:lnTo>
                  <a:pt x="6431" y="0"/>
                </a:lnTo>
                <a:lnTo>
                  <a:pt x="5445" y="0"/>
                </a:lnTo>
                <a:lnTo>
                  <a:pt x="5439" y="3787"/>
                </a:lnTo>
                <a:lnTo>
                  <a:pt x="4256" y="1778"/>
                </a:lnTo>
                <a:lnTo>
                  <a:pt x="4256" y="1778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01" y="499"/>
                </a:lnTo>
                <a:lnTo>
                  <a:pt x="3484" y="472"/>
                </a:lnTo>
                <a:lnTo>
                  <a:pt x="3466" y="445"/>
                </a:lnTo>
                <a:lnTo>
                  <a:pt x="3446" y="418"/>
                </a:lnTo>
                <a:lnTo>
                  <a:pt x="3426" y="393"/>
                </a:lnTo>
                <a:lnTo>
                  <a:pt x="3405" y="369"/>
                </a:lnTo>
                <a:lnTo>
                  <a:pt x="3384" y="345"/>
                </a:lnTo>
                <a:lnTo>
                  <a:pt x="3361" y="321"/>
                </a:lnTo>
                <a:lnTo>
                  <a:pt x="3339" y="298"/>
                </a:lnTo>
                <a:lnTo>
                  <a:pt x="3315" y="277"/>
                </a:lnTo>
                <a:lnTo>
                  <a:pt x="3289" y="256"/>
                </a:lnTo>
                <a:lnTo>
                  <a:pt x="3265" y="235"/>
                </a:lnTo>
                <a:lnTo>
                  <a:pt x="3238" y="216"/>
                </a:lnTo>
                <a:lnTo>
                  <a:pt x="3211" y="196"/>
                </a:lnTo>
                <a:lnTo>
                  <a:pt x="3184" y="180"/>
                </a:lnTo>
                <a:lnTo>
                  <a:pt x="3158" y="163"/>
                </a:lnTo>
                <a:lnTo>
                  <a:pt x="3129" y="146"/>
                </a:lnTo>
                <a:lnTo>
                  <a:pt x="3100" y="130"/>
                </a:lnTo>
                <a:lnTo>
                  <a:pt x="3070" y="116"/>
                </a:lnTo>
                <a:lnTo>
                  <a:pt x="3040" y="103"/>
                </a:lnTo>
                <a:lnTo>
                  <a:pt x="3009" y="90"/>
                </a:lnTo>
                <a:lnTo>
                  <a:pt x="2980" y="79"/>
                </a:lnTo>
                <a:lnTo>
                  <a:pt x="2947" y="68"/>
                </a:lnTo>
                <a:lnTo>
                  <a:pt x="2916" y="59"/>
                </a:lnTo>
                <a:lnTo>
                  <a:pt x="2883" y="51"/>
                </a:lnTo>
                <a:lnTo>
                  <a:pt x="2851" y="44"/>
                </a:lnTo>
                <a:lnTo>
                  <a:pt x="2817" y="37"/>
                </a:lnTo>
                <a:lnTo>
                  <a:pt x="2783" y="33"/>
                </a:lnTo>
                <a:lnTo>
                  <a:pt x="2749" y="28"/>
                </a:lnTo>
                <a:lnTo>
                  <a:pt x="2715" y="25"/>
                </a:lnTo>
                <a:lnTo>
                  <a:pt x="2681" y="23"/>
                </a:lnTo>
                <a:lnTo>
                  <a:pt x="2646" y="23"/>
                </a:lnTo>
                <a:lnTo>
                  <a:pt x="2646" y="2955"/>
                </a:lnTo>
                <a:lnTo>
                  <a:pt x="2646" y="2955"/>
                </a:lnTo>
                <a:lnTo>
                  <a:pt x="2647" y="2989"/>
                </a:lnTo>
                <a:lnTo>
                  <a:pt x="2649" y="3023"/>
                </a:lnTo>
                <a:lnTo>
                  <a:pt x="2649" y="4315"/>
                </a:lnTo>
                <a:lnTo>
                  <a:pt x="2649" y="4315"/>
                </a:lnTo>
                <a:lnTo>
                  <a:pt x="2649" y="4359"/>
                </a:lnTo>
                <a:lnTo>
                  <a:pt x="2647" y="4404"/>
                </a:lnTo>
                <a:lnTo>
                  <a:pt x="2645" y="4448"/>
                </a:lnTo>
                <a:lnTo>
                  <a:pt x="2642" y="4493"/>
                </a:lnTo>
                <a:lnTo>
                  <a:pt x="2636" y="4539"/>
                </a:lnTo>
                <a:lnTo>
                  <a:pt x="2630" y="4584"/>
                </a:lnTo>
                <a:lnTo>
                  <a:pt x="2625" y="4630"/>
                </a:lnTo>
                <a:lnTo>
                  <a:pt x="2616" y="4676"/>
                </a:lnTo>
                <a:lnTo>
                  <a:pt x="2616" y="4676"/>
                </a:lnTo>
                <a:lnTo>
                  <a:pt x="2608" y="4722"/>
                </a:lnTo>
                <a:lnTo>
                  <a:pt x="2596" y="4766"/>
                </a:lnTo>
                <a:lnTo>
                  <a:pt x="2585" y="4810"/>
                </a:lnTo>
                <a:lnTo>
                  <a:pt x="2571" y="4852"/>
                </a:lnTo>
                <a:lnTo>
                  <a:pt x="2554" y="4895"/>
                </a:lnTo>
                <a:lnTo>
                  <a:pt x="2537" y="4936"/>
                </a:lnTo>
                <a:lnTo>
                  <a:pt x="2517" y="4975"/>
                </a:lnTo>
                <a:lnTo>
                  <a:pt x="2496" y="5013"/>
                </a:lnTo>
                <a:lnTo>
                  <a:pt x="2496" y="5013"/>
                </a:lnTo>
                <a:lnTo>
                  <a:pt x="2472" y="5050"/>
                </a:lnTo>
                <a:lnTo>
                  <a:pt x="2447" y="5087"/>
                </a:lnTo>
                <a:lnTo>
                  <a:pt x="2418" y="5121"/>
                </a:lnTo>
                <a:lnTo>
                  <a:pt x="2389" y="5153"/>
                </a:lnTo>
                <a:lnTo>
                  <a:pt x="2356" y="5183"/>
                </a:lnTo>
                <a:lnTo>
                  <a:pt x="2321" y="5213"/>
                </a:lnTo>
                <a:lnTo>
                  <a:pt x="2284" y="5240"/>
                </a:lnTo>
                <a:lnTo>
                  <a:pt x="2246" y="5266"/>
                </a:lnTo>
                <a:lnTo>
                  <a:pt x="2246" y="5266"/>
                </a:lnTo>
                <a:lnTo>
                  <a:pt x="2225" y="5278"/>
                </a:lnTo>
                <a:lnTo>
                  <a:pt x="2204" y="5289"/>
                </a:lnTo>
                <a:lnTo>
                  <a:pt x="2181" y="5300"/>
                </a:lnTo>
                <a:lnTo>
                  <a:pt x="2158" y="5310"/>
                </a:lnTo>
                <a:lnTo>
                  <a:pt x="2134" y="5319"/>
                </a:lnTo>
                <a:lnTo>
                  <a:pt x="2109" y="5327"/>
                </a:lnTo>
                <a:lnTo>
                  <a:pt x="2083" y="5334"/>
                </a:lnTo>
                <a:lnTo>
                  <a:pt x="2058" y="5341"/>
                </a:lnTo>
                <a:lnTo>
                  <a:pt x="2030" y="5347"/>
                </a:lnTo>
                <a:lnTo>
                  <a:pt x="2003" y="5353"/>
                </a:lnTo>
                <a:lnTo>
                  <a:pt x="1973" y="5357"/>
                </a:lnTo>
                <a:lnTo>
                  <a:pt x="1943" y="5360"/>
                </a:lnTo>
                <a:lnTo>
                  <a:pt x="1883" y="5365"/>
                </a:lnTo>
                <a:lnTo>
                  <a:pt x="1818" y="5367"/>
                </a:lnTo>
                <a:lnTo>
                  <a:pt x="1818" y="5367"/>
                </a:lnTo>
                <a:lnTo>
                  <a:pt x="1753" y="5365"/>
                </a:lnTo>
                <a:lnTo>
                  <a:pt x="1690" y="5360"/>
                </a:lnTo>
                <a:lnTo>
                  <a:pt x="1661" y="5357"/>
                </a:lnTo>
                <a:lnTo>
                  <a:pt x="1633" y="5353"/>
                </a:lnTo>
                <a:lnTo>
                  <a:pt x="1604" y="5347"/>
                </a:lnTo>
                <a:lnTo>
                  <a:pt x="1577" y="5341"/>
                </a:lnTo>
                <a:lnTo>
                  <a:pt x="1551" y="5334"/>
                </a:lnTo>
                <a:lnTo>
                  <a:pt x="1525" y="5327"/>
                </a:lnTo>
                <a:lnTo>
                  <a:pt x="1500" y="5319"/>
                </a:lnTo>
                <a:lnTo>
                  <a:pt x="1477" y="5310"/>
                </a:lnTo>
                <a:lnTo>
                  <a:pt x="1453" y="5300"/>
                </a:lnTo>
                <a:lnTo>
                  <a:pt x="1430" y="5289"/>
                </a:lnTo>
                <a:lnTo>
                  <a:pt x="1409" y="5278"/>
                </a:lnTo>
                <a:lnTo>
                  <a:pt x="1389" y="5266"/>
                </a:lnTo>
                <a:lnTo>
                  <a:pt x="1389" y="5266"/>
                </a:lnTo>
                <a:lnTo>
                  <a:pt x="1350" y="5240"/>
                </a:lnTo>
                <a:lnTo>
                  <a:pt x="1313" y="5213"/>
                </a:lnTo>
                <a:lnTo>
                  <a:pt x="1278" y="5183"/>
                </a:lnTo>
                <a:lnTo>
                  <a:pt x="1245" y="5153"/>
                </a:lnTo>
                <a:lnTo>
                  <a:pt x="1216" y="5121"/>
                </a:lnTo>
                <a:lnTo>
                  <a:pt x="1187" y="5087"/>
                </a:lnTo>
                <a:lnTo>
                  <a:pt x="1162" y="5050"/>
                </a:lnTo>
                <a:lnTo>
                  <a:pt x="1139" y="5013"/>
                </a:lnTo>
                <a:lnTo>
                  <a:pt x="1139" y="5013"/>
                </a:lnTo>
                <a:lnTo>
                  <a:pt x="1118" y="4975"/>
                </a:lnTo>
                <a:lnTo>
                  <a:pt x="1098" y="4936"/>
                </a:lnTo>
                <a:lnTo>
                  <a:pt x="1080" y="4895"/>
                </a:lnTo>
                <a:lnTo>
                  <a:pt x="1064" y="4852"/>
                </a:lnTo>
                <a:lnTo>
                  <a:pt x="1050" y="4810"/>
                </a:lnTo>
                <a:lnTo>
                  <a:pt x="1037" y="4766"/>
                </a:lnTo>
                <a:lnTo>
                  <a:pt x="1026" y="4722"/>
                </a:lnTo>
                <a:lnTo>
                  <a:pt x="1018" y="4676"/>
                </a:lnTo>
                <a:lnTo>
                  <a:pt x="1018" y="4676"/>
                </a:lnTo>
                <a:lnTo>
                  <a:pt x="1011" y="4630"/>
                </a:lnTo>
                <a:lnTo>
                  <a:pt x="1004" y="4584"/>
                </a:lnTo>
                <a:lnTo>
                  <a:pt x="998" y="4539"/>
                </a:lnTo>
                <a:lnTo>
                  <a:pt x="994" y="4493"/>
                </a:lnTo>
                <a:lnTo>
                  <a:pt x="989" y="4448"/>
                </a:lnTo>
                <a:lnTo>
                  <a:pt x="988" y="4404"/>
                </a:lnTo>
                <a:lnTo>
                  <a:pt x="985" y="4359"/>
                </a:lnTo>
                <a:lnTo>
                  <a:pt x="985" y="4315"/>
                </a:lnTo>
                <a:lnTo>
                  <a:pt x="985" y="0"/>
                </a:lnTo>
                <a:lnTo>
                  <a:pt x="0" y="0"/>
                </a:lnTo>
                <a:lnTo>
                  <a:pt x="0" y="4315"/>
                </a:lnTo>
                <a:lnTo>
                  <a:pt x="0" y="4315"/>
                </a:lnTo>
                <a:lnTo>
                  <a:pt x="0" y="4382"/>
                </a:lnTo>
                <a:lnTo>
                  <a:pt x="1" y="4447"/>
                </a:lnTo>
                <a:lnTo>
                  <a:pt x="4" y="4510"/>
                </a:lnTo>
                <a:lnTo>
                  <a:pt x="7" y="4572"/>
                </a:lnTo>
                <a:lnTo>
                  <a:pt x="13" y="4635"/>
                </a:lnTo>
                <a:lnTo>
                  <a:pt x="17" y="4694"/>
                </a:lnTo>
                <a:lnTo>
                  <a:pt x="24" y="4752"/>
                </a:lnTo>
                <a:lnTo>
                  <a:pt x="31" y="4810"/>
                </a:lnTo>
                <a:lnTo>
                  <a:pt x="40" y="4865"/>
                </a:lnTo>
                <a:lnTo>
                  <a:pt x="48" y="4920"/>
                </a:lnTo>
                <a:lnTo>
                  <a:pt x="59" y="4972"/>
                </a:lnTo>
                <a:lnTo>
                  <a:pt x="71" y="5025"/>
                </a:lnTo>
                <a:lnTo>
                  <a:pt x="82" y="5076"/>
                </a:lnTo>
                <a:lnTo>
                  <a:pt x="96" y="5124"/>
                </a:lnTo>
                <a:lnTo>
                  <a:pt x="110" y="5172"/>
                </a:lnTo>
                <a:lnTo>
                  <a:pt x="124" y="5218"/>
                </a:lnTo>
                <a:lnTo>
                  <a:pt x="124" y="5218"/>
                </a:lnTo>
                <a:lnTo>
                  <a:pt x="157" y="5307"/>
                </a:lnTo>
                <a:lnTo>
                  <a:pt x="174" y="5351"/>
                </a:lnTo>
                <a:lnTo>
                  <a:pt x="192" y="5392"/>
                </a:lnTo>
                <a:lnTo>
                  <a:pt x="211" y="5435"/>
                </a:lnTo>
                <a:lnTo>
                  <a:pt x="229" y="5474"/>
                </a:lnTo>
                <a:lnTo>
                  <a:pt x="247" y="5514"/>
                </a:lnTo>
                <a:lnTo>
                  <a:pt x="267" y="5552"/>
                </a:lnTo>
                <a:lnTo>
                  <a:pt x="287" y="5590"/>
                </a:lnTo>
                <a:lnTo>
                  <a:pt x="308" y="5625"/>
                </a:lnTo>
                <a:lnTo>
                  <a:pt x="329" y="5661"/>
                </a:lnTo>
                <a:lnTo>
                  <a:pt x="352" y="5696"/>
                </a:lnTo>
                <a:lnTo>
                  <a:pt x="373" y="5729"/>
                </a:lnTo>
                <a:lnTo>
                  <a:pt x="397" y="5761"/>
                </a:lnTo>
                <a:lnTo>
                  <a:pt x="420" y="5794"/>
                </a:lnTo>
                <a:lnTo>
                  <a:pt x="444" y="5823"/>
                </a:lnTo>
                <a:lnTo>
                  <a:pt x="444" y="5823"/>
                </a:lnTo>
                <a:lnTo>
                  <a:pt x="493" y="5883"/>
                </a:lnTo>
                <a:lnTo>
                  <a:pt x="543" y="5938"/>
                </a:lnTo>
                <a:lnTo>
                  <a:pt x="594" y="5989"/>
                </a:lnTo>
                <a:lnTo>
                  <a:pt x="646" y="6037"/>
                </a:lnTo>
                <a:lnTo>
                  <a:pt x="700" y="6081"/>
                </a:lnTo>
                <a:lnTo>
                  <a:pt x="727" y="6102"/>
                </a:lnTo>
                <a:lnTo>
                  <a:pt x="753" y="6122"/>
                </a:lnTo>
                <a:lnTo>
                  <a:pt x="780" y="6141"/>
                </a:lnTo>
                <a:lnTo>
                  <a:pt x="808" y="6160"/>
                </a:lnTo>
                <a:lnTo>
                  <a:pt x="835" y="6177"/>
                </a:lnTo>
                <a:lnTo>
                  <a:pt x="864" y="6194"/>
                </a:lnTo>
                <a:lnTo>
                  <a:pt x="864" y="6194"/>
                </a:lnTo>
                <a:lnTo>
                  <a:pt x="920" y="6225"/>
                </a:lnTo>
                <a:lnTo>
                  <a:pt x="975" y="6253"/>
                </a:lnTo>
                <a:lnTo>
                  <a:pt x="1030" y="6280"/>
                </a:lnTo>
                <a:lnTo>
                  <a:pt x="1084" y="6304"/>
                </a:lnTo>
                <a:lnTo>
                  <a:pt x="1138" y="6327"/>
                </a:lnTo>
                <a:lnTo>
                  <a:pt x="1190" y="6348"/>
                </a:lnTo>
                <a:lnTo>
                  <a:pt x="1241" y="6366"/>
                </a:lnTo>
                <a:lnTo>
                  <a:pt x="1292" y="6382"/>
                </a:lnTo>
                <a:lnTo>
                  <a:pt x="1292" y="6382"/>
                </a:lnTo>
                <a:lnTo>
                  <a:pt x="1341" y="6396"/>
                </a:lnTo>
                <a:lnTo>
                  <a:pt x="1389" y="6409"/>
                </a:lnTo>
                <a:lnTo>
                  <a:pt x="1436" y="6420"/>
                </a:lnTo>
                <a:lnTo>
                  <a:pt x="1480" y="6428"/>
                </a:lnTo>
                <a:lnTo>
                  <a:pt x="1522" y="6437"/>
                </a:lnTo>
                <a:lnTo>
                  <a:pt x="1563" y="6442"/>
                </a:lnTo>
                <a:lnTo>
                  <a:pt x="1603" y="6447"/>
                </a:lnTo>
                <a:lnTo>
                  <a:pt x="1640" y="6450"/>
                </a:lnTo>
                <a:lnTo>
                  <a:pt x="1640" y="6450"/>
                </a:lnTo>
                <a:lnTo>
                  <a:pt x="1757" y="6457"/>
                </a:lnTo>
                <a:lnTo>
                  <a:pt x="1818" y="6458"/>
                </a:lnTo>
                <a:lnTo>
                  <a:pt x="1818" y="6458"/>
                </a:lnTo>
                <a:lnTo>
                  <a:pt x="1873" y="6457"/>
                </a:lnTo>
                <a:lnTo>
                  <a:pt x="1992" y="6450"/>
                </a:lnTo>
                <a:lnTo>
                  <a:pt x="1992" y="6450"/>
                </a:lnTo>
                <a:lnTo>
                  <a:pt x="2030" y="6447"/>
                </a:lnTo>
                <a:lnTo>
                  <a:pt x="2069" y="6442"/>
                </a:lnTo>
                <a:lnTo>
                  <a:pt x="2110" y="6437"/>
                </a:lnTo>
                <a:lnTo>
                  <a:pt x="2153" y="6428"/>
                </a:lnTo>
                <a:lnTo>
                  <a:pt x="2198" y="6420"/>
                </a:lnTo>
                <a:lnTo>
                  <a:pt x="2245" y="6409"/>
                </a:lnTo>
                <a:lnTo>
                  <a:pt x="2293" y="6396"/>
                </a:lnTo>
                <a:lnTo>
                  <a:pt x="2342" y="6382"/>
                </a:lnTo>
                <a:lnTo>
                  <a:pt x="2342" y="6382"/>
                </a:lnTo>
                <a:lnTo>
                  <a:pt x="2393" y="6366"/>
                </a:lnTo>
                <a:lnTo>
                  <a:pt x="2445" y="6348"/>
                </a:lnTo>
                <a:lnTo>
                  <a:pt x="2498" y="6327"/>
                </a:lnTo>
                <a:lnTo>
                  <a:pt x="2550" y="6304"/>
                </a:lnTo>
                <a:lnTo>
                  <a:pt x="2604" y="6280"/>
                </a:lnTo>
                <a:lnTo>
                  <a:pt x="2659" y="6253"/>
                </a:lnTo>
                <a:lnTo>
                  <a:pt x="2714" y="6225"/>
                </a:lnTo>
                <a:lnTo>
                  <a:pt x="2770" y="6194"/>
                </a:lnTo>
                <a:lnTo>
                  <a:pt x="2770" y="6194"/>
                </a:lnTo>
                <a:lnTo>
                  <a:pt x="2799" y="6177"/>
                </a:lnTo>
                <a:lnTo>
                  <a:pt x="2827" y="6160"/>
                </a:lnTo>
                <a:lnTo>
                  <a:pt x="2854" y="6141"/>
                </a:lnTo>
                <a:lnTo>
                  <a:pt x="2882" y="6122"/>
                </a:lnTo>
                <a:lnTo>
                  <a:pt x="2909" y="6102"/>
                </a:lnTo>
                <a:lnTo>
                  <a:pt x="2936" y="6081"/>
                </a:lnTo>
                <a:lnTo>
                  <a:pt x="2988" y="6037"/>
                </a:lnTo>
                <a:lnTo>
                  <a:pt x="3040" y="5989"/>
                </a:lnTo>
                <a:lnTo>
                  <a:pt x="3091" y="5938"/>
                </a:lnTo>
                <a:lnTo>
                  <a:pt x="3142" y="5883"/>
                </a:lnTo>
                <a:lnTo>
                  <a:pt x="3190" y="5823"/>
                </a:lnTo>
                <a:lnTo>
                  <a:pt x="3190" y="5823"/>
                </a:lnTo>
                <a:lnTo>
                  <a:pt x="3214" y="5794"/>
                </a:lnTo>
                <a:lnTo>
                  <a:pt x="3238" y="5761"/>
                </a:lnTo>
                <a:lnTo>
                  <a:pt x="3261" y="5729"/>
                </a:lnTo>
                <a:lnTo>
                  <a:pt x="3283" y="5696"/>
                </a:lnTo>
                <a:lnTo>
                  <a:pt x="3305" y="5661"/>
                </a:lnTo>
                <a:lnTo>
                  <a:pt x="3326" y="5625"/>
                </a:lnTo>
                <a:lnTo>
                  <a:pt x="3347" y="5590"/>
                </a:lnTo>
                <a:lnTo>
                  <a:pt x="3367" y="5552"/>
                </a:lnTo>
                <a:lnTo>
                  <a:pt x="3387" y="5514"/>
                </a:lnTo>
                <a:lnTo>
                  <a:pt x="3406" y="5474"/>
                </a:lnTo>
                <a:lnTo>
                  <a:pt x="3425" y="5435"/>
                </a:lnTo>
                <a:lnTo>
                  <a:pt x="3443" y="5392"/>
                </a:lnTo>
                <a:lnTo>
                  <a:pt x="3460" y="5351"/>
                </a:lnTo>
                <a:lnTo>
                  <a:pt x="3477" y="5307"/>
                </a:lnTo>
                <a:lnTo>
                  <a:pt x="3510" y="5218"/>
                </a:lnTo>
                <a:lnTo>
                  <a:pt x="3510" y="5218"/>
                </a:lnTo>
                <a:lnTo>
                  <a:pt x="3525" y="5172"/>
                </a:lnTo>
                <a:lnTo>
                  <a:pt x="3539" y="5124"/>
                </a:lnTo>
                <a:lnTo>
                  <a:pt x="3552" y="5076"/>
                </a:lnTo>
                <a:lnTo>
                  <a:pt x="3565" y="5025"/>
                </a:lnTo>
                <a:lnTo>
                  <a:pt x="3576" y="4972"/>
                </a:lnTo>
                <a:lnTo>
                  <a:pt x="3586" y="4920"/>
                </a:lnTo>
                <a:lnTo>
                  <a:pt x="3594" y="4865"/>
                </a:lnTo>
                <a:lnTo>
                  <a:pt x="3603" y="4810"/>
                </a:lnTo>
                <a:lnTo>
                  <a:pt x="3611" y="4752"/>
                </a:lnTo>
                <a:lnTo>
                  <a:pt x="3617" y="4694"/>
                </a:lnTo>
                <a:lnTo>
                  <a:pt x="3623" y="4635"/>
                </a:lnTo>
                <a:lnTo>
                  <a:pt x="3627" y="4572"/>
                </a:lnTo>
                <a:lnTo>
                  <a:pt x="3630" y="4510"/>
                </a:lnTo>
                <a:lnTo>
                  <a:pt x="3633" y="4447"/>
                </a:lnTo>
                <a:lnTo>
                  <a:pt x="3634" y="4382"/>
                </a:lnTo>
                <a:lnTo>
                  <a:pt x="3634" y="4315"/>
                </a:lnTo>
                <a:lnTo>
                  <a:pt x="3634" y="3952"/>
                </a:lnTo>
                <a:lnTo>
                  <a:pt x="3641" y="2653"/>
                </a:lnTo>
                <a:lnTo>
                  <a:pt x="5545" y="5931"/>
                </a:lnTo>
                <a:lnTo>
                  <a:pt x="5545" y="5931"/>
                </a:lnTo>
                <a:lnTo>
                  <a:pt x="5568" y="5968"/>
                </a:lnTo>
                <a:lnTo>
                  <a:pt x="5592" y="6003"/>
                </a:lnTo>
                <a:lnTo>
                  <a:pt x="5617" y="6037"/>
                </a:lnTo>
                <a:lnTo>
                  <a:pt x="5642" y="6069"/>
                </a:lnTo>
                <a:lnTo>
                  <a:pt x="5671" y="6100"/>
                </a:lnTo>
                <a:lnTo>
                  <a:pt x="5699" y="6130"/>
                </a:lnTo>
                <a:lnTo>
                  <a:pt x="5729" y="6160"/>
                </a:lnTo>
                <a:lnTo>
                  <a:pt x="5760" y="6187"/>
                </a:lnTo>
                <a:lnTo>
                  <a:pt x="5791" y="6212"/>
                </a:lnTo>
                <a:lnTo>
                  <a:pt x="5823" y="6238"/>
                </a:lnTo>
                <a:lnTo>
                  <a:pt x="5857" y="6260"/>
                </a:lnTo>
                <a:lnTo>
                  <a:pt x="5891" y="6281"/>
                </a:lnTo>
                <a:lnTo>
                  <a:pt x="5927" y="6301"/>
                </a:lnTo>
                <a:lnTo>
                  <a:pt x="5962" y="6321"/>
                </a:lnTo>
                <a:lnTo>
                  <a:pt x="5999" y="6338"/>
                </a:lnTo>
                <a:lnTo>
                  <a:pt x="6035" y="6353"/>
                </a:lnTo>
                <a:lnTo>
                  <a:pt x="6035" y="6353"/>
                </a:lnTo>
                <a:lnTo>
                  <a:pt x="6082" y="6372"/>
                </a:lnTo>
                <a:lnTo>
                  <a:pt x="6129" y="6389"/>
                </a:lnTo>
                <a:lnTo>
                  <a:pt x="6178" y="6403"/>
                </a:lnTo>
                <a:lnTo>
                  <a:pt x="6228" y="6414"/>
                </a:lnTo>
                <a:lnTo>
                  <a:pt x="6279" y="6424"/>
                </a:lnTo>
                <a:lnTo>
                  <a:pt x="6329" y="6430"/>
                </a:lnTo>
                <a:lnTo>
                  <a:pt x="6382" y="6434"/>
                </a:lnTo>
                <a:lnTo>
                  <a:pt x="6434" y="6435"/>
                </a:lnTo>
                <a:lnTo>
                  <a:pt x="6434" y="3503"/>
                </a:lnTo>
                <a:lnTo>
                  <a:pt x="6434" y="3503"/>
                </a:lnTo>
                <a:lnTo>
                  <a:pt x="6433" y="3469"/>
                </a:lnTo>
                <a:lnTo>
                  <a:pt x="6431" y="3435"/>
                </a:lnTo>
                <a:lnTo>
                  <a:pt x="64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029" y="6370320"/>
            <a:ext cx="1210491" cy="377952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D1083BCE-A83E-4854-B928-FED62A84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70927" y="6374465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E0AECD1-9132-44FB-ADEA-FC513687693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2792059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D. Boulinguez</a:t>
            </a: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Modulations</a:t>
            </a: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9DF7A-17C6-4EED-B0AA-EF8F86FA018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68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general photo">
    <p:bg>
      <p:bgPr>
        <a:solidFill>
          <a:srgbClr val="3F2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/>
          <p:cNvCxnSpPr/>
          <p:nvPr userDrawn="1"/>
        </p:nvCxnSpPr>
        <p:spPr>
          <a:xfrm>
            <a:off x="1828800" y="3880485"/>
            <a:ext cx="1676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1793240" y="3993515"/>
            <a:ext cx="2570480" cy="40005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fr-FR" dirty="0"/>
              <a:t>Zone de texte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67" y="2979737"/>
            <a:ext cx="2518093" cy="668395"/>
          </a:xfrm>
          <a:prstGeom prst="rect">
            <a:avLst/>
          </a:prstGeom>
        </p:spPr>
      </p:pic>
      <p:grpSp>
        <p:nvGrpSpPr>
          <p:cNvPr id="5" name="Group 4"/>
          <p:cNvGrpSpPr>
            <a:grpSpLocks noChangeAspect="1"/>
          </p:cNvGrpSpPr>
          <p:nvPr userDrawn="1"/>
        </p:nvGrpSpPr>
        <p:grpSpPr bwMode="auto">
          <a:xfrm>
            <a:off x="6067425" y="0"/>
            <a:ext cx="6040438" cy="6858000"/>
            <a:chOff x="3822" y="0"/>
            <a:chExt cx="3805" cy="4320"/>
          </a:xfrm>
          <a:solidFill>
            <a:srgbClr val="FF6140"/>
          </a:solidFill>
        </p:grpSpPr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3822" y="0"/>
              <a:ext cx="1177" cy="3565"/>
            </a:xfrm>
            <a:custGeom>
              <a:avLst/>
              <a:gdLst>
                <a:gd name="T0" fmla="*/ 23 w 1177"/>
                <a:gd name="T1" fmla="*/ 3077 h 3565"/>
                <a:gd name="T2" fmla="*/ 37 w 1177"/>
                <a:gd name="T3" fmla="*/ 3140 h 3565"/>
                <a:gd name="T4" fmla="*/ 55 w 1177"/>
                <a:gd name="T5" fmla="*/ 3201 h 3565"/>
                <a:gd name="T6" fmla="*/ 79 w 1177"/>
                <a:gd name="T7" fmla="*/ 3260 h 3565"/>
                <a:gd name="T8" fmla="*/ 108 w 1177"/>
                <a:gd name="T9" fmla="*/ 3315 h 3565"/>
                <a:gd name="T10" fmla="*/ 125 w 1177"/>
                <a:gd name="T11" fmla="*/ 3341 h 3565"/>
                <a:gd name="T12" fmla="*/ 163 w 1177"/>
                <a:gd name="T13" fmla="*/ 3391 h 3565"/>
                <a:gd name="T14" fmla="*/ 207 w 1177"/>
                <a:gd name="T15" fmla="*/ 3435 h 3565"/>
                <a:gd name="T16" fmla="*/ 258 w 1177"/>
                <a:gd name="T17" fmla="*/ 3476 h 3565"/>
                <a:gd name="T18" fmla="*/ 286 w 1177"/>
                <a:gd name="T19" fmla="*/ 3494 h 3565"/>
                <a:gd name="T20" fmla="*/ 315 w 1177"/>
                <a:gd name="T21" fmla="*/ 3511 h 3565"/>
                <a:gd name="T22" fmla="*/ 347 w 1177"/>
                <a:gd name="T23" fmla="*/ 3525 h 3565"/>
                <a:gd name="T24" fmla="*/ 382 w 1177"/>
                <a:gd name="T25" fmla="*/ 3537 h 3565"/>
                <a:gd name="T26" fmla="*/ 418 w 1177"/>
                <a:gd name="T27" fmla="*/ 3547 h 3565"/>
                <a:gd name="T28" fmla="*/ 457 w 1177"/>
                <a:gd name="T29" fmla="*/ 3555 h 3565"/>
                <a:gd name="T30" fmla="*/ 499 w 1177"/>
                <a:gd name="T31" fmla="*/ 3560 h 3565"/>
                <a:gd name="T32" fmla="*/ 588 w 1177"/>
                <a:gd name="T33" fmla="*/ 3565 h 3565"/>
                <a:gd name="T34" fmla="*/ 634 w 1177"/>
                <a:gd name="T35" fmla="*/ 3564 h 3565"/>
                <a:gd name="T36" fmla="*/ 699 w 1177"/>
                <a:gd name="T37" fmla="*/ 3558 h 3565"/>
                <a:gd name="T38" fmla="*/ 739 w 1177"/>
                <a:gd name="T39" fmla="*/ 3551 h 3565"/>
                <a:gd name="T40" fmla="*/ 777 w 1177"/>
                <a:gd name="T41" fmla="*/ 3542 h 3565"/>
                <a:gd name="T42" fmla="*/ 813 w 1177"/>
                <a:gd name="T43" fmla="*/ 3531 h 3565"/>
                <a:gd name="T44" fmla="*/ 846 w 1177"/>
                <a:gd name="T45" fmla="*/ 3518 h 3565"/>
                <a:gd name="T46" fmla="*/ 877 w 1177"/>
                <a:gd name="T47" fmla="*/ 3503 h 3565"/>
                <a:gd name="T48" fmla="*/ 891 w 1177"/>
                <a:gd name="T49" fmla="*/ 3494 h 3565"/>
                <a:gd name="T50" fmla="*/ 945 w 1177"/>
                <a:gd name="T51" fmla="*/ 3456 h 3565"/>
                <a:gd name="T52" fmla="*/ 993 w 1177"/>
                <a:gd name="T53" fmla="*/ 3414 h 3565"/>
                <a:gd name="T54" fmla="*/ 1034 w 1177"/>
                <a:gd name="T55" fmla="*/ 3367 h 3565"/>
                <a:gd name="T56" fmla="*/ 1068 w 1177"/>
                <a:gd name="T57" fmla="*/ 3315 h 3565"/>
                <a:gd name="T58" fmla="*/ 1084 w 1177"/>
                <a:gd name="T59" fmla="*/ 3288 h 3565"/>
                <a:gd name="T60" fmla="*/ 1110 w 1177"/>
                <a:gd name="T61" fmla="*/ 3231 h 3565"/>
                <a:gd name="T62" fmla="*/ 1131 w 1177"/>
                <a:gd name="T63" fmla="*/ 3171 h 3565"/>
                <a:gd name="T64" fmla="*/ 1148 w 1177"/>
                <a:gd name="T65" fmla="*/ 3109 h 3565"/>
                <a:gd name="T66" fmla="*/ 1154 w 1177"/>
                <a:gd name="T67" fmla="*/ 3077 h 3565"/>
                <a:gd name="T68" fmla="*/ 1164 w 1177"/>
                <a:gd name="T69" fmla="*/ 3012 h 3565"/>
                <a:gd name="T70" fmla="*/ 1171 w 1177"/>
                <a:gd name="T71" fmla="*/ 2947 h 3565"/>
                <a:gd name="T72" fmla="*/ 1176 w 1177"/>
                <a:gd name="T73" fmla="*/ 2884 h 3565"/>
                <a:gd name="T74" fmla="*/ 1177 w 1177"/>
                <a:gd name="T75" fmla="*/ 2821 h 3565"/>
                <a:gd name="T76" fmla="*/ 1177 w 1177"/>
                <a:gd name="T77" fmla="*/ 1907 h 3565"/>
                <a:gd name="T78" fmla="*/ 1175 w 1177"/>
                <a:gd name="T79" fmla="*/ 1859 h 3565"/>
                <a:gd name="T80" fmla="*/ 0 w 1177"/>
                <a:gd name="T81" fmla="*/ 0 h 3565"/>
                <a:gd name="T82" fmla="*/ 0 w 1177"/>
                <a:gd name="T83" fmla="*/ 2821 h 3565"/>
                <a:gd name="T84" fmla="*/ 1 w 1177"/>
                <a:gd name="T85" fmla="*/ 2884 h 3565"/>
                <a:gd name="T86" fmla="*/ 6 w 1177"/>
                <a:gd name="T87" fmla="*/ 2947 h 3565"/>
                <a:gd name="T88" fmla="*/ 13 w 1177"/>
                <a:gd name="T89" fmla="*/ 3012 h 3565"/>
                <a:gd name="T90" fmla="*/ 23 w 1177"/>
                <a:gd name="T91" fmla="*/ 3077 h 3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7" h="3565">
                  <a:moveTo>
                    <a:pt x="23" y="3077"/>
                  </a:moveTo>
                  <a:lnTo>
                    <a:pt x="23" y="3077"/>
                  </a:lnTo>
                  <a:lnTo>
                    <a:pt x="29" y="3109"/>
                  </a:lnTo>
                  <a:lnTo>
                    <a:pt x="37" y="3140"/>
                  </a:lnTo>
                  <a:lnTo>
                    <a:pt x="45" y="3171"/>
                  </a:lnTo>
                  <a:lnTo>
                    <a:pt x="55" y="3201"/>
                  </a:lnTo>
                  <a:lnTo>
                    <a:pt x="67" y="3231"/>
                  </a:lnTo>
                  <a:lnTo>
                    <a:pt x="79" y="3260"/>
                  </a:lnTo>
                  <a:lnTo>
                    <a:pt x="93" y="3288"/>
                  </a:lnTo>
                  <a:lnTo>
                    <a:pt x="108" y="3315"/>
                  </a:lnTo>
                  <a:lnTo>
                    <a:pt x="108" y="3315"/>
                  </a:lnTo>
                  <a:lnTo>
                    <a:pt x="125" y="3341"/>
                  </a:lnTo>
                  <a:lnTo>
                    <a:pt x="143" y="3367"/>
                  </a:lnTo>
                  <a:lnTo>
                    <a:pt x="163" y="3391"/>
                  </a:lnTo>
                  <a:lnTo>
                    <a:pt x="184" y="3414"/>
                  </a:lnTo>
                  <a:lnTo>
                    <a:pt x="207" y="3435"/>
                  </a:lnTo>
                  <a:lnTo>
                    <a:pt x="232" y="3456"/>
                  </a:lnTo>
                  <a:lnTo>
                    <a:pt x="258" y="3476"/>
                  </a:lnTo>
                  <a:lnTo>
                    <a:pt x="286" y="3494"/>
                  </a:lnTo>
                  <a:lnTo>
                    <a:pt x="286" y="3494"/>
                  </a:lnTo>
                  <a:lnTo>
                    <a:pt x="300" y="3503"/>
                  </a:lnTo>
                  <a:lnTo>
                    <a:pt x="315" y="3511"/>
                  </a:lnTo>
                  <a:lnTo>
                    <a:pt x="331" y="3518"/>
                  </a:lnTo>
                  <a:lnTo>
                    <a:pt x="347" y="3525"/>
                  </a:lnTo>
                  <a:lnTo>
                    <a:pt x="364" y="3531"/>
                  </a:lnTo>
                  <a:lnTo>
                    <a:pt x="382" y="3537"/>
                  </a:lnTo>
                  <a:lnTo>
                    <a:pt x="400" y="3542"/>
                  </a:lnTo>
                  <a:lnTo>
                    <a:pt x="418" y="3547"/>
                  </a:lnTo>
                  <a:lnTo>
                    <a:pt x="438" y="3551"/>
                  </a:lnTo>
                  <a:lnTo>
                    <a:pt x="457" y="3555"/>
                  </a:lnTo>
                  <a:lnTo>
                    <a:pt x="478" y="3558"/>
                  </a:lnTo>
                  <a:lnTo>
                    <a:pt x="499" y="3560"/>
                  </a:lnTo>
                  <a:lnTo>
                    <a:pt x="542" y="3564"/>
                  </a:lnTo>
                  <a:lnTo>
                    <a:pt x="588" y="3565"/>
                  </a:lnTo>
                  <a:lnTo>
                    <a:pt x="588" y="3565"/>
                  </a:lnTo>
                  <a:lnTo>
                    <a:pt x="634" y="3564"/>
                  </a:lnTo>
                  <a:lnTo>
                    <a:pt x="678" y="3560"/>
                  </a:lnTo>
                  <a:lnTo>
                    <a:pt x="699" y="3558"/>
                  </a:lnTo>
                  <a:lnTo>
                    <a:pt x="719" y="3555"/>
                  </a:lnTo>
                  <a:lnTo>
                    <a:pt x="739" y="3551"/>
                  </a:lnTo>
                  <a:lnTo>
                    <a:pt x="758" y="3547"/>
                  </a:lnTo>
                  <a:lnTo>
                    <a:pt x="777" y="3542"/>
                  </a:lnTo>
                  <a:lnTo>
                    <a:pt x="795" y="3537"/>
                  </a:lnTo>
                  <a:lnTo>
                    <a:pt x="813" y="3531"/>
                  </a:lnTo>
                  <a:lnTo>
                    <a:pt x="829" y="3525"/>
                  </a:lnTo>
                  <a:lnTo>
                    <a:pt x="846" y="3518"/>
                  </a:lnTo>
                  <a:lnTo>
                    <a:pt x="862" y="3511"/>
                  </a:lnTo>
                  <a:lnTo>
                    <a:pt x="877" y="3503"/>
                  </a:lnTo>
                  <a:lnTo>
                    <a:pt x="891" y="3494"/>
                  </a:lnTo>
                  <a:lnTo>
                    <a:pt x="891" y="3494"/>
                  </a:lnTo>
                  <a:lnTo>
                    <a:pt x="919" y="3476"/>
                  </a:lnTo>
                  <a:lnTo>
                    <a:pt x="945" y="3456"/>
                  </a:lnTo>
                  <a:lnTo>
                    <a:pt x="970" y="3435"/>
                  </a:lnTo>
                  <a:lnTo>
                    <a:pt x="993" y="3414"/>
                  </a:lnTo>
                  <a:lnTo>
                    <a:pt x="1014" y="3391"/>
                  </a:lnTo>
                  <a:lnTo>
                    <a:pt x="1034" y="3367"/>
                  </a:lnTo>
                  <a:lnTo>
                    <a:pt x="1052" y="3341"/>
                  </a:lnTo>
                  <a:lnTo>
                    <a:pt x="1068" y="3315"/>
                  </a:lnTo>
                  <a:lnTo>
                    <a:pt x="1068" y="3315"/>
                  </a:lnTo>
                  <a:lnTo>
                    <a:pt x="1084" y="3288"/>
                  </a:lnTo>
                  <a:lnTo>
                    <a:pt x="1097" y="3260"/>
                  </a:lnTo>
                  <a:lnTo>
                    <a:pt x="1110" y="3231"/>
                  </a:lnTo>
                  <a:lnTo>
                    <a:pt x="1121" y="3201"/>
                  </a:lnTo>
                  <a:lnTo>
                    <a:pt x="1131" y="3171"/>
                  </a:lnTo>
                  <a:lnTo>
                    <a:pt x="1140" y="3140"/>
                  </a:lnTo>
                  <a:lnTo>
                    <a:pt x="1148" y="3109"/>
                  </a:lnTo>
                  <a:lnTo>
                    <a:pt x="1154" y="3077"/>
                  </a:lnTo>
                  <a:lnTo>
                    <a:pt x="1154" y="3077"/>
                  </a:lnTo>
                  <a:lnTo>
                    <a:pt x="1160" y="3044"/>
                  </a:lnTo>
                  <a:lnTo>
                    <a:pt x="1164" y="3012"/>
                  </a:lnTo>
                  <a:lnTo>
                    <a:pt x="1168" y="2979"/>
                  </a:lnTo>
                  <a:lnTo>
                    <a:pt x="1171" y="2947"/>
                  </a:lnTo>
                  <a:lnTo>
                    <a:pt x="1174" y="2916"/>
                  </a:lnTo>
                  <a:lnTo>
                    <a:pt x="1176" y="2884"/>
                  </a:lnTo>
                  <a:lnTo>
                    <a:pt x="1177" y="2852"/>
                  </a:lnTo>
                  <a:lnTo>
                    <a:pt x="1177" y="2821"/>
                  </a:lnTo>
                  <a:lnTo>
                    <a:pt x="1177" y="1907"/>
                  </a:lnTo>
                  <a:lnTo>
                    <a:pt x="1177" y="1907"/>
                  </a:lnTo>
                  <a:lnTo>
                    <a:pt x="1175" y="1883"/>
                  </a:lnTo>
                  <a:lnTo>
                    <a:pt x="1175" y="1859"/>
                  </a:lnTo>
                  <a:lnTo>
                    <a:pt x="1175" y="0"/>
                  </a:lnTo>
                  <a:lnTo>
                    <a:pt x="0" y="0"/>
                  </a:lnTo>
                  <a:lnTo>
                    <a:pt x="0" y="2821"/>
                  </a:lnTo>
                  <a:lnTo>
                    <a:pt x="0" y="2821"/>
                  </a:lnTo>
                  <a:lnTo>
                    <a:pt x="0" y="2852"/>
                  </a:lnTo>
                  <a:lnTo>
                    <a:pt x="1" y="2884"/>
                  </a:lnTo>
                  <a:lnTo>
                    <a:pt x="3" y="2916"/>
                  </a:lnTo>
                  <a:lnTo>
                    <a:pt x="6" y="2947"/>
                  </a:lnTo>
                  <a:lnTo>
                    <a:pt x="9" y="2979"/>
                  </a:lnTo>
                  <a:lnTo>
                    <a:pt x="13" y="3012"/>
                  </a:lnTo>
                  <a:lnTo>
                    <a:pt x="17" y="3044"/>
                  </a:lnTo>
                  <a:lnTo>
                    <a:pt x="23" y="3077"/>
                  </a:lnTo>
                  <a:lnTo>
                    <a:pt x="23" y="30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4632" y="1645"/>
              <a:ext cx="2995" cy="2675"/>
            </a:xfrm>
            <a:custGeom>
              <a:avLst/>
              <a:gdLst>
                <a:gd name="T0" fmla="*/ 1069 w 2995"/>
                <a:gd name="T1" fmla="*/ 0 h 2675"/>
                <a:gd name="T2" fmla="*/ 1064 w 2995"/>
                <a:gd name="T3" fmla="*/ 1176 h 2675"/>
                <a:gd name="T4" fmla="*/ 1064 w 2995"/>
                <a:gd name="T5" fmla="*/ 1223 h 2675"/>
                <a:gd name="T6" fmla="*/ 1061 w 2995"/>
                <a:gd name="T7" fmla="*/ 1314 h 2675"/>
                <a:gd name="T8" fmla="*/ 1056 w 2995"/>
                <a:gd name="T9" fmla="*/ 1402 h 2675"/>
                <a:gd name="T10" fmla="*/ 1047 w 2995"/>
                <a:gd name="T11" fmla="*/ 1486 h 2675"/>
                <a:gd name="T12" fmla="*/ 1036 w 2995"/>
                <a:gd name="T13" fmla="*/ 1565 h 2675"/>
                <a:gd name="T14" fmla="*/ 1022 w 2995"/>
                <a:gd name="T15" fmla="*/ 1641 h 2675"/>
                <a:gd name="T16" fmla="*/ 1006 w 2995"/>
                <a:gd name="T17" fmla="*/ 1714 h 2675"/>
                <a:gd name="T18" fmla="*/ 986 w 2995"/>
                <a:gd name="T19" fmla="*/ 1782 h 2675"/>
                <a:gd name="T20" fmla="*/ 976 w 2995"/>
                <a:gd name="T21" fmla="*/ 1815 h 2675"/>
                <a:gd name="T22" fmla="*/ 941 w 2995"/>
                <a:gd name="T23" fmla="*/ 1909 h 2675"/>
                <a:gd name="T24" fmla="*/ 916 w 2995"/>
                <a:gd name="T25" fmla="*/ 1968 h 2675"/>
                <a:gd name="T26" fmla="*/ 889 w 2995"/>
                <a:gd name="T27" fmla="*/ 2024 h 2675"/>
                <a:gd name="T28" fmla="*/ 861 w 2995"/>
                <a:gd name="T29" fmla="*/ 2078 h 2675"/>
                <a:gd name="T30" fmla="*/ 831 w 2995"/>
                <a:gd name="T31" fmla="*/ 2129 h 2675"/>
                <a:gd name="T32" fmla="*/ 800 w 2995"/>
                <a:gd name="T33" fmla="*/ 2177 h 2675"/>
                <a:gd name="T34" fmla="*/ 767 w 2995"/>
                <a:gd name="T35" fmla="*/ 2222 h 2675"/>
                <a:gd name="T36" fmla="*/ 750 w 2995"/>
                <a:gd name="T37" fmla="*/ 2244 h 2675"/>
                <a:gd name="T38" fmla="*/ 680 w 2995"/>
                <a:gd name="T39" fmla="*/ 2324 h 2675"/>
                <a:gd name="T40" fmla="*/ 607 w 2995"/>
                <a:gd name="T41" fmla="*/ 2394 h 2675"/>
                <a:gd name="T42" fmla="*/ 550 w 2995"/>
                <a:gd name="T43" fmla="*/ 2440 h 2675"/>
                <a:gd name="T44" fmla="*/ 512 w 2995"/>
                <a:gd name="T45" fmla="*/ 2468 h 2675"/>
                <a:gd name="T46" fmla="*/ 473 w 2995"/>
                <a:gd name="T47" fmla="*/ 2493 h 2675"/>
                <a:gd name="T48" fmla="*/ 453 w 2995"/>
                <a:gd name="T49" fmla="*/ 2505 h 2675"/>
                <a:gd name="T50" fmla="*/ 374 w 2995"/>
                <a:gd name="T51" fmla="*/ 2547 h 2675"/>
                <a:gd name="T52" fmla="*/ 297 w 2995"/>
                <a:gd name="T53" fmla="*/ 2584 h 2675"/>
                <a:gd name="T54" fmla="*/ 222 w 2995"/>
                <a:gd name="T55" fmla="*/ 2614 h 2675"/>
                <a:gd name="T56" fmla="*/ 150 w 2995"/>
                <a:gd name="T57" fmla="*/ 2638 h 2675"/>
                <a:gd name="T58" fmla="*/ 110 w 2995"/>
                <a:gd name="T59" fmla="*/ 2650 h 2675"/>
                <a:gd name="T60" fmla="*/ 36 w 2995"/>
                <a:gd name="T61" fmla="*/ 2668 h 2675"/>
                <a:gd name="T62" fmla="*/ 2995 w 2995"/>
                <a:gd name="T63" fmla="*/ 2675 h 2675"/>
                <a:gd name="T64" fmla="*/ 2965 w 2995"/>
                <a:gd name="T65" fmla="*/ 2672 h 2675"/>
                <a:gd name="T66" fmla="*/ 2905 w 2995"/>
                <a:gd name="T67" fmla="*/ 2662 h 2675"/>
                <a:gd name="T68" fmla="*/ 2846 w 2995"/>
                <a:gd name="T69" fmla="*/ 2648 h 2675"/>
                <a:gd name="T70" fmla="*/ 2790 w 2995"/>
                <a:gd name="T71" fmla="*/ 2629 h 2675"/>
                <a:gd name="T72" fmla="*/ 2763 w 2995"/>
                <a:gd name="T73" fmla="*/ 2618 h 2675"/>
                <a:gd name="T74" fmla="*/ 2711 w 2995"/>
                <a:gd name="T75" fmla="*/ 2595 h 2675"/>
                <a:gd name="T76" fmla="*/ 2661 w 2995"/>
                <a:gd name="T77" fmla="*/ 2567 h 2675"/>
                <a:gd name="T78" fmla="*/ 2613 w 2995"/>
                <a:gd name="T79" fmla="*/ 2536 h 2675"/>
                <a:gd name="T80" fmla="*/ 2567 w 2995"/>
                <a:gd name="T81" fmla="*/ 2500 h 2675"/>
                <a:gd name="T82" fmla="*/ 2525 w 2995"/>
                <a:gd name="T83" fmla="*/ 2461 h 2675"/>
                <a:gd name="T84" fmla="*/ 2485 w 2995"/>
                <a:gd name="T85" fmla="*/ 2417 h 2675"/>
                <a:gd name="T86" fmla="*/ 2449 w 2995"/>
                <a:gd name="T87" fmla="*/ 2370 h 2675"/>
                <a:gd name="T88" fmla="*/ 2416 w 2995"/>
                <a:gd name="T89" fmla="*/ 2319 h 2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95" h="2675">
                  <a:moveTo>
                    <a:pt x="2416" y="2319"/>
                  </a:moveTo>
                  <a:lnTo>
                    <a:pt x="1069" y="0"/>
                  </a:lnTo>
                  <a:lnTo>
                    <a:pt x="1064" y="919"/>
                  </a:lnTo>
                  <a:lnTo>
                    <a:pt x="1064" y="1176"/>
                  </a:lnTo>
                  <a:lnTo>
                    <a:pt x="1064" y="1176"/>
                  </a:lnTo>
                  <a:lnTo>
                    <a:pt x="1064" y="1223"/>
                  </a:lnTo>
                  <a:lnTo>
                    <a:pt x="1063" y="1269"/>
                  </a:lnTo>
                  <a:lnTo>
                    <a:pt x="1061" y="1314"/>
                  </a:lnTo>
                  <a:lnTo>
                    <a:pt x="1059" y="1359"/>
                  </a:lnTo>
                  <a:lnTo>
                    <a:pt x="1056" y="1402"/>
                  </a:lnTo>
                  <a:lnTo>
                    <a:pt x="1052" y="1444"/>
                  </a:lnTo>
                  <a:lnTo>
                    <a:pt x="1047" y="1486"/>
                  </a:lnTo>
                  <a:lnTo>
                    <a:pt x="1042" y="1526"/>
                  </a:lnTo>
                  <a:lnTo>
                    <a:pt x="1036" y="1565"/>
                  </a:lnTo>
                  <a:lnTo>
                    <a:pt x="1030" y="1604"/>
                  </a:lnTo>
                  <a:lnTo>
                    <a:pt x="1022" y="1641"/>
                  </a:lnTo>
                  <a:lnTo>
                    <a:pt x="1014" y="1678"/>
                  </a:lnTo>
                  <a:lnTo>
                    <a:pt x="1006" y="1714"/>
                  </a:lnTo>
                  <a:lnTo>
                    <a:pt x="996" y="1748"/>
                  </a:lnTo>
                  <a:lnTo>
                    <a:pt x="986" y="1782"/>
                  </a:lnTo>
                  <a:lnTo>
                    <a:pt x="976" y="1815"/>
                  </a:lnTo>
                  <a:lnTo>
                    <a:pt x="976" y="1815"/>
                  </a:lnTo>
                  <a:lnTo>
                    <a:pt x="953" y="1878"/>
                  </a:lnTo>
                  <a:lnTo>
                    <a:pt x="941" y="1909"/>
                  </a:lnTo>
                  <a:lnTo>
                    <a:pt x="928" y="1939"/>
                  </a:lnTo>
                  <a:lnTo>
                    <a:pt x="916" y="1968"/>
                  </a:lnTo>
                  <a:lnTo>
                    <a:pt x="902" y="1996"/>
                  </a:lnTo>
                  <a:lnTo>
                    <a:pt x="889" y="2024"/>
                  </a:lnTo>
                  <a:lnTo>
                    <a:pt x="875" y="2051"/>
                  </a:lnTo>
                  <a:lnTo>
                    <a:pt x="861" y="2078"/>
                  </a:lnTo>
                  <a:lnTo>
                    <a:pt x="846" y="2103"/>
                  </a:lnTo>
                  <a:lnTo>
                    <a:pt x="831" y="2129"/>
                  </a:lnTo>
                  <a:lnTo>
                    <a:pt x="815" y="2153"/>
                  </a:lnTo>
                  <a:lnTo>
                    <a:pt x="800" y="2177"/>
                  </a:lnTo>
                  <a:lnTo>
                    <a:pt x="783" y="2200"/>
                  </a:lnTo>
                  <a:lnTo>
                    <a:pt x="767" y="2222"/>
                  </a:lnTo>
                  <a:lnTo>
                    <a:pt x="750" y="2244"/>
                  </a:lnTo>
                  <a:lnTo>
                    <a:pt x="750" y="2244"/>
                  </a:lnTo>
                  <a:lnTo>
                    <a:pt x="715" y="2285"/>
                  </a:lnTo>
                  <a:lnTo>
                    <a:pt x="680" y="2324"/>
                  </a:lnTo>
                  <a:lnTo>
                    <a:pt x="644" y="2360"/>
                  </a:lnTo>
                  <a:lnTo>
                    <a:pt x="607" y="2394"/>
                  </a:lnTo>
                  <a:lnTo>
                    <a:pt x="570" y="2426"/>
                  </a:lnTo>
                  <a:lnTo>
                    <a:pt x="550" y="2440"/>
                  </a:lnTo>
                  <a:lnTo>
                    <a:pt x="531" y="2454"/>
                  </a:lnTo>
                  <a:lnTo>
                    <a:pt x="512" y="2468"/>
                  </a:lnTo>
                  <a:lnTo>
                    <a:pt x="492" y="2481"/>
                  </a:lnTo>
                  <a:lnTo>
                    <a:pt x="473" y="2493"/>
                  </a:lnTo>
                  <a:lnTo>
                    <a:pt x="453" y="2505"/>
                  </a:lnTo>
                  <a:lnTo>
                    <a:pt x="453" y="2505"/>
                  </a:lnTo>
                  <a:lnTo>
                    <a:pt x="413" y="2527"/>
                  </a:lnTo>
                  <a:lnTo>
                    <a:pt x="374" y="2547"/>
                  </a:lnTo>
                  <a:lnTo>
                    <a:pt x="335" y="2566"/>
                  </a:lnTo>
                  <a:lnTo>
                    <a:pt x="297" y="2584"/>
                  </a:lnTo>
                  <a:lnTo>
                    <a:pt x="259" y="2600"/>
                  </a:lnTo>
                  <a:lnTo>
                    <a:pt x="222" y="2614"/>
                  </a:lnTo>
                  <a:lnTo>
                    <a:pt x="186" y="2627"/>
                  </a:lnTo>
                  <a:lnTo>
                    <a:pt x="150" y="2638"/>
                  </a:lnTo>
                  <a:lnTo>
                    <a:pt x="150" y="2638"/>
                  </a:lnTo>
                  <a:lnTo>
                    <a:pt x="110" y="2650"/>
                  </a:lnTo>
                  <a:lnTo>
                    <a:pt x="72" y="2659"/>
                  </a:lnTo>
                  <a:lnTo>
                    <a:pt x="36" y="2668"/>
                  </a:lnTo>
                  <a:lnTo>
                    <a:pt x="0" y="2675"/>
                  </a:lnTo>
                  <a:lnTo>
                    <a:pt x="2995" y="2675"/>
                  </a:lnTo>
                  <a:lnTo>
                    <a:pt x="2995" y="2675"/>
                  </a:lnTo>
                  <a:lnTo>
                    <a:pt x="2965" y="2672"/>
                  </a:lnTo>
                  <a:lnTo>
                    <a:pt x="2935" y="2668"/>
                  </a:lnTo>
                  <a:lnTo>
                    <a:pt x="2905" y="2662"/>
                  </a:lnTo>
                  <a:lnTo>
                    <a:pt x="2875" y="2656"/>
                  </a:lnTo>
                  <a:lnTo>
                    <a:pt x="2846" y="2648"/>
                  </a:lnTo>
                  <a:lnTo>
                    <a:pt x="2818" y="2639"/>
                  </a:lnTo>
                  <a:lnTo>
                    <a:pt x="2790" y="2629"/>
                  </a:lnTo>
                  <a:lnTo>
                    <a:pt x="2763" y="2618"/>
                  </a:lnTo>
                  <a:lnTo>
                    <a:pt x="2763" y="2618"/>
                  </a:lnTo>
                  <a:lnTo>
                    <a:pt x="2737" y="2607"/>
                  </a:lnTo>
                  <a:lnTo>
                    <a:pt x="2711" y="2595"/>
                  </a:lnTo>
                  <a:lnTo>
                    <a:pt x="2686" y="2582"/>
                  </a:lnTo>
                  <a:lnTo>
                    <a:pt x="2661" y="2567"/>
                  </a:lnTo>
                  <a:lnTo>
                    <a:pt x="2636" y="2552"/>
                  </a:lnTo>
                  <a:lnTo>
                    <a:pt x="2613" y="2536"/>
                  </a:lnTo>
                  <a:lnTo>
                    <a:pt x="2590" y="2518"/>
                  </a:lnTo>
                  <a:lnTo>
                    <a:pt x="2567" y="2500"/>
                  </a:lnTo>
                  <a:lnTo>
                    <a:pt x="2546" y="2481"/>
                  </a:lnTo>
                  <a:lnTo>
                    <a:pt x="2525" y="2461"/>
                  </a:lnTo>
                  <a:lnTo>
                    <a:pt x="2504" y="2439"/>
                  </a:lnTo>
                  <a:lnTo>
                    <a:pt x="2485" y="2417"/>
                  </a:lnTo>
                  <a:lnTo>
                    <a:pt x="2466" y="2394"/>
                  </a:lnTo>
                  <a:lnTo>
                    <a:pt x="2449" y="2370"/>
                  </a:lnTo>
                  <a:lnTo>
                    <a:pt x="2432" y="2345"/>
                  </a:lnTo>
                  <a:lnTo>
                    <a:pt x="2416" y="2319"/>
                  </a:lnTo>
                  <a:lnTo>
                    <a:pt x="2416" y="23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5507" y="0"/>
              <a:ext cx="1469" cy="2448"/>
            </a:xfrm>
            <a:custGeom>
              <a:avLst/>
              <a:gdLst>
                <a:gd name="T0" fmla="*/ 107 w 1469"/>
                <a:gd name="T1" fmla="*/ 141 h 2448"/>
                <a:gd name="T2" fmla="*/ 628 w 1469"/>
                <a:gd name="T3" fmla="*/ 1026 h 2448"/>
                <a:gd name="T4" fmla="*/ 629 w 1469"/>
                <a:gd name="T5" fmla="*/ 1027 h 2448"/>
                <a:gd name="T6" fmla="*/ 1466 w 1469"/>
                <a:gd name="T7" fmla="*/ 2448 h 2448"/>
                <a:gd name="T8" fmla="*/ 1469 w 1469"/>
                <a:gd name="T9" fmla="*/ 0 h 2448"/>
                <a:gd name="T10" fmla="*/ 0 w 1469"/>
                <a:gd name="T11" fmla="*/ 0 h 2448"/>
                <a:gd name="T12" fmla="*/ 0 w 1469"/>
                <a:gd name="T13" fmla="*/ 0 h 2448"/>
                <a:gd name="T14" fmla="*/ 15 w 1469"/>
                <a:gd name="T15" fmla="*/ 16 h 2448"/>
                <a:gd name="T16" fmla="*/ 30 w 1469"/>
                <a:gd name="T17" fmla="*/ 32 h 2448"/>
                <a:gd name="T18" fmla="*/ 44 w 1469"/>
                <a:gd name="T19" fmla="*/ 49 h 2448"/>
                <a:gd name="T20" fmla="*/ 57 w 1469"/>
                <a:gd name="T21" fmla="*/ 67 h 2448"/>
                <a:gd name="T22" fmla="*/ 71 w 1469"/>
                <a:gd name="T23" fmla="*/ 85 h 2448"/>
                <a:gd name="T24" fmla="*/ 83 w 1469"/>
                <a:gd name="T25" fmla="*/ 103 h 2448"/>
                <a:gd name="T26" fmla="*/ 95 w 1469"/>
                <a:gd name="T27" fmla="*/ 122 h 2448"/>
                <a:gd name="T28" fmla="*/ 106 w 1469"/>
                <a:gd name="T29" fmla="*/ 141 h 2448"/>
                <a:gd name="T30" fmla="*/ 106 w 1469"/>
                <a:gd name="T31" fmla="*/ 141 h 2448"/>
                <a:gd name="T32" fmla="*/ 107 w 1469"/>
                <a:gd name="T33" fmla="*/ 141 h 2448"/>
                <a:gd name="T34" fmla="*/ 107 w 1469"/>
                <a:gd name="T35" fmla="*/ 141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69" h="2448">
                  <a:moveTo>
                    <a:pt x="107" y="141"/>
                  </a:moveTo>
                  <a:lnTo>
                    <a:pt x="628" y="1026"/>
                  </a:lnTo>
                  <a:lnTo>
                    <a:pt x="629" y="1027"/>
                  </a:lnTo>
                  <a:lnTo>
                    <a:pt x="1466" y="2448"/>
                  </a:lnTo>
                  <a:lnTo>
                    <a:pt x="146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5" y="16"/>
                  </a:lnTo>
                  <a:lnTo>
                    <a:pt x="30" y="32"/>
                  </a:lnTo>
                  <a:lnTo>
                    <a:pt x="44" y="49"/>
                  </a:lnTo>
                  <a:lnTo>
                    <a:pt x="57" y="67"/>
                  </a:lnTo>
                  <a:lnTo>
                    <a:pt x="71" y="85"/>
                  </a:lnTo>
                  <a:lnTo>
                    <a:pt x="83" y="103"/>
                  </a:lnTo>
                  <a:lnTo>
                    <a:pt x="95" y="122"/>
                  </a:lnTo>
                  <a:lnTo>
                    <a:pt x="106" y="141"/>
                  </a:lnTo>
                  <a:lnTo>
                    <a:pt x="106" y="141"/>
                  </a:lnTo>
                  <a:lnTo>
                    <a:pt x="107" y="141"/>
                  </a:lnTo>
                  <a:lnTo>
                    <a:pt x="107" y="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22290919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 partie">
    <p:bg>
      <p:bgPr>
        <a:solidFill>
          <a:srgbClr val="3F2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143500" y="2800319"/>
            <a:ext cx="5986780" cy="1742134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sous partie </a:t>
            </a:r>
            <a:br>
              <a:rPr lang="fr-FR" dirty="0"/>
            </a:br>
            <a:r>
              <a:rPr lang="fr-FR" dirty="0" err="1"/>
              <a:t>powerpoint</a:t>
            </a:r>
            <a:r>
              <a:rPr lang="fr-FR" dirty="0"/>
              <a:t> </a:t>
            </a:r>
            <a:r>
              <a:rPr lang="fr-FR" dirty="0" err="1"/>
              <a:t>Yncréa</a:t>
            </a:r>
            <a:r>
              <a:rPr lang="fr-FR" dirty="0"/>
              <a:t> centrée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E0AECD1-9132-44FB-ADEA-FC513687693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830483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y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58574"/>
            <a:ext cx="12192000" cy="599426"/>
          </a:xfrm>
          <a:prstGeom prst="rect">
            <a:avLst/>
          </a:prstGeom>
          <a:solidFill>
            <a:srgbClr val="3F2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4846320" y="532099"/>
            <a:ext cx="7147560" cy="1047781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rgbClr val="3F2A5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diapositive </a:t>
            </a:r>
            <a:r>
              <a:rPr lang="fr-FR" dirty="0" err="1"/>
              <a:t>Yncrea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77350" y="6991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E0AECD1-9132-44FB-ADEA-FC5136876936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6" y="6365240"/>
            <a:ext cx="1366719" cy="362778"/>
          </a:xfrm>
          <a:prstGeom prst="rect">
            <a:avLst/>
          </a:prstGeom>
        </p:spPr>
      </p:pic>
      <p:sp>
        <p:nvSpPr>
          <p:cNvPr id="21" name="Espace réservé pour une image  19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4308475" cy="6257925"/>
          </a:xfrm>
        </p:spPr>
        <p:txBody>
          <a:bodyPr/>
          <a:lstStyle/>
          <a:p>
            <a:endParaRPr lang="fr-FR"/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11564422" y="6228080"/>
            <a:ext cx="627578" cy="629919"/>
          </a:xfrm>
          <a:custGeom>
            <a:avLst/>
            <a:gdLst>
              <a:gd name="T0" fmla="*/ 4256 w 6434"/>
              <a:gd name="T1" fmla="*/ 1778 h 6458"/>
              <a:gd name="T2" fmla="*/ 3518 w 6434"/>
              <a:gd name="T3" fmla="*/ 527 h 6458"/>
              <a:gd name="T4" fmla="*/ 3426 w 6434"/>
              <a:gd name="T5" fmla="*/ 393 h 6458"/>
              <a:gd name="T6" fmla="*/ 3315 w 6434"/>
              <a:gd name="T7" fmla="*/ 277 h 6458"/>
              <a:gd name="T8" fmla="*/ 3184 w 6434"/>
              <a:gd name="T9" fmla="*/ 180 h 6458"/>
              <a:gd name="T10" fmla="*/ 3040 w 6434"/>
              <a:gd name="T11" fmla="*/ 103 h 6458"/>
              <a:gd name="T12" fmla="*/ 2883 w 6434"/>
              <a:gd name="T13" fmla="*/ 51 h 6458"/>
              <a:gd name="T14" fmla="*/ 2715 w 6434"/>
              <a:gd name="T15" fmla="*/ 25 h 6458"/>
              <a:gd name="T16" fmla="*/ 2647 w 6434"/>
              <a:gd name="T17" fmla="*/ 2989 h 6458"/>
              <a:gd name="T18" fmla="*/ 2647 w 6434"/>
              <a:gd name="T19" fmla="*/ 4404 h 6458"/>
              <a:gd name="T20" fmla="*/ 2625 w 6434"/>
              <a:gd name="T21" fmla="*/ 4630 h 6458"/>
              <a:gd name="T22" fmla="*/ 2585 w 6434"/>
              <a:gd name="T23" fmla="*/ 4810 h 6458"/>
              <a:gd name="T24" fmla="*/ 2496 w 6434"/>
              <a:gd name="T25" fmla="*/ 5013 h 6458"/>
              <a:gd name="T26" fmla="*/ 2389 w 6434"/>
              <a:gd name="T27" fmla="*/ 5153 h 6458"/>
              <a:gd name="T28" fmla="*/ 2246 w 6434"/>
              <a:gd name="T29" fmla="*/ 5266 h 6458"/>
              <a:gd name="T30" fmla="*/ 2134 w 6434"/>
              <a:gd name="T31" fmla="*/ 5319 h 6458"/>
              <a:gd name="T32" fmla="*/ 2003 w 6434"/>
              <a:gd name="T33" fmla="*/ 5353 h 6458"/>
              <a:gd name="T34" fmla="*/ 1818 w 6434"/>
              <a:gd name="T35" fmla="*/ 5367 h 6458"/>
              <a:gd name="T36" fmla="*/ 1604 w 6434"/>
              <a:gd name="T37" fmla="*/ 5347 h 6458"/>
              <a:gd name="T38" fmla="*/ 1477 w 6434"/>
              <a:gd name="T39" fmla="*/ 5310 h 6458"/>
              <a:gd name="T40" fmla="*/ 1389 w 6434"/>
              <a:gd name="T41" fmla="*/ 5266 h 6458"/>
              <a:gd name="T42" fmla="*/ 1216 w 6434"/>
              <a:gd name="T43" fmla="*/ 5121 h 6458"/>
              <a:gd name="T44" fmla="*/ 1118 w 6434"/>
              <a:gd name="T45" fmla="*/ 4975 h 6458"/>
              <a:gd name="T46" fmla="*/ 1037 w 6434"/>
              <a:gd name="T47" fmla="*/ 4766 h 6458"/>
              <a:gd name="T48" fmla="*/ 1004 w 6434"/>
              <a:gd name="T49" fmla="*/ 4584 h 6458"/>
              <a:gd name="T50" fmla="*/ 985 w 6434"/>
              <a:gd name="T51" fmla="*/ 4359 h 6458"/>
              <a:gd name="T52" fmla="*/ 0 w 6434"/>
              <a:gd name="T53" fmla="*/ 4315 h 6458"/>
              <a:gd name="T54" fmla="*/ 13 w 6434"/>
              <a:gd name="T55" fmla="*/ 4635 h 6458"/>
              <a:gd name="T56" fmla="*/ 48 w 6434"/>
              <a:gd name="T57" fmla="*/ 4920 h 6458"/>
              <a:gd name="T58" fmla="*/ 110 w 6434"/>
              <a:gd name="T59" fmla="*/ 5172 h 6458"/>
              <a:gd name="T60" fmla="*/ 192 w 6434"/>
              <a:gd name="T61" fmla="*/ 5392 h 6458"/>
              <a:gd name="T62" fmla="*/ 287 w 6434"/>
              <a:gd name="T63" fmla="*/ 5590 h 6458"/>
              <a:gd name="T64" fmla="*/ 397 w 6434"/>
              <a:gd name="T65" fmla="*/ 5761 h 6458"/>
              <a:gd name="T66" fmla="*/ 543 w 6434"/>
              <a:gd name="T67" fmla="*/ 5938 h 6458"/>
              <a:gd name="T68" fmla="*/ 753 w 6434"/>
              <a:gd name="T69" fmla="*/ 6122 h 6458"/>
              <a:gd name="T70" fmla="*/ 864 w 6434"/>
              <a:gd name="T71" fmla="*/ 6194 h 6458"/>
              <a:gd name="T72" fmla="*/ 1138 w 6434"/>
              <a:gd name="T73" fmla="*/ 6327 h 6458"/>
              <a:gd name="T74" fmla="*/ 1341 w 6434"/>
              <a:gd name="T75" fmla="*/ 6396 h 6458"/>
              <a:gd name="T76" fmla="*/ 1563 w 6434"/>
              <a:gd name="T77" fmla="*/ 6442 h 6458"/>
              <a:gd name="T78" fmla="*/ 1818 w 6434"/>
              <a:gd name="T79" fmla="*/ 6458 h 6458"/>
              <a:gd name="T80" fmla="*/ 2030 w 6434"/>
              <a:gd name="T81" fmla="*/ 6447 h 6458"/>
              <a:gd name="T82" fmla="*/ 2245 w 6434"/>
              <a:gd name="T83" fmla="*/ 6409 h 6458"/>
              <a:gd name="T84" fmla="*/ 2445 w 6434"/>
              <a:gd name="T85" fmla="*/ 6348 h 6458"/>
              <a:gd name="T86" fmla="*/ 2714 w 6434"/>
              <a:gd name="T87" fmla="*/ 6225 h 6458"/>
              <a:gd name="T88" fmla="*/ 2854 w 6434"/>
              <a:gd name="T89" fmla="*/ 6141 h 6458"/>
              <a:gd name="T90" fmla="*/ 3040 w 6434"/>
              <a:gd name="T91" fmla="*/ 5989 h 6458"/>
              <a:gd name="T92" fmla="*/ 3214 w 6434"/>
              <a:gd name="T93" fmla="*/ 5794 h 6458"/>
              <a:gd name="T94" fmla="*/ 3326 w 6434"/>
              <a:gd name="T95" fmla="*/ 5625 h 6458"/>
              <a:gd name="T96" fmla="*/ 3425 w 6434"/>
              <a:gd name="T97" fmla="*/ 5435 h 6458"/>
              <a:gd name="T98" fmla="*/ 3510 w 6434"/>
              <a:gd name="T99" fmla="*/ 5218 h 6458"/>
              <a:gd name="T100" fmla="*/ 3576 w 6434"/>
              <a:gd name="T101" fmla="*/ 4972 h 6458"/>
              <a:gd name="T102" fmla="*/ 3617 w 6434"/>
              <a:gd name="T103" fmla="*/ 4694 h 6458"/>
              <a:gd name="T104" fmla="*/ 3634 w 6434"/>
              <a:gd name="T105" fmla="*/ 4382 h 6458"/>
              <a:gd name="T106" fmla="*/ 5545 w 6434"/>
              <a:gd name="T107" fmla="*/ 5931 h 6458"/>
              <a:gd name="T108" fmla="*/ 5671 w 6434"/>
              <a:gd name="T109" fmla="*/ 6100 h 6458"/>
              <a:gd name="T110" fmla="*/ 5823 w 6434"/>
              <a:gd name="T111" fmla="*/ 6238 h 6458"/>
              <a:gd name="T112" fmla="*/ 5999 w 6434"/>
              <a:gd name="T113" fmla="*/ 6338 h 6458"/>
              <a:gd name="T114" fmla="*/ 6178 w 6434"/>
              <a:gd name="T115" fmla="*/ 6403 h 6458"/>
              <a:gd name="T116" fmla="*/ 6434 w 6434"/>
              <a:gd name="T117" fmla="*/ 6435 h 6458"/>
              <a:gd name="T118" fmla="*/ 6431 w 6434"/>
              <a:gd name="T119" fmla="*/ 0 h 6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4" h="6458">
                <a:moveTo>
                  <a:pt x="6431" y="0"/>
                </a:moveTo>
                <a:lnTo>
                  <a:pt x="6431" y="0"/>
                </a:lnTo>
                <a:lnTo>
                  <a:pt x="5445" y="0"/>
                </a:lnTo>
                <a:lnTo>
                  <a:pt x="5439" y="3787"/>
                </a:lnTo>
                <a:lnTo>
                  <a:pt x="4256" y="1778"/>
                </a:lnTo>
                <a:lnTo>
                  <a:pt x="4256" y="1778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01" y="499"/>
                </a:lnTo>
                <a:lnTo>
                  <a:pt x="3484" y="472"/>
                </a:lnTo>
                <a:lnTo>
                  <a:pt x="3466" y="445"/>
                </a:lnTo>
                <a:lnTo>
                  <a:pt x="3446" y="418"/>
                </a:lnTo>
                <a:lnTo>
                  <a:pt x="3426" y="393"/>
                </a:lnTo>
                <a:lnTo>
                  <a:pt x="3405" y="369"/>
                </a:lnTo>
                <a:lnTo>
                  <a:pt x="3384" y="345"/>
                </a:lnTo>
                <a:lnTo>
                  <a:pt x="3361" y="321"/>
                </a:lnTo>
                <a:lnTo>
                  <a:pt x="3339" y="298"/>
                </a:lnTo>
                <a:lnTo>
                  <a:pt x="3315" y="277"/>
                </a:lnTo>
                <a:lnTo>
                  <a:pt x="3289" y="256"/>
                </a:lnTo>
                <a:lnTo>
                  <a:pt x="3265" y="235"/>
                </a:lnTo>
                <a:lnTo>
                  <a:pt x="3238" y="216"/>
                </a:lnTo>
                <a:lnTo>
                  <a:pt x="3211" y="196"/>
                </a:lnTo>
                <a:lnTo>
                  <a:pt x="3184" y="180"/>
                </a:lnTo>
                <a:lnTo>
                  <a:pt x="3158" y="163"/>
                </a:lnTo>
                <a:lnTo>
                  <a:pt x="3129" y="146"/>
                </a:lnTo>
                <a:lnTo>
                  <a:pt x="3100" y="130"/>
                </a:lnTo>
                <a:lnTo>
                  <a:pt x="3070" y="116"/>
                </a:lnTo>
                <a:lnTo>
                  <a:pt x="3040" y="103"/>
                </a:lnTo>
                <a:lnTo>
                  <a:pt x="3009" y="90"/>
                </a:lnTo>
                <a:lnTo>
                  <a:pt x="2980" y="79"/>
                </a:lnTo>
                <a:lnTo>
                  <a:pt x="2947" y="68"/>
                </a:lnTo>
                <a:lnTo>
                  <a:pt x="2916" y="59"/>
                </a:lnTo>
                <a:lnTo>
                  <a:pt x="2883" y="51"/>
                </a:lnTo>
                <a:lnTo>
                  <a:pt x="2851" y="44"/>
                </a:lnTo>
                <a:lnTo>
                  <a:pt x="2817" y="37"/>
                </a:lnTo>
                <a:lnTo>
                  <a:pt x="2783" y="33"/>
                </a:lnTo>
                <a:lnTo>
                  <a:pt x="2749" y="28"/>
                </a:lnTo>
                <a:lnTo>
                  <a:pt x="2715" y="25"/>
                </a:lnTo>
                <a:lnTo>
                  <a:pt x="2681" y="23"/>
                </a:lnTo>
                <a:lnTo>
                  <a:pt x="2646" y="23"/>
                </a:lnTo>
                <a:lnTo>
                  <a:pt x="2646" y="2955"/>
                </a:lnTo>
                <a:lnTo>
                  <a:pt x="2646" y="2955"/>
                </a:lnTo>
                <a:lnTo>
                  <a:pt x="2647" y="2989"/>
                </a:lnTo>
                <a:lnTo>
                  <a:pt x="2649" y="3023"/>
                </a:lnTo>
                <a:lnTo>
                  <a:pt x="2649" y="4315"/>
                </a:lnTo>
                <a:lnTo>
                  <a:pt x="2649" y="4315"/>
                </a:lnTo>
                <a:lnTo>
                  <a:pt x="2649" y="4359"/>
                </a:lnTo>
                <a:lnTo>
                  <a:pt x="2647" y="4404"/>
                </a:lnTo>
                <a:lnTo>
                  <a:pt x="2645" y="4448"/>
                </a:lnTo>
                <a:lnTo>
                  <a:pt x="2642" y="4493"/>
                </a:lnTo>
                <a:lnTo>
                  <a:pt x="2636" y="4539"/>
                </a:lnTo>
                <a:lnTo>
                  <a:pt x="2630" y="4584"/>
                </a:lnTo>
                <a:lnTo>
                  <a:pt x="2625" y="4630"/>
                </a:lnTo>
                <a:lnTo>
                  <a:pt x="2616" y="4676"/>
                </a:lnTo>
                <a:lnTo>
                  <a:pt x="2616" y="4676"/>
                </a:lnTo>
                <a:lnTo>
                  <a:pt x="2608" y="4722"/>
                </a:lnTo>
                <a:lnTo>
                  <a:pt x="2596" y="4766"/>
                </a:lnTo>
                <a:lnTo>
                  <a:pt x="2585" y="4810"/>
                </a:lnTo>
                <a:lnTo>
                  <a:pt x="2571" y="4852"/>
                </a:lnTo>
                <a:lnTo>
                  <a:pt x="2554" y="4895"/>
                </a:lnTo>
                <a:lnTo>
                  <a:pt x="2537" y="4936"/>
                </a:lnTo>
                <a:lnTo>
                  <a:pt x="2517" y="4975"/>
                </a:lnTo>
                <a:lnTo>
                  <a:pt x="2496" y="5013"/>
                </a:lnTo>
                <a:lnTo>
                  <a:pt x="2496" y="5013"/>
                </a:lnTo>
                <a:lnTo>
                  <a:pt x="2472" y="5050"/>
                </a:lnTo>
                <a:lnTo>
                  <a:pt x="2447" y="5087"/>
                </a:lnTo>
                <a:lnTo>
                  <a:pt x="2418" y="5121"/>
                </a:lnTo>
                <a:lnTo>
                  <a:pt x="2389" y="5153"/>
                </a:lnTo>
                <a:lnTo>
                  <a:pt x="2356" y="5183"/>
                </a:lnTo>
                <a:lnTo>
                  <a:pt x="2321" y="5213"/>
                </a:lnTo>
                <a:lnTo>
                  <a:pt x="2284" y="5240"/>
                </a:lnTo>
                <a:lnTo>
                  <a:pt x="2246" y="5266"/>
                </a:lnTo>
                <a:lnTo>
                  <a:pt x="2246" y="5266"/>
                </a:lnTo>
                <a:lnTo>
                  <a:pt x="2225" y="5278"/>
                </a:lnTo>
                <a:lnTo>
                  <a:pt x="2204" y="5289"/>
                </a:lnTo>
                <a:lnTo>
                  <a:pt x="2181" y="5300"/>
                </a:lnTo>
                <a:lnTo>
                  <a:pt x="2158" y="5310"/>
                </a:lnTo>
                <a:lnTo>
                  <a:pt x="2134" y="5319"/>
                </a:lnTo>
                <a:lnTo>
                  <a:pt x="2109" y="5327"/>
                </a:lnTo>
                <a:lnTo>
                  <a:pt x="2083" y="5334"/>
                </a:lnTo>
                <a:lnTo>
                  <a:pt x="2058" y="5341"/>
                </a:lnTo>
                <a:lnTo>
                  <a:pt x="2030" y="5347"/>
                </a:lnTo>
                <a:lnTo>
                  <a:pt x="2003" y="5353"/>
                </a:lnTo>
                <a:lnTo>
                  <a:pt x="1973" y="5357"/>
                </a:lnTo>
                <a:lnTo>
                  <a:pt x="1943" y="5360"/>
                </a:lnTo>
                <a:lnTo>
                  <a:pt x="1883" y="5365"/>
                </a:lnTo>
                <a:lnTo>
                  <a:pt x="1818" y="5367"/>
                </a:lnTo>
                <a:lnTo>
                  <a:pt x="1818" y="5367"/>
                </a:lnTo>
                <a:lnTo>
                  <a:pt x="1753" y="5365"/>
                </a:lnTo>
                <a:lnTo>
                  <a:pt x="1690" y="5360"/>
                </a:lnTo>
                <a:lnTo>
                  <a:pt x="1661" y="5357"/>
                </a:lnTo>
                <a:lnTo>
                  <a:pt x="1633" y="5353"/>
                </a:lnTo>
                <a:lnTo>
                  <a:pt x="1604" y="5347"/>
                </a:lnTo>
                <a:lnTo>
                  <a:pt x="1577" y="5341"/>
                </a:lnTo>
                <a:lnTo>
                  <a:pt x="1551" y="5334"/>
                </a:lnTo>
                <a:lnTo>
                  <a:pt x="1525" y="5327"/>
                </a:lnTo>
                <a:lnTo>
                  <a:pt x="1500" y="5319"/>
                </a:lnTo>
                <a:lnTo>
                  <a:pt x="1477" y="5310"/>
                </a:lnTo>
                <a:lnTo>
                  <a:pt x="1453" y="5300"/>
                </a:lnTo>
                <a:lnTo>
                  <a:pt x="1430" y="5289"/>
                </a:lnTo>
                <a:lnTo>
                  <a:pt x="1409" y="5278"/>
                </a:lnTo>
                <a:lnTo>
                  <a:pt x="1389" y="5266"/>
                </a:lnTo>
                <a:lnTo>
                  <a:pt x="1389" y="5266"/>
                </a:lnTo>
                <a:lnTo>
                  <a:pt x="1350" y="5240"/>
                </a:lnTo>
                <a:lnTo>
                  <a:pt x="1313" y="5213"/>
                </a:lnTo>
                <a:lnTo>
                  <a:pt x="1278" y="5183"/>
                </a:lnTo>
                <a:lnTo>
                  <a:pt x="1245" y="5153"/>
                </a:lnTo>
                <a:lnTo>
                  <a:pt x="1216" y="5121"/>
                </a:lnTo>
                <a:lnTo>
                  <a:pt x="1187" y="5087"/>
                </a:lnTo>
                <a:lnTo>
                  <a:pt x="1162" y="5050"/>
                </a:lnTo>
                <a:lnTo>
                  <a:pt x="1139" y="5013"/>
                </a:lnTo>
                <a:lnTo>
                  <a:pt x="1139" y="5013"/>
                </a:lnTo>
                <a:lnTo>
                  <a:pt x="1118" y="4975"/>
                </a:lnTo>
                <a:lnTo>
                  <a:pt x="1098" y="4936"/>
                </a:lnTo>
                <a:lnTo>
                  <a:pt x="1080" y="4895"/>
                </a:lnTo>
                <a:lnTo>
                  <a:pt x="1064" y="4852"/>
                </a:lnTo>
                <a:lnTo>
                  <a:pt x="1050" y="4810"/>
                </a:lnTo>
                <a:lnTo>
                  <a:pt x="1037" y="4766"/>
                </a:lnTo>
                <a:lnTo>
                  <a:pt x="1026" y="4722"/>
                </a:lnTo>
                <a:lnTo>
                  <a:pt x="1018" y="4676"/>
                </a:lnTo>
                <a:lnTo>
                  <a:pt x="1018" y="4676"/>
                </a:lnTo>
                <a:lnTo>
                  <a:pt x="1011" y="4630"/>
                </a:lnTo>
                <a:lnTo>
                  <a:pt x="1004" y="4584"/>
                </a:lnTo>
                <a:lnTo>
                  <a:pt x="998" y="4539"/>
                </a:lnTo>
                <a:lnTo>
                  <a:pt x="994" y="4493"/>
                </a:lnTo>
                <a:lnTo>
                  <a:pt x="989" y="4448"/>
                </a:lnTo>
                <a:lnTo>
                  <a:pt x="988" y="4404"/>
                </a:lnTo>
                <a:lnTo>
                  <a:pt x="985" y="4359"/>
                </a:lnTo>
                <a:lnTo>
                  <a:pt x="985" y="4315"/>
                </a:lnTo>
                <a:lnTo>
                  <a:pt x="985" y="0"/>
                </a:lnTo>
                <a:lnTo>
                  <a:pt x="0" y="0"/>
                </a:lnTo>
                <a:lnTo>
                  <a:pt x="0" y="4315"/>
                </a:lnTo>
                <a:lnTo>
                  <a:pt x="0" y="4315"/>
                </a:lnTo>
                <a:lnTo>
                  <a:pt x="0" y="4382"/>
                </a:lnTo>
                <a:lnTo>
                  <a:pt x="1" y="4447"/>
                </a:lnTo>
                <a:lnTo>
                  <a:pt x="4" y="4510"/>
                </a:lnTo>
                <a:lnTo>
                  <a:pt x="7" y="4572"/>
                </a:lnTo>
                <a:lnTo>
                  <a:pt x="13" y="4635"/>
                </a:lnTo>
                <a:lnTo>
                  <a:pt x="17" y="4694"/>
                </a:lnTo>
                <a:lnTo>
                  <a:pt x="24" y="4752"/>
                </a:lnTo>
                <a:lnTo>
                  <a:pt x="31" y="4810"/>
                </a:lnTo>
                <a:lnTo>
                  <a:pt x="40" y="4865"/>
                </a:lnTo>
                <a:lnTo>
                  <a:pt x="48" y="4920"/>
                </a:lnTo>
                <a:lnTo>
                  <a:pt x="59" y="4972"/>
                </a:lnTo>
                <a:lnTo>
                  <a:pt x="71" y="5025"/>
                </a:lnTo>
                <a:lnTo>
                  <a:pt x="82" y="5076"/>
                </a:lnTo>
                <a:lnTo>
                  <a:pt x="96" y="5124"/>
                </a:lnTo>
                <a:lnTo>
                  <a:pt x="110" y="5172"/>
                </a:lnTo>
                <a:lnTo>
                  <a:pt x="124" y="5218"/>
                </a:lnTo>
                <a:lnTo>
                  <a:pt x="124" y="5218"/>
                </a:lnTo>
                <a:lnTo>
                  <a:pt x="157" y="5307"/>
                </a:lnTo>
                <a:lnTo>
                  <a:pt x="174" y="5351"/>
                </a:lnTo>
                <a:lnTo>
                  <a:pt x="192" y="5392"/>
                </a:lnTo>
                <a:lnTo>
                  <a:pt x="211" y="5435"/>
                </a:lnTo>
                <a:lnTo>
                  <a:pt x="229" y="5474"/>
                </a:lnTo>
                <a:lnTo>
                  <a:pt x="247" y="5514"/>
                </a:lnTo>
                <a:lnTo>
                  <a:pt x="267" y="5552"/>
                </a:lnTo>
                <a:lnTo>
                  <a:pt x="287" y="5590"/>
                </a:lnTo>
                <a:lnTo>
                  <a:pt x="308" y="5625"/>
                </a:lnTo>
                <a:lnTo>
                  <a:pt x="329" y="5661"/>
                </a:lnTo>
                <a:lnTo>
                  <a:pt x="352" y="5696"/>
                </a:lnTo>
                <a:lnTo>
                  <a:pt x="373" y="5729"/>
                </a:lnTo>
                <a:lnTo>
                  <a:pt x="397" y="5761"/>
                </a:lnTo>
                <a:lnTo>
                  <a:pt x="420" y="5794"/>
                </a:lnTo>
                <a:lnTo>
                  <a:pt x="444" y="5823"/>
                </a:lnTo>
                <a:lnTo>
                  <a:pt x="444" y="5823"/>
                </a:lnTo>
                <a:lnTo>
                  <a:pt x="493" y="5883"/>
                </a:lnTo>
                <a:lnTo>
                  <a:pt x="543" y="5938"/>
                </a:lnTo>
                <a:lnTo>
                  <a:pt x="594" y="5989"/>
                </a:lnTo>
                <a:lnTo>
                  <a:pt x="646" y="6037"/>
                </a:lnTo>
                <a:lnTo>
                  <a:pt x="700" y="6081"/>
                </a:lnTo>
                <a:lnTo>
                  <a:pt x="727" y="6102"/>
                </a:lnTo>
                <a:lnTo>
                  <a:pt x="753" y="6122"/>
                </a:lnTo>
                <a:lnTo>
                  <a:pt x="780" y="6141"/>
                </a:lnTo>
                <a:lnTo>
                  <a:pt x="808" y="6160"/>
                </a:lnTo>
                <a:lnTo>
                  <a:pt x="835" y="6177"/>
                </a:lnTo>
                <a:lnTo>
                  <a:pt x="864" y="6194"/>
                </a:lnTo>
                <a:lnTo>
                  <a:pt x="864" y="6194"/>
                </a:lnTo>
                <a:lnTo>
                  <a:pt x="920" y="6225"/>
                </a:lnTo>
                <a:lnTo>
                  <a:pt x="975" y="6253"/>
                </a:lnTo>
                <a:lnTo>
                  <a:pt x="1030" y="6280"/>
                </a:lnTo>
                <a:lnTo>
                  <a:pt x="1084" y="6304"/>
                </a:lnTo>
                <a:lnTo>
                  <a:pt x="1138" y="6327"/>
                </a:lnTo>
                <a:lnTo>
                  <a:pt x="1190" y="6348"/>
                </a:lnTo>
                <a:lnTo>
                  <a:pt x="1241" y="6366"/>
                </a:lnTo>
                <a:lnTo>
                  <a:pt x="1292" y="6382"/>
                </a:lnTo>
                <a:lnTo>
                  <a:pt x="1292" y="6382"/>
                </a:lnTo>
                <a:lnTo>
                  <a:pt x="1341" y="6396"/>
                </a:lnTo>
                <a:lnTo>
                  <a:pt x="1389" y="6409"/>
                </a:lnTo>
                <a:lnTo>
                  <a:pt x="1436" y="6420"/>
                </a:lnTo>
                <a:lnTo>
                  <a:pt x="1480" y="6428"/>
                </a:lnTo>
                <a:lnTo>
                  <a:pt x="1522" y="6437"/>
                </a:lnTo>
                <a:lnTo>
                  <a:pt x="1563" y="6442"/>
                </a:lnTo>
                <a:lnTo>
                  <a:pt x="1603" y="6447"/>
                </a:lnTo>
                <a:lnTo>
                  <a:pt x="1640" y="6450"/>
                </a:lnTo>
                <a:lnTo>
                  <a:pt x="1640" y="6450"/>
                </a:lnTo>
                <a:lnTo>
                  <a:pt x="1757" y="6457"/>
                </a:lnTo>
                <a:lnTo>
                  <a:pt x="1818" y="6458"/>
                </a:lnTo>
                <a:lnTo>
                  <a:pt x="1818" y="6458"/>
                </a:lnTo>
                <a:lnTo>
                  <a:pt x="1873" y="6457"/>
                </a:lnTo>
                <a:lnTo>
                  <a:pt x="1992" y="6450"/>
                </a:lnTo>
                <a:lnTo>
                  <a:pt x="1992" y="6450"/>
                </a:lnTo>
                <a:lnTo>
                  <a:pt x="2030" y="6447"/>
                </a:lnTo>
                <a:lnTo>
                  <a:pt x="2069" y="6442"/>
                </a:lnTo>
                <a:lnTo>
                  <a:pt x="2110" y="6437"/>
                </a:lnTo>
                <a:lnTo>
                  <a:pt x="2153" y="6428"/>
                </a:lnTo>
                <a:lnTo>
                  <a:pt x="2198" y="6420"/>
                </a:lnTo>
                <a:lnTo>
                  <a:pt x="2245" y="6409"/>
                </a:lnTo>
                <a:lnTo>
                  <a:pt x="2293" y="6396"/>
                </a:lnTo>
                <a:lnTo>
                  <a:pt x="2342" y="6382"/>
                </a:lnTo>
                <a:lnTo>
                  <a:pt x="2342" y="6382"/>
                </a:lnTo>
                <a:lnTo>
                  <a:pt x="2393" y="6366"/>
                </a:lnTo>
                <a:lnTo>
                  <a:pt x="2445" y="6348"/>
                </a:lnTo>
                <a:lnTo>
                  <a:pt x="2498" y="6327"/>
                </a:lnTo>
                <a:lnTo>
                  <a:pt x="2550" y="6304"/>
                </a:lnTo>
                <a:lnTo>
                  <a:pt x="2604" y="6280"/>
                </a:lnTo>
                <a:lnTo>
                  <a:pt x="2659" y="6253"/>
                </a:lnTo>
                <a:lnTo>
                  <a:pt x="2714" y="6225"/>
                </a:lnTo>
                <a:lnTo>
                  <a:pt x="2770" y="6194"/>
                </a:lnTo>
                <a:lnTo>
                  <a:pt x="2770" y="6194"/>
                </a:lnTo>
                <a:lnTo>
                  <a:pt x="2799" y="6177"/>
                </a:lnTo>
                <a:lnTo>
                  <a:pt x="2827" y="6160"/>
                </a:lnTo>
                <a:lnTo>
                  <a:pt x="2854" y="6141"/>
                </a:lnTo>
                <a:lnTo>
                  <a:pt x="2882" y="6122"/>
                </a:lnTo>
                <a:lnTo>
                  <a:pt x="2909" y="6102"/>
                </a:lnTo>
                <a:lnTo>
                  <a:pt x="2936" y="6081"/>
                </a:lnTo>
                <a:lnTo>
                  <a:pt x="2988" y="6037"/>
                </a:lnTo>
                <a:lnTo>
                  <a:pt x="3040" y="5989"/>
                </a:lnTo>
                <a:lnTo>
                  <a:pt x="3091" y="5938"/>
                </a:lnTo>
                <a:lnTo>
                  <a:pt x="3142" y="5883"/>
                </a:lnTo>
                <a:lnTo>
                  <a:pt x="3190" y="5823"/>
                </a:lnTo>
                <a:lnTo>
                  <a:pt x="3190" y="5823"/>
                </a:lnTo>
                <a:lnTo>
                  <a:pt x="3214" y="5794"/>
                </a:lnTo>
                <a:lnTo>
                  <a:pt x="3238" y="5761"/>
                </a:lnTo>
                <a:lnTo>
                  <a:pt x="3261" y="5729"/>
                </a:lnTo>
                <a:lnTo>
                  <a:pt x="3283" y="5696"/>
                </a:lnTo>
                <a:lnTo>
                  <a:pt x="3305" y="5661"/>
                </a:lnTo>
                <a:lnTo>
                  <a:pt x="3326" y="5625"/>
                </a:lnTo>
                <a:lnTo>
                  <a:pt x="3347" y="5590"/>
                </a:lnTo>
                <a:lnTo>
                  <a:pt x="3367" y="5552"/>
                </a:lnTo>
                <a:lnTo>
                  <a:pt x="3387" y="5514"/>
                </a:lnTo>
                <a:lnTo>
                  <a:pt x="3406" y="5474"/>
                </a:lnTo>
                <a:lnTo>
                  <a:pt x="3425" y="5435"/>
                </a:lnTo>
                <a:lnTo>
                  <a:pt x="3443" y="5392"/>
                </a:lnTo>
                <a:lnTo>
                  <a:pt x="3460" y="5351"/>
                </a:lnTo>
                <a:lnTo>
                  <a:pt x="3477" y="5307"/>
                </a:lnTo>
                <a:lnTo>
                  <a:pt x="3510" y="5218"/>
                </a:lnTo>
                <a:lnTo>
                  <a:pt x="3510" y="5218"/>
                </a:lnTo>
                <a:lnTo>
                  <a:pt x="3525" y="5172"/>
                </a:lnTo>
                <a:lnTo>
                  <a:pt x="3539" y="5124"/>
                </a:lnTo>
                <a:lnTo>
                  <a:pt x="3552" y="5076"/>
                </a:lnTo>
                <a:lnTo>
                  <a:pt x="3565" y="5025"/>
                </a:lnTo>
                <a:lnTo>
                  <a:pt x="3576" y="4972"/>
                </a:lnTo>
                <a:lnTo>
                  <a:pt x="3586" y="4920"/>
                </a:lnTo>
                <a:lnTo>
                  <a:pt x="3594" y="4865"/>
                </a:lnTo>
                <a:lnTo>
                  <a:pt x="3603" y="4810"/>
                </a:lnTo>
                <a:lnTo>
                  <a:pt x="3611" y="4752"/>
                </a:lnTo>
                <a:lnTo>
                  <a:pt x="3617" y="4694"/>
                </a:lnTo>
                <a:lnTo>
                  <a:pt x="3623" y="4635"/>
                </a:lnTo>
                <a:lnTo>
                  <a:pt x="3627" y="4572"/>
                </a:lnTo>
                <a:lnTo>
                  <a:pt x="3630" y="4510"/>
                </a:lnTo>
                <a:lnTo>
                  <a:pt x="3633" y="4447"/>
                </a:lnTo>
                <a:lnTo>
                  <a:pt x="3634" y="4382"/>
                </a:lnTo>
                <a:lnTo>
                  <a:pt x="3634" y="4315"/>
                </a:lnTo>
                <a:lnTo>
                  <a:pt x="3634" y="3952"/>
                </a:lnTo>
                <a:lnTo>
                  <a:pt x="3641" y="2653"/>
                </a:lnTo>
                <a:lnTo>
                  <a:pt x="5545" y="5931"/>
                </a:lnTo>
                <a:lnTo>
                  <a:pt x="5545" y="5931"/>
                </a:lnTo>
                <a:lnTo>
                  <a:pt x="5568" y="5968"/>
                </a:lnTo>
                <a:lnTo>
                  <a:pt x="5592" y="6003"/>
                </a:lnTo>
                <a:lnTo>
                  <a:pt x="5617" y="6037"/>
                </a:lnTo>
                <a:lnTo>
                  <a:pt x="5642" y="6069"/>
                </a:lnTo>
                <a:lnTo>
                  <a:pt x="5671" y="6100"/>
                </a:lnTo>
                <a:lnTo>
                  <a:pt x="5699" y="6130"/>
                </a:lnTo>
                <a:lnTo>
                  <a:pt x="5729" y="6160"/>
                </a:lnTo>
                <a:lnTo>
                  <a:pt x="5760" y="6187"/>
                </a:lnTo>
                <a:lnTo>
                  <a:pt x="5791" y="6212"/>
                </a:lnTo>
                <a:lnTo>
                  <a:pt x="5823" y="6238"/>
                </a:lnTo>
                <a:lnTo>
                  <a:pt x="5857" y="6260"/>
                </a:lnTo>
                <a:lnTo>
                  <a:pt x="5891" y="6281"/>
                </a:lnTo>
                <a:lnTo>
                  <a:pt x="5927" y="6301"/>
                </a:lnTo>
                <a:lnTo>
                  <a:pt x="5962" y="6321"/>
                </a:lnTo>
                <a:lnTo>
                  <a:pt x="5999" y="6338"/>
                </a:lnTo>
                <a:lnTo>
                  <a:pt x="6035" y="6353"/>
                </a:lnTo>
                <a:lnTo>
                  <a:pt x="6035" y="6353"/>
                </a:lnTo>
                <a:lnTo>
                  <a:pt x="6082" y="6372"/>
                </a:lnTo>
                <a:lnTo>
                  <a:pt x="6129" y="6389"/>
                </a:lnTo>
                <a:lnTo>
                  <a:pt x="6178" y="6403"/>
                </a:lnTo>
                <a:lnTo>
                  <a:pt x="6228" y="6414"/>
                </a:lnTo>
                <a:lnTo>
                  <a:pt x="6279" y="6424"/>
                </a:lnTo>
                <a:lnTo>
                  <a:pt x="6329" y="6430"/>
                </a:lnTo>
                <a:lnTo>
                  <a:pt x="6382" y="6434"/>
                </a:lnTo>
                <a:lnTo>
                  <a:pt x="6434" y="6435"/>
                </a:lnTo>
                <a:lnTo>
                  <a:pt x="6434" y="3503"/>
                </a:lnTo>
                <a:lnTo>
                  <a:pt x="6434" y="3503"/>
                </a:lnTo>
                <a:lnTo>
                  <a:pt x="6433" y="3469"/>
                </a:lnTo>
                <a:lnTo>
                  <a:pt x="6431" y="3435"/>
                </a:lnTo>
                <a:lnTo>
                  <a:pt x="64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029" y="6370320"/>
            <a:ext cx="1210491" cy="37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4361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age ty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58574"/>
            <a:ext cx="12192000" cy="599426"/>
          </a:xfrm>
          <a:prstGeom prst="rect">
            <a:avLst/>
          </a:prstGeom>
          <a:solidFill>
            <a:srgbClr val="3F2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16280" y="532099"/>
            <a:ext cx="6695440" cy="1047781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rgbClr val="3F2A5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diapositive </a:t>
            </a:r>
            <a:r>
              <a:rPr lang="fr-FR" dirty="0" err="1"/>
              <a:t>Junia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77350" y="6991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E0AECD1-9132-44FB-ADEA-FC5136876936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6" y="6365240"/>
            <a:ext cx="1366719" cy="362778"/>
          </a:xfrm>
          <a:prstGeom prst="rect">
            <a:avLst/>
          </a:prstGeom>
        </p:spPr>
      </p:pic>
      <p:sp>
        <p:nvSpPr>
          <p:cNvPr id="21" name="Espace réservé pour une image  19"/>
          <p:cNvSpPr>
            <a:spLocks noGrp="1"/>
          </p:cNvSpPr>
          <p:nvPr>
            <p:ph type="pic" sz="quarter" idx="14"/>
          </p:nvPr>
        </p:nvSpPr>
        <p:spPr>
          <a:xfrm>
            <a:off x="7884160" y="0"/>
            <a:ext cx="4308475" cy="6257925"/>
          </a:xfrm>
        </p:spPr>
        <p:txBody>
          <a:bodyPr/>
          <a:lstStyle/>
          <a:p>
            <a:endParaRPr lang="fr-FR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>
            <a:off x="11564422" y="6228080"/>
            <a:ext cx="627578" cy="629919"/>
          </a:xfrm>
          <a:custGeom>
            <a:avLst/>
            <a:gdLst>
              <a:gd name="T0" fmla="*/ 4256 w 6434"/>
              <a:gd name="T1" fmla="*/ 1778 h 6458"/>
              <a:gd name="T2" fmla="*/ 3518 w 6434"/>
              <a:gd name="T3" fmla="*/ 527 h 6458"/>
              <a:gd name="T4" fmla="*/ 3426 w 6434"/>
              <a:gd name="T5" fmla="*/ 393 h 6458"/>
              <a:gd name="T6" fmla="*/ 3315 w 6434"/>
              <a:gd name="T7" fmla="*/ 277 h 6458"/>
              <a:gd name="T8" fmla="*/ 3184 w 6434"/>
              <a:gd name="T9" fmla="*/ 180 h 6458"/>
              <a:gd name="T10" fmla="*/ 3040 w 6434"/>
              <a:gd name="T11" fmla="*/ 103 h 6458"/>
              <a:gd name="T12" fmla="*/ 2883 w 6434"/>
              <a:gd name="T13" fmla="*/ 51 h 6458"/>
              <a:gd name="T14" fmla="*/ 2715 w 6434"/>
              <a:gd name="T15" fmla="*/ 25 h 6458"/>
              <a:gd name="T16" fmla="*/ 2647 w 6434"/>
              <a:gd name="T17" fmla="*/ 2989 h 6458"/>
              <a:gd name="T18" fmla="*/ 2647 w 6434"/>
              <a:gd name="T19" fmla="*/ 4404 h 6458"/>
              <a:gd name="T20" fmla="*/ 2625 w 6434"/>
              <a:gd name="T21" fmla="*/ 4630 h 6458"/>
              <a:gd name="T22" fmla="*/ 2585 w 6434"/>
              <a:gd name="T23" fmla="*/ 4810 h 6458"/>
              <a:gd name="T24" fmla="*/ 2496 w 6434"/>
              <a:gd name="T25" fmla="*/ 5013 h 6458"/>
              <a:gd name="T26" fmla="*/ 2389 w 6434"/>
              <a:gd name="T27" fmla="*/ 5153 h 6458"/>
              <a:gd name="T28" fmla="*/ 2246 w 6434"/>
              <a:gd name="T29" fmla="*/ 5266 h 6458"/>
              <a:gd name="T30" fmla="*/ 2134 w 6434"/>
              <a:gd name="T31" fmla="*/ 5319 h 6458"/>
              <a:gd name="T32" fmla="*/ 2003 w 6434"/>
              <a:gd name="T33" fmla="*/ 5353 h 6458"/>
              <a:gd name="T34" fmla="*/ 1818 w 6434"/>
              <a:gd name="T35" fmla="*/ 5367 h 6458"/>
              <a:gd name="T36" fmla="*/ 1604 w 6434"/>
              <a:gd name="T37" fmla="*/ 5347 h 6458"/>
              <a:gd name="T38" fmla="*/ 1477 w 6434"/>
              <a:gd name="T39" fmla="*/ 5310 h 6458"/>
              <a:gd name="T40" fmla="*/ 1389 w 6434"/>
              <a:gd name="T41" fmla="*/ 5266 h 6458"/>
              <a:gd name="T42" fmla="*/ 1216 w 6434"/>
              <a:gd name="T43" fmla="*/ 5121 h 6458"/>
              <a:gd name="T44" fmla="*/ 1118 w 6434"/>
              <a:gd name="T45" fmla="*/ 4975 h 6458"/>
              <a:gd name="T46" fmla="*/ 1037 w 6434"/>
              <a:gd name="T47" fmla="*/ 4766 h 6458"/>
              <a:gd name="T48" fmla="*/ 1004 w 6434"/>
              <a:gd name="T49" fmla="*/ 4584 h 6458"/>
              <a:gd name="T50" fmla="*/ 985 w 6434"/>
              <a:gd name="T51" fmla="*/ 4359 h 6458"/>
              <a:gd name="T52" fmla="*/ 0 w 6434"/>
              <a:gd name="T53" fmla="*/ 4315 h 6458"/>
              <a:gd name="T54" fmla="*/ 13 w 6434"/>
              <a:gd name="T55" fmla="*/ 4635 h 6458"/>
              <a:gd name="T56" fmla="*/ 48 w 6434"/>
              <a:gd name="T57" fmla="*/ 4920 h 6458"/>
              <a:gd name="T58" fmla="*/ 110 w 6434"/>
              <a:gd name="T59" fmla="*/ 5172 h 6458"/>
              <a:gd name="T60" fmla="*/ 192 w 6434"/>
              <a:gd name="T61" fmla="*/ 5392 h 6458"/>
              <a:gd name="T62" fmla="*/ 287 w 6434"/>
              <a:gd name="T63" fmla="*/ 5590 h 6458"/>
              <a:gd name="T64" fmla="*/ 397 w 6434"/>
              <a:gd name="T65" fmla="*/ 5761 h 6458"/>
              <a:gd name="T66" fmla="*/ 543 w 6434"/>
              <a:gd name="T67" fmla="*/ 5938 h 6458"/>
              <a:gd name="T68" fmla="*/ 753 w 6434"/>
              <a:gd name="T69" fmla="*/ 6122 h 6458"/>
              <a:gd name="T70" fmla="*/ 864 w 6434"/>
              <a:gd name="T71" fmla="*/ 6194 h 6458"/>
              <a:gd name="T72" fmla="*/ 1138 w 6434"/>
              <a:gd name="T73" fmla="*/ 6327 h 6458"/>
              <a:gd name="T74" fmla="*/ 1341 w 6434"/>
              <a:gd name="T75" fmla="*/ 6396 h 6458"/>
              <a:gd name="T76" fmla="*/ 1563 w 6434"/>
              <a:gd name="T77" fmla="*/ 6442 h 6458"/>
              <a:gd name="T78" fmla="*/ 1818 w 6434"/>
              <a:gd name="T79" fmla="*/ 6458 h 6458"/>
              <a:gd name="T80" fmla="*/ 2030 w 6434"/>
              <a:gd name="T81" fmla="*/ 6447 h 6458"/>
              <a:gd name="T82" fmla="*/ 2245 w 6434"/>
              <a:gd name="T83" fmla="*/ 6409 h 6458"/>
              <a:gd name="T84" fmla="*/ 2445 w 6434"/>
              <a:gd name="T85" fmla="*/ 6348 h 6458"/>
              <a:gd name="T86" fmla="*/ 2714 w 6434"/>
              <a:gd name="T87" fmla="*/ 6225 h 6458"/>
              <a:gd name="T88" fmla="*/ 2854 w 6434"/>
              <a:gd name="T89" fmla="*/ 6141 h 6458"/>
              <a:gd name="T90" fmla="*/ 3040 w 6434"/>
              <a:gd name="T91" fmla="*/ 5989 h 6458"/>
              <a:gd name="T92" fmla="*/ 3214 w 6434"/>
              <a:gd name="T93" fmla="*/ 5794 h 6458"/>
              <a:gd name="T94" fmla="*/ 3326 w 6434"/>
              <a:gd name="T95" fmla="*/ 5625 h 6458"/>
              <a:gd name="T96" fmla="*/ 3425 w 6434"/>
              <a:gd name="T97" fmla="*/ 5435 h 6458"/>
              <a:gd name="T98" fmla="*/ 3510 w 6434"/>
              <a:gd name="T99" fmla="*/ 5218 h 6458"/>
              <a:gd name="T100" fmla="*/ 3576 w 6434"/>
              <a:gd name="T101" fmla="*/ 4972 h 6458"/>
              <a:gd name="T102" fmla="*/ 3617 w 6434"/>
              <a:gd name="T103" fmla="*/ 4694 h 6458"/>
              <a:gd name="T104" fmla="*/ 3634 w 6434"/>
              <a:gd name="T105" fmla="*/ 4382 h 6458"/>
              <a:gd name="T106" fmla="*/ 5545 w 6434"/>
              <a:gd name="T107" fmla="*/ 5931 h 6458"/>
              <a:gd name="T108" fmla="*/ 5671 w 6434"/>
              <a:gd name="T109" fmla="*/ 6100 h 6458"/>
              <a:gd name="T110" fmla="*/ 5823 w 6434"/>
              <a:gd name="T111" fmla="*/ 6238 h 6458"/>
              <a:gd name="T112" fmla="*/ 5999 w 6434"/>
              <a:gd name="T113" fmla="*/ 6338 h 6458"/>
              <a:gd name="T114" fmla="*/ 6178 w 6434"/>
              <a:gd name="T115" fmla="*/ 6403 h 6458"/>
              <a:gd name="T116" fmla="*/ 6434 w 6434"/>
              <a:gd name="T117" fmla="*/ 6435 h 6458"/>
              <a:gd name="T118" fmla="*/ 6431 w 6434"/>
              <a:gd name="T119" fmla="*/ 0 h 6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4" h="6458">
                <a:moveTo>
                  <a:pt x="6431" y="0"/>
                </a:moveTo>
                <a:lnTo>
                  <a:pt x="6431" y="0"/>
                </a:lnTo>
                <a:lnTo>
                  <a:pt x="5445" y="0"/>
                </a:lnTo>
                <a:lnTo>
                  <a:pt x="5439" y="3787"/>
                </a:lnTo>
                <a:lnTo>
                  <a:pt x="4256" y="1778"/>
                </a:lnTo>
                <a:lnTo>
                  <a:pt x="4256" y="1778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01" y="499"/>
                </a:lnTo>
                <a:lnTo>
                  <a:pt x="3484" y="472"/>
                </a:lnTo>
                <a:lnTo>
                  <a:pt x="3466" y="445"/>
                </a:lnTo>
                <a:lnTo>
                  <a:pt x="3446" y="418"/>
                </a:lnTo>
                <a:lnTo>
                  <a:pt x="3426" y="393"/>
                </a:lnTo>
                <a:lnTo>
                  <a:pt x="3405" y="369"/>
                </a:lnTo>
                <a:lnTo>
                  <a:pt x="3384" y="345"/>
                </a:lnTo>
                <a:lnTo>
                  <a:pt x="3361" y="321"/>
                </a:lnTo>
                <a:lnTo>
                  <a:pt x="3339" y="298"/>
                </a:lnTo>
                <a:lnTo>
                  <a:pt x="3315" y="277"/>
                </a:lnTo>
                <a:lnTo>
                  <a:pt x="3289" y="256"/>
                </a:lnTo>
                <a:lnTo>
                  <a:pt x="3265" y="235"/>
                </a:lnTo>
                <a:lnTo>
                  <a:pt x="3238" y="216"/>
                </a:lnTo>
                <a:lnTo>
                  <a:pt x="3211" y="196"/>
                </a:lnTo>
                <a:lnTo>
                  <a:pt x="3184" y="180"/>
                </a:lnTo>
                <a:lnTo>
                  <a:pt x="3158" y="163"/>
                </a:lnTo>
                <a:lnTo>
                  <a:pt x="3129" y="146"/>
                </a:lnTo>
                <a:lnTo>
                  <a:pt x="3100" y="130"/>
                </a:lnTo>
                <a:lnTo>
                  <a:pt x="3070" y="116"/>
                </a:lnTo>
                <a:lnTo>
                  <a:pt x="3040" y="103"/>
                </a:lnTo>
                <a:lnTo>
                  <a:pt x="3009" y="90"/>
                </a:lnTo>
                <a:lnTo>
                  <a:pt x="2980" y="79"/>
                </a:lnTo>
                <a:lnTo>
                  <a:pt x="2947" y="68"/>
                </a:lnTo>
                <a:lnTo>
                  <a:pt x="2916" y="59"/>
                </a:lnTo>
                <a:lnTo>
                  <a:pt x="2883" y="51"/>
                </a:lnTo>
                <a:lnTo>
                  <a:pt x="2851" y="44"/>
                </a:lnTo>
                <a:lnTo>
                  <a:pt x="2817" y="37"/>
                </a:lnTo>
                <a:lnTo>
                  <a:pt x="2783" y="33"/>
                </a:lnTo>
                <a:lnTo>
                  <a:pt x="2749" y="28"/>
                </a:lnTo>
                <a:lnTo>
                  <a:pt x="2715" y="25"/>
                </a:lnTo>
                <a:lnTo>
                  <a:pt x="2681" y="23"/>
                </a:lnTo>
                <a:lnTo>
                  <a:pt x="2646" y="23"/>
                </a:lnTo>
                <a:lnTo>
                  <a:pt x="2646" y="2955"/>
                </a:lnTo>
                <a:lnTo>
                  <a:pt x="2646" y="2955"/>
                </a:lnTo>
                <a:lnTo>
                  <a:pt x="2647" y="2989"/>
                </a:lnTo>
                <a:lnTo>
                  <a:pt x="2649" y="3023"/>
                </a:lnTo>
                <a:lnTo>
                  <a:pt x="2649" y="4315"/>
                </a:lnTo>
                <a:lnTo>
                  <a:pt x="2649" y="4315"/>
                </a:lnTo>
                <a:lnTo>
                  <a:pt x="2649" y="4359"/>
                </a:lnTo>
                <a:lnTo>
                  <a:pt x="2647" y="4404"/>
                </a:lnTo>
                <a:lnTo>
                  <a:pt x="2645" y="4448"/>
                </a:lnTo>
                <a:lnTo>
                  <a:pt x="2642" y="4493"/>
                </a:lnTo>
                <a:lnTo>
                  <a:pt x="2636" y="4539"/>
                </a:lnTo>
                <a:lnTo>
                  <a:pt x="2630" y="4584"/>
                </a:lnTo>
                <a:lnTo>
                  <a:pt x="2625" y="4630"/>
                </a:lnTo>
                <a:lnTo>
                  <a:pt x="2616" y="4676"/>
                </a:lnTo>
                <a:lnTo>
                  <a:pt x="2616" y="4676"/>
                </a:lnTo>
                <a:lnTo>
                  <a:pt x="2608" y="4722"/>
                </a:lnTo>
                <a:lnTo>
                  <a:pt x="2596" y="4766"/>
                </a:lnTo>
                <a:lnTo>
                  <a:pt x="2585" y="4810"/>
                </a:lnTo>
                <a:lnTo>
                  <a:pt x="2571" y="4852"/>
                </a:lnTo>
                <a:lnTo>
                  <a:pt x="2554" y="4895"/>
                </a:lnTo>
                <a:lnTo>
                  <a:pt x="2537" y="4936"/>
                </a:lnTo>
                <a:lnTo>
                  <a:pt x="2517" y="4975"/>
                </a:lnTo>
                <a:lnTo>
                  <a:pt x="2496" y="5013"/>
                </a:lnTo>
                <a:lnTo>
                  <a:pt x="2496" y="5013"/>
                </a:lnTo>
                <a:lnTo>
                  <a:pt x="2472" y="5050"/>
                </a:lnTo>
                <a:lnTo>
                  <a:pt x="2447" y="5087"/>
                </a:lnTo>
                <a:lnTo>
                  <a:pt x="2418" y="5121"/>
                </a:lnTo>
                <a:lnTo>
                  <a:pt x="2389" y="5153"/>
                </a:lnTo>
                <a:lnTo>
                  <a:pt x="2356" y="5183"/>
                </a:lnTo>
                <a:lnTo>
                  <a:pt x="2321" y="5213"/>
                </a:lnTo>
                <a:lnTo>
                  <a:pt x="2284" y="5240"/>
                </a:lnTo>
                <a:lnTo>
                  <a:pt x="2246" y="5266"/>
                </a:lnTo>
                <a:lnTo>
                  <a:pt x="2246" y="5266"/>
                </a:lnTo>
                <a:lnTo>
                  <a:pt x="2225" y="5278"/>
                </a:lnTo>
                <a:lnTo>
                  <a:pt x="2204" y="5289"/>
                </a:lnTo>
                <a:lnTo>
                  <a:pt x="2181" y="5300"/>
                </a:lnTo>
                <a:lnTo>
                  <a:pt x="2158" y="5310"/>
                </a:lnTo>
                <a:lnTo>
                  <a:pt x="2134" y="5319"/>
                </a:lnTo>
                <a:lnTo>
                  <a:pt x="2109" y="5327"/>
                </a:lnTo>
                <a:lnTo>
                  <a:pt x="2083" y="5334"/>
                </a:lnTo>
                <a:lnTo>
                  <a:pt x="2058" y="5341"/>
                </a:lnTo>
                <a:lnTo>
                  <a:pt x="2030" y="5347"/>
                </a:lnTo>
                <a:lnTo>
                  <a:pt x="2003" y="5353"/>
                </a:lnTo>
                <a:lnTo>
                  <a:pt x="1973" y="5357"/>
                </a:lnTo>
                <a:lnTo>
                  <a:pt x="1943" y="5360"/>
                </a:lnTo>
                <a:lnTo>
                  <a:pt x="1883" y="5365"/>
                </a:lnTo>
                <a:lnTo>
                  <a:pt x="1818" y="5367"/>
                </a:lnTo>
                <a:lnTo>
                  <a:pt x="1818" y="5367"/>
                </a:lnTo>
                <a:lnTo>
                  <a:pt x="1753" y="5365"/>
                </a:lnTo>
                <a:lnTo>
                  <a:pt x="1690" y="5360"/>
                </a:lnTo>
                <a:lnTo>
                  <a:pt x="1661" y="5357"/>
                </a:lnTo>
                <a:lnTo>
                  <a:pt x="1633" y="5353"/>
                </a:lnTo>
                <a:lnTo>
                  <a:pt x="1604" y="5347"/>
                </a:lnTo>
                <a:lnTo>
                  <a:pt x="1577" y="5341"/>
                </a:lnTo>
                <a:lnTo>
                  <a:pt x="1551" y="5334"/>
                </a:lnTo>
                <a:lnTo>
                  <a:pt x="1525" y="5327"/>
                </a:lnTo>
                <a:lnTo>
                  <a:pt x="1500" y="5319"/>
                </a:lnTo>
                <a:lnTo>
                  <a:pt x="1477" y="5310"/>
                </a:lnTo>
                <a:lnTo>
                  <a:pt x="1453" y="5300"/>
                </a:lnTo>
                <a:lnTo>
                  <a:pt x="1430" y="5289"/>
                </a:lnTo>
                <a:lnTo>
                  <a:pt x="1409" y="5278"/>
                </a:lnTo>
                <a:lnTo>
                  <a:pt x="1389" y="5266"/>
                </a:lnTo>
                <a:lnTo>
                  <a:pt x="1389" y="5266"/>
                </a:lnTo>
                <a:lnTo>
                  <a:pt x="1350" y="5240"/>
                </a:lnTo>
                <a:lnTo>
                  <a:pt x="1313" y="5213"/>
                </a:lnTo>
                <a:lnTo>
                  <a:pt x="1278" y="5183"/>
                </a:lnTo>
                <a:lnTo>
                  <a:pt x="1245" y="5153"/>
                </a:lnTo>
                <a:lnTo>
                  <a:pt x="1216" y="5121"/>
                </a:lnTo>
                <a:lnTo>
                  <a:pt x="1187" y="5087"/>
                </a:lnTo>
                <a:lnTo>
                  <a:pt x="1162" y="5050"/>
                </a:lnTo>
                <a:lnTo>
                  <a:pt x="1139" y="5013"/>
                </a:lnTo>
                <a:lnTo>
                  <a:pt x="1139" y="5013"/>
                </a:lnTo>
                <a:lnTo>
                  <a:pt x="1118" y="4975"/>
                </a:lnTo>
                <a:lnTo>
                  <a:pt x="1098" y="4936"/>
                </a:lnTo>
                <a:lnTo>
                  <a:pt x="1080" y="4895"/>
                </a:lnTo>
                <a:lnTo>
                  <a:pt x="1064" y="4852"/>
                </a:lnTo>
                <a:lnTo>
                  <a:pt x="1050" y="4810"/>
                </a:lnTo>
                <a:lnTo>
                  <a:pt x="1037" y="4766"/>
                </a:lnTo>
                <a:lnTo>
                  <a:pt x="1026" y="4722"/>
                </a:lnTo>
                <a:lnTo>
                  <a:pt x="1018" y="4676"/>
                </a:lnTo>
                <a:lnTo>
                  <a:pt x="1018" y="4676"/>
                </a:lnTo>
                <a:lnTo>
                  <a:pt x="1011" y="4630"/>
                </a:lnTo>
                <a:lnTo>
                  <a:pt x="1004" y="4584"/>
                </a:lnTo>
                <a:lnTo>
                  <a:pt x="998" y="4539"/>
                </a:lnTo>
                <a:lnTo>
                  <a:pt x="994" y="4493"/>
                </a:lnTo>
                <a:lnTo>
                  <a:pt x="989" y="4448"/>
                </a:lnTo>
                <a:lnTo>
                  <a:pt x="988" y="4404"/>
                </a:lnTo>
                <a:lnTo>
                  <a:pt x="985" y="4359"/>
                </a:lnTo>
                <a:lnTo>
                  <a:pt x="985" y="4315"/>
                </a:lnTo>
                <a:lnTo>
                  <a:pt x="985" y="0"/>
                </a:lnTo>
                <a:lnTo>
                  <a:pt x="0" y="0"/>
                </a:lnTo>
                <a:lnTo>
                  <a:pt x="0" y="4315"/>
                </a:lnTo>
                <a:lnTo>
                  <a:pt x="0" y="4315"/>
                </a:lnTo>
                <a:lnTo>
                  <a:pt x="0" y="4382"/>
                </a:lnTo>
                <a:lnTo>
                  <a:pt x="1" y="4447"/>
                </a:lnTo>
                <a:lnTo>
                  <a:pt x="4" y="4510"/>
                </a:lnTo>
                <a:lnTo>
                  <a:pt x="7" y="4572"/>
                </a:lnTo>
                <a:lnTo>
                  <a:pt x="13" y="4635"/>
                </a:lnTo>
                <a:lnTo>
                  <a:pt x="17" y="4694"/>
                </a:lnTo>
                <a:lnTo>
                  <a:pt x="24" y="4752"/>
                </a:lnTo>
                <a:lnTo>
                  <a:pt x="31" y="4810"/>
                </a:lnTo>
                <a:lnTo>
                  <a:pt x="40" y="4865"/>
                </a:lnTo>
                <a:lnTo>
                  <a:pt x="48" y="4920"/>
                </a:lnTo>
                <a:lnTo>
                  <a:pt x="59" y="4972"/>
                </a:lnTo>
                <a:lnTo>
                  <a:pt x="71" y="5025"/>
                </a:lnTo>
                <a:lnTo>
                  <a:pt x="82" y="5076"/>
                </a:lnTo>
                <a:lnTo>
                  <a:pt x="96" y="5124"/>
                </a:lnTo>
                <a:lnTo>
                  <a:pt x="110" y="5172"/>
                </a:lnTo>
                <a:lnTo>
                  <a:pt x="124" y="5218"/>
                </a:lnTo>
                <a:lnTo>
                  <a:pt x="124" y="5218"/>
                </a:lnTo>
                <a:lnTo>
                  <a:pt x="157" y="5307"/>
                </a:lnTo>
                <a:lnTo>
                  <a:pt x="174" y="5351"/>
                </a:lnTo>
                <a:lnTo>
                  <a:pt x="192" y="5392"/>
                </a:lnTo>
                <a:lnTo>
                  <a:pt x="211" y="5435"/>
                </a:lnTo>
                <a:lnTo>
                  <a:pt x="229" y="5474"/>
                </a:lnTo>
                <a:lnTo>
                  <a:pt x="247" y="5514"/>
                </a:lnTo>
                <a:lnTo>
                  <a:pt x="267" y="5552"/>
                </a:lnTo>
                <a:lnTo>
                  <a:pt x="287" y="5590"/>
                </a:lnTo>
                <a:lnTo>
                  <a:pt x="308" y="5625"/>
                </a:lnTo>
                <a:lnTo>
                  <a:pt x="329" y="5661"/>
                </a:lnTo>
                <a:lnTo>
                  <a:pt x="352" y="5696"/>
                </a:lnTo>
                <a:lnTo>
                  <a:pt x="373" y="5729"/>
                </a:lnTo>
                <a:lnTo>
                  <a:pt x="397" y="5761"/>
                </a:lnTo>
                <a:lnTo>
                  <a:pt x="420" y="5794"/>
                </a:lnTo>
                <a:lnTo>
                  <a:pt x="444" y="5823"/>
                </a:lnTo>
                <a:lnTo>
                  <a:pt x="444" y="5823"/>
                </a:lnTo>
                <a:lnTo>
                  <a:pt x="493" y="5883"/>
                </a:lnTo>
                <a:lnTo>
                  <a:pt x="543" y="5938"/>
                </a:lnTo>
                <a:lnTo>
                  <a:pt x="594" y="5989"/>
                </a:lnTo>
                <a:lnTo>
                  <a:pt x="646" y="6037"/>
                </a:lnTo>
                <a:lnTo>
                  <a:pt x="700" y="6081"/>
                </a:lnTo>
                <a:lnTo>
                  <a:pt x="727" y="6102"/>
                </a:lnTo>
                <a:lnTo>
                  <a:pt x="753" y="6122"/>
                </a:lnTo>
                <a:lnTo>
                  <a:pt x="780" y="6141"/>
                </a:lnTo>
                <a:lnTo>
                  <a:pt x="808" y="6160"/>
                </a:lnTo>
                <a:lnTo>
                  <a:pt x="835" y="6177"/>
                </a:lnTo>
                <a:lnTo>
                  <a:pt x="864" y="6194"/>
                </a:lnTo>
                <a:lnTo>
                  <a:pt x="864" y="6194"/>
                </a:lnTo>
                <a:lnTo>
                  <a:pt x="920" y="6225"/>
                </a:lnTo>
                <a:lnTo>
                  <a:pt x="975" y="6253"/>
                </a:lnTo>
                <a:lnTo>
                  <a:pt x="1030" y="6280"/>
                </a:lnTo>
                <a:lnTo>
                  <a:pt x="1084" y="6304"/>
                </a:lnTo>
                <a:lnTo>
                  <a:pt x="1138" y="6327"/>
                </a:lnTo>
                <a:lnTo>
                  <a:pt x="1190" y="6348"/>
                </a:lnTo>
                <a:lnTo>
                  <a:pt x="1241" y="6366"/>
                </a:lnTo>
                <a:lnTo>
                  <a:pt x="1292" y="6382"/>
                </a:lnTo>
                <a:lnTo>
                  <a:pt x="1292" y="6382"/>
                </a:lnTo>
                <a:lnTo>
                  <a:pt x="1341" y="6396"/>
                </a:lnTo>
                <a:lnTo>
                  <a:pt x="1389" y="6409"/>
                </a:lnTo>
                <a:lnTo>
                  <a:pt x="1436" y="6420"/>
                </a:lnTo>
                <a:lnTo>
                  <a:pt x="1480" y="6428"/>
                </a:lnTo>
                <a:lnTo>
                  <a:pt x="1522" y="6437"/>
                </a:lnTo>
                <a:lnTo>
                  <a:pt x="1563" y="6442"/>
                </a:lnTo>
                <a:lnTo>
                  <a:pt x="1603" y="6447"/>
                </a:lnTo>
                <a:lnTo>
                  <a:pt x="1640" y="6450"/>
                </a:lnTo>
                <a:lnTo>
                  <a:pt x="1640" y="6450"/>
                </a:lnTo>
                <a:lnTo>
                  <a:pt x="1757" y="6457"/>
                </a:lnTo>
                <a:lnTo>
                  <a:pt x="1818" y="6458"/>
                </a:lnTo>
                <a:lnTo>
                  <a:pt x="1818" y="6458"/>
                </a:lnTo>
                <a:lnTo>
                  <a:pt x="1873" y="6457"/>
                </a:lnTo>
                <a:lnTo>
                  <a:pt x="1992" y="6450"/>
                </a:lnTo>
                <a:lnTo>
                  <a:pt x="1992" y="6450"/>
                </a:lnTo>
                <a:lnTo>
                  <a:pt x="2030" y="6447"/>
                </a:lnTo>
                <a:lnTo>
                  <a:pt x="2069" y="6442"/>
                </a:lnTo>
                <a:lnTo>
                  <a:pt x="2110" y="6437"/>
                </a:lnTo>
                <a:lnTo>
                  <a:pt x="2153" y="6428"/>
                </a:lnTo>
                <a:lnTo>
                  <a:pt x="2198" y="6420"/>
                </a:lnTo>
                <a:lnTo>
                  <a:pt x="2245" y="6409"/>
                </a:lnTo>
                <a:lnTo>
                  <a:pt x="2293" y="6396"/>
                </a:lnTo>
                <a:lnTo>
                  <a:pt x="2342" y="6382"/>
                </a:lnTo>
                <a:lnTo>
                  <a:pt x="2342" y="6382"/>
                </a:lnTo>
                <a:lnTo>
                  <a:pt x="2393" y="6366"/>
                </a:lnTo>
                <a:lnTo>
                  <a:pt x="2445" y="6348"/>
                </a:lnTo>
                <a:lnTo>
                  <a:pt x="2498" y="6327"/>
                </a:lnTo>
                <a:lnTo>
                  <a:pt x="2550" y="6304"/>
                </a:lnTo>
                <a:lnTo>
                  <a:pt x="2604" y="6280"/>
                </a:lnTo>
                <a:lnTo>
                  <a:pt x="2659" y="6253"/>
                </a:lnTo>
                <a:lnTo>
                  <a:pt x="2714" y="6225"/>
                </a:lnTo>
                <a:lnTo>
                  <a:pt x="2770" y="6194"/>
                </a:lnTo>
                <a:lnTo>
                  <a:pt x="2770" y="6194"/>
                </a:lnTo>
                <a:lnTo>
                  <a:pt x="2799" y="6177"/>
                </a:lnTo>
                <a:lnTo>
                  <a:pt x="2827" y="6160"/>
                </a:lnTo>
                <a:lnTo>
                  <a:pt x="2854" y="6141"/>
                </a:lnTo>
                <a:lnTo>
                  <a:pt x="2882" y="6122"/>
                </a:lnTo>
                <a:lnTo>
                  <a:pt x="2909" y="6102"/>
                </a:lnTo>
                <a:lnTo>
                  <a:pt x="2936" y="6081"/>
                </a:lnTo>
                <a:lnTo>
                  <a:pt x="2988" y="6037"/>
                </a:lnTo>
                <a:lnTo>
                  <a:pt x="3040" y="5989"/>
                </a:lnTo>
                <a:lnTo>
                  <a:pt x="3091" y="5938"/>
                </a:lnTo>
                <a:lnTo>
                  <a:pt x="3142" y="5883"/>
                </a:lnTo>
                <a:lnTo>
                  <a:pt x="3190" y="5823"/>
                </a:lnTo>
                <a:lnTo>
                  <a:pt x="3190" y="5823"/>
                </a:lnTo>
                <a:lnTo>
                  <a:pt x="3214" y="5794"/>
                </a:lnTo>
                <a:lnTo>
                  <a:pt x="3238" y="5761"/>
                </a:lnTo>
                <a:lnTo>
                  <a:pt x="3261" y="5729"/>
                </a:lnTo>
                <a:lnTo>
                  <a:pt x="3283" y="5696"/>
                </a:lnTo>
                <a:lnTo>
                  <a:pt x="3305" y="5661"/>
                </a:lnTo>
                <a:lnTo>
                  <a:pt x="3326" y="5625"/>
                </a:lnTo>
                <a:lnTo>
                  <a:pt x="3347" y="5590"/>
                </a:lnTo>
                <a:lnTo>
                  <a:pt x="3367" y="5552"/>
                </a:lnTo>
                <a:lnTo>
                  <a:pt x="3387" y="5514"/>
                </a:lnTo>
                <a:lnTo>
                  <a:pt x="3406" y="5474"/>
                </a:lnTo>
                <a:lnTo>
                  <a:pt x="3425" y="5435"/>
                </a:lnTo>
                <a:lnTo>
                  <a:pt x="3443" y="5392"/>
                </a:lnTo>
                <a:lnTo>
                  <a:pt x="3460" y="5351"/>
                </a:lnTo>
                <a:lnTo>
                  <a:pt x="3477" y="5307"/>
                </a:lnTo>
                <a:lnTo>
                  <a:pt x="3510" y="5218"/>
                </a:lnTo>
                <a:lnTo>
                  <a:pt x="3510" y="5218"/>
                </a:lnTo>
                <a:lnTo>
                  <a:pt x="3525" y="5172"/>
                </a:lnTo>
                <a:lnTo>
                  <a:pt x="3539" y="5124"/>
                </a:lnTo>
                <a:lnTo>
                  <a:pt x="3552" y="5076"/>
                </a:lnTo>
                <a:lnTo>
                  <a:pt x="3565" y="5025"/>
                </a:lnTo>
                <a:lnTo>
                  <a:pt x="3576" y="4972"/>
                </a:lnTo>
                <a:lnTo>
                  <a:pt x="3586" y="4920"/>
                </a:lnTo>
                <a:lnTo>
                  <a:pt x="3594" y="4865"/>
                </a:lnTo>
                <a:lnTo>
                  <a:pt x="3603" y="4810"/>
                </a:lnTo>
                <a:lnTo>
                  <a:pt x="3611" y="4752"/>
                </a:lnTo>
                <a:lnTo>
                  <a:pt x="3617" y="4694"/>
                </a:lnTo>
                <a:lnTo>
                  <a:pt x="3623" y="4635"/>
                </a:lnTo>
                <a:lnTo>
                  <a:pt x="3627" y="4572"/>
                </a:lnTo>
                <a:lnTo>
                  <a:pt x="3630" y="4510"/>
                </a:lnTo>
                <a:lnTo>
                  <a:pt x="3633" y="4447"/>
                </a:lnTo>
                <a:lnTo>
                  <a:pt x="3634" y="4382"/>
                </a:lnTo>
                <a:lnTo>
                  <a:pt x="3634" y="4315"/>
                </a:lnTo>
                <a:lnTo>
                  <a:pt x="3634" y="3952"/>
                </a:lnTo>
                <a:lnTo>
                  <a:pt x="3641" y="2653"/>
                </a:lnTo>
                <a:lnTo>
                  <a:pt x="5545" y="5931"/>
                </a:lnTo>
                <a:lnTo>
                  <a:pt x="5545" y="5931"/>
                </a:lnTo>
                <a:lnTo>
                  <a:pt x="5568" y="5968"/>
                </a:lnTo>
                <a:lnTo>
                  <a:pt x="5592" y="6003"/>
                </a:lnTo>
                <a:lnTo>
                  <a:pt x="5617" y="6037"/>
                </a:lnTo>
                <a:lnTo>
                  <a:pt x="5642" y="6069"/>
                </a:lnTo>
                <a:lnTo>
                  <a:pt x="5671" y="6100"/>
                </a:lnTo>
                <a:lnTo>
                  <a:pt x="5699" y="6130"/>
                </a:lnTo>
                <a:lnTo>
                  <a:pt x="5729" y="6160"/>
                </a:lnTo>
                <a:lnTo>
                  <a:pt x="5760" y="6187"/>
                </a:lnTo>
                <a:lnTo>
                  <a:pt x="5791" y="6212"/>
                </a:lnTo>
                <a:lnTo>
                  <a:pt x="5823" y="6238"/>
                </a:lnTo>
                <a:lnTo>
                  <a:pt x="5857" y="6260"/>
                </a:lnTo>
                <a:lnTo>
                  <a:pt x="5891" y="6281"/>
                </a:lnTo>
                <a:lnTo>
                  <a:pt x="5927" y="6301"/>
                </a:lnTo>
                <a:lnTo>
                  <a:pt x="5962" y="6321"/>
                </a:lnTo>
                <a:lnTo>
                  <a:pt x="5999" y="6338"/>
                </a:lnTo>
                <a:lnTo>
                  <a:pt x="6035" y="6353"/>
                </a:lnTo>
                <a:lnTo>
                  <a:pt x="6035" y="6353"/>
                </a:lnTo>
                <a:lnTo>
                  <a:pt x="6082" y="6372"/>
                </a:lnTo>
                <a:lnTo>
                  <a:pt x="6129" y="6389"/>
                </a:lnTo>
                <a:lnTo>
                  <a:pt x="6178" y="6403"/>
                </a:lnTo>
                <a:lnTo>
                  <a:pt x="6228" y="6414"/>
                </a:lnTo>
                <a:lnTo>
                  <a:pt x="6279" y="6424"/>
                </a:lnTo>
                <a:lnTo>
                  <a:pt x="6329" y="6430"/>
                </a:lnTo>
                <a:lnTo>
                  <a:pt x="6382" y="6434"/>
                </a:lnTo>
                <a:lnTo>
                  <a:pt x="6434" y="6435"/>
                </a:lnTo>
                <a:lnTo>
                  <a:pt x="6434" y="3503"/>
                </a:lnTo>
                <a:lnTo>
                  <a:pt x="6434" y="3503"/>
                </a:lnTo>
                <a:lnTo>
                  <a:pt x="6433" y="3469"/>
                </a:lnTo>
                <a:lnTo>
                  <a:pt x="6431" y="3435"/>
                </a:lnTo>
                <a:lnTo>
                  <a:pt x="64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029" y="6370320"/>
            <a:ext cx="1210491" cy="37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6715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ge ty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440680" y="532099"/>
            <a:ext cx="6197600" cy="1901221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rgbClr val="3F2A5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diapositive </a:t>
            </a:r>
            <a:r>
              <a:rPr lang="fr-FR" dirty="0" err="1"/>
              <a:t>Yncrea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77350" y="6991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E0AECD1-9132-44FB-ADEA-FC5136876936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 bwMode="auto">
          <a:xfrm>
            <a:off x="10472304" y="6182360"/>
            <a:ext cx="1719696" cy="716280"/>
            <a:chOff x="2738" y="1701"/>
            <a:chExt cx="2204" cy="918"/>
          </a:xfrm>
          <a:solidFill>
            <a:srgbClr val="FF6140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184" y="1711"/>
              <a:ext cx="134" cy="8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4444" y="1701"/>
              <a:ext cx="498" cy="882"/>
            </a:xfrm>
            <a:custGeom>
              <a:avLst/>
              <a:gdLst>
                <a:gd name="T0" fmla="*/ 136 w 498"/>
                <a:gd name="T1" fmla="*/ 296 h 882"/>
                <a:gd name="T2" fmla="*/ 136 w 498"/>
                <a:gd name="T3" fmla="*/ 272 h 882"/>
                <a:gd name="T4" fmla="*/ 140 w 498"/>
                <a:gd name="T5" fmla="*/ 246 h 882"/>
                <a:gd name="T6" fmla="*/ 156 w 498"/>
                <a:gd name="T7" fmla="*/ 200 h 882"/>
                <a:gd name="T8" fmla="*/ 162 w 498"/>
                <a:gd name="T9" fmla="*/ 190 h 882"/>
                <a:gd name="T10" fmla="*/ 180 w 498"/>
                <a:gd name="T11" fmla="*/ 172 h 882"/>
                <a:gd name="T12" fmla="*/ 190 w 498"/>
                <a:gd name="T13" fmla="*/ 164 h 882"/>
                <a:gd name="T14" fmla="*/ 216 w 498"/>
                <a:gd name="T15" fmla="*/ 154 h 882"/>
                <a:gd name="T16" fmla="*/ 250 w 498"/>
                <a:gd name="T17" fmla="*/ 150 h 882"/>
                <a:gd name="T18" fmla="*/ 266 w 498"/>
                <a:gd name="T19" fmla="*/ 152 h 882"/>
                <a:gd name="T20" fmla="*/ 296 w 498"/>
                <a:gd name="T21" fmla="*/ 158 h 882"/>
                <a:gd name="T22" fmla="*/ 308 w 498"/>
                <a:gd name="T23" fmla="*/ 164 h 882"/>
                <a:gd name="T24" fmla="*/ 328 w 498"/>
                <a:gd name="T25" fmla="*/ 180 h 882"/>
                <a:gd name="T26" fmla="*/ 342 w 498"/>
                <a:gd name="T27" fmla="*/ 200 h 882"/>
                <a:gd name="T28" fmla="*/ 352 w 498"/>
                <a:gd name="T29" fmla="*/ 222 h 882"/>
                <a:gd name="T30" fmla="*/ 358 w 498"/>
                <a:gd name="T31" fmla="*/ 246 h 882"/>
                <a:gd name="T32" fmla="*/ 364 w 498"/>
                <a:gd name="T33" fmla="*/ 296 h 882"/>
                <a:gd name="T34" fmla="*/ 136 w 498"/>
                <a:gd name="T35" fmla="*/ 508 h 882"/>
                <a:gd name="T36" fmla="*/ 482 w 498"/>
                <a:gd name="T37" fmla="*/ 172 h 882"/>
                <a:gd name="T38" fmla="*/ 462 w 498"/>
                <a:gd name="T39" fmla="*/ 124 h 882"/>
                <a:gd name="T40" fmla="*/ 438 w 498"/>
                <a:gd name="T41" fmla="*/ 88 h 882"/>
                <a:gd name="T42" fmla="*/ 424 w 498"/>
                <a:gd name="T43" fmla="*/ 72 h 882"/>
                <a:gd name="T44" fmla="*/ 396 w 498"/>
                <a:gd name="T45" fmla="*/ 46 h 882"/>
                <a:gd name="T46" fmla="*/ 380 w 498"/>
                <a:gd name="T47" fmla="*/ 36 h 882"/>
                <a:gd name="T48" fmla="*/ 322 w 498"/>
                <a:gd name="T49" fmla="*/ 10 h 882"/>
                <a:gd name="T50" fmla="*/ 296 w 498"/>
                <a:gd name="T51" fmla="*/ 4 h 882"/>
                <a:gd name="T52" fmla="*/ 274 w 498"/>
                <a:gd name="T53" fmla="*/ 2 h 882"/>
                <a:gd name="T54" fmla="*/ 250 w 498"/>
                <a:gd name="T55" fmla="*/ 0 h 882"/>
                <a:gd name="T56" fmla="*/ 226 w 498"/>
                <a:gd name="T57" fmla="*/ 2 h 882"/>
                <a:gd name="T58" fmla="*/ 178 w 498"/>
                <a:gd name="T59" fmla="*/ 10 h 882"/>
                <a:gd name="T60" fmla="*/ 148 w 498"/>
                <a:gd name="T61" fmla="*/ 22 h 882"/>
                <a:gd name="T62" fmla="*/ 118 w 498"/>
                <a:gd name="T63" fmla="*/ 36 h 882"/>
                <a:gd name="T64" fmla="*/ 88 w 498"/>
                <a:gd name="T65" fmla="*/ 58 h 882"/>
                <a:gd name="T66" fmla="*/ 60 w 498"/>
                <a:gd name="T67" fmla="*/ 88 h 882"/>
                <a:gd name="T68" fmla="*/ 48 w 498"/>
                <a:gd name="T69" fmla="*/ 106 h 882"/>
                <a:gd name="T70" fmla="*/ 26 w 498"/>
                <a:gd name="T71" fmla="*/ 146 h 882"/>
                <a:gd name="T72" fmla="*/ 18 w 498"/>
                <a:gd name="T73" fmla="*/ 172 h 882"/>
                <a:gd name="T74" fmla="*/ 4 w 498"/>
                <a:gd name="T75" fmla="*/ 228 h 882"/>
                <a:gd name="T76" fmla="*/ 0 w 498"/>
                <a:gd name="T77" fmla="*/ 296 h 882"/>
                <a:gd name="T78" fmla="*/ 136 w 498"/>
                <a:gd name="T79" fmla="*/ 882 h 882"/>
                <a:gd name="T80" fmla="*/ 364 w 498"/>
                <a:gd name="T81" fmla="*/ 530 h 882"/>
                <a:gd name="T82" fmla="*/ 498 w 498"/>
                <a:gd name="T83" fmla="*/ 882 h 882"/>
                <a:gd name="T84" fmla="*/ 498 w 498"/>
                <a:gd name="T85" fmla="*/ 296 h 882"/>
                <a:gd name="T86" fmla="*/ 494 w 498"/>
                <a:gd name="T87" fmla="*/ 228 h 882"/>
                <a:gd name="T88" fmla="*/ 482 w 498"/>
                <a:gd name="T89" fmla="*/ 172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8" h="882">
                  <a:moveTo>
                    <a:pt x="136" y="508"/>
                  </a:moveTo>
                  <a:lnTo>
                    <a:pt x="136" y="296"/>
                  </a:lnTo>
                  <a:lnTo>
                    <a:pt x="136" y="296"/>
                  </a:lnTo>
                  <a:lnTo>
                    <a:pt x="136" y="272"/>
                  </a:lnTo>
                  <a:lnTo>
                    <a:pt x="140" y="246"/>
                  </a:lnTo>
                  <a:lnTo>
                    <a:pt x="140" y="246"/>
                  </a:lnTo>
                  <a:lnTo>
                    <a:pt x="146" y="222"/>
                  </a:lnTo>
                  <a:lnTo>
                    <a:pt x="156" y="200"/>
                  </a:lnTo>
                  <a:lnTo>
                    <a:pt x="156" y="200"/>
                  </a:lnTo>
                  <a:lnTo>
                    <a:pt x="162" y="190"/>
                  </a:lnTo>
                  <a:lnTo>
                    <a:pt x="170" y="180"/>
                  </a:lnTo>
                  <a:lnTo>
                    <a:pt x="180" y="172"/>
                  </a:lnTo>
                  <a:lnTo>
                    <a:pt x="190" y="164"/>
                  </a:lnTo>
                  <a:lnTo>
                    <a:pt x="190" y="164"/>
                  </a:lnTo>
                  <a:lnTo>
                    <a:pt x="202" y="158"/>
                  </a:lnTo>
                  <a:lnTo>
                    <a:pt x="216" y="154"/>
                  </a:lnTo>
                  <a:lnTo>
                    <a:pt x="232" y="152"/>
                  </a:lnTo>
                  <a:lnTo>
                    <a:pt x="250" y="150"/>
                  </a:lnTo>
                  <a:lnTo>
                    <a:pt x="250" y="150"/>
                  </a:lnTo>
                  <a:lnTo>
                    <a:pt x="266" y="152"/>
                  </a:lnTo>
                  <a:lnTo>
                    <a:pt x="282" y="154"/>
                  </a:lnTo>
                  <a:lnTo>
                    <a:pt x="296" y="158"/>
                  </a:lnTo>
                  <a:lnTo>
                    <a:pt x="308" y="164"/>
                  </a:lnTo>
                  <a:lnTo>
                    <a:pt x="308" y="164"/>
                  </a:lnTo>
                  <a:lnTo>
                    <a:pt x="318" y="172"/>
                  </a:lnTo>
                  <a:lnTo>
                    <a:pt x="328" y="180"/>
                  </a:lnTo>
                  <a:lnTo>
                    <a:pt x="336" y="190"/>
                  </a:lnTo>
                  <a:lnTo>
                    <a:pt x="342" y="200"/>
                  </a:lnTo>
                  <a:lnTo>
                    <a:pt x="342" y="200"/>
                  </a:lnTo>
                  <a:lnTo>
                    <a:pt x="352" y="222"/>
                  </a:lnTo>
                  <a:lnTo>
                    <a:pt x="358" y="246"/>
                  </a:lnTo>
                  <a:lnTo>
                    <a:pt x="358" y="246"/>
                  </a:lnTo>
                  <a:lnTo>
                    <a:pt x="362" y="272"/>
                  </a:lnTo>
                  <a:lnTo>
                    <a:pt x="364" y="296"/>
                  </a:lnTo>
                  <a:lnTo>
                    <a:pt x="364" y="374"/>
                  </a:lnTo>
                  <a:lnTo>
                    <a:pt x="136" y="508"/>
                  </a:lnTo>
                  <a:close/>
                  <a:moveTo>
                    <a:pt x="482" y="172"/>
                  </a:moveTo>
                  <a:lnTo>
                    <a:pt x="482" y="172"/>
                  </a:lnTo>
                  <a:lnTo>
                    <a:pt x="472" y="146"/>
                  </a:lnTo>
                  <a:lnTo>
                    <a:pt x="462" y="124"/>
                  </a:lnTo>
                  <a:lnTo>
                    <a:pt x="450" y="106"/>
                  </a:lnTo>
                  <a:lnTo>
                    <a:pt x="438" y="88"/>
                  </a:lnTo>
                  <a:lnTo>
                    <a:pt x="438" y="88"/>
                  </a:lnTo>
                  <a:lnTo>
                    <a:pt x="424" y="72"/>
                  </a:lnTo>
                  <a:lnTo>
                    <a:pt x="410" y="58"/>
                  </a:lnTo>
                  <a:lnTo>
                    <a:pt x="396" y="46"/>
                  </a:lnTo>
                  <a:lnTo>
                    <a:pt x="380" y="36"/>
                  </a:lnTo>
                  <a:lnTo>
                    <a:pt x="380" y="36"/>
                  </a:lnTo>
                  <a:lnTo>
                    <a:pt x="350" y="22"/>
                  </a:lnTo>
                  <a:lnTo>
                    <a:pt x="322" y="10"/>
                  </a:lnTo>
                  <a:lnTo>
                    <a:pt x="322" y="10"/>
                  </a:lnTo>
                  <a:lnTo>
                    <a:pt x="296" y="4"/>
                  </a:lnTo>
                  <a:lnTo>
                    <a:pt x="274" y="2"/>
                  </a:lnTo>
                  <a:lnTo>
                    <a:pt x="274" y="2"/>
                  </a:lnTo>
                  <a:lnTo>
                    <a:pt x="250" y="0"/>
                  </a:lnTo>
                  <a:lnTo>
                    <a:pt x="250" y="0"/>
                  </a:lnTo>
                  <a:lnTo>
                    <a:pt x="226" y="2"/>
                  </a:lnTo>
                  <a:lnTo>
                    <a:pt x="226" y="2"/>
                  </a:lnTo>
                  <a:lnTo>
                    <a:pt x="204" y="4"/>
                  </a:lnTo>
                  <a:lnTo>
                    <a:pt x="178" y="10"/>
                  </a:lnTo>
                  <a:lnTo>
                    <a:pt x="178" y="10"/>
                  </a:lnTo>
                  <a:lnTo>
                    <a:pt x="148" y="22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04" y="46"/>
                  </a:lnTo>
                  <a:lnTo>
                    <a:pt x="88" y="58"/>
                  </a:lnTo>
                  <a:lnTo>
                    <a:pt x="74" y="72"/>
                  </a:lnTo>
                  <a:lnTo>
                    <a:pt x="60" y="88"/>
                  </a:lnTo>
                  <a:lnTo>
                    <a:pt x="60" y="88"/>
                  </a:lnTo>
                  <a:lnTo>
                    <a:pt x="48" y="106"/>
                  </a:lnTo>
                  <a:lnTo>
                    <a:pt x="36" y="124"/>
                  </a:lnTo>
                  <a:lnTo>
                    <a:pt x="26" y="146"/>
                  </a:lnTo>
                  <a:lnTo>
                    <a:pt x="18" y="172"/>
                  </a:lnTo>
                  <a:lnTo>
                    <a:pt x="18" y="172"/>
                  </a:lnTo>
                  <a:lnTo>
                    <a:pt x="10" y="198"/>
                  </a:lnTo>
                  <a:lnTo>
                    <a:pt x="4" y="228"/>
                  </a:lnTo>
                  <a:lnTo>
                    <a:pt x="2" y="260"/>
                  </a:lnTo>
                  <a:lnTo>
                    <a:pt x="0" y="296"/>
                  </a:lnTo>
                  <a:lnTo>
                    <a:pt x="0" y="882"/>
                  </a:lnTo>
                  <a:lnTo>
                    <a:pt x="136" y="882"/>
                  </a:lnTo>
                  <a:lnTo>
                    <a:pt x="136" y="664"/>
                  </a:lnTo>
                  <a:lnTo>
                    <a:pt x="364" y="530"/>
                  </a:lnTo>
                  <a:lnTo>
                    <a:pt x="364" y="882"/>
                  </a:lnTo>
                  <a:lnTo>
                    <a:pt x="498" y="882"/>
                  </a:lnTo>
                  <a:lnTo>
                    <a:pt x="498" y="296"/>
                  </a:lnTo>
                  <a:lnTo>
                    <a:pt x="498" y="296"/>
                  </a:lnTo>
                  <a:lnTo>
                    <a:pt x="498" y="260"/>
                  </a:lnTo>
                  <a:lnTo>
                    <a:pt x="494" y="228"/>
                  </a:lnTo>
                  <a:lnTo>
                    <a:pt x="488" y="198"/>
                  </a:lnTo>
                  <a:lnTo>
                    <a:pt x="482" y="1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2738" y="1711"/>
              <a:ext cx="266" cy="908"/>
            </a:xfrm>
            <a:custGeom>
              <a:avLst/>
              <a:gdLst>
                <a:gd name="T0" fmla="*/ 130 w 266"/>
                <a:gd name="T1" fmla="*/ 724 h 908"/>
                <a:gd name="T2" fmla="*/ 130 w 266"/>
                <a:gd name="T3" fmla="*/ 724 h 908"/>
                <a:gd name="T4" fmla="*/ 128 w 266"/>
                <a:gd name="T5" fmla="*/ 736 h 908"/>
                <a:gd name="T6" fmla="*/ 122 w 266"/>
                <a:gd name="T7" fmla="*/ 748 h 908"/>
                <a:gd name="T8" fmla="*/ 122 w 266"/>
                <a:gd name="T9" fmla="*/ 748 h 908"/>
                <a:gd name="T10" fmla="*/ 112 w 266"/>
                <a:gd name="T11" fmla="*/ 756 h 908"/>
                <a:gd name="T12" fmla="*/ 100 w 266"/>
                <a:gd name="T13" fmla="*/ 764 h 908"/>
                <a:gd name="T14" fmla="*/ 100 w 266"/>
                <a:gd name="T15" fmla="*/ 764 h 908"/>
                <a:gd name="T16" fmla="*/ 92 w 266"/>
                <a:gd name="T17" fmla="*/ 768 h 908"/>
                <a:gd name="T18" fmla="*/ 82 w 266"/>
                <a:gd name="T19" fmla="*/ 770 h 908"/>
                <a:gd name="T20" fmla="*/ 60 w 266"/>
                <a:gd name="T21" fmla="*/ 772 h 908"/>
                <a:gd name="T22" fmla="*/ 0 w 266"/>
                <a:gd name="T23" fmla="*/ 772 h 908"/>
                <a:gd name="T24" fmla="*/ 0 w 266"/>
                <a:gd name="T25" fmla="*/ 908 h 908"/>
                <a:gd name="T26" fmla="*/ 112 w 266"/>
                <a:gd name="T27" fmla="*/ 908 h 908"/>
                <a:gd name="T28" fmla="*/ 112 w 266"/>
                <a:gd name="T29" fmla="*/ 908 h 908"/>
                <a:gd name="T30" fmla="*/ 132 w 266"/>
                <a:gd name="T31" fmla="*/ 906 h 908"/>
                <a:gd name="T32" fmla="*/ 152 w 266"/>
                <a:gd name="T33" fmla="*/ 902 h 908"/>
                <a:gd name="T34" fmla="*/ 170 w 266"/>
                <a:gd name="T35" fmla="*/ 896 h 908"/>
                <a:gd name="T36" fmla="*/ 188 w 266"/>
                <a:gd name="T37" fmla="*/ 888 h 908"/>
                <a:gd name="T38" fmla="*/ 188 w 266"/>
                <a:gd name="T39" fmla="*/ 888 h 908"/>
                <a:gd name="T40" fmla="*/ 202 w 266"/>
                <a:gd name="T41" fmla="*/ 878 h 908"/>
                <a:gd name="T42" fmla="*/ 216 w 266"/>
                <a:gd name="T43" fmla="*/ 868 h 908"/>
                <a:gd name="T44" fmla="*/ 216 w 266"/>
                <a:gd name="T45" fmla="*/ 868 h 908"/>
                <a:gd name="T46" fmla="*/ 230 w 266"/>
                <a:gd name="T47" fmla="*/ 854 h 908"/>
                <a:gd name="T48" fmla="*/ 240 w 266"/>
                <a:gd name="T49" fmla="*/ 838 h 908"/>
                <a:gd name="T50" fmla="*/ 240 w 266"/>
                <a:gd name="T51" fmla="*/ 838 h 908"/>
                <a:gd name="T52" fmla="*/ 250 w 266"/>
                <a:gd name="T53" fmla="*/ 820 h 908"/>
                <a:gd name="T54" fmla="*/ 258 w 266"/>
                <a:gd name="T55" fmla="*/ 798 h 908"/>
                <a:gd name="T56" fmla="*/ 258 w 266"/>
                <a:gd name="T57" fmla="*/ 798 h 908"/>
                <a:gd name="T58" fmla="*/ 264 w 266"/>
                <a:gd name="T59" fmla="*/ 772 h 908"/>
                <a:gd name="T60" fmla="*/ 266 w 266"/>
                <a:gd name="T61" fmla="*/ 744 h 908"/>
                <a:gd name="T62" fmla="*/ 266 w 266"/>
                <a:gd name="T63" fmla="*/ 0 h 908"/>
                <a:gd name="T64" fmla="*/ 130 w 266"/>
                <a:gd name="T65" fmla="*/ 0 h 908"/>
                <a:gd name="T66" fmla="*/ 130 w 266"/>
                <a:gd name="T67" fmla="*/ 724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6" h="908">
                  <a:moveTo>
                    <a:pt x="130" y="724"/>
                  </a:moveTo>
                  <a:lnTo>
                    <a:pt x="130" y="724"/>
                  </a:lnTo>
                  <a:lnTo>
                    <a:pt x="128" y="736"/>
                  </a:lnTo>
                  <a:lnTo>
                    <a:pt x="122" y="748"/>
                  </a:lnTo>
                  <a:lnTo>
                    <a:pt x="122" y="748"/>
                  </a:lnTo>
                  <a:lnTo>
                    <a:pt x="112" y="756"/>
                  </a:lnTo>
                  <a:lnTo>
                    <a:pt x="100" y="764"/>
                  </a:lnTo>
                  <a:lnTo>
                    <a:pt x="100" y="764"/>
                  </a:lnTo>
                  <a:lnTo>
                    <a:pt x="92" y="768"/>
                  </a:lnTo>
                  <a:lnTo>
                    <a:pt x="82" y="770"/>
                  </a:lnTo>
                  <a:lnTo>
                    <a:pt x="60" y="772"/>
                  </a:lnTo>
                  <a:lnTo>
                    <a:pt x="0" y="772"/>
                  </a:lnTo>
                  <a:lnTo>
                    <a:pt x="0" y="908"/>
                  </a:lnTo>
                  <a:lnTo>
                    <a:pt x="112" y="908"/>
                  </a:lnTo>
                  <a:lnTo>
                    <a:pt x="112" y="908"/>
                  </a:lnTo>
                  <a:lnTo>
                    <a:pt x="132" y="906"/>
                  </a:lnTo>
                  <a:lnTo>
                    <a:pt x="152" y="902"/>
                  </a:lnTo>
                  <a:lnTo>
                    <a:pt x="170" y="896"/>
                  </a:lnTo>
                  <a:lnTo>
                    <a:pt x="188" y="888"/>
                  </a:lnTo>
                  <a:lnTo>
                    <a:pt x="188" y="888"/>
                  </a:lnTo>
                  <a:lnTo>
                    <a:pt x="202" y="878"/>
                  </a:lnTo>
                  <a:lnTo>
                    <a:pt x="216" y="868"/>
                  </a:lnTo>
                  <a:lnTo>
                    <a:pt x="216" y="868"/>
                  </a:lnTo>
                  <a:lnTo>
                    <a:pt x="230" y="854"/>
                  </a:lnTo>
                  <a:lnTo>
                    <a:pt x="240" y="838"/>
                  </a:lnTo>
                  <a:lnTo>
                    <a:pt x="240" y="838"/>
                  </a:lnTo>
                  <a:lnTo>
                    <a:pt x="250" y="820"/>
                  </a:lnTo>
                  <a:lnTo>
                    <a:pt x="258" y="798"/>
                  </a:lnTo>
                  <a:lnTo>
                    <a:pt x="258" y="798"/>
                  </a:lnTo>
                  <a:lnTo>
                    <a:pt x="264" y="772"/>
                  </a:lnTo>
                  <a:lnTo>
                    <a:pt x="266" y="744"/>
                  </a:lnTo>
                  <a:lnTo>
                    <a:pt x="266" y="0"/>
                  </a:lnTo>
                  <a:lnTo>
                    <a:pt x="130" y="0"/>
                  </a:lnTo>
                  <a:lnTo>
                    <a:pt x="130" y="7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3152" y="1711"/>
              <a:ext cx="882" cy="890"/>
            </a:xfrm>
            <a:custGeom>
              <a:avLst/>
              <a:gdLst>
                <a:gd name="T0" fmla="*/ 882 w 882"/>
                <a:gd name="T1" fmla="*/ 0 h 890"/>
                <a:gd name="T2" fmla="*/ 746 w 882"/>
                <a:gd name="T3" fmla="*/ 522 h 890"/>
                <a:gd name="T4" fmla="*/ 584 w 882"/>
                <a:gd name="T5" fmla="*/ 244 h 890"/>
                <a:gd name="T6" fmla="*/ 482 w 882"/>
                <a:gd name="T7" fmla="*/ 72 h 890"/>
                <a:gd name="T8" fmla="*/ 482 w 882"/>
                <a:gd name="T9" fmla="*/ 72 h 890"/>
                <a:gd name="T10" fmla="*/ 460 w 882"/>
                <a:gd name="T11" fmla="*/ 44 h 890"/>
                <a:gd name="T12" fmla="*/ 432 w 882"/>
                <a:gd name="T13" fmla="*/ 22 h 890"/>
                <a:gd name="T14" fmla="*/ 400 w 882"/>
                <a:gd name="T15" fmla="*/ 8 h 890"/>
                <a:gd name="T16" fmla="*/ 362 w 882"/>
                <a:gd name="T17" fmla="*/ 2 h 890"/>
                <a:gd name="T18" fmla="*/ 362 w 882"/>
                <a:gd name="T19" fmla="*/ 406 h 890"/>
                <a:gd name="T20" fmla="*/ 364 w 882"/>
                <a:gd name="T21" fmla="*/ 594 h 890"/>
                <a:gd name="T22" fmla="*/ 362 w 882"/>
                <a:gd name="T23" fmla="*/ 620 h 890"/>
                <a:gd name="T24" fmla="*/ 358 w 882"/>
                <a:gd name="T25" fmla="*/ 644 h 890"/>
                <a:gd name="T26" fmla="*/ 342 w 882"/>
                <a:gd name="T27" fmla="*/ 690 h 890"/>
                <a:gd name="T28" fmla="*/ 336 w 882"/>
                <a:gd name="T29" fmla="*/ 702 h 890"/>
                <a:gd name="T30" fmla="*/ 318 w 882"/>
                <a:gd name="T31" fmla="*/ 718 h 890"/>
                <a:gd name="T32" fmla="*/ 308 w 882"/>
                <a:gd name="T33" fmla="*/ 726 h 890"/>
                <a:gd name="T34" fmla="*/ 282 w 882"/>
                <a:gd name="T35" fmla="*/ 736 h 890"/>
                <a:gd name="T36" fmla="*/ 250 w 882"/>
                <a:gd name="T37" fmla="*/ 740 h 890"/>
                <a:gd name="T38" fmla="*/ 232 w 882"/>
                <a:gd name="T39" fmla="*/ 738 h 890"/>
                <a:gd name="T40" fmla="*/ 202 w 882"/>
                <a:gd name="T41" fmla="*/ 732 h 890"/>
                <a:gd name="T42" fmla="*/ 190 w 882"/>
                <a:gd name="T43" fmla="*/ 726 h 890"/>
                <a:gd name="T44" fmla="*/ 170 w 882"/>
                <a:gd name="T45" fmla="*/ 710 h 890"/>
                <a:gd name="T46" fmla="*/ 156 w 882"/>
                <a:gd name="T47" fmla="*/ 690 h 890"/>
                <a:gd name="T48" fmla="*/ 146 w 882"/>
                <a:gd name="T49" fmla="*/ 668 h 890"/>
                <a:gd name="T50" fmla="*/ 140 w 882"/>
                <a:gd name="T51" fmla="*/ 644 h 890"/>
                <a:gd name="T52" fmla="*/ 136 w 882"/>
                <a:gd name="T53" fmla="*/ 594 h 890"/>
                <a:gd name="T54" fmla="*/ 0 w 882"/>
                <a:gd name="T55" fmla="*/ 0 h 890"/>
                <a:gd name="T56" fmla="*/ 0 w 882"/>
                <a:gd name="T57" fmla="*/ 594 h 890"/>
                <a:gd name="T58" fmla="*/ 4 w 882"/>
                <a:gd name="T59" fmla="*/ 662 h 890"/>
                <a:gd name="T60" fmla="*/ 18 w 882"/>
                <a:gd name="T61" fmla="*/ 720 h 890"/>
                <a:gd name="T62" fmla="*/ 26 w 882"/>
                <a:gd name="T63" fmla="*/ 744 h 890"/>
                <a:gd name="T64" fmla="*/ 48 w 882"/>
                <a:gd name="T65" fmla="*/ 786 h 890"/>
                <a:gd name="T66" fmla="*/ 60 w 882"/>
                <a:gd name="T67" fmla="*/ 802 h 890"/>
                <a:gd name="T68" fmla="*/ 88 w 882"/>
                <a:gd name="T69" fmla="*/ 832 h 890"/>
                <a:gd name="T70" fmla="*/ 118 w 882"/>
                <a:gd name="T71" fmla="*/ 854 h 890"/>
                <a:gd name="T72" fmla="*/ 148 w 882"/>
                <a:gd name="T73" fmla="*/ 870 h 890"/>
                <a:gd name="T74" fmla="*/ 178 w 882"/>
                <a:gd name="T75" fmla="*/ 880 h 890"/>
                <a:gd name="T76" fmla="*/ 224 w 882"/>
                <a:gd name="T77" fmla="*/ 890 h 890"/>
                <a:gd name="T78" fmla="*/ 250 w 882"/>
                <a:gd name="T79" fmla="*/ 890 h 890"/>
                <a:gd name="T80" fmla="*/ 274 w 882"/>
                <a:gd name="T81" fmla="*/ 890 h 890"/>
                <a:gd name="T82" fmla="*/ 296 w 882"/>
                <a:gd name="T83" fmla="*/ 886 h 890"/>
                <a:gd name="T84" fmla="*/ 322 w 882"/>
                <a:gd name="T85" fmla="*/ 880 h 890"/>
                <a:gd name="T86" fmla="*/ 380 w 882"/>
                <a:gd name="T87" fmla="*/ 854 h 890"/>
                <a:gd name="T88" fmla="*/ 396 w 882"/>
                <a:gd name="T89" fmla="*/ 844 h 890"/>
                <a:gd name="T90" fmla="*/ 424 w 882"/>
                <a:gd name="T91" fmla="*/ 818 h 890"/>
                <a:gd name="T92" fmla="*/ 438 w 882"/>
                <a:gd name="T93" fmla="*/ 802 h 890"/>
                <a:gd name="T94" fmla="*/ 462 w 882"/>
                <a:gd name="T95" fmla="*/ 766 h 890"/>
                <a:gd name="T96" fmla="*/ 482 w 882"/>
                <a:gd name="T97" fmla="*/ 720 h 890"/>
                <a:gd name="T98" fmla="*/ 488 w 882"/>
                <a:gd name="T99" fmla="*/ 692 h 890"/>
                <a:gd name="T100" fmla="*/ 498 w 882"/>
                <a:gd name="T101" fmla="*/ 630 h 890"/>
                <a:gd name="T102" fmla="*/ 498 w 882"/>
                <a:gd name="T103" fmla="*/ 544 h 890"/>
                <a:gd name="T104" fmla="*/ 760 w 882"/>
                <a:gd name="T105" fmla="*/ 818 h 890"/>
                <a:gd name="T106" fmla="*/ 774 w 882"/>
                <a:gd name="T107" fmla="*/ 836 h 890"/>
                <a:gd name="T108" fmla="*/ 808 w 882"/>
                <a:gd name="T109" fmla="*/ 866 h 890"/>
                <a:gd name="T110" fmla="*/ 828 w 882"/>
                <a:gd name="T111" fmla="*/ 876 h 890"/>
                <a:gd name="T112" fmla="*/ 854 w 882"/>
                <a:gd name="T113" fmla="*/ 884 h 890"/>
                <a:gd name="T114" fmla="*/ 882 w 882"/>
                <a:gd name="T115" fmla="*/ 888 h 890"/>
                <a:gd name="T116" fmla="*/ 882 w 882"/>
                <a:gd name="T117" fmla="*/ 482 h 890"/>
                <a:gd name="T118" fmla="*/ 882 w 882"/>
                <a:gd name="T119" fmla="*/ 0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82" h="890">
                  <a:moveTo>
                    <a:pt x="882" y="0"/>
                  </a:moveTo>
                  <a:lnTo>
                    <a:pt x="882" y="0"/>
                  </a:lnTo>
                  <a:lnTo>
                    <a:pt x="746" y="0"/>
                  </a:lnTo>
                  <a:lnTo>
                    <a:pt x="746" y="522"/>
                  </a:lnTo>
                  <a:lnTo>
                    <a:pt x="584" y="244"/>
                  </a:lnTo>
                  <a:lnTo>
                    <a:pt x="584" y="244"/>
                  </a:lnTo>
                  <a:lnTo>
                    <a:pt x="482" y="72"/>
                  </a:lnTo>
                  <a:lnTo>
                    <a:pt x="482" y="72"/>
                  </a:lnTo>
                  <a:lnTo>
                    <a:pt x="482" y="72"/>
                  </a:lnTo>
                  <a:lnTo>
                    <a:pt x="482" y="72"/>
                  </a:lnTo>
                  <a:lnTo>
                    <a:pt x="472" y="56"/>
                  </a:lnTo>
                  <a:lnTo>
                    <a:pt x="460" y="44"/>
                  </a:lnTo>
                  <a:lnTo>
                    <a:pt x="448" y="32"/>
                  </a:lnTo>
                  <a:lnTo>
                    <a:pt x="432" y="22"/>
                  </a:lnTo>
                  <a:lnTo>
                    <a:pt x="416" y="14"/>
                  </a:lnTo>
                  <a:lnTo>
                    <a:pt x="400" y="8"/>
                  </a:lnTo>
                  <a:lnTo>
                    <a:pt x="382" y="4"/>
                  </a:lnTo>
                  <a:lnTo>
                    <a:pt x="362" y="2"/>
                  </a:lnTo>
                  <a:lnTo>
                    <a:pt x="362" y="406"/>
                  </a:lnTo>
                  <a:lnTo>
                    <a:pt x="362" y="406"/>
                  </a:lnTo>
                  <a:lnTo>
                    <a:pt x="364" y="416"/>
                  </a:lnTo>
                  <a:lnTo>
                    <a:pt x="364" y="594"/>
                  </a:lnTo>
                  <a:lnTo>
                    <a:pt x="364" y="594"/>
                  </a:lnTo>
                  <a:lnTo>
                    <a:pt x="362" y="620"/>
                  </a:lnTo>
                  <a:lnTo>
                    <a:pt x="358" y="644"/>
                  </a:lnTo>
                  <a:lnTo>
                    <a:pt x="358" y="644"/>
                  </a:lnTo>
                  <a:lnTo>
                    <a:pt x="352" y="668"/>
                  </a:lnTo>
                  <a:lnTo>
                    <a:pt x="342" y="690"/>
                  </a:lnTo>
                  <a:lnTo>
                    <a:pt x="342" y="690"/>
                  </a:lnTo>
                  <a:lnTo>
                    <a:pt x="336" y="702"/>
                  </a:lnTo>
                  <a:lnTo>
                    <a:pt x="328" y="710"/>
                  </a:lnTo>
                  <a:lnTo>
                    <a:pt x="318" y="718"/>
                  </a:lnTo>
                  <a:lnTo>
                    <a:pt x="308" y="726"/>
                  </a:lnTo>
                  <a:lnTo>
                    <a:pt x="308" y="726"/>
                  </a:lnTo>
                  <a:lnTo>
                    <a:pt x="296" y="732"/>
                  </a:lnTo>
                  <a:lnTo>
                    <a:pt x="282" y="736"/>
                  </a:lnTo>
                  <a:lnTo>
                    <a:pt x="266" y="738"/>
                  </a:lnTo>
                  <a:lnTo>
                    <a:pt x="250" y="740"/>
                  </a:lnTo>
                  <a:lnTo>
                    <a:pt x="250" y="740"/>
                  </a:lnTo>
                  <a:lnTo>
                    <a:pt x="232" y="738"/>
                  </a:lnTo>
                  <a:lnTo>
                    <a:pt x="216" y="736"/>
                  </a:lnTo>
                  <a:lnTo>
                    <a:pt x="202" y="732"/>
                  </a:lnTo>
                  <a:lnTo>
                    <a:pt x="190" y="726"/>
                  </a:lnTo>
                  <a:lnTo>
                    <a:pt x="190" y="726"/>
                  </a:lnTo>
                  <a:lnTo>
                    <a:pt x="180" y="718"/>
                  </a:lnTo>
                  <a:lnTo>
                    <a:pt x="170" y="710"/>
                  </a:lnTo>
                  <a:lnTo>
                    <a:pt x="162" y="702"/>
                  </a:lnTo>
                  <a:lnTo>
                    <a:pt x="156" y="690"/>
                  </a:lnTo>
                  <a:lnTo>
                    <a:pt x="156" y="690"/>
                  </a:lnTo>
                  <a:lnTo>
                    <a:pt x="146" y="668"/>
                  </a:lnTo>
                  <a:lnTo>
                    <a:pt x="140" y="644"/>
                  </a:lnTo>
                  <a:lnTo>
                    <a:pt x="140" y="644"/>
                  </a:lnTo>
                  <a:lnTo>
                    <a:pt x="136" y="620"/>
                  </a:lnTo>
                  <a:lnTo>
                    <a:pt x="136" y="594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594"/>
                  </a:lnTo>
                  <a:lnTo>
                    <a:pt x="0" y="594"/>
                  </a:lnTo>
                  <a:lnTo>
                    <a:pt x="2" y="630"/>
                  </a:lnTo>
                  <a:lnTo>
                    <a:pt x="4" y="662"/>
                  </a:lnTo>
                  <a:lnTo>
                    <a:pt x="10" y="692"/>
                  </a:lnTo>
                  <a:lnTo>
                    <a:pt x="18" y="720"/>
                  </a:lnTo>
                  <a:lnTo>
                    <a:pt x="18" y="720"/>
                  </a:lnTo>
                  <a:lnTo>
                    <a:pt x="26" y="744"/>
                  </a:lnTo>
                  <a:lnTo>
                    <a:pt x="36" y="766"/>
                  </a:lnTo>
                  <a:lnTo>
                    <a:pt x="48" y="786"/>
                  </a:lnTo>
                  <a:lnTo>
                    <a:pt x="60" y="802"/>
                  </a:lnTo>
                  <a:lnTo>
                    <a:pt x="60" y="802"/>
                  </a:lnTo>
                  <a:lnTo>
                    <a:pt x="74" y="818"/>
                  </a:lnTo>
                  <a:lnTo>
                    <a:pt x="88" y="832"/>
                  </a:lnTo>
                  <a:lnTo>
                    <a:pt x="104" y="844"/>
                  </a:lnTo>
                  <a:lnTo>
                    <a:pt x="118" y="854"/>
                  </a:lnTo>
                  <a:lnTo>
                    <a:pt x="118" y="854"/>
                  </a:lnTo>
                  <a:lnTo>
                    <a:pt x="148" y="870"/>
                  </a:lnTo>
                  <a:lnTo>
                    <a:pt x="178" y="880"/>
                  </a:lnTo>
                  <a:lnTo>
                    <a:pt x="178" y="880"/>
                  </a:lnTo>
                  <a:lnTo>
                    <a:pt x="202" y="886"/>
                  </a:lnTo>
                  <a:lnTo>
                    <a:pt x="224" y="890"/>
                  </a:lnTo>
                  <a:lnTo>
                    <a:pt x="224" y="890"/>
                  </a:lnTo>
                  <a:lnTo>
                    <a:pt x="250" y="890"/>
                  </a:lnTo>
                  <a:lnTo>
                    <a:pt x="250" y="890"/>
                  </a:lnTo>
                  <a:lnTo>
                    <a:pt x="274" y="890"/>
                  </a:lnTo>
                  <a:lnTo>
                    <a:pt x="274" y="890"/>
                  </a:lnTo>
                  <a:lnTo>
                    <a:pt x="296" y="886"/>
                  </a:lnTo>
                  <a:lnTo>
                    <a:pt x="322" y="880"/>
                  </a:lnTo>
                  <a:lnTo>
                    <a:pt x="322" y="880"/>
                  </a:lnTo>
                  <a:lnTo>
                    <a:pt x="350" y="870"/>
                  </a:lnTo>
                  <a:lnTo>
                    <a:pt x="380" y="854"/>
                  </a:lnTo>
                  <a:lnTo>
                    <a:pt x="380" y="854"/>
                  </a:lnTo>
                  <a:lnTo>
                    <a:pt x="396" y="844"/>
                  </a:lnTo>
                  <a:lnTo>
                    <a:pt x="410" y="832"/>
                  </a:lnTo>
                  <a:lnTo>
                    <a:pt x="424" y="818"/>
                  </a:lnTo>
                  <a:lnTo>
                    <a:pt x="438" y="802"/>
                  </a:lnTo>
                  <a:lnTo>
                    <a:pt x="438" y="802"/>
                  </a:lnTo>
                  <a:lnTo>
                    <a:pt x="450" y="786"/>
                  </a:lnTo>
                  <a:lnTo>
                    <a:pt x="462" y="766"/>
                  </a:lnTo>
                  <a:lnTo>
                    <a:pt x="472" y="744"/>
                  </a:lnTo>
                  <a:lnTo>
                    <a:pt x="482" y="720"/>
                  </a:lnTo>
                  <a:lnTo>
                    <a:pt x="482" y="720"/>
                  </a:lnTo>
                  <a:lnTo>
                    <a:pt x="488" y="692"/>
                  </a:lnTo>
                  <a:lnTo>
                    <a:pt x="494" y="662"/>
                  </a:lnTo>
                  <a:lnTo>
                    <a:pt x="498" y="630"/>
                  </a:lnTo>
                  <a:lnTo>
                    <a:pt x="498" y="594"/>
                  </a:lnTo>
                  <a:lnTo>
                    <a:pt x="498" y="544"/>
                  </a:lnTo>
                  <a:lnTo>
                    <a:pt x="500" y="366"/>
                  </a:lnTo>
                  <a:lnTo>
                    <a:pt x="760" y="818"/>
                  </a:lnTo>
                  <a:lnTo>
                    <a:pt x="760" y="818"/>
                  </a:lnTo>
                  <a:lnTo>
                    <a:pt x="774" y="836"/>
                  </a:lnTo>
                  <a:lnTo>
                    <a:pt x="790" y="852"/>
                  </a:lnTo>
                  <a:lnTo>
                    <a:pt x="808" y="866"/>
                  </a:lnTo>
                  <a:lnTo>
                    <a:pt x="828" y="876"/>
                  </a:lnTo>
                  <a:lnTo>
                    <a:pt x="828" y="876"/>
                  </a:lnTo>
                  <a:lnTo>
                    <a:pt x="840" y="880"/>
                  </a:lnTo>
                  <a:lnTo>
                    <a:pt x="854" y="884"/>
                  </a:lnTo>
                  <a:lnTo>
                    <a:pt x="868" y="886"/>
                  </a:lnTo>
                  <a:lnTo>
                    <a:pt x="882" y="888"/>
                  </a:lnTo>
                  <a:lnTo>
                    <a:pt x="882" y="482"/>
                  </a:lnTo>
                  <a:lnTo>
                    <a:pt x="882" y="482"/>
                  </a:lnTo>
                  <a:lnTo>
                    <a:pt x="882" y="474"/>
                  </a:lnTo>
                  <a:lnTo>
                    <a:pt x="8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pic>
        <p:nvPicPr>
          <p:cNvPr id="3" name="Imag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2889" cy="6858000"/>
          </a:xfrm>
          <a:prstGeom prst="rect">
            <a:avLst/>
          </a:prstGeom>
        </p:spPr>
      </p:pic>
      <p:sp>
        <p:nvSpPr>
          <p:cNvPr id="11" name="Espace réservé pour une image  10"/>
          <p:cNvSpPr>
            <a:spLocks noGrp="1"/>
          </p:cNvSpPr>
          <p:nvPr>
            <p:ph type="pic" sz="quarter" idx="13"/>
          </p:nvPr>
        </p:nvSpPr>
        <p:spPr>
          <a:xfrm>
            <a:off x="935038" y="0"/>
            <a:ext cx="3911600" cy="6858000"/>
          </a:xfrm>
          <a:solidFill>
            <a:srgbClr val="3F2A56"/>
          </a:solidFill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21264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 bleu">
    <p:bg>
      <p:bgPr>
        <a:solidFill>
          <a:srgbClr val="3F2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919821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90EC278B-A69A-0C45-948A-15FC1BA7CA42}"/>
              </a:ext>
            </a:extLst>
          </p:cNvPr>
          <p:cNvSpPr/>
          <p:nvPr userDrawn="1"/>
        </p:nvSpPr>
        <p:spPr>
          <a:xfrm>
            <a:off x="2461846" y="4941888"/>
            <a:ext cx="375138" cy="3032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1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E96229-C499-6C40-B597-52B1B3B57764}"/>
              </a:ext>
            </a:extLst>
          </p:cNvPr>
          <p:cNvSpPr/>
          <p:nvPr userDrawn="1"/>
        </p:nvSpPr>
        <p:spPr>
          <a:xfrm>
            <a:off x="19538" y="6308726"/>
            <a:ext cx="12192000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sz="1800">
              <a:solidFill>
                <a:srgbClr val="FFFFFF"/>
              </a:solidFill>
              <a:ea typeface="ＭＳ Ｐゴシック" pitchFamily="-106" charset="-128"/>
              <a:cs typeface="Arial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E8087B6-33C8-3E44-B03C-194E729B99BE}"/>
              </a:ext>
            </a:extLst>
          </p:cNvPr>
          <p:cNvSpPr/>
          <p:nvPr/>
        </p:nvSpPr>
        <p:spPr bwMode="auto">
          <a:xfrm>
            <a:off x="2905370" y="3292475"/>
            <a:ext cx="1234831" cy="1003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0" y="6258574"/>
            <a:ext cx="12192000" cy="599426"/>
          </a:xfrm>
          <a:prstGeom prst="rect">
            <a:avLst/>
          </a:prstGeom>
          <a:solidFill>
            <a:srgbClr val="3F2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6" y="6365240"/>
            <a:ext cx="1366719" cy="362778"/>
          </a:xfrm>
          <a:prstGeom prst="rect">
            <a:avLst/>
          </a:prstGeom>
        </p:spPr>
      </p:pic>
      <p:sp>
        <p:nvSpPr>
          <p:cNvPr id="9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2145643" y="6296363"/>
            <a:ext cx="5010150" cy="501650"/>
          </a:xfrm>
        </p:spPr>
        <p:txBody>
          <a:bodyPr anchor="ctr">
            <a:normAutofit/>
          </a:bodyPr>
          <a:lstStyle>
            <a:lvl1pPr marL="0" indent="0" algn="l">
              <a:buNone/>
              <a:defRPr sz="11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fr-FR" dirty="0"/>
              <a:t>Titre de la présentation </a:t>
            </a:r>
            <a:r>
              <a:rPr lang="fr-FR" dirty="0" err="1"/>
              <a:t>powerpoint</a:t>
            </a:r>
            <a:r>
              <a:rPr lang="fr-FR" dirty="0"/>
              <a:t> bas de page</a:t>
            </a:r>
          </a:p>
        </p:txBody>
      </p:sp>
      <p:sp>
        <p:nvSpPr>
          <p:cNvPr id="10" name="Freeform 5"/>
          <p:cNvSpPr>
            <a:spLocks/>
          </p:cNvSpPr>
          <p:nvPr userDrawn="1"/>
        </p:nvSpPr>
        <p:spPr bwMode="auto">
          <a:xfrm>
            <a:off x="11564422" y="6228080"/>
            <a:ext cx="627578" cy="629919"/>
          </a:xfrm>
          <a:custGeom>
            <a:avLst/>
            <a:gdLst>
              <a:gd name="T0" fmla="*/ 4256 w 6434"/>
              <a:gd name="T1" fmla="*/ 1778 h 6458"/>
              <a:gd name="T2" fmla="*/ 3518 w 6434"/>
              <a:gd name="T3" fmla="*/ 527 h 6458"/>
              <a:gd name="T4" fmla="*/ 3426 w 6434"/>
              <a:gd name="T5" fmla="*/ 393 h 6458"/>
              <a:gd name="T6" fmla="*/ 3315 w 6434"/>
              <a:gd name="T7" fmla="*/ 277 h 6458"/>
              <a:gd name="T8" fmla="*/ 3184 w 6434"/>
              <a:gd name="T9" fmla="*/ 180 h 6458"/>
              <a:gd name="T10" fmla="*/ 3040 w 6434"/>
              <a:gd name="T11" fmla="*/ 103 h 6458"/>
              <a:gd name="T12" fmla="*/ 2883 w 6434"/>
              <a:gd name="T13" fmla="*/ 51 h 6458"/>
              <a:gd name="T14" fmla="*/ 2715 w 6434"/>
              <a:gd name="T15" fmla="*/ 25 h 6458"/>
              <a:gd name="T16" fmla="*/ 2647 w 6434"/>
              <a:gd name="T17" fmla="*/ 2989 h 6458"/>
              <a:gd name="T18" fmla="*/ 2647 w 6434"/>
              <a:gd name="T19" fmla="*/ 4404 h 6458"/>
              <a:gd name="T20" fmla="*/ 2625 w 6434"/>
              <a:gd name="T21" fmla="*/ 4630 h 6458"/>
              <a:gd name="T22" fmla="*/ 2585 w 6434"/>
              <a:gd name="T23" fmla="*/ 4810 h 6458"/>
              <a:gd name="T24" fmla="*/ 2496 w 6434"/>
              <a:gd name="T25" fmla="*/ 5013 h 6458"/>
              <a:gd name="T26" fmla="*/ 2389 w 6434"/>
              <a:gd name="T27" fmla="*/ 5153 h 6458"/>
              <a:gd name="T28" fmla="*/ 2246 w 6434"/>
              <a:gd name="T29" fmla="*/ 5266 h 6458"/>
              <a:gd name="T30" fmla="*/ 2134 w 6434"/>
              <a:gd name="T31" fmla="*/ 5319 h 6458"/>
              <a:gd name="T32" fmla="*/ 2003 w 6434"/>
              <a:gd name="T33" fmla="*/ 5353 h 6458"/>
              <a:gd name="T34" fmla="*/ 1818 w 6434"/>
              <a:gd name="T35" fmla="*/ 5367 h 6458"/>
              <a:gd name="T36" fmla="*/ 1604 w 6434"/>
              <a:gd name="T37" fmla="*/ 5347 h 6458"/>
              <a:gd name="T38" fmla="*/ 1477 w 6434"/>
              <a:gd name="T39" fmla="*/ 5310 h 6458"/>
              <a:gd name="T40" fmla="*/ 1389 w 6434"/>
              <a:gd name="T41" fmla="*/ 5266 h 6458"/>
              <a:gd name="T42" fmla="*/ 1216 w 6434"/>
              <a:gd name="T43" fmla="*/ 5121 h 6458"/>
              <a:gd name="T44" fmla="*/ 1118 w 6434"/>
              <a:gd name="T45" fmla="*/ 4975 h 6458"/>
              <a:gd name="T46" fmla="*/ 1037 w 6434"/>
              <a:gd name="T47" fmla="*/ 4766 h 6458"/>
              <a:gd name="T48" fmla="*/ 1004 w 6434"/>
              <a:gd name="T49" fmla="*/ 4584 h 6458"/>
              <a:gd name="T50" fmla="*/ 985 w 6434"/>
              <a:gd name="T51" fmla="*/ 4359 h 6458"/>
              <a:gd name="T52" fmla="*/ 0 w 6434"/>
              <a:gd name="T53" fmla="*/ 4315 h 6458"/>
              <a:gd name="T54" fmla="*/ 13 w 6434"/>
              <a:gd name="T55" fmla="*/ 4635 h 6458"/>
              <a:gd name="T56" fmla="*/ 48 w 6434"/>
              <a:gd name="T57" fmla="*/ 4920 h 6458"/>
              <a:gd name="T58" fmla="*/ 110 w 6434"/>
              <a:gd name="T59" fmla="*/ 5172 h 6458"/>
              <a:gd name="T60" fmla="*/ 192 w 6434"/>
              <a:gd name="T61" fmla="*/ 5392 h 6458"/>
              <a:gd name="T62" fmla="*/ 287 w 6434"/>
              <a:gd name="T63" fmla="*/ 5590 h 6458"/>
              <a:gd name="T64" fmla="*/ 397 w 6434"/>
              <a:gd name="T65" fmla="*/ 5761 h 6458"/>
              <a:gd name="T66" fmla="*/ 543 w 6434"/>
              <a:gd name="T67" fmla="*/ 5938 h 6458"/>
              <a:gd name="T68" fmla="*/ 753 w 6434"/>
              <a:gd name="T69" fmla="*/ 6122 h 6458"/>
              <a:gd name="T70" fmla="*/ 864 w 6434"/>
              <a:gd name="T71" fmla="*/ 6194 h 6458"/>
              <a:gd name="T72" fmla="*/ 1138 w 6434"/>
              <a:gd name="T73" fmla="*/ 6327 h 6458"/>
              <a:gd name="T74" fmla="*/ 1341 w 6434"/>
              <a:gd name="T75" fmla="*/ 6396 h 6458"/>
              <a:gd name="T76" fmla="*/ 1563 w 6434"/>
              <a:gd name="T77" fmla="*/ 6442 h 6458"/>
              <a:gd name="T78" fmla="*/ 1818 w 6434"/>
              <a:gd name="T79" fmla="*/ 6458 h 6458"/>
              <a:gd name="T80" fmla="*/ 2030 w 6434"/>
              <a:gd name="T81" fmla="*/ 6447 h 6458"/>
              <a:gd name="T82" fmla="*/ 2245 w 6434"/>
              <a:gd name="T83" fmla="*/ 6409 h 6458"/>
              <a:gd name="T84" fmla="*/ 2445 w 6434"/>
              <a:gd name="T85" fmla="*/ 6348 h 6458"/>
              <a:gd name="T86" fmla="*/ 2714 w 6434"/>
              <a:gd name="T87" fmla="*/ 6225 h 6458"/>
              <a:gd name="T88" fmla="*/ 2854 w 6434"/>
              <a:gd name="T89" fmla="*/ 6141 h 6458"/>
              <a:gd name="T90" fmla="*/ 3040 w 6434"/>
              <a:gd name="T91" fmla="*/ 5989 h 6458"/>
              <a:gd name="T92" fmla="*/ 3214 w 6434"/>
              <a:gd name="T93" fmla="*/ 5794 h 6458"/>
              <a:gd name="T94" fmla="*/ 3326 w 6434"/>
              <a:gd name="T95" fmla="*/ 5625 h 6458"/>
              <a:gd name="T96" fmla="*/ 3425 w 6434"/>
              <a:gd name="T97" fmla="*/ 5435 h 6458"/>
              <a:gd name="T98" fmla="*/ 3510 w 6434"/>
              <a:gd name="T99" fmla="*/ 5218 h 6458"/>
              <a:gd name="T100" fmla="*/ 3576 w 6434"/>
              <a:gd name="T101" fmla="*/ 4972 h 6458"/>
              <a:gd name="T102" fmla="*/ 3617 w 6434"/>
              <a:gd name="T103" fmla="*/ 4694 h 6458"/>
              <a:gd name="T104" fmla="*/ 3634 w 6434"/>
              <a:gd name="T105" fmla="*/ 4382 h 6458"/>
              <a:gd name="T106" fmla="*/ 5545 w 6434"/>
              <a:gd name="T107" fmla="*/ 5931 h 6458"/>
              <a:gd name="T108" fmla="*/ 5671 w 6434"/>
              <a:gd name="T109" fmla="*/ 6100 h 6458"/>
              <a:gd name="T110" fmla="*/ 5823 w 6434"/>
              <a:gd name="T111" fmla="*/ 6238 h 6458"/>
              <a:gd name="T112" fmla="*/ 5999 w 6434"/>
              <a:gd name="T113" fmla="*/ 6338 h 6458"/>
              <a:gd name="T114" fmla="*/ 6178 w 6434"/>
              <a:gd name="T115" fmla="*/ 6403 h 6458"/>
              <a:gd name="T116" fmla="*/ 6434 w 6434"/>
              <a:gd name="T117" fmla="*/ 6435 h 6458"/>
              <a:gd name="T118" fmla="*/ 6431 w 6434"/>
              <a:gd name="T119" fmla="*/ 0 h 6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4" h="6458">
                <a:moveTo>
                  <a:pt x="6431" y="0"/>
                </a:moveTo>
                <a:lnTo>
                  <a:pt x="6431" y="0"/>
                </a:lnTo>
                <a:lnTo>
                  <a:pt x="5445" y="0"/>
                </a:lnTo>
                <a:lnTo>
                  <a:pt x="5439" y="3787"/>
                </a:lnTo>
                <a:lnTo>
                  <a:pt x="4256" y="1778"/>
                </a:lnTo>
                <a:lnTo>
                  <a:pt x="4256" y="1778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01" y="499"/>
                </a:lnTo>
                <a:lnTo>
                  <a:pt x="3484" y="472"/>
                </a:lnTo>
                <a:lnTo>
                  <a:pt x="3466" y="445"/>
                </a:lnTo>
                <a:lnTo>
                  <a:pt x="3446" y="418"/>
                </a:lnTo>
                <a:lnTo>
                  <a:pt x="3426" y="393"/>
                </a:lnTo>
                <a:lnTo>
                  <a:pt x="3405" y="369"/>
                </a:lnTo>
                <a:lnTo>
                  <a:pt x="3384" y="345"/>
                </a:lnTo>
                <a:lnTo>
                  <a:pt x="3361" y="321"/>
                </a:lnTo>
                <a:lnTo>
                  <a:pt x="3339" y="298"/>
                </a:lnTo>
                <a:lnTo>
                  <a:pt x="3315" y="277"/>
                </a:lnTo>
                <a:lnTo>
                  <a:pt x="3289" y="256"/>
                </a:lnTo>
                <a:lnTo>
                  <a:pt x="3265" y="235"/>
                </a:lnTo>
                <a:lnTo>
                  <a:pt x="3238" y="216"/>
                </a:lnTo>
                <a:lnTo>
                  <a:pt x="3211" y="196"/>
                </a:lnTo>
                <a:lnTo>
                  <a:pt x="3184" y="180"/>
                </a:lnTo>
                <a:lnTo>
                  <a:pt x="3158" y="163"/>
                </a:lnTo>
                <a:lnTo>
                  <a:pt x="3129" y="146"/>
                </a:lnTo>
                <a:lnTo>
                  <a:pt x="3100" y="130"/>
                </a:lnTo>
                <a:lnTo>
                  <a:pt x="3070" y="116"/>
                </a:lnTo>
                <a:lnTo>
                  <a:pt x="3040" y="103"/>
                </a:lnTo>
                <a:lnTo>
                  <a:pt x="3009" y="90"/>
                </a:lnTo>
                <a:lnTo>
                  <a:pt x="2980" y="79"/>
                </a:lnTo>
                <a:lnTo>
                  <a:pt x="2947" y="68"/>
                </a:lnTo>
                <a:lnTo>
                  <a:pt x="2916" y="59"/>
                </a:lnTo>
                <a:lnTo>
                  <a:pt x="2883" y="51"/>
                </a:lnTo>
                <a:lnTo>
                  <a:pt x="2851" y="44"/>
                </a:lnTo>
                <a:lnTo>
                  <a:pt x="2817" y="37"/>
                </a:lnTo>
                <a:lnTo>
                  <a:pt x="2783" y="33"/>
                </a:lnTo>
                <a:lnTo>
                  <a:pt x="2749" y="28"/>
                </a:lnTo>
                <a:lnTo>
                  <a:pt x="2715" y="25"/>
                </a:lnTo>
                <a:lnTo>
                  <a:pt x="2681" y="23"/>
                </a:lnTo>
                <a:lnTo>
                  <a:pt x="2646" y="23"/>
                </a:lnTo>
                <a:lnTo>
                  <a:pt x="2646" y="2955"/>
                </a:lnTo>
                <a:lnTo>
                  <a:pt x="2646" y="2955"/>
                </a:lnTo>
                <a:lnTo>
                  <a:pt x="2647" y="2989"/>
                </a:lnTo>
                <a:lnTo>
                  <a:pt x="2649" y="3023"/>
                </a:lnTo>
                <a:lnTo>
                  <a:pt x="2649" y="4315"/>
                </a:lnTo>
                <a:lnTo>
                  <a:pt x="2649" y="4315"/>
                </a:lnTo>
                <a:lnTo>
                  <a:pt x="2649" y="4359"/>
                </a:lnTo>
                <a:lnTo>
                  <a:pt x="2647" y="4404"/>
                </a:lnTo>
                <a:lnTo>
                  <a:pt x="2645" y="4448"/>
                </a:lnTo>
                <a:lnTo>
                  <a:pt x="2642" y="4493"/>
                </a:lnTo>
                <a:lnTo>
                  <a:pt x="2636" y="4539"/>
                </a:lnTo>
                <a:lnTo>
                  <a:pt x="2630" y="4584"/>
                </a:lnTo>
                <a:lnTo>
                  <a:pt x="2625" y="4630"/>
                </a:lnTo>
                <a:lnTo>
                  <a:pt x="2616" y="4676"/>
                </a:lnTo>
                <a:lnTo>
                  <a:pt x="2616" y="4676"/>
                </a:lnTo>
                <a:lnTo>
                  <a:pt x="2608" y="4722"/>
                </a:lnTo>
                <a:lnTo>
                  <a:pt x="2596" y="4766"/>
                </a:lnTo>
                <a:lnTo>
                  <a:pt x="2585" y="4810"/>
                </a:lnTo>
                <a:lnTo>
                  <a:pt x="2571" y="4852"/>
                </a:lnTo>
                <a:lnTo>
                  <a:pt x="2554" y="4895"/>
                </a:lnTo>
                <a:lnTo>
                  <a:pt x="2537" y="4936"/>
                </a:lnTo>
                <a:lnTo>
                  <a:pt x="2517" y="4975"/>
                </a:lnTo>
                <a:lnTo>
                  <a:pt x="2496" y="5013"/>
                </a:lnTo>
                <a:lnTo>
                  <a:pt x="2496" y="5013"/>
                </a:lnTo>
                <a:lnTo>
                  <a:pt x="2472" y="5050"/>
                </a:lnTo>
                <a:lnTo>
                  <a:pt x="2447" y="5087"/>
                </a:lnTo>
                <a:lnTo>
                  <a:pt x="2418" y="5121"/>
                </a:lnTo>
                <a:lnTo>
                  <a:pt x="2389" y="5153"/>
                </a:lnTo>
                <a:lnTo>
                  <a:pt x="2356" y="5183"/>
                </a:lnTo>
                <a:lnTo>
                  <a:pt x="2321" y="5213"/>
                </a:lnTo>
                <a:lnTo>
                  <a:pt x="2284" y="5240"/>
                </a:lnTo>
                <a:lnTo>
                  <a:pt x="2246" y="5266"/>
                </a:lnTo>
                <a:lnTo>
                  <a:pt x="2246" y="5266"/>
                </a:lnTo>
                <a:lnTo>
                  <a:pt x="2225" y="5278"/>
                </a:lnTo>
                <a:lnTo>
                  <a:pt x="2204" y="5289"/>
                </a:lnTo>
                <a:lnTo>
                  <a:pt x="2181" y="5300"/>
                </a:lnTo>
                <a:lnTo>
                  <a:pt x="2158" y="5310"/>
                </a:lnTo>
                <a:lnTo>
                  <a:pt x="2134" y="5319"/>
                </a:lnTo>
                <a:lnTo>
                  <a:pt x="2109" y="5327"/>
                </a:lnTo>
                <a:lnTo>
                  <a:pt x="2083" y="5334"/>
                </a:lnTo>
                <a:lnTo>
                  <a:pt x="2058" y="5341"/>
                </a:lnTo>
                <a:lnTo>
                  <a:pt x="2030" y="5347"/>
                </a:lnTo>
                <a:lnTo>
                  <a:pt x="2003" y="5353"/>
                </a:lnTo>
                <a:lnTo>
                  <a:pt x="1973" y="5357"/>
                </a:lnTo>
                <a:lnTo>
                  <a:pt x="1943" y="5360"/>
                </a:lnTo>
                <a:lnTo>
                  <a:pt x="1883" y="5365"/>
                </a:lnTo>
                <a:lnTo>
                  <a:pt x="1818" y="5367"/>
                </a:lnTo>
                <a:lnTo>
                  <a:pt x="1818" y="5367"/>
                </a:lnTo>
                <a:lnTo>
                  <a:pt x="1753" y="5365"/>
                </a:lnTo>
                <a:lnTo>
                  <a:pt x="1690" y="5360"/>
                </a:lnTo>
                <a:lnTo>
                  <a:pt x="1661" y="5357"/>
                </a:lnTo>
                <a:lnTo>
                  <a:pt x="1633" y="5353"/>
                </a:lnTo>
                <a:lnTo>
                  <a:pt x="1604" y="5347"/>
                </a:lnTo>
                <a:lnTo>
                  <a:pt x="1577" y="5341"/>
                </a:lnTo>
                <a:lnTo>
                  <a:pt x="1551" y="5334"/>
                </a:lnTo>
                <a:lnTo>
                  <a:pt x="1525" y="5327"/>
                </a:lnTo>
                <a:lnTo>
                  <a:pt x="1500" y="5319"/>
                </a:lnTo>
                <a:lnTo>
                  <a:pt x="1477" y="5310"/>
                </a:lnTo>
                <a:lnTo>
                  <a:pt x="1453" y="5300"/>
                </a:lnTo>
                <a:lnTo>
                  <a:pt x="1430" y="5289"/>
                </a:lnTo>
                <a:lnTo>
                  <a:pt x="1409" y="5278"/>
                </a:lnTo>
                <a:lnTo>
                  <a:pt x="1389" y="5266"/>
                </a:lnTo>
                <a:lnTo>
                  <a:pt x="1389" y="5266"/>
                </a:lnTo>
                <a:lnTo>
                  <a:pt x="1350" y="5240"/>
                </a:lnTo>
                <a:lnTo>
                  <a:pt x="1313" y="5213"/>
                </a:lnTo>
                <a:lnTo>
                  <a:pt x="1278" y="5183"/>
                </a:lnTo>
                <a:lnTo>
                  <a:pt x="1245" y="5153"/>
                </a:lnTo>
                <a:lnTo>
                  <a:pt x="1216" y="5121"/>
                </a:lnTo>
                <a:lnTo>
                  <a:pt x="1187" y="5087"/>
                </a:lnTo>
                <a:lnTo>
                  <a:pt x="1162" y="5050"/>
                </a:lnTo>
                <a:lnTo>
                  <a:pt x="1139" y="5013"/>
                </a:lnTo>
                <a:lnTo>
                  <a:pt x="1139" y="5013"/>
                </a:lnTo>
                <a:lnTo>
                  <a:pt x="1118" y="4975"/>
                </a:lnTo>
                <a:lnTo>
                  <a:pt x="1098" y="4936"/>
                </a:lnTo>
                <a:lnTo>
                  <a:pt x="1080" y="4895"/>
                </a:lnTo>
                <a:lnTo>
                  <a:pt x="1064" y="4852"/>
                </a:lnTo>
                <a:lnTo>
                  <a:pt x="1050" y="4810"/>
                </a:lnTo>
                <a:lnTo>
                  <a:pt x="1037" y="4766"/>
                </a:lnTo>
                <a:lnTo>
                  <a:pt x="1026" y="4722"/>
                </a:lnTo>
                <a:lnTo>
                  <a:pt x="1018" y="4676"/>
                </a:lnTo>
                <a:lnTo>
                  <a:pt x="1018" y="4676"/>
                </a:lnTo>
                <a:lnTo>
                  <a:pt x="1011" y="4630"/>
                </a:lnTo>
                <a:lnTo>
                  <a:pt x="1004" y="4584"/>
                </a:lnTo>
                <a:lnTo>
                  <a:pt x="998" y="4539"/>
                </a:lnTo>
                <a:lnTo>
                  <a:pt x="994" y="4493"/>
                </a:lnTo>
                <a:lnTo>
                  <a:pt x="989" y="4448"/>
                </a:lnTo>
                <a:lnTo>
                  <a:pt x="988" y="4404"/>
                </a:lnTo>
                <a:lnTo>
                  <a:pt x="985" y="4359"/>
                </a:lnTo>
                <a:lnTo>
                  <a:pt x="985" y="4315"/>
                </a:lnTo>
                <a:lnTo>
                  <a:pt x="985" y="0"/>
                </a:lnTo>
                <a:lnTo>
                  <a:pt x="0" y="0"/>
                </a:lnTo>
                <a:lnTo>
                  <a:pt x="0" y="4315"/>
                </a:lnTo>
                <a:lnTo>
                  <a:pt x="0" y="4315"/>
                </a:lnTo>
                <a:lnTo>
                  <a:pt x="0" y="4382"/>
                </a:lnTo>
                <a:lnTo>
                  <a:pt x="1" y="4447"/>
                </a:lnTo>
                <a:lnTo>
                  <a:pt x="4" y="4510"/>
                </a:lnTo>
                <a:lnTo>
                  <a:pt x="7" y="4572"/>
                </a:lnTo>
                <a:lnTo>
                  <a:pt x="13" y="4635"/>
                </a:lnTo>
                <a:lnTo>
                  <a:pt x="17" y="4694"/>
                </a:lnTo>
                <a:lnTo>
                  <a:pt x="24" y="4752"/>
                </a:lnTo>
                <a:lnTo>
                  <a:pt x="31" y="4810"/>
                </a:lnTo>
                <a:lnTo>
                  <a:pt x="40" y="4865"/>
                </a:lnTo>
                <a:lnTo>
                  <a:pt x="48" y="4920"/>
                </a:lnTo>
                <a:lnTo>
                  <a:pt x="59" y="4972"/>
                </a:lnTo>
                <a:lnTo>
                  <a:pt x="71" y="5025"/>
                </a:lnTo>
                <a:lnTo>
                  <a:pt x="82" y="5076"/>
                </a:lnTo>
                <a:lnTo>
                  <a:pt x="96" y="5124"/>
                </a:lnTo>
                <a:lnTo>
                  <a:pt x="110" y="5172"/>
                </a:lnTo>
                <a:lnTo>
                  <a:pt x="124" y="5218"/>
                </a:lnTo>
                <a:lnTo>
                  <a:pt x="124" y="5218"/>
                </a:lnTo>
                <a:lnTo>
                  <a:pt x="157" y="5307"/>
                </a:lnTo>
                <a:lnTo>
                  <a:pt x="174" y="5351"/>
                </a:lnTo>
                <a:lnTo>
                  <a:pt x="192" y="5392"/>
                </a:lnTo>
                <a:lnTo>
                  <a:pt x="211" y="5435"/>
                </a:lnTo>
                <a:lnTo>
                  <a:pt x="229" y="5474"/>
                </a:lnTo>
                <a:lnTo>
                  <a:pt x="247" y="5514"/>
                </a:lnTo>
                <a:lnTo>
                  <a:pt x="267" y="5552"/>
                </a:lnTo>
                <a:lnTo>
                  <a:pt x="287" y="5590"/>
                </a:lnTo>
                <a:lnTo>
                  <a:pt x="308" y="5625"/>
                </a:lnTo>
                <a:lnTo>
                  <a:pt x="329" y="5661"/>
                </a:lnTo>
                <a:lnTo>
                  <a:pt x="352" y="5696"/>
                </a:lnTo>
                <a:lnTo>
                  <a:pt x="373" y="5729"/>
                </a:lnTo>
                <a:lnTo>
                  <a:pt x="397" y="5761"/>
                </a:lnTo>
                <a:lnTo>
                  <a:pt x="420" y="5794"/>
                </a:lnTo>
                <a:lnTo>
                  <a:pt x="444" y="5823"/>
                </a:lnTo>
                <a:lnTo>
                  <a:pt x="444" y="5823"/>
                </a:lnTo>
                <a:lnTo>
                  <a:pt x="493" y="5883"/>
                </a:lnTo>
                <a:lnTo>
                  <a:pt x="543" y="5938"/>
                </a:lnTo>
                <a:lnTo>
                  <a:pt x="594" y="5989"/>
                </a:lnTo>
                <a:lnTo>
                  <a:pt x="646" y="6037"/>
                </a:lnTo>
                <a:lnTo>
                  <a:pt x="700" y="6081"/>
                </a:lnTo>
                <a:lnTo>
                  <a:pt x="727" y="6102"/>
                </a:lnTo>
                <a:lnTo>
                  <a:pt x="753" y="6122"/>
                </a:lnTo>
                <a:lnTo>
                  <a:pt x="780" y="6141"/>
                </a:lnTo>
                <a:lnTo>
                  <a:pt x="808" y="6160"/>
                </a:lnTo>
                <a:lnTo>
                  <a:pt x="835" y="6177"/>
                </a:lnTo>
                <a:lnTo>
                  <a:pt x="864" y="6194"/>
                </a:lnTo>
                <a:lnTo>
                  <a:pt x="864" y="6194"/>
                </a:lnTo>
                <a:lnTo>
                  <a:pt x="920" y="6225"/>
                </a:lnTo>
                <a:lnTo>
                  <a:pt x="975" y="6253"/>
                </a:lnTo>
                <a:lnTo>
                  <a:pt x="1030" y="6280"/>
                </a:lnTo>
                <a:lnTo>
                  <a:pt x="1084" y="6304"/>
                </a:lnTo>
                <a:lnTo>
                  <a:pt x="1138" y="6327"/>
                </a:lnTo>
                <a:lnTo>
                  <a:pt x="1190" y="6348"/>
                </a:lnTo>
                <a:lnTo>
                  <a:pt x="1241" y="6366"/>
                </a:lnTo>
                <a:lnTo>
                  <a:pt x="1292" y="6382"/>
                </a:lnTo>
                <a:lnTo>
                  <a:pt x="1292" y="6382"/>
                </a:lnTo>
                <a:lnTo>
                  <a:pt x="1341" y="6396"/>
                </a:lnTo>
                <a:lnTo>
                  <a:pt x="1389" y="6409"/>
                </a:lnTo>
                <a:lnTo>
                  <a:pt x="1436" y="6420"/>
                </a:lnTo>
                <a:lnTo>
                  <a:pt x="1480" y="6428"/>
                </a:lnTo>
                <a:lnTo>
                  <a:pt x="1522" y="6437"/>
                </a:lnTo>
                <a:lnTo>
                  <a:pt x="1563" y="6442"/>
                </a:lnTo>
                <a:lnTo>
                  <a:pt x="1603" y="6447"/>
                </a:lnTo>
                <a:lnTo>
                  <a:pt x="1640" y="6450"/>
                </a:lnTo>
                <a:lnTo>
                  <a:pt x="1640" y="6450"/>
                </a:lnTo>
                <a:lnTo>
                  <a:pt x="1757" y="6457"/>
                </a:lnTo>
                <a:lnTo>
                  <a:pt x="1818" y="6458"/>
                </a:lnTo>
                <a:lnTo>
                  <a:pt x="1818" y="6458"/>
                </a:lnTo>
                <a:lnTo>
                  <a:pt x="1873" y="6457"/>
                </a:lnTo>
                <a:lnTo>
                  <a:pt x="1992" y="6450"/>
                </a:lnTo>
                <a:lnTo>
                  <a:pt x="1992" y="6450"/>
                </a:lnTo>
                <a:lnTo>
                  <a:pt x="2030" y="6447"/>
                </a:lnTo>
                <a:lnTo>
                  <a:pt x="2069" y="6442"/>
                </a:lnTo>
                <a:lnTo>
                  <a:pt x="2110" y="6437"/>
                </a:lnTo>
                <a:lnTo>
                  <a:pt x="2153" y="6428"/>
                </a:lnTo>
                <a:lnTo>
                  <a:pt x="2198" y="6420"/>
                </a:lnTo>
                <a:lnTo>
                  <a:pt x="2245" y="6409"/>
                </a:lnTo>
                <a:lnTo>
                  <a:pt x="2293" y="6396"/>
                </a:lnTo>
                <a:lnTo>
                  <a:pt x="2342" y="6382"/>
                </a:lnTo>
                <a:lnTo>
                  <a:pt x="2342" y="6382"/>
                </a:lnTo>
                <a:lnTo>
                  <a:pt x="2393" y="6366"/>
                </a:lnTo>
                <a:lnTo>
                  <a:pt x="2445" y="6348"/>
                </a:lnTo>
                <a:lnTo>
                  <a:pt x="2498" y="6327"/>
                </a:lnTo>
                <a:lnTo>
                  <a:pt x="2550" y="6304"/>
                </a:lnTo>
                <a:lnTo>
                  <a:pt x="2604" y="6280"/>
                </a:lnTo>
                <a:lnTo>
                  <a:pt x="2659" y="6253"/>
                </a:lnTo>
                <a:lnTo>
                  <a:pt x="2714" y="6225"/>
                </a:lnTo>
                <a:lnTo>
                  <a:pt x="2770" y="6194"/>
                </a:lnTo>
                <a:lnTo>
                  <a:pt x="2770" y="6194"/>
                </a:lnTo>
                <a:lnTo>
                  <a:pt x="2799" y="6177"/>
                </a:lnTo>
                <a:lnTo>
                  <a:pt x="2827" y="6160"/>
                </a:lnTo>
                <a:lnTo>
                  <a:pt x="2854" y="6141"/>
                </a:lnTo>
                <a:lnTo>
                  <a:pt x="2882" y="6122"/>
                </a:lnTo>
                <a:lnTo>
                  <a:pt x="2909" y="6102"/>
                </a:lnTo>
                <a:lnTo>
                  <a:pt x="2936" y="6081"/>
                </a:lnTo>
                <a:lnTo>
                  <a:pt x="2988" y="6037"/>
                </a:lnTo>
                <a:lnTo>
                  <a:pt x="3040" y="5989"/>
                </a:lnTo>
                <a:lnTo>
                  <a:pt x="3091" y="5938"/>
                </a:lnTo>
                <a:lnTo>
                  <a:pt x="3142" y="5883"/>
                </a:lnTo>
                <a:lnTo>
                  <a:pt x="3190" y="5823"/>
                </a:lnTo>
                <a:lnTo>
                  <a:pt x="3190" y="5823"/>
                </a:lnTo>
                <a:lnTo>
                  <a:pt x="3214" y="5794"/>
                </a:lnTo>
                <a:lnTo>
                  <a:pt x="3238" y="5761"/>
                </a:lnTo>
                <a:lnTo>
                  <a:pt x="3261" y="5729"/>
                </a:lnTo>
                <a:lnTo>
                  <a:pt x="3283" y="5696"/>
                </a:lnTo>
                <a:lnTo>
                  <a:pt x="3305" y="5661"/>
                </a:lnTo>
                <a:lnTo>
                  <a:pt x="3326" y="5625"/>
                </a:lnTo>
                <a:lnTo>
                  <a:pt x="3347" y="5590"/>
                </a:lnTo>
                <a:lnTo>
                  <a:pt x="3367" y="5552"/>
                </a:lnTo>
                <a:lnTo>
                  <a:pt x="3387" y="5514"/>
                </a:lnTo>
                <a:lnTo>
                  <a:pt x="3406" y="5474"/>
                </a:lnTo>
                <a:lnTo>
                  <a:pt x="3425" y="5435"/>
                </a:lnTo>
                <a:lnTo>
                  <a:pt x="3443" y="5392"/>
                </a:lnTo>
                <a:lnTo>
                  <a:pt x="3460" y="5351"/>
                </a:lnTo>
                <a:lnTo>
                  <a:pt x="3477" y="5307"/>
                </a:lnTo>
                <a:lnTo>
                  <a:pt x="3510" y="5218"/>
                </a:lnTo>
                <a:lnTo>
                  <a:pt x="3510" y="5218"/>
                </a:lnTo>
                <a:lnTo>
                  <a:pt x="3525" y="5172"/>
                </a:lnTo>
                <a:lnTo>
                  <a:pt x="3539" y="5124"/>
                </a:lnTo>
                <a:lnTo>
                  <a:pt x="3552" y="5076"/>
                </a:lnTo>
                <a:lnTo>
                  <a:pt x="3565" y="5025"/>
                </a:lnTo>
                <a:lnTo>
                  <a:pt x="3576" y="4972"/>
                </a:lnTo>
                <a:lnTo>
                  <a:pt x="3586" y="4920"/>
                </a:lnTo>
                <a:lnTo>
                  <a:pt x="3594" y="4865"/>
                </a:lnTo>
                <a:lnTo>
                  <a:pt x="3603" y="4810"/>
                </a:lnTo>
                <a:lnTo>
                  <a:pt x="3611" y="4752"/>
                </a:lnTo>
                <a:lnTo>
                  <a:pt x="3617" y="4694"/>
                </a:lnTo>
                <a:lnTo>
                  <a:pt x="3623" y="4635"/>
                </a:lnTo>
                <a:lnTo>
                  <a:pt x="3627" y="4572"/>
                </a:lnTo>
                <a:lnTo>
                  <a:pt x="3630" y="4510"/>
                </a:lnTo>
                <a:lnTo>
                  <a:pt x="3633" y="4447"/>
                </a:lnTo>
                <a:lnTo>
                  <a:pt x="3634" y="4382"/>
                </a:lnTo>
                <a:lnTo>
                  <a:pt x="3634" y="4315"/>
                </a:lnTo>
                <a:lnTo>
                  <a:pt x="3634" y="3952"/>
                </a:lnTo>
                <a:lnTo>
                  <a:pt x="3641" y="2653"/>
                </a:lnTo>
                <a:lnTo>
                  <a:pt x="5545" y="5931"/>
                </a:lnTo>
                <a:lnTo>
                  <a:pt x="5545" y="5931"/>
                </a:lnTo>
                <a:lnTo>
                  <a:pt x="5568" y="5968"/>
                </a:lnTo>
                <a:lnTo>
                  <a:pt x="5592" y="6003"/>
                </a:lnTo>
                <a:lnTo>
                  <a:pt x="5617" y="6037"/>
                </a:lnTo>
                <a:lnTo>
                  <a:pt x="5642" y="6069"/>
                </a:lnTo>
                <a:lnTo>
                  <a:pt x="5671" y="6100"/>
                </a:lnTo>
                <a:lnTo>
                  <a:pt x="5699" y="6130"/>
                </a:lnTo>
                <a:lnTo>
                  <a:pt x="5729" y="6160"/>
                </a:lnTo>
                <a:lnTo>
                  <a:pt x="5760" y="6187"/>
                </a:lnTo>
                <a:lnTo>
                  <a:pt x="5791" y="6212"/>
                </a:lnTo>
                <a:lnTo>
                  <a:pt x="5823" y="6238"/>
                </a:lnTo>
                <a:lnTo>
                  <a:pt x="5857" y="6260"/>
                </a:lnTo>
                <a:lnTo>
                  <a:pt x="5891" y="6281"/>
                </a:lnTo>
                <a:lnTo>
                  <a:pt x="5927" y="6301"/>
                </a:lnTo>
                <a:lnTo>
                  <a:pt x="5962" y="6321"/>
                </a:lnTo>
                <a:lnTo>
                  <a:pt x="5999" y="6338"/>
                </a:lnTo>
                <a:lnTo>
                  <a:pt x="6035" y="6353"/>
                </a:lnTo>
                <a:lnTo>
                  <a:pt x="6035" y="6353"/>
                </a:lnTo>
                <a:lnTo>
                  <a:pt x="6082" y="6372"/>
                </a:lnTo>
                <a:lnTo>
                  <a:pt x="6129" y="6389"/>
                </a:lnTo>
                <a:lnTo>
                  <a:pt x="6178" y="6403"/>
                </a:lnTo>
                <a:lnTo>
                  <a:pt x="6228" y="6414"/>
                </a:lnTo>
                <a:lnTo>
                  <a:pt x="6279" y="6424"/>
                </a:lnTo>
                <a:lnTo>
                  <a:pt x="6329" y="6430"/>
                </a:lnTo>
                <a:lnTo>
                  <a:pt x="6382" y="6434"/>
                </a:lnTo>
                <a:lnTo>
                  <a:pt x="6434" y="6435"/>
                </a:lnTo>
                <a:lnTo>
                  <a:pt x="6434" y="3503"/>
                </a:lnTo>
                <a:lnTo>
                  <a:pt x="6434" y="3503"/>
                </a:lnTo>
                <a:lnTo>
                  <a:pt x="6433" y="3469"/>
                </a:lnTo>
                <a:lnTo>
                  <a:pt x="6431" y="3435"/>
                </a:lnTo>
                <a:lnTo>
                  <a:pt x="64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300" y="6370320"/>
            <a:ext cx="1210491" cy="377952"/>
          </a:xfrm>
          <a:prstGeom prst="rect">
            <a:avLst/>
          </a:prstGeom>
        </p:spPr>
      </p:pic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816C1C5A-580D-4ECF-83A6-2B63C547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70927" y="6374465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E0AECD1-9132-44FB-ADEA-FC513687693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229277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age ty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58574"/>
            <a:ext cx="12192000" cy="599426"/>
          </a:xfrm>
          <a:prstGeom prst="rect">
            <a:avLst/>
          </a:prstGeom>
          <a:solidFill>
            <a:srgbClr val="3F2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reeform 5"/>
          <p:cNvSpPr>
            <a:spLocks/>
          </p:cNvSpPr>
          <p:nvPr userDrawn="1"/>
        </p:nvSpPr>
        <p:spPr bwMode="auto">
          <a:xfrm>
            <a:off x="11564422" y="6228080"/>
            <a:ext cx="627578" cy="629919"/>
          </a:xfrm>
          <a:custGeom>
            <a:avLst/>
            <a:gdLst>
              <a:gd name="T0" fmla="*/ 4256 w 6434"/>
              <a:gd name="T1" fmla="*/ 1778 h 6458"/>
              <a:gd name="T2" fmla="*/ 3518 w 6434"/>
              <a:gd name="T3" fmla="*/ 527 h 6458"/>
              <a:gd name="T4" fmla="*/ 3426 w 6434"/>
              <a:gd name="T5" fmla="*/ 393 h 6458"/>
              <a:gd name="T6" fmla="*/ 3315 w 6434"/>
              <a:gd name="T7" fmla="*/ 277 h 6458"/>
              <a:gd name="T8" fmla="*/ 3184 w 6434"/>
              <a:gd name="T9" fmla="*/ 180 h 6458"/>
              <a:gd name="T10" fmla="*/ 3040 w 6434"/>
              <a:gd name="T11" fmla="*/ 103 h 6458"/>
              <a:gd name="T12" fmla="*/ 2883 w 6434"/>
              <a:gd name="T13" fmla="*/ 51 h 6458"/>
              <a:gd name="T14" fmla="*/ 2715 w 6434"/>
              <a:gd name="T15" fmla="*/ 25 h 6458"/>
              <a:gd name="T16" fmla="*/ 2647 w 6434"/>
              <a:gd name="T17" fmla="*/ 2989 h 6458"/>
              <a:gd name="T18" fmla="*/ 2647 w 6434"/>
              <a:gd name="T19" fmla="*/ 4404 h 6458"/>
              <a:gd name="T20" fmla="*/ 2625 w 6434"/>
              <a:gd name="T21" fmla="*/ 4630 h 6458"/>
              <a:gd name="T22" fmla="*/ 2585 w 6434"/>
              <a:gd name="T23" fmla="*/ 4810 h 6458"/>
              <a:gd name="T24" fmla="*/ 2496 w 6434"/>
              <a:gd name="T25" fmla="*/ 5013 h 6458"/>
              <a:gd name="T26" fmla="*/ 2389 w 6434"/>
              <a:gd name="T27" fmla="*/ 5153 h 6458"/>
              <a:gd name="T28" fmla="*/ 2246 w 6434"/>
              <a:gd name="T29" fmla="*/ 5266 h 6458"/>
              <a:gd name="T30" fmla="*/ 2134 w 6434"/>
              <a:gd name="T31" fmla="*/ 5319 h 6458"/>
              <a:gd name="T32" fmla="*/ 2003 w 6434"/>
              <a:gd name="T33" fmla="*/ 5353 h 6458"/>
              <a:gd name="T34" fmla="*/ 1818 w 6434"/>
              <a:gd name="T35" fmla="*/ 5367 h 6458"/>
              <a:gd name="T36" fmla="*/ 1604 w 6434"/>
              <a:gd name="T37" fmla="*/ 5347 h 6458"/>
              <a:gd name="T38" fmla="*/ 1477 w 6434"/>
              <a:gd name="T39" fmla="*/ 5310 h 6458"/>
              <a:gd name="T40" fmla="*/ 1389 w 6434"/>
              <a:gd name="T41" fmla="*/ 5266 h 6458"/>
              <a:gd name="T42" fmla="*/ 1216 w 6434"/>
              <a:gd name="T43" fmla="*/ 5121 h 6458"/>
              <a:gd name="T44" fmla="*/ 1118 w 6434"/>
              <a:gd name="T45" fmla="*/ 4975 h 6458"/>
              <a:gd name="T46" fmla="*/ 1037 w 6434"/>
              <a:gd name="T47" fmla="*/ 4766 h 6458"/>
              <a:gd name="T48" fmla="*/ 1004 w 6434"/>
              <a:gd name="T49" fmla="*/ 4584 h 6458"/>
              <a:gd name="T50" fmla="*/ 985 w 6434"/>
              <a:gd name="T51" fmla="*/ 4359 h 6458"/>
              <a:gd name="T52" fmla="*/ 0 w 6434"/>
              <a:gd name="T53" fmla="*/ 4315 h 6458"/>
              <a:gd name="T54" fmla="*/ 13 w 6434"/>
              <a:gd name="T55" fmla="*/ 4635 h 6458"/>
              <a:gd name="T56" fmla="*/ 48 w 6434"/>
              <a:gd name="T57" fmla="*/ 4920 h 6458"/>
              <a:gd name="T58" fmla="*/ 110 w 6434"/>
              <a:gd name="T59" fmla="*/ 5172 h 6458"/>
              <a:gd name="T60" fmla="*/ 192 w 6434"/>
              <a:gd name="T61" fmla="*/ 5392 h 6458"/>
              <a:gd name="T62" fmla="*/ 287 w 6434"/>
              <a:gd name="T63" fmla="*/ 5590 h 6458"/>
              <a:gd name="T64" fmla="*/ 397 w 6434"/>
              <a:gd name="T65" fmla="*/ 5761 h 6458"/>
              <a:gd name="T66" fmla="*/ 543 w 6434"/>
              <a:gd name="T67" fmla="*/ 5938 h 6458"/>
              <a:gd name="T68" fmla="*/ 753 w 6434"/>
              <a:gd name="T69" fmla="*/ 6122 h 6458"/>
              <a:gd name="T70" fmla="*/ 864 w 6434"/>
              <a:gd name="T71" fmla="*/ 6194 h 6458"/>
              <a:gd name="T72" fmla="*/ 1138 w 6434"/>
              <a:gd name="T73" fmla="*/ 6327 h 6458"/>
              <a:gd name="T74" fmla="*/ 1341 w 6434"/>
              <a:gd name="T75" fmla="*/ 6396 h 6458"/>
              <a:gd name="T76" fmla="*/ 1563 w 6434"/>
              <a:gd name="T77" fmla="*/ 6442 h 6458"/>
              <a:gd name="T78" fmla="*/ 1818 w 6434"/>
              <a:gd name="T79" fmla="*/ 6458 h 6458"/>
              <a:gd name="T80" fmla="*/ 2030 w 6434"/>
              <a:gd name="T81" fmla="*/ 6447 h 6458"/>
              <a:gd name="T82" fmla="*/ 2245 w 6434"/>
              <a:gd name="T83" fmla="*/ 6409 h 6458"/>
              <a:gd name="T84" fmla="*/ 2445 w 6434"/>
              <a:gd name="T85" fmla="*/ 6348 h 6458"/>
              <a:gd name="T86" fmla="*/ 2714 w 6434"/>
              <a:gd name="T87" fmla="*/ 6225 h 6458"/>
              <a:gd name="T88" fmla="*/ 2854 w 6434"/>
              <a:gd name="T89" fmla="*/ 6141 h 6458"/>
              <a:gd name="T90" fmla="*/ 3040 w 6434"/>
              <a:gd name="T91" fmla="*/ 5989 h 6458"/>
              <a:gd name="T92" fmla="*/ 3214 w 6434"/>
              <a:gd name="T93" fmla="*/ 5794 h 6458"/>
              <a:gd name="T94" fmla="*/ 3326 w 6434"/>
              <a:gd name="T95" fmla="*/ 5625 h 6458"/>
              <a:gd name="T96" fmla="*/ 3425 w 6434"/>
              <a:gd name="T97" fmla="*/ 5435 h 6458"/>
              <a:gd name="T98" fmla="*/ 3510 w 6434"/>
              <a:gd name="T99" fmla="*/ 5218 h 6458"/>
              <a:gd name="T100" fmla="*/ 3576 w 6434"/>
              <a:gd name="T101" fmla="*/ 4972 h 6458"/>
              <a:gd name="T102" fmla="*/ 3617 w 6434"/>
              <a:gd name="T103" fmla="*/ 4694 h 6458"/>
              <a:gd name="T104" fmla="*/ 3634 w 6434"/>
              <a:gd name="T105" fmla="*/ 4382 h 6458"/>
              <a:gd name="T106" fmla="*/ 5545 w 6434"/>
              <a:gd name="T107" fmla="*/ 5931 h 6458"/>
              <a:gd name="T108" fmla="*/ 5671 w 6434"/>
              <a:gd name="T109" fmla="*/ 6100 h 6458"/>
              <a:gd name="T110" fmla="*/ 5823 w 6434"/>
              <a:gd name="T111" fmla="*/ 6238 h 6458"/>
              <a:gd name="T112" fmla="*/ 5999 w 6434"/>
              <a:gd name="T113" fmla="*/ 6338 h 6458"/>
              <a:gd name="T114" fmla="*/ 6178 w 6434"/>
              <a:gd name="T115" fmla="*/ 6403 h 6458"/>
              <a:gd name="T116" fmla="*/ 6434 w 6434"/>
              <a:gd name="T117" fmla="*/ 6435 h 6458"/>
              <a:gd name="T118" fmla="*/ 6431 w 6434"/>
              <a:gd name="T119" fmla="*/ 0 h 6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4" h="6458">
                <a:moveTo>
                  <a:pt x="6431" y="0"/>
                </a:moveTo>
                <a:lnTo>
                  <a:pt x="6431" y="0"/>
                </a:lnTo>
                <a:lnTo>
                  <a:pt x="5445" y="0"/>
                </a:lnTo>
                <a:lnTo>
                  <a:pt x="5439" y="3787"/>
                </a:lnTo>
                <a:lnTo>
                  <a:pt x="4256" y="1778"/>
                </a:lnTo>
                <a:lnTo>
                  <a:pt x="4256" y="1778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18" y="527"/>
                </a:lnTo>
                <a:lnTo>
                  <a:pt x="3501" y="499"/>
                </a:lnTo>
                <a:lnTo>
                  <a:pt x="3484" y="472"/>
                </a:lnTo>
                <a:lnTo>
                  <a:pt x="3466" y="445"/>
                </a:lnTo>
                <a:lnTo>
                  <a:pt x="3446" y="418"/>
                </a:lnTo>
                <a:lnTo>
                  <a:pt x="3426" y="393"/>
                </a:lnTo>
                <a:lnTo>
                  <a:pt x="3405" y="369"/>
                </a:lnTo>
                <a:lnTo>
                  <a:pt x="3384" y="345"/>
                </a:lnTo>
                <a:lnTo>
                  <a:pt x="3361" y="321"/>
                </a:lnTo>
                <a:lnTo>
                  <a:pt x="3339" y="298"/>
                </a:lnTo>
                <a:lnTo>
                  <a:pt x="3315" y="277"/>
                </a:lnTo>
                <a:lnTo>
                  <a:pt x="3289" y="256"/>
                </a:lnTo>
                <a:lnTo>
                  <a:pt x="3265" y="235"/>
                </a:lnTo>
                <a:lnTo>
                  <a:pt x="3238" y="216"/>
                </a:lnTo>
                <a:lnTo>
                  <a:pt x="3211" y="196"/>
                </a:lnTo>
                <a:lnTo>
                  <a:pt x="3184" y="180"/>
                </a:lnTo>
                <a:lnTo>
                  <a:pt x="3158" y="163"/>
                </a:lnTo>
                <a:lnTo>
                  <a:pt x="3129" y="146"/>
                </a:lnTo>
                <a:lnTo>
                  <a:pt x="3100" y="130"/>
                </a:lnTo>
                <a:lnTo>
                  <a:pt x="3070" y="116"/>
                </a:lnTo>
                <a:lnTo>
                  <a:pt x="3040" y="103"/>
                </a:lnTo>
                <a:lnTo>
                  <a:pt x="3009" y="90"/>
                </a:lnTo>
                <a:lnTo>
                  <a:pt x="2980" y="79"/>
                </a:lnTo>
                <a:lnTo>
                  <a:pt x="2947" y="68"/>
                </a:lnTo>
                <a:lnTo>
                  <a:pt x="2916" y="59"/>
                </a:lnTo>
                <a:lnTo>
                  <a:pt x="2883" y="51"/>
                </a:lnTo>
                <a:lnTo>
                  <a:pt x="2851" y="44"/>
                </a:lnTo>
                <a:lnTo>
                  <a:pt x="2817" y="37"/>
                </a:lnTo>
                <a:lnTo>
                  <a:pt x="2783" y="33"/>
                </a:lnTo>
                <a:lnTo>
                  <a:pt x="2749" y="28"/>
                </a:lnTo>
                <a:lnTo>
                  <a:pt x="2715" y="25"/>
                </a:lnTo>
                <a:lnTo>
                  <a:pt x="2681" y="23"/>
                </a:lnTo>
                <a:lnTo>
                  <a:pt x="2646" y="23"/>
                </a:lnTo>
                <a:lnTo>
                  <a:pt x="2646" y="2955"/>
                </a:lnTo>
                <a:lnTo>
                  <a:pt x="2646" y="2955"/>
                </a:lnTo>
                <a:lnTo>
                  <a:pt x="2647" y="2989"/>
                </a:lnTo>
                <a:lnTo>
                  <a:pt x="2649" y="3023"/>
                </a:lnTo>
                <a:lnTo>
                  <a:pt x="2649" y="4315"/>
                </a:lnTo>
                <a:lnTo>
                  <a:pt x="2649" y="4315"/>
                </a:lnTo>
                <a:lnTo>
                  <a:pt x="2649" y="4359"/>
                </a:lnTo>
                <a:lnTo>
                  <a:pt x="2647" y="4404"/>
                </a:lnTo>
                <a:lnTo>
                  <a:pt x="2645" y="4448"/>
                </a:lnTo>
                <a:lnTo>
                  <a:pt x="2642" y="4493"/>
                </a:lnTo>
                <a:lnTo>
                  <a:pt x="2636" y="4539"/>
                </a:lnTo>
                <a:lnTo>
                  <a:pt x="2630" y="4584"/>
                </a:lnTo>
                <a:lnTo>
                  <a:pt x="2625" y="4630"/>
                </a:lnTo>
                <a:lnTo>
                  <a:pt x="2616" y="4676"/>
                </a:lnTo>
                <a:lnTo>
                  <a:pt x="2616" y="4676"/>
                </a:lnTo>
                <a:lnTo>
                  <a:pt x="2608" y="4722"/>
                </a:lnTo>
                <a:lnTo>
                  <a:pt x="2596" y="4766"/>
                </a:lnTo>
                <a:lnTo>
                  <a:pt x="2585" y="4810"/>
                </a:lnTo>
                <a:lnTo>
                  <a:pt x="2571" y="4852"/>
                </a:lnTo>
                <a:lnTo>
                  <a:pt x="2554" y="4895"/>
                </a:lnTo>
                <a:lnTo>
                  <a:pt x="2537" y="4936"/>
                </a:lnTo>
                <a:lnTo>
                  <a:pt x="2517" y="4975"/>
                </a:lnTo>
                <a:lnTo>
                  <a:pt x="2496" y="5013"/>
                </a:lnTo>
                <a:lnTo>
                  <a:pt x="2496" y="5013"/>
                </a:lnTo>
                <a:lnTo>
                  <a:pt x="2472" y="5050"/>
                </a:lnTo>
                <a:lnTo>
                  <a:pt x="2447" y="5087"/>
                </a:lnTo>
                <a:lnTo>
                  <a:pt x="2418" y="5121"/>
                </a:lnTo>
                <a:lnTo>
                  <a:pt x="2389" y="5153"/>
                </a:lnTo>
                <a:lnTo>
                  <a:pt x="2356" y="5183"/>
                </a:lnTo>
                <a:lnTo>
                  <a:pt x="2321" y="5213"/>
                </a:lnTo>
                <a:lnTo>
                  <a:pt x="2284" y="5240"/>
                </a:lnTo>
                <a:lnTo>
                  <a:pt x="2246" y="5266"/>
                </a:lnTo>
                <a:lnTo>
                  <a:pt x="2246" y="5266"/>
                </a:lnTo>
                <a:lnTo>
                  <a:pt x="2225" y="5278"/>
                </a:lnTo>
                <a:lnTo>
                  <a:pt x="2204" y="5289"/>
                </a:lnTo>
                <a:lnTo>
                  <a:pt x="2181" y="5300"/>
                </a:lnTo>
                <a:lnTo>
                  <a:pt x="2158" y="5310"/>
                </a:lnTo>
                <a:lnTo>
                  <a:pt x="2134" y="5319"/>
                </a:lnTo>
                <a:lnTo>
                  <a:pt x="2109" y="5327"/>
                </a:lnTo>
                <a:lnTo>
                  <a:pt x="2083" y="5334"/>
                </a:lnTo>
                <a:lnTo>
                  <a:pt x="2058" y="5341"/>
                </a:lnTo>
                <a:lnTo>
                  <a:pt x="2030" y="5347"/>
                </a:lnTo>
                <a:lnTo>
                  <a:pt x="2003" y="5353"/>
                </a:lnTo>
                <a:lnTo>
                  <a:pt x="1973" y="5357"/>
                </a:lnTo>
                <a:lnTo>
                  <a:pt x="1943" y="5360"/>
                </a:lnTo>
                <a:lnTo>
                  <a:pt x="1883" y="5365"/>
                </a:lnTo>
                <a:lnTo>
                  <a:pt x="1818" y="5367"/>
                </a:lnTo>
                <a:lnTo>
                  <a:pt x="1818" y="5367"/>
                </a:lnTo>
                <a:lnTo>
                  <a:pt x="1753" y="5365"/>
                </a:lnTo>
                <a:lnTo>
                  <a:pt x="1690" y="5360"/>
                </a:lnTo>
                <a:lnTo>
                  <a:pt x="1661" y="5357"/>
                </a:lnTo>
                <a:lnTo>
                  <a:pt x="1633" y="5353"/>
                </a:lnTo>
                <a:lnTo>
                  <a:pt x="1604" y="5347"/>
                </a:lnTo>
                <a:lnTo>
                  <a:pt x="1577" y="5341"/>
                </a:lnTo>
                <a:lnTo>
                  <a:pt x="1551" y="5334"/>
                </a:lnTo>
                <a:lnTo>
                  <a:pt x="1525" y="5327"/>
                </a:lnTo>
                <a:lnTo>
                  <a:pt x="1500" y="5319"/>
                </a:lnTo>
                <a:lnTo>
                  <a:pt x="1477" y="5310"/>
                </a:lnTo>
                <a:lnTo>
                  <a:pt x="1453" y="5300"/>
                </a:lnTo>
                <a:lnTo>
                  <a:pt x="1430" y="5289"/>
                </a:lnTo>
                <a:lnTo>
                  <a:pt x="1409" y="5278"/>
                </a:lnTo>
                <a:lnTo>
                  <a:pt x="1389" y="5266"/>
                </a:lnTo>
                <a:lnTo>
                  <a:pt x="1389" y="5266"/>
                </a:lnTo>
                <a:lnTo>
                  <a:pt x="1350" y="5240"/>
                </a:lnTo>
                <a:lnTo>
                  <a:pt x="1313" y="5213"/>
                </a:lnTo>
                <a:lnTo>
                  <a:pt x="1278" y="5183"/>
                </a:lnTo>
                <a:lnTo>
                  <a:pt x="1245" y="5153"/>
                </a:lnTo>
                <a:lnTo>
                  <a:pt x="1216" y="5121"/>
                </a:lnTo>
                <a:lnTo>
                  <a:pt x="1187" y="5087"/>
                </a:lnTo>
                <a:lnTo>
                  <a:pt x="1162" y="5050"/>
                </a:lnTo>
                <a:lnTo>
                  <a:pt x="1139" y="5013"/>
                </a:lnTo>
                <a:lnTo>
                  <a:pt x="1139" y="5013"/>
                </a:lnTo>
                <a:lnTo>
                  <a:pt x="1118" y="4975"/>
                </a:lnTo>
                <a:lnTo>
                  <a:pt x="1098" y="4936"/>
                </a:lnTo>
                <a:lnTo>
                  <a:pt x="1080" y="4895"/>
                </a:lnTo>
                <a:lnTo>
                  <a:pt x="1064" y="4852"/>
                </a:lnTo>
                <a:lnTo>
                  <a:pt x="1050" y="4810"/>
                </a:lnTo>
                <a:lnTo>
                  <a:pt x="1037" y="4766"/>
                </a:lnTo>
                <a:lnTo>
                  <a:pt x="1026" y="4722"/>
                </a:lnTo>
                <a:lnTo>
                  <a:pt x="1018" y="4676"/>
                </a:lnTo>
                <a:lnTo>
                  <a:pt x="1018" y="4676"/>
                </a:lnTo>
                <a:lnTo>
                  <a:pt x="1011" y="4630"/>
                </a:lnTo>
                <a:lnTo>
                  <a:pt x="1004" y="4584"/>
                </a:lnTo>
                <a:lnTo>
                  <a:pt x="998" y="4539"/>
                </a:lnTo>
                <a:lnTo>
                  <a:pt x="994" y="4493"/>
                </a:lnTo>
                <a:lnTo>
                  <a:pt x="989" y="4448"/>
                </a:lnTo>
                <a:lnTo>
                  <a:pt x="988" y="4404"/>
                </a:lnTo>
                <a:lnTo>
                  <a:pt x="985" y="4359"/>
                </a:lnTo>
                <a:lnTo>
                  <a:pt x="985" y="4315"/>
                </a:lnTo>
                <a:lnTo>
                  <a:pt x="985" y="0"/>
                </a:lnTo>
                <a:lnTo>
                  <a:pt x="0" y="0"/>
                </a:lnTo>
                <a:lnTo>
                  <a:pt x="0" y="4315"/>
                </a:lnTo>
                <a:lnTo>
                  <a:pt x="0" y="4315"/>
                </a:lnTo>
                <a:lnTo>
                  <a:pt x="0" y="4382"/>
                </a:lnTo>
                <a:lnTo>
                  <a:pt x="1" y="4447"/>
                </a:lnTo>
                <a:lnTo>
                  <a:pt x="4" y="4510"/>
                </a:lnTo>
                <a:lnTo>
                  <a:pt x="7" y="4572"/>
                </a:lnTo>
                <a:lnTo>
                  <a:pt x="13" y="4635"/>
                </a:lnTo>
                <a:lnTo>
                  <a:pt x="17" y="4694"/>
                </a:lnTo>
                <a:lnTo>
                  <a:pt x="24" y="4752"/>
                </a:lnTo>
                <a:lnTo>
                  <a:pt x="31" y="4810"/>
                </a:lnTo>
                <a:lnTo>
                  <a:pt x="40" y="4865"/>
                </a:lnTo>
                <a:lnTo>
                  <a:pt x="48" y="4920"/>
                </a:lnTo>
                <a:lnTo>
                  <a:pt x="59" y="4972"/>
                </a:lnTo>
                <a:lnTo>
                  <a:pt x="71" y="5025"/>
                </a:lnTo>
                <a:lnTo>
                  <a:pt x="82" y="5076"/>
                </a:lnTo>
                <a:lnTo>
                  <a:pt x="96" y="5124"/>
                </a:lnTo>
                <a:lnTo>
                  <a:pt x="110" y="5172"/>
                </a:lnTo>
                <a:lnTo>
                  <a:pt x="124" y="5218"/>
                </a:lnTo>
                <a:lnTo>
                  <a:pt x="124" y="5218"/>
                </a:lnTo>
                <a:lnTo>
                  <a:pt x="157" y="5307"/>
                </a:lnTo>
                <a:lnTo>
                  <a:pt x="174" y="5351"/>
                </a:lnTo>
                <a:lnTo>
                  <a:pt x="192" y="5392"/>
                </a:lnTo>
                <a:lnTo>
                  <a:pt x="211" y="5435"/>
                </a:lnTo>
                <a:lnTo>
                  <a:pt x="229" y="5474"/>
                </a:lnTo>
                <a:lnTo>
                  <a:pt x="247" y="5514"/>
                </a:lnTo>
                <a:lnTo>
                  <a:pt x="267" y="5552"/>
                </a:lnTo>
                <a:lnTo>
                  <a:pt x="287" y="5590"/>
                </a:lnTo>
                <a:lnTo>
                  <a:pt x="308" y="5625"/>
                </a:lnTo>
                <a:lnTo>
                  <a:pt x="329" y="5661"/>
                </a:lnTo>
                <a:lnTo>
                  <a:pt x="352" y="5696"/>
                </a:lnTo>
                <a:lnTo>
                  <a:pt x="373" y="5729"/>
                </a:lnTo>
                <a:lnTo>
                  <a:pt x="397" y="5761"/>
                </a:lnTo>
                <a:lnTo>
                  <a:pt x="420" y="5794"/>
                </a:lnTo>
                <a:lnTo>
                  <a:pt x="444" y="5823"/>
                </a:lnTo>
                <a:lnTo>
                  <a:pt x="444" y="5823"/>
                </a:lnTo>
                <a:lnTo>
                  <a:pt x="493" y="5883"/>
                </a:lnTo>
                <a:lnTo>
                  <a:pt x="543" y="5938"/>
                </a:lnTo>
                <a:lnTo>
                  <a:pt x="594" y="5989"/>
                </a:lnTo>
                <a:lnTo>
                  <a:pt x="646" y="6037"/>
                </a:lnTo>
                <a:lnTo>
                  <a:pt x="700" y="6081"/>
                </a:lnTo>
                <a:lnTo>
                  <a:pt x="727" y="6102"/>
                </a:lnTo>
                <a:lnTo>
                  <a:pt x="753" y="6122"/>
                </a:lnTo>
                <a:lnTo>
                  <a:pt x="780" y="6141"/>
                </a:lnTo>
                <a:lnTo>
                  <a:pt x="808" y="6160"/>
                </a:lnTo>
                <a:lnTo>
                  <a:pt x="835" y="6177"/>
                </a:lnTo>
                <a:lnTo>
                  <a:pt x="864" y="6194"/>
                </a:lnTo>
                <a:lnTo>
                  <a:pt x="864" y="6194"/>
                </a:lnTo>
                <a:lnTo>
                  <a:pt x="920" y="6225"/>
                </a:lnTo>
                <a:lnTo>
                  <a:pt x="975" y="6253"/>
                </a:lnTo>
                <a:lnTo>
                  <a:pt x="1030" y="6280"/>
                </a:lnTo>
                <a:lnTo>
                  <a:pt x="1084" y="6304"/>
                </a:lnTo>
                <a:lnTo>
                  <a:pt x="1138" y="6327"/>
                </a:lnTo>
                <a:lnTo>
                  <a:pt x="1190" y="6348"/>
                </a:lnTo>
                <a:lnTo>
                  <a:pt x="1241" y="6366"/>
                </a:lnTo>
                <a:lnTo>
                  <a:pt x="1292" y="6382"/>
                </a:lnTo>
                <a:lnTo>
                  <a:pt x="1292" y="6382"/>
                </a:lnTo>
                <a:lnTo>
                  <a:pt x="1341" y="6396"/>
                </a:lnTo>
                <a:lnTo>
                  <a:pt x="1389" y="6409"/>
                </a:lnTo>
                <a:lnTo>
                  <a:pt x="1436" y="6420"/>
                </a:lnTo>
                <a:lnTo>
                  <a:pt x="1480" y="6428"/>
                </a:lnTo>
                <a:lnTo>
                  <a:pt x="1522" y="6437"/>
                </a:lnTo>
                <a:lnTo>
                  <a:pt x="1563" y="6442"/>
                </a:lnTo>
                <a:lnTo>
                  <a:pt x="1603" y="6447"/>
                </a:lnTo>
                <a:lnTo>
                  <a:pt x="1640" y="6450"/>
                </a:lnTo>
                <a:lnTo>
                  <a:pt x="1640" y="6450"/>
                </a:lnTo>
                <a:lnTo>
                  <a:pt x="1757" y="6457"/>
                </a:lnTo>
                <a:lnTo>
                  <a:pt x="1818" y="6458"/>
                </a:lnTo>
                <a:lnTo>
                  <a:pt x="1818" y="6458"/>
                </a:lnTo>
                <a:lnTo>
                  <a:pt x="1873" y="6457"/>
                </a:lnTo>
                <a:lnTo>
                  <a:pt x="1992" y="6450"/>
                </a:lnTo>
                <a:lnTo>
                  <a:pt x="1992" y="6450"/>
                </a:lnTo>
                <a:lnTo>
                  <a:pt x="2030" y="6447"/>
                </a:lnTo>
                <a:lnTo>
                  <a:pt x="2069" y="6442"/>
                </a:lnTo>
                <a:lnTo>
                  <a:pt x="2110" y="6437"/>
                </a:lnTo>
                <a:lnTo>
                  <a:pt x="2153" y="6428"/>
                </a:lnTo>
                <a:lnTo>
                  <a:pt x="2198" y="6420"/>
                </a:lnTo>
                <a:lnTo>
                  <a:pt x="2245" y="6409"/>
                </a:lnTo>
                <a:lnTo>
                  <a:pt x="2293" y="6396"/>
                </a:lnTo>
                <a:lnTo>
                  <a:pt x="2342" y="6382"/>
                </a:lnTo>
                <a:lnTo>
                  <a:pt x="2342" y="6382"/>
                </a:lnTo>
                <a:lnTo>
                  <a:pt x="2393" y="6366"/>
                </a:lnTo>
                <a:lnTo>
                  <a:pt x="2445" y="6348"/>
                </a:lnTo>
                <a:lnTo>
                  <a:pt x="2498" y="6327"/>
                </a:lnTo>
                <a:lnTo>
                  <a:pt x="2550" y="6304"/>
                </a:lnTo>
                <a:lnTo>
                  <a:pt x="2604" y="6280"/>
                </a:lnTo>
                <a:lnTo>
                  <a:pt x="2659" y="6253"/>
                </a:lnTo>
                <a:lnTo>
                  <a:pt x="2714" y="6225"/>
                </a:lnTo>
                <a:lnTo>
                  <a:pt x="2770" y="6194"/>
                </a:lnTo>
                <a:lnTo>
                  <a:pt x="2770" y="6194"/>
                </a:lnTo>
                <a:lnTo>
                  <a:pt x="2799" y="6177"/>
                </a:lnTo>
                <a:lnTo>
                  <a:pt x="2827" y="6160"/>
                </a:lnTo>
                <a:lnTo>
                  <a:pt x="2854" y="6141"/>
                </a:lnTo>
                <a:lnTo>
                  <a:pt x="2882" y="6122"/>
                </a:lnTo>
                <a:lnTo>
                  <a:pt x="2909" y="6102"/>
                </a:lnTo>
                <a:lnTo>
                  <a:pt x="2936" y="6081"/>
                </a:lnTo>
                <a:lnTo>
                  <a:pt x="2988" y="6037"/>
                </a:lnTo>
                <a:lnTo>
                  <a:pt x="3040" y="5989"/>
                </a:lnTo>
                <a:lnTo>
                  <a:pt x="3091" y="5938"/>
                </a:lnTo>
                <a:lnTo>
                  <a:pt x="3142" y="5883"/>
                </a:lnTo>
                <a:lnTo>
                  <a:pt x="3190" y="5823"/>
                </a:lnTo>
                <a:lnTo>
                  <a:pt x="3190" y="5823"/>
                </a:lnTo>
                <a:lnTo>
                  <a:pt x="3214" y="5794"/>
                </a:lnTo>
                <a:lnTo>
                  <a:pt x="3238" y="5761"/>
                </a:lnTo>
                <a:lnTo>
                  <a:pt x="3261" y="5729"/>
                </a:lnTo>
                <a:lnTo>
                  <a:pt x="3283" y="5696"/>
                </a:lnTo>
                <a:lnTo>
                  <a:pt x="3305" y="5661"/>
                </a:lnTo>
                <a:lnTo>
                  <a:pt x="3326" y="5625"/>
                </a:lnTo>
                <a:lnTo>
                  <a:pt x="3347" y="5590"/>
                </a:lnTo>
                <a:lnTo>
                  <a:pt x="3367" y="5552"/>
                </a:lnTo>
                <a:lnTo>
                  <a:pt x="3387" y="5514"/>
                </a:lnTo>
                <a:lnTo>
                  <a:pt x="3406" y="5474"/>
                </a:lnTo>
                <a:lnTo>
                  <a:pt x="3425" y="5435"/>
                </a:lnTo>
                <a:lnTo>
                  <a:pt x="3443" y="5392"/>
                </a:lnTo>
                <a:lnTo>
                  <a:pt x="3460" y="5351"/>
                </a:lnTo>
                <a:lnTo>
                  <a:pt x="3477" y="5307"/>
                </a:lnTo>
                <a:lnTo>
                  <a:pt x="3510" y="5218"/>
                </a:lnTo>
                <a:lnTo>
                  <a:pt x="3510" y="5218"/>
                </a:lnTo>
                <a:lnTo>
                  <a:pt x="3525" y="5172"/>
                </a:lnTo>
                <a:lnTo>
                  <a:pt x="3539" y="5124"/>
                </a:lnTo>
                <a:lnTo>
                  <a:pt x="3552" y="5076"/>
                </a:lnTo>
                <a:lnTo>
                  <a:pt x="3565" y="5025"/>
                </a:lnTo>
                <a:lnTo>
                  <a:pt x="3576" y="4972"/>
                </a:lnTo>
                <a:lnTo>
                  <a:pt x="3586" y="4920"/>
                </a:lnTo>
                <a:lnTo>
                  <a:pt x="3594" y="4865"/>
                </a:lnTo>
                <a:lnTo>
                  <a:pt x="3603" y="4810"/>
                </a:lnTo>
                <a:lnTo>
                  <a:pt x="3611" y="4752"/>
                </a:lnTo>
                <a:lnTo>
                  <a:pt x="3617" y="4694"/>
                </a:lnTo>
                <a:lnTo>
                  <a:pt x="3623" y="4635"/>
                </a:lnTo>
                <a:lnTo>
                  <a:pt x="3627" y="4572"/>
                </a:lnTo>
                <a:lnTo>
                  <a:pt x="3630" y="4510"/>
                </a:lnTo>
                <a:lnTo>
                  <a:pt x="3633" y="4447"/>
                </a:lnTo>
                <a:lnTo>
                  <a:pt x="3634" y="4382"/>
                </a:lnTo>
                <a:lnTo>
                  <a:pt x="3634" y="4315"/>
                </a:lnTo>
                <a:lnTo>
                  <a:pt x="3634" y="3952"/>
                </a:lnTo>
                <a:lnTo>
                  <a:pt x="3641" y="2653"/>
                </a:lnTo>
                <a:lnTo>
                  <a:pt x="5545" y="5931"/>
                </a:lnTo>
                <a:lnTo>
                  <a:pt x="5545" y="5931"/>
                </a:lnTo>
                <a:lnTo>
                  <a:pt x="5568" y="5968"/>
                </a:lnTo>
                <a:lnTo>
                  <a:pt x="5592" y="6003"/>
                </a:lnTo>
                <a:lnTo>
                  <a:pt x="5617" y="6037"/>
                </a:lnTo>
                <a:lnTo>
                  <a:pt x="5642" y="6069"/>
                </a:lnTo>
                <a:lnTo>
                  <a:pt x="5671" y="6100"/>
                </a:lnTo>
                <a:lnTo>
                  <a:pt x="5699" y="6130"/>
                </a:lnTo>
                <a:lnTo>
                  <a:pt x="5729" y="6160"/>
                </a:lnTo>
                <a:lnTo>
                  <a:pt x="5760" y="6187"/>
                </a:lnTo>
                <a:lnTo>
                  <a:pt x="5791" y="6212"/>
                </a:lnTo>
                <a:lnTo>
                  <a:pt x="5823" y="6238"/>
                </a:lnTo>
                <a:lnTo>
                  <a:pt x="5857" y="6260"/>
                </a:lnTo>
                <a:lnTo>
                  <a:pt x="5891" y="6281"/>
                </a:lnTo>
                <a:lnTo>
                  <a:pt x="5927" y="6301"/>
                </a:lnTo>
                <a:lnTo>
                  <a:pt x="5962" y="6321"/>
                </a:lnTo>
                <a:lnTo>
                  <a:pt x="5999" y="6338"/>
                </a:lnTo>
                <a:lnTo>
                  <a:pt x="6035" y="6353"/>
                </a:lnTo>
                <a:lnTo>
                  <a:pt x="6035" y="6353"/>
                </a:lnTo>
                <a:lnTo>
                  <a:pt x="6082" y="6372"/>
                </a:lnTo>
                <a:lnTo>
                  <a:pt x="6129" y="6389"/>
                </a:lnTo>
                <a:lnTo>
                  <a:pt x="6178" y="6403"/>
                </a:lnTo>
                <a:lnTo>
                  <a:pt x="6228" y="6414"/>
                </a:lnTo>
                <a:lnTo>
                  <a:pt x="6279" y="6424"/>
                </a:lnTo>
                <a:lnTo>
                  <a:pt x="6329" y="6430"/>
                </a:lnTo>
                <a:lnTo>
                  <a:pt x="6382" y="6434"/>
                </a:lnTo>
                <a:lnTo>
                  <a:pt x="6434" y="6435"/>
                </a:lnTo>
                <a:lnTo>
                  <a:pt x="6434" y="3503"/>
                </a:lnTo>
                <a:lnTo>
                  <a:pt x="6434" y="3503"/>
                </a:lnTo>
                <a:lnTo>
                  <a:pt x="6433" y="3469"/>
                </a:lnTo>
                <a:lnTo>
                  <a:pt x="6431" y="3435"/>
                </a:lnTo>
                <a:lnTo>
                  <a:pt x="64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12192000" cy="6258560"/>
          </a:xfrm>
          <a:prstGeom prst="rect">
            <a:avLst/>
          </a:prstGeom>
          <a:solidFill>
            <a:srgbClr val="FF6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42949" y="628619"/>
            <a:ext cx="10864851" cy="1219231"/>
          </a:xfrm>
        </p:spPr>
        <p:txBody>
          <a:bodyPr anchor="t">
            <a:noAutofit/>
          </a:bodyPr>
          <a:lstStyle>
            <a:lvl1pPr algn="l">
              <a:defRPr sz="3000">
                <a:solidFill>
                  <a:srgbClr val="3F2A5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diapositive </a:t>
            </a:r>
            <a:r>
              <a:rPr lang="fr-FR" dirty="0" err="1"/>
              <a:t>Yncrea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6" y="6365240"/>
            <a:ext cx="1366719" cy="36277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029" y="6370320"/>
            <a:ext cx="1210491" cy="37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4036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E0AECD1-9132-44FB-ADEA-FC513687693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44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64" r:id="rId5"/>
    <p:sldLayoutId id="2147483661" r:id="rId6"/>
    <p:sldLayoutId id="2147483654" r:id="rId7"/>
    <p:sldLayoutId id="2147483667" r:id="rId8"/>
    <p:sldLayoutId id="2147483662" r:id="rId9"/>
    <p:sldLayoutId id="2147483663" r:id="rId10"/>
    <p:sldLayoutId id="2147483665" r:id="rId11"/>
    <p:sldLayoutId id="2147483666" r:id="rId12"/>
    <p:sldLayoutId id="2147483668" r:id="rId13"/>
    <p:sldLayoutId id="2147483669" r:id="rId14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2.wmf"/><Relationship Id="rId4" Type="http://schemas.openxmlformats.org/officeDocument/2006/relationships/image" Target="../media/image14.png"/><Relationship Id="rId9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1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fr-FR" sz="3200" b="1" dirty="0"/>
              <a:t>AP4 ISEN</a:t>
            </a:r>
            <a:br>
              <a:rPr lang="fr-FR" sz="3200" b="1" dirty="0"/>
            </a:br>
            <a:r>
              <a:rPr lang="fr-FR" sz="3200" b="1" dirty="0"/>
              <a:t>-</a:t>
            </a:r>
            <a:br>
              <a:rPr lang="fr-FR" sz="3200" b="1" dirty="0"/>
            </a:br>
            <a:r>
              <a:rPr lang="fr-FR" sz="3200" b="1" dirty="0"/>
              <a:t>Communications Numériques</a:t>
            </a:r>
            <a:endParaRPr lang="fr-FR" sz="3200" dirty="0"/>
          </a:p>
        </p:txBody>
      </p:sp>
      <p:sp>
        <p:nvSpPr>
          <p:cNvPr id="70659" name="Rectangle 5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6096000" y="4860925"/>
            <a:ext cx="2570163" cy="400050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fr-FR" sz="1600" dirty="0">
                <a:solidFill>
                  <a:schemeClr val="bg1"/>
                </a:solidFill>
              </a:rPr>
              <a:t>David BOULINGUEZ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29668" y="1341437"/>
            <a:ext cx="11300381" cy="224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0000"/>
            </a:pPr>
            <a:r>
              <a:rPr lang="fr-FR" sz="3200" dirty="0">
                <a:solidFill>
                  <a:srgbClr val="000000"/>
                </a:solidFill>
                <a:latin typeface="Tahoma" pitchFamily="34" charset="0"/>
                <a:cs typeface="Arial" charset="0"/>
                <a:sym typeface="Symbol" pitchFamily="18" charset="2"/>
              </a:rPr>
              <a:t>Exercice :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0000"/>
            </a:pPr>
            <a:r>
              <a:rPr lang="fr-FR" sz="2400" dirty="0">
                <a:solidFill>
                  <a:srgbClr val="000000"/>
                </a:solidFill>
                <a:latin typeface="Tahoma" pitchFamily="34" charset="0"/>
                <a:cs typeface="Arial" charset="0"/>
                <a:sym typeface="Symbol" pitchFamily="18" charset="2"/>
              </a:rPr>
              <a:t>	On numérise un signal de parole préalablement limité à la bande [0 ; 4kHz].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0000"/>
            </a:pPr>
            <a:r>
              <a:rPr lang="fr-FR" sz="2400" dirty="0">
                <a:solidFill>
                  <a:srgbClr val="000000"/>
                </a:solidFill>
                <a:latin typeface="Tahoma" pitchFamily="34" charset="0"/>
                <a:cs typeface="Arial" charset="0"/>
                <a:sym typeface="Symbol" pitchFamily="18" charset="2"/>
              </a:rPr>
              <a:t>	Quel est son débit en sortie du codage binaire (sur 8 bits) ?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55000"/>
            </a:pPr>
            <a:endParaRPr lang="fr-FR" sz="2400" dirty="0">
              <a:solidFill>
                <a:srgbClr val="000000"/>
              </a:solidFill>
              <a:latin typeface="Tahoma" pitchFamily="34" charset="0"/>
              <a:cs typeface="Arial" charset="0"/>
              <a:sym typeface="Symbol" pitchFamily="18" charset="2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55000"/>
            </a:pPr>
            <a:endParaRPr lang="fr-FR" sz="2400" dirty="0">
              <a:solidFill>
                <a:srgbClr val="FFFF99"/>
              </a:solidFill>
              <a:latin typeface="Tahoma" pitchFamily="34" charset="0"/>
              <a:cs typeface="Arial" charset="0"/>
              <a:sym typeface="Symbol" pitchFamily="18" charset="2"/>
            </a:endParaRPr>
          </a:p>
        </p:txBody>
      </p:sp>
      <p:sp>
        <p:nvSpPr>
          <p:cNvPr id="92163" name="Rectangle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dirty="0">
                <a:solidFill>
                  <a:srgbClr val="FF6140"/>
                </a:solidFill>
              </a:rPr>
              <a:t>I.2 Chaîne de Transmission (4)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DC0E640-3E7F-4769-90D4-F8DBC5DE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10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28800" y="1862138"/>
            <a:ext cx="1676400" cy="9906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b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Source de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b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message</a:t>
            </a:r>
            <a:endParaRPr lang="fr-FR" sz="2400">
              <a:solidFill>
                <a:srgbClr val="3333CC"/>
              </a:solidFill>
              <a:latin typeface="Times New Roman" pitchFamily="18" charset="0"/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05200" y="1862138"/>
            <a:ext cx="2209800" cy="990600"/>
            <a:chOff x="1248" y="960"/>
            <a:chExt cx="1392" cy="624"/>
          </a:xfrm>
        </p:grpSpPr>
        <p:sp>
          <p:nvSpPr>
            <p:cNvPr id="11274" name="Rectangle 5"/>
            <p:cNvSpPr>
              <a:spLocks noChangeArrowheads="1"/>
            </p:cNvSpPr>
            <p:nvPr/>
          </p:nvSpPr>
          <p:spPr bwMode="auto">
            <a:xfrm>
              <a:off x="1584" y="960"/>
              <a:ext cx="1056" cy="6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 b="1">
                  <a:solidFill>
                    <a:srgbClr val="3333CC"/>
                  </a:solidFill>
                  <a:latin typeface="Times New Roman" pitchFamily="18" charset="0"/>
                  <a:cs typeface="Arial" charset="0"/>
                </a:rPr>
                <a:t>Codeur de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 b="1">
                  <a:solidFill>
                    <a:srgbClr val="3333CC"/>
                  </a:solidFill>
                  <a:latin typeface="Times New Roman" pitchFamily="18" charset="0"/>
                  <a:cs typeface="Arial" charset="0"/>
                </a:rPr>
                <a:t>source</a:t>
              </a:r>
            </a:p>
          </p:txBody>
        </p:sp>
        <p:sp>
          <p:nvSpPr>
            <p:cNvPr id="11275" name="Line 6"/>
            <p:cNvSpPr>
              <a:spLocks noChangeShapeType="1"/>
            </p:cNvSpPr>
            <p:nvPr/>
          </p:nvSpPr>
          <p:spPr bwMode="auto">
            <a:xfrm>
              <a:off x="1248" y="12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019800" y="1552576"/>
            <a:ext cx="4330700" cy="1096963"/>
            <a:chOff x="2832" y="765"/>
            <a:chExt cx="2728" cy="691"/>
          </a:xfrm>
        </p:grpSpPr>
        <p:sp>
          <p:nvSpPr>
            <p:cNvPr id="16393" name="Text Box 9"/>
            <p:cNvSpPr txBox="1">
              <a:spLocks noChangeArrowheads="1"/>
            </p:cNvSpPr>
            <p:nvPr/>
          </p:nvSpPr>
          <p:spPr bwMode="auto">
            <a:xfrm>
              <a:off x="3615" y="765"/>
              <a:ext cx="1904" cy="33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fr-FR" sz="28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Arial" charset="0"/>
                </a:rPr>
                <a:t>Débit nécessaire</a:t>
              </a:r>
              <a:r>
                <a:rPr kumimoji="1" lang="fr-FR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Arial" charset="0"/>
                </a:rPr>
                <a:t> </a:t>
              </a:r>
              <a:r>
                <a:rPr kumimoji="1" lang="fr-FR" sz="28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Arial" charset="0"/>
                </a:rPr>
                <a:t>:</a:t>
              </a:r>
              <a:endParaRPr kumimoji="1" lang="fr-FR" sz="4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endParaRPr>
            </a:p>
          </p:txBody>
        </p:sp>
        <p:graphicFrame>
          <p:nvGraphicFramePr>
            <p:cNvPr id="11266" name="Object 10"/>
            <p:cNvGraphicFramePr>
              <a:graphicFrameLocks noChangeAspect="1"/>
            </p:cNvGraphicFramePr>
            <p:nvPr/>
          </p:nvGraphicFramePr>
          <p:xfrm>
            <a:off x="3605" y="1056"/>
            <a:ext cx="1955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Équation" r:id="rId4" imgW="2349360" imgH="482400" progId="Equation.3">
                    <p:embed/>
                  </p:oleObj>
                </mc:Choice>
                <mc:Fallback>
                  <p:oleObj name="Équation" r:id="rId4" imgW="2349360" imgH="482400" progId="Equation.3">
                    <p:embed/>
                    <p:pic>
                      <p:nvPicPr>
                        <p:cNvPr id="1126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5" y="1056"/>
                          <a:ext cx="1955" cy="40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3" name="Line 11"/>
            <p:cNvSpPr>
              <a:spLocks noChangeShapeType="1"/>
            </p:cNvSpPr>
            <p:nvPr/>
          </p:nvSpPr>
          <p:spPr bwMode="auto">
            <a:xfrm>
              <a:off x="2832" y="1248"/>
              <a:ext cx="672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sp>
        <p:nvSpPr>
          <p:cNvPr id="11271" name="Rectangle 1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dirty="0">
                <a:solidFill>
                  <a:srgbClr val="FF6140"/>
                </a:solidFill>
              </a:rPr>
              <a:t>I.2 Chaîne de Transmission (5)</a:t>
            </a:r>
          </a:p>
        </p:txBody>
      </p:sp>
      <p:sp>
        <p:nvSpPr>
          <p:cNvPr id="16399" name="Rectangle 1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971800"/>
            <a:ext cx="8686800" cy="4114800"/>
          </a:xfrm>
        </p:spPr>
        <p:txBody>
          <a:bodyPr/>
          <a:lstStyle/>
          <a:p>
            <a:pPr eaLnBrk="1" hangingPunct="1">
              <a:buSzTx/>
              <a:buFont typeface="Wingdings" pitchFamily="2" charset="2"/>
              <a:buChar char="è"/>
            </a:pPr>
            <a:r>
              <a:rPr lang="fr-FR">
                <a:solidFill>
                  <a:schemeClr val="folHlink"/>
                </a:solidFill>
                <a:sym typeface="Symbol" pitchFamily="18" charset="2"/>
              </a:rPr>
              <a:t>Codage de source</a:t>
            </a:r>
            <a:r>
              <a:rPr lang="fr-FR">
                <a:solidFill>
                  <a:srgbClr val="FFFF99"/>
                </a:solidFill>
                <a:sym typeface="Symbol" pitchFamily="18" charset="2"/>
              </a:rPr>
              <a:t> </a:t>
            </a:r>
          </a:p>
          <a:p>
            <a:pPr lvl="1" eaLnBrk="1" hangingPunct="1">
              <a:buSzTx/>
              <a:buFont typeface="Wingdings" pitchFamily="2" charset="2"/>
              <a:buChar char="§"/>
            </a:pPr>
            <a:r>
              <a:rPr lang="fr-FR" u="sng">
                <a:sym typeface="Symbol" pitchFamily="18" charset="2"/>
              </a:rPr>
              <a:t>Objectif</a:t>
            </a:r>
            <a:r>
              <a:rPr lang="fr-FR">
                <a:sym typeface="Symbol" pitchFamily="18" charset="2"/>
              </a:rPr>
              <a:t> : représenter le message numérique sous forme concise en utilisant un minimum de symboles binaires</a:t>
            </a:r>
          </a:p>
          <a:p>
            <a:pPr lvl="1" eaLnBrk="1" hangingPunct="1">
              <a:buSzTx/>
              <a:buFont typeface="Wingdings" pitchFamily="2" charset="2"/>
              <a:buChar char="§"/>
            </a:pPr>
            <a:r>
              <a:rPr lang="fr-FR" u="sng">
                <a:sym typeface="Symbol" pitchFamily="18" charset="2"/>
              </a:rPr>
              <a:t>Moyens</a:t>
            </a:r>
            <a:r>
              <a:rPr lang="fr-FR">
                <a:sym typeface="Symbol" pitchFamily="18" charset="2"/>
              </a:rPr>
              <a:t> : techniques de compression</a:t>
            </a:r>
          </a:p>
          <a:p>
            <a:pPr lvl="1" eaLnBrk="1" hangingPunct="1">
              <a:buSzTx/>
              <a:buFont typeface="Wingdings" pitchFamily="2" charset="2"/>
              <a:buChar char="§"/>
            </a:pPr>
            <a:r>
              <a:rPr lang="fr-FR" u="sng">
                <a:sym typeface="Symbol" pitchFamily="18" charset="2"/>
              </a:rPr>
              <a:t>Effet</a:t>
            </a:r>
            <a:r>
              <a:rPr lang="fr-FR">
                <a:sym typeface="Symbol" pitchFamily="18" charset="2"/>
              </a:rPr>
              <a:t> : suite éléments binaires </a:t>
            </a:r>
            <a:r>
              <a:rPr lang="fr-FR" b="1">
                <a:sym typeface="Symbol" pitchFamily="18" charset="2"/>
              </a:rPr>
              <a:t>mutuellement indépendants</a:t>
            </a:r>
            <a:r>
              <a:rPr lang="fr-FR">
                <a:sym typeface="Symbol" pitchFamily="18" charset="2"/>
              </a:rPr>
              <a:t>, prenant les valeurs  1 et 0 avec les probabilités </a:t>
            </a:r>
            <a:r>
              <a:rPr lang="fr-FR" i="1">
                <a:sym typeface="Symbol" pitchFamily="18" charset="2"/>
              </a:rPr>
              <a:t>p</a:t>
            </a:r>
            <a:r>
              <a:rPr lang="fr-FR" i="1" baseline="-25000">
                <a:sym typeface="Symbol" pitchFamily="18" charset="2"/>
              </a:rPr>
              <a:t>1</a:t>
            </a:r>
            <a:r>
              <a:rPr lang="fr-FR">
                <a:sym typeface="Symbol" pitchFamily="18" charset="2"/>
              </a:rPr>
              <a:t> et </a:t>
            </a:r>
            <a:r>
              <a:rPr lang="fr-FR" i="1">
                <a:sym typeface="Symbol" pitchFamily="18" charset="2"/>
              </a:rPr>
              <a:t>p</a:t>
            </a:r>
            <a:r>
              <a:rPr lang="fr-FR" i="1" baseline="-25000">
                <a:sym typeface="Symbol" pitchFamily="18" charset="2"/>
              </a:rPr>
              <a:t>0  		</a:t>
            </a:r>
            <a:r>
              <a:rPr lang="fr-FR" i="1">
                <a:sym typeface="Symbol" pitchFamily="18" charset="2"/>
              </a:rPr>
              <a:t>(source i-i-d)</a:t>
            </a:r>
          </a:p>
          <a:p>
            <a:pPr eaLnBrk="1" hangingPunct="1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55D3F3-0FB5-4822-AE9A-E786429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11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9" grpId="0" build="p" bldLvl="3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>
                <a:solidFill>
                  <a:srgbClr val="FF6140"/>
                </a:solidFill>
              </a:rPr>
              <a:t>I.2 Chaîne de Transmission (6)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7162" y="1535113"/>
            <a:ext cx="1187767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fr-FR" dirty="0"/>
              <a:t>Exemple du signal de parole 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Ø"/>
            </a:pPr>
            <a:r>
              <a:rPr lang="fr-FR" dirty="0"/>
              <a:t>Pour le GSM </a:t>
            </a:r>
            <a:r>
              <a:rPr lang="fr-FR" dirty="0">
                <a:sym typeface="Wingdings" pitchFamily="2" charset="2"/>
              </a:rPr>
              <a:t></a:t>
            </a:r>
            <a:r>
              <a:rPr lang="fr-FR" dirty="0">
                <a:sym typeface="Monotype Sorts" pitchFamily="2" charset="2"/>
              </a:rPr>
              <a:t> 13 </a:t>
            </a:r>
            <a:r>
              <a:rPr lang="fr-FR" dirty="0" err="1">
                <a:sym typeface="Monotype Sorts" pitchFamily="2" charset="2"/>
              </a:rPr>
              <a:t>kbits/s</a:t>
            </a:r>
            <a:r>
              <a:rPr lang="fr-FR" dirty="0">
                <a:sym typeface="Monotype Sorts" pitchFamily="2" charset="2"/>
              </a:rPr>
              <a:t> (faible dégradation de la qualité subjective de la parole)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Ø"/>
            </a:pPr>
            <a:r>
              <a:rPr lang="fr-FR" dirty="0">
                <a:sym typeface="Monotype Sorts" pitchFamily="2" charset="2"/>
              </a:rPr>
              <a:t>Etudes en cours </a:t>
            </a:r>
            <a:r>
              <a:rPr lang="fr-FR" dirty="0">
                <a:sym typeface="Wingdings" pitchFamily="2" charset="2"/>
              </a:rPr>
              <a:t></a:t>
            </a:r>
            <a:r>
              <a:rPr lang="fr-FR" dirty="0">
                <a:sym typeface="Monotype Sorts" pitchFamily="2" charset="2"/>
              </a:rPr>
              <a:t> 5 </a:t>
            </a:r>
            <a:r>
              <a:rPr lang="fr-FR" dirty="0" err="1">
                <a:sym typeface="Monotype Sorts" pitchFamily="2" charset="2"/>
              </a:rPr>
              <a:t>kbits/s</a:t>
            </a:r>
            <a:r>
              <a:rPr lang="fr-FR" dirty="0">
                <a:sym typeface="Monotype Sorts" pitchFamily="2" charset="2"/>
              </a:rPr>
              <a:t> (qualité acceptable pour certaines applications)</a:t>
            </a:r>
          </a:p>
          <a:p>
            <a:pPr lvl="1" eaLnBrk="1" hangingPunct="1">
              <a:lnSpc>
                <a:spcPct val="90000"/>
              </a:lnSpc>
              <a:buClr>
                <a:srgbClr val="FFFF00"/>
              </a:buClr>
              <a:buSzPct val="75000"/>
              <a:buFont typeface="Wingdings" pitchFamily="2" charset="2"/>
              <a:buChar char="§"/>
            </a:pPr>
            <a:endParaRPr lang="fr-FR" dirty="0">
              <a:sym typeface="Monotype Sorts" pitchFamily="2" charset="2"/>
            </a:endParaRP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fr-FR" dirty="0"/>
              <a:t>Autre exemple : signal vidéo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Ø"/>
            </a:pPr>
            <a:r>
              <a:rPr lang="fr-FR" dirty="0"/>
              <a:t>Compression de 243 Mbits/s à 8Mbits/s sans altération de la qualité subjective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Ø"/>
            </a:pPr>
            <a:r>
              <a:rPr lang="fr-FR" dirty="0"/>
              <a:t>Visiophone : 64 </a:t>
            </a:r>
            <a:r>
              <a:rPr lang="fr-FR" dirty="0" err="1"/>
              <a:t>kbits/s</a:t>
            </a:r>
            <a:r>
              <a:rPr lang="fr-FR" dirty="0"/>
              <a:t> mais dégradation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7EA629-76C9-4DF2-ADB5-56FE10B0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12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dirty="0">
                <a:solidFill>
                  <a:srgbClr val="FF6140"/>
                </a:solidFill>
              </a:rPr>
              <a:t>I.2 Chaîne de Transmission (7)</a:t>
            </a:r>
          </a:p>
        </p:txBody>
      </p:sp>
      <p:sp>
        <p:nvSpPr>
          <p:cNvPr id="23563" name="Rectangle 11"/>
          <p:cNvSpPr>
            <a:spLocks noGrp="1" noChangeArrowheads="1"/>
          </p:cNvSpPr>
          <p:nvPr>
            <p:ph type="body" idx="4294967295"/>
          </p:nvPr>
        </p:nvSpPr>
        <p:spPr>
          <a:xfrm>
            <a:off x="-1" y="2514600"/>
            <a:ext cx="11858625" cy="35623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è"/>
              <a:tabLst>
                <a:tab pos="2095500" algn="l"/>
              </a:tabLst>
            </a:pPr>
            <a:r>
              <a:rPr lang="fr-FR" dirty="0">
                <a:solidFill>
                  <a:schemeClr val="folHlink"/>
                </a:solidFill>
              </a:rPr>
              <a:t>Codage de canal (codage correcteur d’erreurs)</a:t>
            </a:r>
          </a:p>
          <a:p>
            <a:pPr lvl="1" eaLnBrk="1" hangingPunct="1">
              <a:lnSpc>
                <a:spcPct val="90000"/>
              </a:lnSpc>
              <a:buSzPct val="70000"/>
              <a:buFont typeface="Wingdings" pitchFamily="2" charset="2"/>
              <a:buChar char="§"/>
              <a:tabLst>
                <a:tab pos="2095500" algn="l"/>
              </a:tabLst>
            </a:pPr>
            <a:r>
              <a:rPr lang="fr-FR" dirty="0">
                <a:sym typeface="Symbol" pitchFamily="18" charset="2"/>
              </a:rPr>
              <a:t>Spécifique aux communications numériques</a:t>
            </a:r>
          </a:p>
          <a:p>
            <a:pPr lvl="1" eaLnBrk="1" hangingPunct="1">
              <a:lnSpc>
                <a:spcPct val="90000"/>
              </a:lnSpc>
              <a:buSzPct val="70000"/>
              <a:buFont typeface="Wingdings" pitchFamily="2" charset="2"/>
              <a:buChar char="§"/>
              <a:tabLst>
                <a:tab pos="2095500" algn="l"/>
              </a:tabLst>
            </a:pPr>
            <a:r>
              <a:rPr lang="fr-FR" u="sng" dirty="0">
                <a:sym typeface="Symbol" pitchFamily="18" charset="2"/>
              </a:rPr>
              <a:t>Pourquoi le codage de canal ?</a:t>
            </a:r>
            <a:r>
              <a:rPr lang="fr-FR" dirty="0">
                <a:sym typeface="Symbol" pitchFamily="18" charset="2"/>
              </a:rPr>
              <a:t> : </a:t>
            </a:r>
          </a:p>
          <a:p>
            <a:pPr lvl="1" eaLnBrk="1" hangingPunct="1">
              <a:lnSpc>
                <a:spcPct val="90000"/>
              </a:lnSpc>
              <a:buSzPct val="70000"/>
              <a:buFont typeface="Wingdings" pitchFamily="2" charset="2"/>
              <a:buChar char="§"/>
              <a:tabLst>
                <a:tab pos="2095500" algn="l"/>
              </a:tabLst>
            </a:pPr>
            <a:r>
              <a:rPr lang="fr-FR" dirty="0">
                <a:sym typeface="Symbol" pitchFamily="18" charset="2"/>
              </a:rPr>
              <a:t>Pour combattre les erreurs de transmission dues aux perturbations du canal</a:t>
            </a:r>
          </a:p>
          <a:p>
            <a:pPr lvl="1" eaLnBrk="1" hangingPunct="1">
              <a:lnSpc>
                <a:spcPct val="90000"/>
              </a:lnSpc>
              <a:buSzPct val="70000"/>
              <a:buFont typeface="Wingdings" pitchFamily="2" charset="2"/>
              <a:buChar char="§"/>
              <a:tabLst>
                <a:tab pos="2095500" algn="l"/>
              </a:tabLst>
            </a:pPr>
            <a:r>
              <a:rPr lang="fr-FR" u="sng" dirty="0">
                <a:sym typeface="Symbol" pitchFamily="18" charset="2"/>
              </a:rPr>
              <a:t>Objectifs</a:t>
            </a:r>
            <a:r>
              <a:rPr lang="fr-FR" dirty="0">
                <a:sym typeface="Symbol" pitchFamily="18" charset="2"/>
              </a:rPr>
              <a:t> : améliorer la qualité de la transmission</a:t>
            </a:r>
            <a:endParaRPr lang="fr-FR" u="sng" dirty="0"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  <a:buSzPct val="70000"/>
              <a:buFont typeface="Wingdings" pitchFamily="2" charset="2"/>
              <a:buChar char="§"/>
              <a:tabLst>
                <a:tab pos="2095500" algn="l"/>
              </a:tabLst>
            </a:pPr>
            <a:r>
              <a:rPr lang="fr-FR" u="sng" dirty="0">
                <a:sym typeface="Symbol" pitchFamily="18" charset="2"/>
              </a:rPr>
              <a:t>Moyens</a:t>
            </a:r>
            <a:r>
              <a:rPr lang="fr-FR" dirty="0">
                <a:sym typeface="Symbol" pitchFamily="18" charset="2"/>
              </a:rPr>
              <a:t> : insertion dans le message d’éléments binaires de redondance selon une loi connue</a:t>
            </a:r>
            <a:endParaRPr lang="fr-FR" dirty="0"/>
          </a:p>
        </p:txBody>
      </p:sp>
      <p:grpSp>
        <p:nvGrpSpPr>
          <p:cNvPr id="12292" name="Group 10"/>
          <p:cNvGrpSpPr>
            <a:grpSpLocks/>
          </p:cNvGrpSpPr>
          <p:nvPr/>
        </p:nvGrpSpPr>
        <p:grpSpPr bwMode="auto">
          <a:xfrm>
            <a:off x="1828800" y="1371600"/>
            <a:ext cx="3886200" cy="990600"/>
            <a:chOff x="192" y="960"/>
            <a:chExt cx="2448" cy="624"/>
          </a:xfrm>
        </p:grpSpPr>
        <p:sp>
          <p:nvSpPr>
            <p:cNvPr id="12300" name="Rectangle 3"/>
            <p:cNvSpPr>
              <a:spLocks noChangeArrowheads="1"/>
            </p:cNvSpPr>
            <p:nvPr/>
          </p:nvSpPr>
          <p:spPr bwMode="auto">
            <a:xfrm>
              <a:off x="192" y="960"/>
              <a:ext cx="1056" cy="6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 b="1">
                  <a:solidFill>
                    <a:srgbClr val="3333CC"/>
                  </a:solidFill>
                  <a:latin typeface="Times New Roman" pitchFamily="18" charset="0"/>
                  <a:cs typeface="Arial" charset="0"/>
                </a:rPr>
                <a:t>Source de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 b="1">
                  <a:solidFill>
                    <a:srgbClr val="3333CC"/>
                  </a:solidFill>
                  <a:latin typeface="Times New Roman" pitchFamily="18" charset="0"/>
                  <a:cs typeface="Arial" charset="0"/>
                </a:rPr>
                <a:t>message</a:t>
              </a:r>
              <a:endParaRPr lang="fr-FR" sz="2400">
                <a:solidFill>
                  <a:srgbClr val="3333CC"/>
                </a:solidFill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12301" name="Group 4"/>
            <p:cNvGrpSpPr>
              <a:grpSpLocks/>
            </p:cNvGrpSpPr>
            <p:nvPr/>
          </p:nvGrpSpPr>
          <p:grpSpPr bwMode="auto">
            <a:xfrm>
              <a:off x="1248" y="960"/>
              <a:ext cx="1392" cy="624"/>
              <a:chOff x="1248" y="960"/>
              <a:chExt cx="1392" cy="624"/>
            </a:xfrm>
          </p:grpSpPr>
          <p:sp>
            <p:nvSpPr>
              <p:cNvPr id="12302" name="Rectangle 5"/>
              <p:cNvSpPr>
                <a:spLocks noChangeArrowheads="1"/>
              </p:cNvSpPr>
              <p:nvPr/>
            </p:nvSpPr>
            <p:spPr bwMode="auto">
              <a:xfrm>
                <a:off x="1584" y="960"/>
                <a:ext cx="1056" cy="62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sz="2400" b="1">
                    <a:solidFill>
                      <a:srgbClr val="3333CC"/>
                    </a:solidFill>
                    <a:latin typeface="Times New Roman" pitchFamily="18" charset="0"/>
                    <a:cs typeface="Arial" charset="0"/>
                  </a:rPr>
                  <a:t>Codeur de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sz="2400" b="1">
                    <a:solidFill>
                      <a:srgbClr val="3333CC"/>
                    </a:solidFill>
                    <a:latin typeface="Times New Roman" pitchFamily="18" charset="0"/>
                    <a:cs typeface="Arial" charset="0"/>
                  </a:rPr>
                  <a:t>source</a:t>
                </a:r>
              </a:p>
            </p:txBody>
          </p:sp>
          <p:sp>
            <p:nvSpPr>
              <p:cNvPr id="12303" name="Line 6"/>
              <p:cNvSpPr>
                <a:spLocks noChangeShapeType="1"/>
              </p:cNvSpPr>
              <p:nvPr/>
            </p:nvSpPr>
            <p:spPr bwMode="auto">
              <a:xfrm>
                <a:off x="1248" y="124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fr-FR">
                  <a:solidFill>
                    <a:srgbClr val="000000"/>
                  </a:solidFill>
                  <a:latin typeface="Tahoma" pitchFamily="34" charset="0"/>
                  <a:cs typeface="Arial" charset="0"/>
                </a:endParaRPr>
              </a:p>
            </p:txBody>
          </p:sp>
        </p:grpSp>
      </p:grp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5715000" y="1371600"/>
            <a:ext cx="2209800" cy="990600"/>
            <a:chOff x="2640" y="960"/>
            <a:chExt cx="1392" cy="624"/>
          </a:xfrm>
        </p:grpSpPr>
        <p:sp>
          <p:nvSpPr>
            <p:cNvPr id="12298" name="Rectangle 8"/>
            <p:cNvSpPr>
              <a:spLocks noChangeArrowheads="1"/>
            </p:cNvSpPr>
            <p:nvPr/>
          </p:nvSpPr>
          <p:spPr bwMode="auto">
            <a:xfrm>
              <a:off x="2976" y="960"/>
              <a:ext cx="1056" cy="6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 b="1">
                  <a:solidFill>
                    <a:srgbClr val="3333CC"/>
                  </a:solidFill>
                  <a:latin typeface="Times New Roman" pitchFamily="18" charset="0"/>
                  <a:cs typeface="Arial" charset="0"/>
                </a:rPr>
                <a:t>Codeur de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 b="1">
                  <a:solidFill>
                    <a:srgbClr val="3333CC"/>
                  </a:solidFill>
                  <a:latin typeface="Times New Roman" pitchFamily="18" charset="0"/>
                  <a:cs typeface="Arial" charset="0"/>
                </a:rPr>
                <a:t>canal</a:t>
              </a:r>
              <a:endParaRPr lang="fr-FR" sz="2400">
                <a:solidFill>
                  <a:srgbClr val="3333CC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2299" name="Line 9"/>
            <p:cNvSpPr>
              <a:spLocks noChangeShapeType="1"/>
            </p:cNvSpPr>
            <p:nvPr/>
          </p:nvSpPr>
          <p:spPr bwMode="auto">
            <a:xfrm>
              <a:off x="2640" y="12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8001001" y="1080133"/>
            <a:ext cx="2285999" cy="1385192"/>
            <a:chOff x="4080" y="632"/>
            <a:chExt cx="2028" cy="1012"/>
          </a:xfrm>
        </p:grpSpPr>
        <p:sp>
          <p:nvSpPr>
            <p:cNvPr id="23565" name="Text Box 13"/>
            <p:cNvSpPr txBox="1">
              <a:spLocks noChangeArrowheads="1"/>
            </p:cNvSpPr>
            <p:nvPr/>
          </p:nvSpPr>
          <p:spPr bwMode="auto">
            <a:xfrm>
              <a:off x="4416" y="632"/>
              <a:ext cx="1692" cy="6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b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fr-FR" sz="24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Arial" charset="0"/>
                </a:rPr>
                <a:t>Débit nécessaire </a:t>
              </a:r>
              <a:r>
                <a:rPr kumimoji="1" lang="fr-FR" sz="24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Arial" charset="0"/>
                </a:rPr>
                <a:t> </a:t>
              </a:r>
              <a:r>
                <a:rPr kumimoji="1" lang="fr-FR" sz="24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Arial" charset="0"/>
                </a:rPr>
                <a:t>:</a:t>
              </a:r>
              <a:endParaRPr kumimoji="1" lang="fr-FR" sz="4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endParaRPr>
            </a:p>
          </p:txBody>
        </p:sp>
        <p:graphicFrame>
          <p:nvGraphicFramePr>
            <p:cNvPr id="12290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0823823"/>
                </p:ext>
              </p:extLst>
            </p:nvPr>
          </p:nvGraphicFramePr>
          <p:xfrm>
            <a:off x="4621" y="1199"/>
            <a:ext cx="1487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Équation" r:id="rId4" imgW="558720" imgH="177480" progId="Equation.3">
                    <p:embed/>
                  </p:oleObj>
                </mc:Choice>
                <mc:Fallback>
                  <p:oleObj name="Équation" r:id="rId4" imgW="558720" imgH="177480" progId="Equation.3">
                    <p:embed/>
                    <p:pic>
                      <p:nvPicPr>
                        <p:cNvPr id="1229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1" y="1199"/>
                          <a:ext cx="1487" cy="445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7" name="Line 15"/>
            <p:cNvSpPr>
              <a:spLocks noChangeShapeType="1"/>
            </p:cNvSpPr>
            <p:nvPr/>
          </p:nvSpPr>
          <p:spPr bwMode="auto">
            <a:xfrm>
              <a:off x="4080" y="1248"/>
              <a:ext cx="336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8891677-13E9-49E8-84E7-5D0B870B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13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3" grpId="0" build="p" bldLvl="3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dirty="0">
                <a:solidFill>
                  <a:srgbClr val="FF6140"/>
                </a:solidFill>
              </a:rPr>
              <a:t>I.2 Chaîne de Transmission (8)</a:t>
            </a:r>
          </a:p>
        </p:txBody>
      </p:sp>
      <p:sp>
        <p:nvSpPr>
          <p:cNvPr id="94211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342899" y="1295400"/>
            <a:ext cx="11134725" cy="4705350"/>
          </a:xfrm>
        </p:spPr>
        <p:txBody>
          <a:bodyPr/>
          <a:lstStyle/>
          <a:p>
            <a:pPr lvl="1" eaLnBrk="1" hangingPunct="1">
              <a:buSzPct val="70000"/>
              <a:buFont typeface="Wingdings" pitchFamily="2" charset="2"/>
              <a:buChar char="§"/>
            </a:pPr>
            <a:r>
              <a:rPr lang="fr-FR" u="sng" dirty="0">
                <a:sym typeface="Symbol" pitchFamily="18" charset="2"/>
              </a:rPr>
              <a:t>Effets</a:t>
            </a:r>
            <a:r>
              <a:rPr lang="fr-FR" dirty="0">
                <a:sym typeface="Symbol" pitchFamily="18" charset="2"/>
              </a:rPr>
              <a:t> : </a:t>
            </a:r>
          </a:p>
          <a:p>
            <a:pPr lvl="2">
              <a:buSzPct val="70000"/>
              <a:buFont typeface="Wingdings" pitchFamily="2" charset="2"/>
              <a:buChar char="§"/>
            </a:pPr>
            <a:r>
              <a:rPr lang="fr-FR" dirty="0">
                <a:sym typeface="Symbol" pitchFamily="18" charset="2"/>
              </a:rPr>
              <a:t> Possibilité de détecter et de corriger les erreurs</a:t>
            </a:r>
          </a:p>
          <a:p>
            <a:pPr lvl="2">
              <a:buSzPct val="70000"/>
              <a:buFont typeface="Wingdings" pitchFamily="2" charset="2"/>
              <a:buChar char="§"/>
            </a:pPr>
            <a:r>
              <a:rPr lang="fr-FR" dirty="0">
                <a:sym typeface="Symbol" pitchFamily="18" charset="2"/>
              </a:rPr>
              <a:t>Complexité des équipements et coût accrus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7DC14F-15CD-4DED-925D-0D220FA2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14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>
                <a:solidFill>
                  <a:srgbClr val="FF6140"/>
                </a:solidFill>
              </a:rPr>
              <a:t>I.2 Chaîne de Transmission (9)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6819" y="1206501"/>
            <a:ext cx="8763000" cy="4648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fr-FR" dirty="0">
                <a:solidFill>
                  <a:schemeClr val="folHlink"/>
                </a:solidFill>
              </a:rPr>
              <a:t>Codage de canal (suite)</a:t>
            </a:r>
          </a:p>
          <a:p>
            <a:pPr lvl="1" eaLnBrk="1" hangingPunct="1">
              <a:buClr>
                <a:schemeClr val="folHlink"/>
              </a:buClr>
              <a:buSzPct val="70000"/>
              <a:buFont typeface="Wingdings" pitchFamily="2" charset="2"/>
              <a:buChar char="Ø"/>
            </a:pPr>
            <a:r>
              <a:rPr lang="fr-FR" sz="3200" dirty="0"/>
              <a:t> Création d’un mot code</a:t>
            </a:r>
          </a:p>
          <a:p>
            <a:pPr lvl="1" eaLnBrk="1" hangingPunct="1">
              <a:buClr>
                <a:srgbClr val="FFFF00"/>
              </a:buClr>
              <a:buFont typeface="Monotype Sorts" pitchFamily="2" charset="2"/>
              <a:buNone/>
            </a:pPr>
            <a:r>
              <a:rPr lang="fr-FR" sz="3200" dirty="0"/>
              <a:t>mot d’information + redondance = mot code</a:t>
            </a:r>
          </a:p>
          <a:p>
            <a:pPr eaLnBrk="1" hangingPunct="1"/>
            <a:endParaRPr lang="fr-FR" dirty="0"/>
          </a:p>
        </p:txBody>
      </p:sp>
      <p:sp>
        <p:nvSpPr>
          <p:cNvPr id="132100" name="AutoShape 4"/>
          <p:cNvSpPr>
            <a:spLocks noChangeArrowheads="1"/>
          </p:cNvSpPr>
          <p:nvPr/>
        </p:nvSpPr>
        <p:spPr bwMode="auto">
          <a:xfrm>
            <a:off x="5314950" y="3099480"/>
            <a:ext cx="1066800" cy="990600"/>
          </a:xfrm>
          <a:prstGeom prst="downArrowCallout">
            <a:avLst>
              <a:gd name="adj1" fmla="val 26923"/>
              <a:gd name="adj2" fmla="val 26923"/>
              <a:gd name="adj3" fmla="val 16667"/>
              <a:gd name="adj4" fmla="val 66667"/>
            </a:avLst>
          </a:prstGeom>
          <a:solidFill>
            <a:srgbClr val="CCFFCC"/>
          </a:soli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504950" y="3099481"/>
            <a:ext cx="3657600" cy="1052513"/>
            <a:chOff x="96" y="2112"/>
            <a:chExt cx="2304" cy="663"/>
          </a:xfrm>
        </p:grpSpPr>
        <p:sp>
          <p:nvSpPr>
            <p:cNvPr id="13327" name="Line 5"/>
            <p:cNvSpPr>
              <a:spLocks noChangeShapeType="1"/>
            </p:cNvSpPr>
            <p:nvPr/>
          </p:nvSpPr>
          <p:spPr bwMode="auto">
            <a:xfrm>
              <a:off x="1536" y="2304"/>
              <a:ext cx="864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32102" name="Text Box 6"/>
            <p:cNvSpPr txBox="1">
              <a:spLocks noChangeArrowheads="1"/>
            </p:cNvSpPr>
            <p:nvPr/>
          </p:nvSpPr>
          <p:spPr bwMode="auto">
            <a:xfrm>
              <a:off x="240" y="2112"/>
              <a:ext cx="126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fr-FR" sz="2800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Arial" charset="0"/>
                </a:rPr>
                <a:t>k  </a:t>
              </a:r>
              <a:r>
                <a:rPr kumimoji="1" lang="fr-FR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Arial" charset="0"/>
                </a:rPr>
                <a:t>éléments</a:t>
              </a:r>
            </a:p>
          </p:txBody>
        </p:sp>
        <p:sp>
          <p:nvSpPr>
            <p:cNvPr id="132105" name="Text Box 9"/>
            <p:cNvSpPr txBox="1">
              <a:spLocks noChangeArrowheads="1"/>
            </p:cNvSpPr>
            <p:nvPr/>
          </p:nvSpPr>
          <p:spPr bwMode="auto">
            <a:xfrm>
              <a:off x="96" y="2448"/>
              <a:ext cx="16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fr-FR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Arial" charset="0"/>
                </a:rPr>
                <a:t>m=[m</a:t>
              </a:r>
              <a:r>
                <a:rPr kumimoji="1" lang="fr-FR" sz="28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Arial" charset="0"/>
                </a:rPr>
                <a:t>0</a:t>
              </a:r>
              <a:r>
                <a:rPr kumimoji="1" lang="fr-FR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Arial" charset="0"/>
                </a:rPr>
                <a:t> ... m</a:t>
              </a:r>
              <a:r>
                <a:rPr kumimoji="1" lang="fr-FR" sz="28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Arial" charset="0"/>
                </a:rPr>
                <a:t>k-1</a:t>
              </a:r>
              <a:r>
                <a:rPr kumimoji="1" lang="fr-FR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Arial" charset="0"/>
                </a:rPr>
                <a:t>]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610350" y="3102656"/>
            <a:ext cx="3886200" cy="519113"/>
            <a:chOff x="3312" y="2112"/>
            <a:chExt cx="2448" cy="327"/>
          </a:xfrm>
        </p:grpSpPr>
        <p:sp>
          <p:nvSpPr>
            <p:cNvPr id="13325" name="Line 8"/>
            <p:cNvSpPr>
              <a:spLocks noChangeShapeType="1"/>
            </p:cNvSpPr>
            <p:nvPr/>
          </p:nvSpPr>
          <p:spPr bwMode="auto">
            <a:xfrm rot="-10792042">
              <a:off x="3312" y="2304"/>
              <a:ext cx="864" cy="1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32106" name="Text Box 10"/>
            <p:cNvSpPr txBox="1">
              <a:spLocks noChangeArrowheads="1"/>
            </p:cNvSpPr>
            <p:nvPr/>
          </p:nvSpPr>
          <p:spPr bwMode="auto">
            <a:xfrm>
              <a:off x="4293" y="2112"/>
              <a:ext cx="146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fr-FR" sz="2800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Arial" charset="0"/>
                </a:rPr>
                <a:t>n-k  </a:t>
              </a:r>
              <a:r>
                <a:rPr kumimoji="1" lang="fr-FR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Arial" charset="0"/>
                </a:rPr>
                <a:t>éléments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857751" y="4166281"/>
            <a:ext cx="2238375" cy="976313"/>
            <a:chOff x="2208" y="2784"/>
            <a:chExt cx="1410" cy="615"/>
          </a:xfrm>
        </p:grpSpPr>
        <p:sp>
          <p:nvSpPr>
            <p:cNvPr id="132103" name="Text Box 7"/>
            <p:cNvSpPr txBox="1">
              <a:spLocks noChangeArrowheads="1"/>
            </p:cNvSpPr>
            <p:nvPr/>
          </p:nvSpPr>
          <p:spPr bwMode="auto">
            <a:xfrm>
              <a:off x="2256" y="2784"/>
              <a:ext cx="12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fr-FR" sz="2800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Arial" charset="0"/>
                </a:rPr>
                <a:t>n</a:t>
              </a:r>
              <a:r>
                <a:rPr kumimoji="1" lang="fr-FR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Arial" charset="0"/>
                </a:rPr>
                <a:t>  éléments</a:t>
              </a:r>
            </a:p>
          </p:txBody>
        </p:sp>
        <p:sp>
          <p:nvSpPr>
            <p:cNvPr id="132107" name="Text Box 11"/>
            <p:cNvSpPr txBox="1">
              <a:spLocks noChangeArrowheads="1"/>
            </p:cNvSpPr>
            <p:nvPr/>
          </p:nvSpPr>
          <p:spPr bwMode="auto">
            <a:xfrm>
              <a:off x="2208" y="3072"/>
              <a:ext cx="141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fr-FR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Arial" charset="0"/>
                </a:rPr>
                <a:t>c=[c</a:t>
              </a:r>
              <a:r>
                <a:rPr kumimoji="1" lang="fr-FR" sz="28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Arial" charset="0"/>
                </a:rPr>
                <a:t>0</a:t>
              </a:r>
              <a:r>
                <a:rPr kumimoji="1" lang="fr-FR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Arial" charset="0"/>
                </a:rPr>
                <a:t> ... c</a:t>
              </a:r>
              <a:r>
                <a:rPr kumimoji="1" lang="fr-FR" sz="28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Arial" charset="0"/>
                </a:rPr>
                <a:t>n-1</a:t>
              </a:r>
              <a:r>
                <a:rPr kumimoji="1" lang="fr-FR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Arial" charset="0"/>
                </a:rPr>
                <a:t>]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167189" y="4904469"/>
            <a:ext cx="5983287" cy="1068387"/>
            <a:chOff x="1500" y="3536"/>
            <a:chExt cx="3769" cy="673"/>
          </a:xfrm>
        </p:grpSpPr>
        <p:sp>
          <p:nvSpPr>
            <p:cNvPr id="132108" name="Text Box 12"/>
            <p:cNvSpPr txBox="1">
              <a:spLocks noChangeArrowheads="1"/>
            </p:cNvSpPr>
            <p:nvPr/>
          </p:nvSpPr>
          <p:spPr bwMode="auto">
            <a:xfrm>
              <a:off x="1500" y="3793"/>
              <a:ext cx="25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fr-FR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Arial" charset="0"/>
                  <a:sym typeface="Wingdings" pitchFamily="2" charset="2"/>
                </a:rPr>
                <a:t> </a:t>
              </a:r>
              <a:r>
                <a:rPr kumimoji="1" lang="fr-FR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Arial" charset="0"/>
                </a:rPr>
                <a:t>Rendement du code :</a:t>
              </a:r>
            </a:p>
          </p:txBody>
        </p:sp>
        <p:graphicFrame>
          <p:nvGraphicFramePr>
            <p:cNvPr id="13314" name="Object 13"/>
            <p:cNvGraphicFramePr>
              <a:graphicFrameLocks noChangeAspect="1"/>
            </p:cNvGraphicFramePr>
            <p:nvPr/>
          </p:nvGraphicFramePr>
          <p:xfrm>
            <a:off x="4139" y="3536"/>
            <a:ext cx="1130" cy="6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Equation" r:id="rId4" imgW="660240" imgH="393480" progId="Equation.3">
                    <p:embed/>
                  </p:oleObj>
                </mc:Choice>
                <mc:Fallback>
                  <p:oleObj name="Equation" r:id="rId4" imgW="660240" imgH="393480" progId="Equation.3">
                    <p:embed/>
                    <p:pic>
                      <p:nvPicPr>
                        <p:cNvPr id="13314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9" y="3536"/>
                          <a:ext cx="1130" cy="673"/>
                        </a:xfrm>
                        <a:prstGeom prst="rect">
                          <a:avLst/>
                        </a:prstGeom>
                        <a:solidFill>
                          <a:schemeClr val="folHlink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80D8AA-4CD7-4EAC-AD25-78B6AF04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15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 bldLvl="2" autoUpdateAnimBg="0"/>
      <p:bldP spid="13210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dirty="0">
                <a:solidFill>
                  <a:srgbClr val="FF6140"/>
                </a:solidFill>
              </a:rPr>
              <a:t>I.2 Chaîne de Transmission (10)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14844" y="1292225"/>
            <a:ext cx="11953875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75000"/>
              <a:buFont typeface="Wingdings" pitchFamily="2" charset="2"/>
              <a:buChar char="Ø"/>
            </a:pPr>
            <a:r>
              <a:rPr lang="fr-FR" dirty="0"/>
              <a:t>Exemple simple de codage de canal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fr-FR" dirty="0"/>
              <a:t> Insertion d’un bit de parité tous les p éléments tel que la somme de ces (p+1) éléments soit paire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fr-FR" dirty="0"/>
              <a:t>Exemple </a:t>
            </a:r>
          </a:p>
          <a:p>
            <a:pPr marL="457200" lvl="1" indent="0" eaLnBrk="1" hangingPunct="1">
              <a:lnSpc>
                <a:spcPct val="90000"/>
              </a:lnSpc>
              <a:buClr>
                <a:schemeClr val="tx2"/>
              </a:buClr>
              <a:buNone/>
            </a:pPr>
            <a:r>
              <a:rPr lang="fr-FR" dirty="0"/>
              <a:t>			{1100101 1010111}</a:t>
            </a:r>
            <a:r>
              <a:rPr lang="fr-FR" dirty="0">
                <a:sym typeface="Wingdings" pitchFamily="2" charset="2"/>
              </a:rPr>
              <a:t></a:t>
            </a:r>
            <a:r>
              <a:rPr lang="fr-FR" dirty="0"/>
              <a:t>{1100101</a:t>
            </a:r>
            <a:r>
              <a:rPr lang="fr-FR" b="1" dirty="0">
                <a:solidFill>
                  <a:schemeClr val="hlink"/>
                </a:solidFill>
              </a:rPr>
              <a:t>0</a:t>
            </a:r>
            <a:r>
              <a:rPr lang="fr-FR" dirty="0"/>
              <a:t>1010111</a:t>
            </a:r>
            <a:r>
              <a:rPr lang="fr-FR" b="1" dirty="0">
                <a:solidFill>
                  <a:schemeClr val="hlink"/>
                </a:solidFill>
              </a:rPr>
              <a:t>1</a:t>
            </a:r>
            <a:r>
              <a:rPr lang="fr-FR" dirty="0"/>
              <a:t>}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ü"/>
            </a:pPr>
            <a:endParaRPr lang="fr-FR" dirty="0"/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fr-FR" dirty="0"/>
              <a:t> Le décodeur peut alors détecter toutes les erreurs en nombre impair parmi ces (p+1) éléments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fr-FR" dirty="0"/>
              <a:t> Ne permet pas de corriger </a:t>
            </a:r>
            <a:r>
              <a:rPr lang="fr-FR" dirty="0">
                <a:sym typeface="Wingdings" pitchFamily="2" charset="2"/>
              </a:rPr>
              <a:t></a:t>
            </a:r>
            <a:r>
              <a:rPr lang="fr-FR" dirty="0">
                <a:sym typeface="Monotype Sorts" pitchFamily="2" charset="2"/>
              </a:rPr>
              <a:t> retransmission</a:t>
            </a:r>
            <a:r>
              <a:rPr lang="fr-FR" dirty="0"/>
              <a:t>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2ACF0BD-B255-47D8-A672-9D201856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16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bldLvl="3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>
                <a:solidFill>
                  <a:srgbClr val="FF6140"/>
                </a:solidFill>
              </a:rPr>
              <a:t>I.2 Chaîne de Transmission (11)</a:t>
            </a:r>
          </a:p>
        </p:txBody>
      </p:sp>
      <p:sp>
        <p:nvSpPr>
          <p:cNvPr id="96259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104775" y="1238250"/>
            <a:ext cx="11725275" cy="51784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75000"/>
              <a:buFont typeface="Wingdings" pitchFamily="2" charset="2"/>
              <a:buChar char="Ø"/>
            </a:pPr>
            <a:r>
              <a:rPr lang="fr-FR" dirty="0"/>
              <a:t>Caractéristique fondamentale pour la détection/correction des erreurs : Distance de </a:t>
            </a:r>
            <a:r>
              <a:rPr lang="fr-FR" dirty="0" err="1"/>
              <a:t>Hamming</a:t>
            </a:r>
            <a:r>
              <a:rPr lang="fr-FR" dirty="0"/>
              <a:t> d’un code (1953)</a:t>
            </a:r>
          </a:p>
          <a:p>
            <a:pPr eaLnBrk="1" hangingPunct="1">
              <a:lnSpc>
                <a:spcPct val="90000"/>
              </a:lnSpc>
              <a:buSzPct val="75000"/>
              <a:buFont typeface="Wingdings" pitchFamily="2" charset="2"/>
              <a:buChar char="§"/>
            </a:pPr>
            <a:r>
              <a:rPr lang="fr-FR" dirty="0"/>
              <a:t>Elle mesure la distance entre deux mots binaires</a:t>
            </a:r>
          </a:p>
          <a:p>
            <a:pPr eaLnBrk="1" hangingPunct="1">
              <a:lnSpc>
                <a:spcPct val="90000"/>
              </a:lnSpc>
              <a:buSzPct val="75000"/>
              <a:buFont typeface="Wingdings" pitchFamily="2" charset="2"/>
              <a:buChar char="§"/>
            </a:pPr>
            <a:r>
              <a:rPr lang="fr-FR" dirty="0"/>
              <a:t>égale au nombre d’emplacements pour lesquels les mots ont des bits différents</a:t>
            </a:r>
          </a:p>
          <a:p>
            <a:pPr eaLnBrk="1" hangingPunct="1">
              <a:lnSpc>
                <a:spcPct val="90000"/>
              </a:lnSpc>
              <a:buSzPct val="75000"/>
              <a:buFont typeface="Wingdings" pitchFamily="2" charset="2"/>
              <a:buChar char="§"/>
            </a:pPr>
            <a:r>
              <a:rPr lang="fr-FR" u="sng" dirty="0"/>
              <a:t>Exemple</a:t>
            </a:r>
            <a:r>
              <a:rPr lang="fr-FR" dirty="0"/>
              <a:t> : </a:t>
            </a:r>
          </a:p>
          <a:p>
            <a:pPr marL="0" indent="0" eaLnBrk="1" hangingPunct="1">
              <a:lnSpc>
                <a:spcPct val="90000"/>
              </a:lnSpc>
              <a:buSzPct val="75000"/>
              <a:buNone/>
            </a:pPr>
            <a:r>
              <a:rPr lang="fr-FR" dirty="0"/>
              <a:t>	1101001  et   0101101 ont  une distance de </a:t>
            </a:r>
            <a:r>
              <a:rPr lang="fr-FR" dirty="0" err="1"/>
              <a:t>Hamming</a:t>
            </a:r>
            <a:r>
              <a:rPr lang="fr-FR" dirty="0"/>
              <a:t> égale à 2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C0119C7-1713-4A58-ACA4-C8B29970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17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>
                <a:solidFill>
                  <a:srgbClr val="FF6140"/>
                </a:solidFill>
              </a:rPr>
              <a:t>I.2 Chaîne de Transmission (12)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7162" y="1187481"/>
            <a:ext cx="11877675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fr-FR" sz="2400" u="sng" dirty="0">
                <a:solidFill>
                  <a:schemeClr val="folHlink"/>
                </a:solidFill>
              </a:rPr>
              <a:t>Règle de décodage</a:t>
            </a:r>
            <a:r>
              <a:rPr lang="fr-FR" sz="2400" dirty="0"/>
              <a:t> : </a:t>
            </a:r>
          </a:p>
          <a:p>
            <a:pPr marL="0" indent="0" eaLnBrk="1" hangingPunct="1">
              <a:lnSpc>
                <a:spcPct val="90000"/>
              </a:lnSpc>
              <a:buSzTx/>
              <a:buNone/>
            </a:pPr>
            <a:r>
              <a:rPr lang="fr-FR" sz="2400" dirty="0"/>
              <a:t>En présence d ’erreurs la règle consiste à rechercher le mot le + vraisemblable parmi l ’ensemble des mots possibles, c’est-à-dire celui qui a la distance de </a:t>
            </a:r>
            <a:r>
              <a:rPr lang="fr-FR" sz="2400" dirty="0" err="1"/>
              <a:t>Hamming</a:t>
            </a:r>
            <a:r>
              <a:rPr lang="fr-FR" sz="2400" dirty="0"/>
              <a:t> minimale du mot reçu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fr-FR" dirty="0"/>
              <a:t> devient vite difficile à mettre en œuvre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Char char="§"/>
            </a:pPr>
            <a:endParaRPr lang="fr-FR" sz="2400" u="sng" dirty="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fr-FR" sz="2400" u="sng" dirty="0">
                <a:solidFill>
                  <a:schemeClr val="folHlink"/>
                </a:solidFill>
              </a:rPr>
              <a:t>Propriétés</a:t>
            </a:r>
            <a:r>
              <a:rPr lang="fr-FR" sz="2400" dirty="0">
                <a:solidFill>
                  <a:schemeClr val="folHlink"/>
                </a:solidFill>
              </a:rPr>
              <a:t> </a:t>
            </a:r>
            <a:r>
              <a:rPr lang="fr-FR" sz="2400" dirty="0"/>
              <a:t>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fr-FR" dirty="0"/>
              <a:t> soit </a:t>
            </a:r>
            <a:r>
              <a:rPr lang="fr-FR" dirty="0" err="1"/>
              <a:t>d</a:t>
            </a:r>
            <a:r>
              <a:rPr lang="fr-FR" baseline="-25000" dirty="0" err="1"/>
              <a:t>min</a:t>
            </a:r>
            <a:r>
              <a:rPr lang="fr-FR" dirty="0"/>
              <a:t> distance minimale d’un code = distance de </a:t>
            </a:r>
            <a:r>
              <a:rPr lang="fr-FR" dirty="0" err="1"/>
              <a:t>Hamming</a:t>
            </a:r>
            <a:r>
              <a:rPr lang="fr-FR" dirty="0"/>
              <a:t> minimale entre ses mots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07F08F0-B382-45A0-8685-CD1FD285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18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dirty="0">
                <a:solidFill>
                  <a:srgbClr val="FF6140"/>
                </a:solidFill>
              </a:rPr>
              <a:t>I.2 Chaîne de Transmission (13)</a:t>
            </a:r>
          </a:p>
        </p:txBody>
      </p:sp>
      <p:sp>
        <p:nvSpPr>
          <p:cNvPr id="470020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14299" y="1088346"/>
            <a:ext cx="11548031" cy="5121954"/>
          </a:xfrm>
          <a:noFill/>
        </p:spPr>
        <p:txBody>
          <a:bodyPr/>
          <a:lstStyle/>
          <a:p>
            <a:pPr lvl="1" eaLnBrk="1" hangingPunct="1"/>
            <a:r>
              <a:rPr lang="fr-FR" sz="2400" dirty="0"/>
              <a:t>Cette méthode permet de détecter (dmin-1) erreurs et de corriger (dmin-1)/2 erreurs</a:t>
            </a:r>
          </a:p>
          <a:p>
            <a:pPr eaLnBrk="1" hangingPunct="1"/>
            <a:r>
              <a:rPr lang="fr-FR" sz="2800" u="sng" dirty="0"/>
              <a:t>Exemple</a:t>
            </a:r>
            <a:r>
              <a:rPr lang="fr-FR" sz="2800" dirty="0"/>
              <a:t> : un code à 4 mots possibles</a:t>
            </a:r>
          </a:p>
          <a:p>
            <a:pPr eaLnBrk="1" hangingPunct="1"/>
            <a:r>
              <a:rPr lang="fr-FR" sz="2800" dirty="0"/>
              <a:t>0000000000 , 0000011111 , 1111100000 et 	1111111111</a:t>
            </a:r>
          </a:p>
          <a:p>
            <a:pPr eaLnBrk="1" hangingPunct="1"/>
            <a:endParaRPr lang="fr-FR" sz="2800" dirty="0"/>
          </a:p>
          <a:p>
            <a:pPr eaLnBrk="1" hangingPunct="1"/>
            <a:r>
              <a:rPr lang="fr-FR" sz="2800" dirty="0" err="1"/>
              <a:t>dmin</a:t>
            </a:r>
            <a:r>
              <a:rPr lang="fr-FR" sz="2800" dirty="0"/>
              <a:t> ?</a:t>
            </a:r>
          </a:p>
          <a:p>
            <a:pPr eaLnBrk="1" hangingPunct="1"/>
            <a:r>
              <a:rPr lang="fr-FR" sz="2800" dirty="0"/>
              <a:t>On reçoit 0000000111 avec des erreurs ; quel est vraisemblablement le mot envoyé ?</a:t>
            </a:r>
          </a:p>
          <a:p>
            <a:pPr eaLnBrk="1" hangingPunct="1">
              <a:buFont typeface="Monotype Sorts" pitchFamily="2" charset="2"/>
              <a:buChar char="ä"/>
            </a:pPr>
            <a:endParaRPr lang="fr-FR" sz="28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081F68C-BBFC-4FF6-996F-76C3C32C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19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20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BDD2B5-95AA-491E-9FBC-EB9DAD03B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574" y="2616039"/>
            <a:ext cx="10864851" cy="1219231"/>
          </a:xfrm>
        </p:spPr>
        <p:txBody>
          <a:bodyPr/>
          <a:lstStyle/>
          <a:p>
            <a:pPr algn="ctr"/>
            <a:r>
              <a:rPr lang="fr-FR" dirty="0"/>
              <a:t>Chap. 2 Chaine de Transmission</a:t>
            </a:r>
          </a:p>
        </p:txBody>
      </p:sp>
    </p:spTree>
    <p:extLst>
      <p:ext uri="{BB962C8B-B14F-4D97-AF65-F5344CB8AC3E}">
        <p14:creationId xmlns:p14="http://schemas.microsoft.com/office/powerpoint/2010/main" val="136617451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dirty="0">
                <a:solidFill>
                  <a:srgbClr val="FF6140"/>
                </a:solidFill>
              </a:rPr>
              <a:t>I.2 Chaîne de Transmission (14)</a:t>
            </a:r>
          </a:p>
        </p:txBody>
      </p:sp>
      <p:grpSp>
        <p:nvGrpSpPr>
          <p:cNvPr id="99331" name="Group 14"/>
          <p:cNvGrpSpPr>
            <a:grpSpLocks/>
          </p:cNvGrpSpPr>
          <p:nvPr/>
        </p:nvGrpSpPr>
        <p:grpSpPr bwMode="auto">
          <a:xfrm>
            <a:off x="1828800" y="1524000"/>
            <a:ext cx="6096000" cy="990600"/>
            <a:chOff x="192" y="960"/>
            <a:chExt cx="3840" cy="624"/>
          </a:xfrm>
        </p:grpSpPr>
        <p:sp>
          <p:nvSpPr>
            <p:cNvPr id="99343" name="Rectangle 4"/>
            <p:cNvSpPr>
              <a:spLocks noChangeArrowheads="1"/>
            </p:cNvSpPr>
            <p:nvPr/>
          </p:nvSpPr>
          <p:spPr bwMode="auto">
            <a:xfrm>
              <a:off x="192" y="960"/>
              <a:ext cx="1056" cy="6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 b="1">
                  <a:solidFill>
                    <a:srgbClr val="3333CC"/>
                  </a:solidFill>
                  <a:latin typeface="Times New Roman" pitchFamily="18" charset="0"/>
                  <a:cs typeface="Arial" charset="0"/>
                </a:rPr>
                <a:t>Source de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 b="1">
                  <a:solidFill>
                    <a:srgbClr val="3333CC"/>
                  </a:solidFill>
                  <a:latin typeface="Times New Roman" pitchFamily="18" charset="0"/>
                  <a:cs typeface="Arial" charset="0"/>
                </a:rPr>
                <a:t>message</a:t>
              </a:r>
              <a:endParaRPr lang="fr-FR" sz="2400">
                <a:solidFill>
                  <a:srgbClr val="3333CC"/>
                </a:solidFill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99344" name="Group 5"/>
            <p:cNvGrpSpPr>
              <a:grpSpLocks/>
            </p:cNvGrpSpPr>
            <p:nvPr/>
          </p:nvGrpSpPr>
          <p:grpSpPr bwMode="auto">
            <a:xfrm>
              <a:off x="1248" y="960"/>
              <a:ext cx="1392" cy="624"/>
              <a:chOff x="1248" y="960"/>
              <a:chExt cx="1392" cy="624"/>
            </a:xfrm>
          </p:grpSpPr>
          <p:sp>
            <p:nvSpPr>
              <p:cNvPr id="99348" name="Rectangle 6"/>
              <p:cNvSpPr>
                <a:spLocks noChangeArrowheads="1"/>
              </p:cNvSpPr>
              <p:nvPr/>
            </p:nvSpPr>
            <p:spPr bwMode="auto">
              <a:xfrm>
                <a:off x="1584" y="960"/>
                <a:ext cx="1056" cy="62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sz="2400" b="1">
                    <a:solidFill>
                      <a:srgbClr val="3333CC"/>
                    </a:solidFill>
                    <a:latin typeface="Times New Roman" pitchFamily="18" charset="0"/>
                    <a:cs typeface="Arial" charset="0"/>
                  </a:rPr>
                  <a:t>Codeur de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sz="2400" b="1">
                    <a:solidFill>
                      <a:srgbClr val="3333CC"/>
                    </a:solidFill>
                    <a:latin typeface="Times New Roman" pitchFamily="18" charset="0"/>
                    <a:cs typeface="Arial" charset="0"/>
                  </a:rPr>
                  <a:t>source</a:t>
                </a:r>
              </a:p>
            </p:txBody>
          </p:sp>
          <p:sp>
            <p:nvSpPr>
              <p:cNvPr id="99349" name="Line 7"/>
              <p:cNvSpPr>
                <a:spLocks noChangeShapeType="1"/>
              </p:cNvSpPr>
              <p:nvPr/>
            </p:nvSpPr>
            <p:spPr bwMode="auto">
              <a:xfrm>
                <a:off x="1248" y="124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fr-FR">
                  <a:solidFill>
                    <a:srgbClr val="000000"/>
                  </a:solidFill>
                  <a:latin typeface="Tahoma" pitchFamily="34" charset="0"/>
                  <a:cs typeface="Arial" charset="0"/>
                </a:endParaRPr>
              </a:p>
            </p:txBody>
          </p:sp>
        </p:grpSp>
        <p:grpSp>
          <p:nvGrpSpPr>
            <p:cNvPr id="99345" name="Group 8"/>
            <p:cNvGrpSpPr>
              <a:grpSpLocks/>
            </p:cNvGrpSpPr>
            <p:nvPr/>
          </p:nvGrpSpPr>
          <p:grpSpPr bwMode="auto">
            <a:xfrm>
              <a:off x="2640" y="960"/>
              <a:ext cx="1392" cy="624"/>
              <a:chOff x="2640" y="960"/>
              <a:chExt cx="1392" cy="624"/>
            </a:xfrm>
          </p:grpSpPr>
          <p:sp>
            <p:nvSpPr>
              <p:cNvPr id="99346" name="Rectangle 9"/>
              <p:cNvSpPr>
                <a:spLocks noChangeArrowheads="1"/>
              </p:cNvSpPr>
              <p:nvPr/>
            </p:nvSpPr>
            <p:spPr bwMode="auto">
              <a:xfrm>
                <a:off x="2976" y="960"/>
                <a:ext cx="1056" cy="62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sz="2400" b="1">
                    <a:solidFill>
                      <a:srgbClr val="3333CC"/>
                    </a:solidFill>
                    <a:latin typeface="Times New Roman" pitchFamily="18" charset="0"/>
                    <a:cs typeface="Arial" charset="0"/>
                  </a:rPr>
                  <a:t>Codeur de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sz="2400" b="1">
                    <a:solidFill>
                      <a:srgbClr val="3333CC"/>
                    </a:solidFill>
                    <a:latin typeface="Times New Roman" pitchFamily="18" charset="0"/>
                    <a:cs typeface="Arial" charset="0"/>
                  </a:rPr>
                  <a:t>canal</a:t>
                </a:r>
                <a:endParaRPr lang="fr-FR" sz="2400">
                  <a:solidFill>
                    <a:srgbClr val="3333CC"/>
                  </a:solidFill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99347" name="Line 10"/>
              <p:cNvSpPr>
                <a:spLocks noChangeShapeType="1"/>
              </p:cNvSpPr>
              <p:nvPr/>
            </p:nvSpPr>
            <p:spPr bwMode="auto">
              <a:xfrm>
                <a:off x="2640" y="124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fr-FR">
                  <a:solidFill>
                    <a:srgbClr val="000000"/>
                  </a:solidFill>
                  <a:latin typeface="Tahoma" pitchFamily="34" charset="0"/>
                  <a:cs typeface="Arial" charset="0"/>
                </a:endParaRPr>
              </a:p>
            </p:txBody>
          </p:sp>
        </p:grp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7896225" y="1557338"/>
            <a:ext cx="2209800" cy="990600"/>
            <a:chOff x="4032" y="960"/>
            <a:chExt cx="1392" cy="624"/>
          </a:xfrm>
        </p:grpSpPr>
        <p:sp>
          <p:nvSpPr>
            <p:cNvPr id="99341" name="Rectangle 12"/>
            <p:cNvSpPr>
              <a:spLocks noChangeArrowheads="1"/>
            </p:cNvSpPr>
            <p:nvPr/>
          </p:nvSpPr>
          <p:spPr bwMode="auto">
            <a:xfrm>
              <a:off x="4368" y="960"/>
              <a:ext cx="1056" cy="6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 b="1">
                  <a:solidFill>
                    <a:srgbClr val="3333CC"/>
                  </a:solidFill>
                  <a:latin typeface="Times New Roman" pitchFamily="18" charset="0"/>
                  <a:cs typeface="Arial" charset="0"/>
                </a:rPr>
                <a:t>Emetteur</a:t>
              </a:r>
            </a:p>
          </p:txBody>
        </p:sp>
        <p:sp>
          <p:nvSpPr>
            <p:cNvPr id="99342" name="Line 13"/>
            <p:cNvSpPr>
              <a:spLocks noChangeShapeType="1"/>
            </p:cNvSpPr>
            <p:nvPr/>
          </p:nvSpPr>
          <p:spPr bwMode="auto">
            <a:xfrm>
              <a:off x="4032" y="12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343400" y="2514600"/>
            <a:ext cx="5715000" cy="1981200"/>
            <a:chOff x="1776" y="1584"/>
            <a:chExt cx="3600" cy="1248"/>
          </a:xfrm>
        </p:grpSpPr>
        <p:sp>
          <p:nvSpPr>
            <p:cNvPr id="99336" name="Rectangle 15"/>
            <p:cNvSpPr>
              <a:spLocks noChangeArrowheads="1"/>
            </p:cNvSpPr>
            <p:nvPr/>
          </p:nvSpPr>
          <p:spPr bwMode="auto">
            <a:xfrm>
              <a:off x="1776" y="2064"/>
              <a:ext cx="1296" cy="76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fr-FR" sz="2400" dirty="0">
                  <a:solidFill>
                    <a:srgbClr val="3333CC"/>
                  </a:solidFill>
                  <a:latin typeface="Times New Roman" pitchFamily="18" charset="0"/>
                  <a:cs typeface="Arial" charset="0"/>
                </a:rPr>
                <a:t>Codage en Ligne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fr-FR" sz="2400" dirty="0">
                <a:solidFill>
                  <a:srgbClr val="3333CC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8688" name="Rectangle 16"/>
            <p:cNvSpPr>
              <a:spLocks noChangeArrowheads="1"/>
            </p:cNvSpPr>
            <p:nvPr/>
          </p:nvSpPr>
          <p:spPr bwMode="auto">
            <a:xfrm>
              <a:off x="3648" y="2064"/>
              <a:ext cx="1296" cy="76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fr-FR" sz="2400">
                  <a:solidFill>
                    <a:srgbClr val="3333CC"/>
                  </a:solidFill>
                  <a:latin typeface="Times New Roman" pitchFamily="18" charset="0"/>
                  <a:cs typeface="Arial" charset="0"/>
                </a:rPr>
                <a:t>Amplification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fr-FR" sz="2400">
                  <a:solidFill>
                    <a:srgbClr val="3333CC"/>
                  </a:solidFill>
                  <a:latin typeface="Times New Roman" pitchFamily="18" charset="0"/>
                  <a:cs typeface="Arial" charset="0"/>
                </a:rPr>
                <a:t>Filtrage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fr-FR" sz="2400">
                  <a:solidFill>
                    <a:srgbClr val="3333CC"/>
                  </a:solidFill>
                  <a:latin typeface="Times New Roman" pitchFamily="18" charset="0"/>
                  <a:cs typeface="Arial" charset="0"/>
                </a:rPr>
                <a:t>Transposition</a:t>
              </a:r>
              <a:endParaRPr kumimoji="1" lang="fr-FR" sz="440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endParaRPr>
            </a:p>
          </p:txBody>
        </p:sp>
        <p:sp>
          <p:nvSpPr>
            <p:cNvPr id="99338" name="Line 18"/>
            <p:cNvSpPr>
              <a:spLocks noChangeShapeType="1"/>
            </p:cNvSpPr>
            <p:nvPr/>
          </p:nvSpPr>
          <p:spPr bwMode="auto">
            <a:xfrm flipH="1">
              <a:off x="1824" y="1584"/>
              <a:ext cx="2448" cy="432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prstDash val="dash"/>
              <a:round/>
              <a:headEnd/>
              <a:tailEnd/>
            </a:ln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99339" name="Line 19"/>
            <p:cNvSpPr>
              <a:spLocks noChangeShapeType="1"/>
            </p:cNvSpPr>
            <p:nvPr/>
          </p:nvSpPr>
          <p:spPr bwMode="auto">
            <a:xfrm flipH="1">
              <a:off x="4992" y="1680"/>
              <a:ext cx="384" cy="336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99340" name="Line 20"/>
            <p:cNvSpPr>
              <a:spLocks noChangeShapeType="1"/>
            </p:cNvSpPr>
            <p:nvPr/>
          </p:nvSpPr>
          <p:spPr bwMode="auto">
            <a:xfrm>
              <a:off x="3072" y="2448"/>
              <a:ext cx="576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sp>
        <p:nvSpPr>
          <p:cNvPr id="28693" name="AutoShape 21"/>
          <p:cNvSpPr>
            <a:spLocks noChangeArrowheads="1"/>
          </p:cNvSpPr>
          <p:nvPr/>
        </p:nvSpPr>
        <p:spPr bwMode="auto">
          <a:xfrm>
            <a:off x="3581400" y="4876800"/>
            <a:ext cx="2590800" cy="1752600"/>
          </a:xfrm>
          <a:prstGeom prst="wedgeRoundRectCallout">
            <a:avLst>
              <a:gd name="adj1" fmla="val 3310"/>
              <a:gd name="adj2" fmla="val -68208"/>
              <a:gd name="adj3" fmla="val 16667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Associe une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représentation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physique au message</a:t>
            </a:r>
          </a:p>
        </p:txBody>
      </p:sp>
      <p:sp>
        <p:nvSpPr>
          <p:cNvPr id="28694" name="AutoShape 22"/>
          <p:cNvSpPr>
            <a:spLocks noChangeArrowheads="1"/>
          </p:cNvSpPr>
          <p:nvPr/>
        </p:nvSpPr>
        <p:spPr bwMode="auto">
          <a:xfrm>
            <a:off x="7315200" y="4876800"/>
            <a:ext cx="2362200" cy="1752600"/>
          </a:xfrm>
          <a:prstGeom prst="wedgeRoundRectCallout">
            <a:avLst>
              <a:gd name="adj1" fmla="val 1546"/>
              <a:gd name="adj2" fmla="val -68931"/>
              <a:gd name="adj3" fmla="val 16667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FFFFFF"/>
              </a:solidFill>
              <a:latin typeface="Times New Roman" pitchFamily="18" charset="0"/>
              <a:cs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Adapte le signal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au milieu de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transmission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3333CC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78D1A0A-1759-4FCE-A739-6E406EEF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20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3" grpId="0" animBg="1" autoUpdateAnimBg="0"/>
      <p:bldP spid="28694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dirty="0">
                <a:solidFill>
                  <a:srgbClr val="FF6140"/>
                </a:solidFill>
              </a:rPr>
              <a:t>I.2 Chaîne de Transmission (15)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406" y="1265237"/>
            <a:ext cx="11763375" cy="3429000"/>
          </a:xfrm>
        </p:spPr>
        <p:txBody>
          <a:bodyPr/>
          <a:lstStyle/>
          <a:p>
            <a:pPr eaLnBrk="1" hangingPunct="1">
              <a:buSzPct val="90000"/>
              <a:buFont typeface="Wingdings" pitchFamily="2" charset="2"/>
              <a:buChar char="§"/>
            </a:pPr>
            <a:r>
              <a:rPr lang="fr-FR" dirty="0"/>
              <a:t>La </a:t>
            </a:r>
            <a:r>
              <a:rPr lang="fr-FR" dirty="0">
                <a:solidFill>
                  <a:schemeClr val="hlink"/>
                </a:solidFill>
              </a:rPr>
              <a:t>modulation</a:t>
            </a:r>
            <a:r>
              <a:rPr lang="fr-FR" dirty="0"/>
              <a:t> associe à chaque mot de n éléments binaires issu du message un signal S</a:t>
            </a:r>
            <a:r>
              <a:rPr lang="fr-FR" baseline="-25000" dirty="0"/>
              <a:t>i</a:t>
            </a:r>
            <a:r>
              <a:rPr lang="fr-FR" dirty="0"/>
              <a:t>(t), </a:t>
            </a:r>
            <a:r>
              <a:rPr lang="fr-FR" i="1" dirty="0"/>
              <a:t>i=1…M</a:t>
            </a:r>
            <a:r>
              <a:rPr lang="fr-FR" dirty="0"/>
              <a:t>, de durée </a:t>
            </a:r>
            <a:r>
              <a:rPr lang="fr-FR" i="1" dirty="0"/>
              <a:t>T=</a:t>
            </a:r>
            <a:r>
              <a:rPr lang="fr-FR" i="1" dirty="0" err="1"/>
              <a:t>nT</a:t>
            </a:r>
            <a:r>
              <a:rPr lang="fr-FR" i="1" baseline="-25000" dirty="0" err="1"/>
              <a:t>b</a:t>
            </a:r>
            <a:r>
              <a:rPr lang="fr-FR" i="1" baseline="-25000" dirty="0"/>
              <a:t> </a:t>
            </a:r>
            <a:r>
              <a:rPr lang="fr-FR" dirty="0"/>
              <a:t>, choisi parmi M=2</a:t>
            </a:r>
            <a:r>
              <a:rPr lang="fr-FR" baseline="30000" dirty="0"/>
              <a:t>n</a:t>
            </a:r>
            <a:r>
              <a:rPr lang="fr-FR" dirty="0"/>
              <a:t> signaux, en fonction de la réalisation du </a:t>
            </a:r>
            <a:r>
              <a:rPr lang="fr-FR" i="1" dirty="0"/>
              <a:t>n </a:t>
            </a:r>
            <a:r>
              <a:rPr lang="fr-FR" dirty="0"/>
              <a:t>–</a:t>
            </a:r>
            <a:r>
              <a:rPr lang="fr-FR" dirty="0" err="1"/>
              <a:t>uplet</a:t>
            </a:r>
            <a:endParaRPr lang="fr-FR" dirty="0"/>
          </a:p>
          <a:p>
            <a:pPr eaLnBrk="1" hangingPunct="1">
              <a:buSzPct val="90000"/>
              <a:buFont typeface="Wingdings" pitchFamily="2" charset="2"/>
              <a:buChar char="§"/>
            </a:pPr>
            <a:endParaRPr lang="fr-FR" dirty="0"/>
          </a:p>
          <a:p>
            <a:pPr eaLnBrk="1" hangingPunct="1">
              <a:buSzPct val="90000"/>
              <a:buFont typeface="Wingdings" pitchFamily="2" charset="2"/>
              <a:buChar char="§"/>
            </a:pPr>
            <a:r>
              <a:rPr lang="fr-FR" dirty="0"/>
              <a:t>On définit alors la </a:t>
            </a:r>
            <a:r>
              <a:rPr lang="fr-FR" dirty="0">
                <a:solidFill>
                  <a:schemeClr val="hlink"/>
                </a:solidFill>
              </a:rPr>
              <a:t>rapidité de modulation</a:t>
            </a:r>
            <a:r>
              <a:rPr lang="fr-FR" dirty="0">
                <a:solidFill>
                  <a:srgbClr val="FF3300"/>
                </a:solidFill>
              </a:rPr>
              <a:t> 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960714"/>
              </p:ext>
            </p:extLst>
          </p:nvPr>
        </p:nvGraphicFramePr>
        <p:xfrm>
          <a:off x="3152775" y="3987800"/>
          <a:ext cx="5006975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Équation" r:id="rId4" imgW="4000320" imgH="1130040" progId="Equation.3">
                  <p:embed/>
                </p:oleObj>
              </mc:Choice>
              <mc:Fallback>
                <p:oleObj name="Équation" r:id="rId4" imgW="4000320" imgH="1130040" progId="Equation.3">
                  <p:embed/>
                  <p:pic>
                    <p:nvPicPr>
                      <p:cNvPr id="29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3152775" y="3987800"/>
                        <a:ext cx="5006975" cy="1412875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0C7DB9D-2004-4806-AC05-A783607A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21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dirty="0">
                <a:solidFill>
                  <a:srgbClr val="FF6140"/>
                </a:solidFill>
              </a:rPr>
              <a:t>I.2 Chaîne de Transmission (16)</a:t>
            </a:r>
          </a:p>
        </p:txBody>
      </p:sp>
      <p:sp>
        <p:nvSpPr>
          <p:cNvPr id="15367" name="Rectangle 23"/>
          <p:cNvSpPr>
            <a:spLocks noChangeArrowheads="1"/>
          </p:cNvSpPr>
          <p:nvPr/>
        </p:nvSpPr>
        <p:spPr bwMode="auto">
          <a:xfrm>
            <a:off x="3581400" y="1295400"/>
            <a:ext cx="48006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grpSp>
        <p:nvGrpSpPr>
          <p:cNvPr id="15368" name="Group 30"/>
          <p:cNvGrpSpPr>
            <a:grpSpLocks/>
          </p:cNvGrpSpPr>
          <p:nvPr/>
        </p:nvGrpSpPr>
        <p:grpSpPr bwMode="auto">
          <a:xfrm>
            <a:off x="3581401" y="1600201"/>
            <a:ext cx="4800600" cy="4508500"/>
            <a:chOff x="1296" y="1008"/>
            <a:chExt cx="3024" cy="2840"/>
          </a:xfrm>
        </p:grpSpPr>
        <p:pic>
          <p:nvPicPr>
            <p:cNvPr id="15384" name="Picture 14" descr="ex_modulati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96" y="1008"/>
              <a:ext cx="3024" cy="22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30747" name="Text Box 27"/>
            <p:cNvSpPr txBox="1">
              <a:spLocks noChangeArrowheads="1"/>
            </p:cNvSpPr>
            <p:nvPr/>
          </p:nvSpPr>
          <p:spPr bwMode="auto">
            <a:xfrm>
              <a:off x="1378" y="3598"/>
              <a:ext cx="29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fr-FR" sz="2000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Arial" charset="0"/>
                </a:rPr>
                <a:t>Illustration de l’opération de modulation</a:t>
              </a: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4191000" y="1295400"/>
            <a:ext cx="3352800" cy="304800"/>
            <a:chOff x="1680" y="816"/>
            <a:chExt cx="2112" cy="192"/>
          </a:xfrm>
        </p:grpSpPr>
        <p:sp>
          <p:nvSpPr>
            <p:cNvPr id="15376" name="Line 17"/>
            <p:cNvSpPr>
              <a:spLocks noChangeShapeType="1"/>
            </p:cNvSpPr>
            <p:nvPr/>
          </p:nvSpPr>
          <p:spPr bwMode="auto">
            <a:xfrm>
              <a:off x="1680" y="1008"/>
              <a:ext cx="528" cy="0"/>
            </a:xfrm>
            <a:prstGeom prst="line">
              <a:avLst/>
            </a:prstGeom>
            <a:noFill/>
            <a:ln w="15875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5377" name="Line 18"/>
            <p:cNvSpPr>
              <a:spLocks noChangeShapeType="1"/>
            </p:cNvSpPr>
            <p:nvPr/>
          </p:nvSpPr>
          <p:spPr bwMode="auto">
            <a:xfrm>
              <a:off x="2208" y="1008"/>
              <a:ext cx="528" cy="0"/>
            </a:xfrm>
            <a:prstGeom prst="line">
              <a:avLst/>
            </a:prstGeom>
            <a:noFill/>
            <a:ln w="15875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5378" name="Line 19"/>
            <p:cNvSpPr>
              <a:spLocks noChangeShapeType="1"/>
            </p:cNvSpPr>
            <p:nvPr/>
          </p:nvSpPr>
          <p:spPr bwMode="auto">
            <a:xfrm>
              <a:off x="2736" y="1008"/>
              <a:ext cx="528" cy="0"/>
            </a:xfrm>
            <a:prstGeom prst="line">
              <a:avLst/>
            </a:prstGeom>
            <a:noFill/>
            <a:ln w="15875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5379" name="Line 20"/>
            <p:cNvSpPr>
              <a:spLocks noChangeShapeType="1"/>
            </p:cNvSpPr>
            <p:nvPr/>
          </p:nvSpPr>
          <p:spPr bwMode="auto">
            <a:xfrm>
              <a:off x="3264" y="1008"/>
              <a:ext cx="528" cy="0"/>
            </a:xfrm>
            <a:prstGeom prst="line">
              <a:avLst/>
            </a:prstGeom>
            <a:noFill/>
            <a:ln w="15875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30741" name="Rectangle 21"/>
            <p:cNvSpPr>
              <a:spLocks noChangeArrowheads="1"/>
            </p:cNvSpPr>
            <p:nvPr/>
          </p:nvSpPr>
          <p:spPr bwMode="auto">
            <a:xfrm>
              <a:off x="1824" y="816"/>
              <a:ext cx="19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fr-FR" sz="200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Arial" charset="0"/>
                </a:rPr>
                <a:t>0</a:t>
              </a:r>
            </a:p>
          </p:txBody>
        </p:sp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2400" y="816"/>
              <a:ext cx="19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fr-FR" sz="200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Arial" charset="0"/>
                </a:rPr>
                <a:t>1</a:t>
              </a:r>
            </a:p>
          </p:txBody>
        </p:sp>
        <p:sp>
          <p:nvSpPr>
            <p:cNvPr id="30745" name="Rectangle 25"/>
            <p:cNvSpPr>
              <a:spLocks noChangeArrowheads="1"/>
            </p:cNvSpPr>
            <p:nvPr/>
          </p:nvSpPr>
          <p:spPr bwMode="auto">
            <a:xfrm>
              <a:off x="2880" y="816"/>
              <a:ext cx="19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fr-FR" sz="200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Arial" charset="0"/>
                </a:rPr>
                <a:t>0</a:t>
              </a:r>
            </a:p>
          </p:txBody>
        </p:sp>
        <p:sp>
          <p:nvSpPr>
            <p:cNvPr id="30746" name="Rectangle 26"/>
            <p:cNvSpPr>
              <a:spLocks noChangeArrowheads="1"/>
            </p:cNvSpPr>
            <p:nvPr/>
          </p:nvSpPr>
          <p:spPr bwMode="auto">
            <a:xfrm>
              <a:off x="3408" y="816"/>
              <a:ext cx="19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fr-FR" sz="200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Arial" charset="0"/>
                </a:rPr>
                <a:t>0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581400" y="5105400"/>
            <a:ext cx="4800600" cy="762000"/>
            <a:chOff x="1296" y="3216"/>
            <a:chExt cx="3024" cy="480"/>
          </a:xfrm>
        </p:grpSpPr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>
              <a:off x="1296" y="3216"/>
              <a:ext cx="3024" cy="4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fr-FR" sz="4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endParaRPr>
            </a:p>
          </p:txBody>
        </p:sp>
        <p:sp>
          <p:nvSpPr>
            <p:cNvPr id="15372" name="Line 5"/>
            <p:cNvSpPr>
              <a:spLocks noChangeShapeType="1"/>
            </p:cNvSpPr>
            <p:nvPr/>
          </p:nvSpPr>
          <p:spPr bwMode="auto">
            <a:xfrm>
              <a:off x="1680" y="3264"/>
              <a:ext cx="528" cy="0"/>
            </a:xfrm>
            <a:prstGeom prst="line">
              <a:avLst/>
            </a:prstGeom>
            <a:noFill/>
            <a:ln w="15875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5373" name="Line 6"/>
            <p:cNvSpPr>
              <a:spLocks noChangeShapeType="1"/>
            </p:cNvSpPr>
            <p:nvPr/>
          </p:nvSpPr>
          <p:spPr bwMode="auto">
            <a:xfrm>
              <a:off x="2208" y="3264"/>
              <a:ext cx="528" cy="0"/>
            </a:xfrm>
            <a:prstGeom prst="line">
              <a:avLst/>
            </a:prstGeom>
            <a:noFill/>
            <a:ln w="15875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5374" name="Line 8"/>
            <p:cNvSpPr>
              <a:spLocks noChangeShapeType="1"/>
            </p:cNvSpPr>
            <p:nvPr/>
          </p:nvSpPr>
          <p:spPr bwMode="auto">
            <a:xfrm>
              <a:off x="2736" y="3264"/>
              <a:ext cx="528" cy="0"/>
            </a:xfrm>
            <a:prstGeom prst="line">
              <a:avLst/>
            </a:prstGeom>
            <a:noFill/>
            <a:ln w="15875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5375" name="Line 9"/>
            <p:cNvSpPr>
              <a:spLocks noChangeShapeType="1"/>
            </p:cNvSpPr>
            <p:nvPr/>
          </p:nvSpPr>
          <p:spPr bwMode="auto">
            <a:xfrm>
              <a:off x="3264" y="3264"/>
              <a:ext cx="528" cy="0"/>
            </a:xfrm>
            <a:prstGeom prst="line">
              <a:avLst/>
            </a:prstGeom>
            <a:noFill/>
            <a:ln w="15875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graphicFrame>
          <p:nvGraphicFramePr>
            <p:cNvPr id="15362" name="Object 12"/>
            <p:cNvGraphicFramePr>
              <a:graphicFrameLocks noChangeAspect="1"/>
            </p:cNvGraphicFramePr>
            <p:nvPr/>
          </p:nvGraphicFramePr>
          <p:xfrm>
            <a:off x="1824" y="3348"/>
            <a:ext cx="240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name="Équation" r:id="rId5" imgW="660240" imgH="444240" progId="Equation.3">
                    <p:embed/>
                  </p:oleObj>
                </mc:Choice>
                <mc:Fallback>
                  <p:oleObj name="Équation" r:id="rId5" imgW="660240" imgH="444240" progId="Equation.3">
                    <p:embed/>
                    <p:pic>
                      <p:nvPicPr>
                        <p:cNvPr id="1536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348"/>
                          <a:ext cx="240" cy="1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3" name="Object 13"/>
            <p:cNvGraphicFramePr>
              <a:graphicFrameLocks noChangeAspect="1"/>
            </p:cNvGraphicFramePr>
            <p:nvPr/>
          </p:nvGraphicFramePr>
          <p:xfrm>
            <a:off x="2256" y="3360"/>
            <a:ext cx="368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" name="Équation" r:id="rId7" imgW="1028520" imgH="431640" progId="Equation.3">
                    <p:embed/>
                  </p:oleObj>
                </mc:Choice>
                <mc:Fallback>
                  <p:oleObj name="Équation" r:id="rId7" imgW="1028520" imgH="431640" progId="Equation.3">
                    <p:embed/>
                    <p:pic>
                      <p:nvPicPr>
                        <p:cNvPr id="15363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3360"/>
                          <a:ext cx="368" cy="1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4" name="Object 15"/>
            <p:cNvGraphicFramePr>
              <a:graphicFrameLocks/>
            </p:cNvGraphicFramePr>
            <p:nvPr/>
          </p:nvGraphicFramePr>
          <p:xfrm>
            <a:off x="2784" y="3360"/>
            <a:ext cx="367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" name="Équation" r:id="rId9" imgW="1244520" imgH="444240" progId="Equation.3">
                    <p:embed/>
                  </p:oleObj>
                </mc:Choice>
                <mc:Fallback>
                  <p:oleObj name="Équation" r:id="rId9" imgW="1244520" imgH="444240" progId="Equation.3">
                    <p:embed/>
                    <p:pic>
                      <p:nvPicPr>
                        <p:cNvPr id="15364" name="Object 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360"/>
                          <a:ext cx="367" cy="1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5" name="Object 16"/>
            <p:cNvGraphicFramePr>
              <a:graphicFrameLocks/>
            </p:cNvGraphicFramePr>
            <p:nvPr/>
          </p:nvGraphicFramePr>
          <p:xfrm>
            <a:off x="3360" y="3360"/>
            <a:ext cx="367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" name="Équation" r:id="rId11" imgW="1244520" imgH="444240" progId="Equation.3">
                    <p:embed/>
                  </p:oleObj>
                </mc:Choice>
                <mc:Fallback>
                  <p:oleObj name="Équation" r:id="rId11" imgW="1244520" imgH="444240" progId="Equation.3">
                    <p:embed/>
                    <p:pic>
                      <p:nvPicPr>
                        <p:cNvPr id="15365" name="Object 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360"/>
                          <a:ext cx="367" cy="1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F08040-5CF8-4C25-9011-13B96D40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22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dirty="0">
                <a:solidFill>
                  <a:srgbClr val="FF6140"/>
                </a:solidFill>
              </a:rPr>
              <a:t>I.2 Chaîne de Transmission (17)</a:t>
            </a:r>
          </a:p>
        </p:txBody>
      </p:sp>
      <p:grpSp>
        <p:nvGrpSpPr>
          <p:cNvPr id="100355" name="Group 10"/>
          <p:cNvGrpSpPr>
            <a:grpSpLocks/>
          </p:cNvGrpSpPr>
          <p:nvPr/>
        </p:nvGrpSpPr>
        <p:grpSpPr bwMode="auto">
          <a:xfrm>
            <a:off x="2286000" y="2209800"/>
            <a:ext cx="2209800" cy="990600"/>
            <a:chOff x="144" y="768"/>
            <a:chExt cx="1392" cy="624"/>
          </a:xfrm>
        </p:grpSpPr>
        <p:sp>
          <p:nvSpPr>
            <p:cNvPr id="100373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1056" cy="6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 b="1">
                  <a:solidFill>
                    <a:srgbClr val="3333CC"/>
                  </a:solidFill>
                  <a:latin typeface="Times New Roman" pitchFamily="18" charset="0"/>
                  <a:cs typeface="Arial" charset="0"/>
                </a:rPr>
                <a:t>Emetteur</a:t>
              </a:r>
            </a:p>
          </p:txBody>
        </p:sp>
        <p:sp>
          <p:nvSpPr>
            <p:cNvPr id="100374" name="Line 6"/>
            <p:cNvSpPr>
              <a:spLocks noChangeShapeType="1"/>
            </p:cNvSpPr>
            <p:nvPr/>
          </p:nvSpPr>
          <p:spPr bwMode="auto">
            <a:xfrm>
              <a:off x="144" y="10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495800" y="2133600"/>
            <a:ext cx="3048000" cy="1143000"/>
            <a:chOff x="1536" y="720"/>
            <a:chExt cx="1920" cy="720"/>
          </a:xfrm>
        </p:grpSpPr>
        <p:sp>
          <p:nvSpPr>
            <p:cNvPr id="100371" name="AutoShape 7"/>
            <p:cNvSpPr>
              <a:spLocks noChangeArrowheads="1"/>
            </p:cNvSpPr>
            <p:nvPr/>
          </p:nvSpPr>
          <p:spPr bwMode="auto">
            <a:xfrm>
              <a:off x="1920" y="720"/>
              <a:ext cx="1536" cy="72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fr-FR" sz="2400" b="1">
                  <a:solidFill>
                    <a:srgbClr val="FF3300"/>
                  </a:solidFill>
                  <a:latin typeface="Times New Roman" pitchFamily="18" charset="0"/>
                  <a:cs typeface="Arial" charset="0"/>
                </a:rPr>
                <a:t>Canal de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fr-FR" sz="2400" b="1">
                  <a:solidFill>
                    <a:srgbClr val="FF3300"/>
                  </a:solidFill>
                  <a:latin typeface="Times New Roman" pitchFamily="18" charset="0"/>
                  <a:cs typeface="Arial" charset="0"/>
                </a:rPr>
                <a:t>transmission</a:t>
              </a:r>
            </a:p>
          </p:txBody>
        </p:sp>
        <p:sp>
          <p:nvSpPr>
            <p:cNvPr id="100372" name="Line 8"/>
            <p:cNvSpPr>
              <a:spLocks noChangeShapeType="1"/>
            </p:cNvSpPr>
            <p:nvPr/>
          </p:nvSpPr>
          <p:spPr bwMode="auto">
            <a:xfrm>
              <a:off x="1536" y="1056"/>
              <a:ext cx="38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2743200" y="3276601"/>
            <a:ext cx="6400800" cy="2225675"/>
            <a:chOff x="432" y="1344"/>
            <a:chExt cx="4032" cy="1402"/>
          </a:xfrm>
        </p:grpSpPr>
        <p:sp>
          <p:nvSpPr>
            <p:cNvPr id="100358" name="AutoShape 11"/>
            <p:cNvSpPr>
              <a:spLocks noChangeArrowheads="1"/>
            </p:cNvSpPr>
            <p:nvPr/>
          </p:nvSpPr>
          <p:spPr bwMode="auto">
            <a:xfrm>
              <a:off x="816" y="1872"/>
              <a:ext cx="1056" cy="4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fr-FR" sz="2000">
                  <a:solidFill>
                    <a:srgbClr val="FF3300"/>
                  </a:solidFill>
                  <a:latin typeface="Times New Roman" pitchFamily="18" charset="0"/>
                  <a:cs typeface="Arial" charset="0"/>
                </a:rPr>
                <a:t>Antenne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fr-FR" sz="2000">
                  <a:solidFill>
                    <a:srgbClr val="FF3300"/>
                  </a:solidFill>
                  <a:latin typeface="Times New Roman" pitchFamily="18" charset="0"/>
                  <a:cs typeface="Arial" charset="0"/>
                </a:rPr>
                <a:t>d’émission</a:t>
              </a:r>
            </a:p>
          </p:txBody>
        </p:sp>
        <p:sp>
          <p:nvSpPr>
            <p:cNvPr id="100359" name="AutoShape 12"/>
            <p:cNvSpPr>
              <a:spLocks noChangeArrowheads="1"/>
            </p:cNvSpPr>
            <p:nvPr/>
          </p:nvSpPr>
          <p:spPr bwMode="auto">
            <a:xfrm>
              <a:off x="2304" y="1872"/>
              <a:ext cx="1056" cy="4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fr-FR" sz="2000">
                  <a:solidFill>
                    <a:srgbClr val="FF3300"/>
                  </a:solidFill>
                  <a:latin typeface="Times New Roman" pitchFamily="18" charset="0"/>
                  <a:cs typeface="Arial" charset="0"/>
                </a:rPr>
                <a:t>Milieu de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fr-FR" sz="2000">
                  <a:solidFill>
                    <a:srgbClr val="FF3300"/>
                  </a:solidFill>
                  <a:latin typeface="Times New Roman" pitchFamily="18" charset="0"/>
                  <a:cs typeface="Arial" charset="0"/>
                </a:rPr>
                <a:t>transmission</a:t>
              </a:r>
            </a:p>
          </p:txBody>
        </p:sp>
        <p:sp>
          <p:nvSpPr>
            <p:cNvPr id="100360" name="Oval 14"/>
            <p:cNvSpPr>
              <a:spLocks noChangeArrowheads="1"/>
            </p:cNvSpPr>
            <p:nvPr/>
          </p:nvSpPr>
          <p:spPr bwMode="auto">
            <a:xfrm>
              <a:off x="3792" y="1968"/>
              <a:ext cx="24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00361" name="Line 17"/>
            <p:cNvSpPr>
              <a:spLocks noChangeShapeType="1"/>
            </p:cNvSpPr>
            <p:nvPr/>
          </p:nvSpPr>
          <p:spPr bwMode="auto">
            <a:xfrm>
              <a:off x="3910" y="1968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00362" name="Line 18"/>
            <p:cNvSpPr>
              <a:spLocks noChangeShapeType="1"/>
            </p:cNvSpPr>
            <p:nvPr/>
          </p:nvSpPr>
          <p:spPr bwMode="auto">
            <a:xfrm>
              <a:off x="3792" y="2085"/>
              <a:ext cx="24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00363" name="Line 19"/>
            <p:cNvSpPr>
              <a:spLocks noChangeShapeType="1"/>
            </p:cNvSpPr>
            <p:nvPr/>
          </p:nvSpPr>
          <p:spPr bwMode="auto">
            <a:xfrm>
              <a:off x="432" y="2112"/>
              <a:ext cx="38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00364" name="Line 20"/>
            <p:cNvSpPr>
              <a:spLocks noChangeShapeType="1"/>
            </p:cNvSpPr>
            <p:nvPr/>
          </p:nvSpPr>
          <p:spPr bwMode="auto">
            <a:xfrm>
              <a:off x="1872" y="2112"/>
              <a:ext cx="432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00365" name="Line 21"/>
            <p:cNvSpPr>
              <a:spLocks noChangeShapeType="1"/>
            </p:cNvSpPr>
            <p:nvPr/>
          </p:nvSpPr>
          <p:spPr bwMode="auto">
            <a:xfrm>
              <a:off x="3360" y="2090"/>
              <a:ext cx="432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00366" name="Line 22"/>
            <p:cNvSpPr>
              <a:spLocks noChangeShapeType="1"/>
            </p:cNvSpPr>
            <p:nvPr/>
          </p:nvSpPr>
          <p:spPr bwMode="auto">
            <a:xfrm>
              <a:off x="4032" y="2090"/>
              <a:ext cx="432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00367" name="Line 24"/>
            <p:cNvSpPr>
              <a:spLocks noChangeShapeType="1"/>
            </p:cNvSpPr>
            <p:nvPr/>
          </p:nvSpPr>
          <p:spPr bwMode="auto">
            <a:xfrm flipV="1">
              <a:off x="3912" y="2208"/>
              <a:ext cx="0" cy="33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31769" name="Text Box 25"/>
            <p:cNvSpPr txBox="1">
              <a:spLocks noChangeArrowheads="1"/>
            </p:cNvSpPr>
            <p:nvPr/>
          </p:nvSpPr>
          <p:spPr bwMode="auto">
            <a:xfrm>
              <a:off x="3648" y="2496"/>
              <a:ext cx="5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fr-FR" sz="200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Arial" charset="0"/>
                </a:rPr>
                <a:t>BRUIT</a:t>
              </a:r>
            </a:p>
          </p:txBody>
        </p:sp>
        <p:sp>
          <p:nvSpPr>
            <p:cNvPr id="100369" name="Line 26"/>
            <p:cNvSpPr>
              <a:spLocks noChangeShapeType="1"/>
            </p:cNvSpPr>
            <p:nvPr/>
          </p:nvSpPr>
          <p:spPr bwMode="auto">
            <a:xfrm flipH="1">
              <a:off x="1308" y="1344"/>
              <a:ext cx="564" cy="48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00370" name="Line 27"/>
            <p:cNvSpPr>
              <a:spLocks noChangeShapeType="1"/>
            </p:cNvSpPr>
            <p:nvPr/>
          </p:nvSpPr>
          <p:spPr bwMode="auto">
            <a:xfrm>
              <a:off x="3456" y="1392"/>
              <a:ext cx="648" cy="58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701C30F-5CCD-4435-A1C6-26D16624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23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dirty="0">
                <a:solidFill>
                  <a:srgbClr val="FF6140"/>
                </a:solidFill>
              </a:rPr>
              <a:t>I.2 Chaîne de Transmission (18)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" y="1343025"/>
            <a:ext cx="12001500" cy="4343399"/>
          </a:xfrm>
        </p:spPr>
        <p:txBody>
          <a:bodyPr>
            <a:normAutofit/>
          </a:bodyPr>
          <a:lstStyle/>
          <a:p>
            <a:pPr eaLnBrk="1" hangingPunct="1">
              <a:buSzPct val="95000"/>
              <a:buFont typeface="Wingdings" pitchFamily="2" charset="2"/>
              <a:buChar char="§"/>
            </a:pPr>
            <a:r>
              <a:rPr lang="fr-FR" dirty="0">
                <a:solidFill>
                  <a:schemeClr val="hlink"/>
                </a:solidFill>
              </a:rPr>
              <a:t>Le milieu de transmission</a:t>
            </a:r>
            <a:r>
              <a:rPr lang="fr-FR" dirty="0"/>
              <a:t> : lien physique émetteur ~ récepteur</a:t>
            </a:r>
          </a:p>
          <a:p>
            <a:pPr eaLnBrk="1" hangingPunct="1">
              <a:buSzPct val="95000"/>
              <a:buFont typeface="Wingdings" pitchFamily="2" charset="2"/>
              <a:buChar char="§"/>
            </a:pPr>
            <a:endParaRPr lang="fr-FR" dirty="0"/>
          </a:p>
          <a:p>
            <a:pPr eaLnBrk="1" hangingPunct="1">
              <a:buSzPct val="95000"/>
              <a:buFont typeface="Wingdings" pitchFamily="2" charset="2"/>
              <a:buChar char="§"/>
            </a:pPr>
            <a:r>
              <a:rPr lang="fr-FR" dirty="0"/>
              <a:t>Elément non maîtrisable de la chaîne</a:t>
            </a:r>
          </a:p>
          <a:p>
            <a:pPr eaLnBrk="1" hangingPunct="1">
              <a:buSzPct val="95000"/>
              <a:buFont typeface="Wingdings" pitchFamily="2" charset="2"/>
              <a:buChar char="§"/>
            </a:pPr>
            <a:endParaRPr lang="fr-FR" dirty="0"/>
          </a:p>
          <a:p>
            <a:pPr eaLnBrk="1" hangingPunct="1">
              <a:buSzPct val="95000"/>
              <a:buFont typeface="Wingdings" pitchFamily="2" charset="2"/>
              <a:buChar char="§"/>
            </a:pPr>
            <a:r>
              <a:rPr lang="fr-FR" dirty="0"/>
              <a:t>Modélisation complexe</a:t>
            </a:r>
          </a:p>
          <a:p>
            <a:pPr lvl="1" eaLnBrk="1" hangingPunct="1"/>
            <a:r>
              <a:rPr lang="fr-FR" dirty="0"/>
              <a:t>Filtre linéaire ou pas ?</a:t>
            </a:r>
          </a:p>
          <a:p>
            <a:pPr lvl="1" eaLnBrk="1" hangingPunct="1"/>
            <a:r>
              <a:rPr lang="fr-FR" dirty="0"/>
              <a:t>Stationnarité ou pas ?</a:t>
            </a:r>
          </a:p>
          <a:p>
            <a:pPr lvl="1" eaLnBrk="1" hangingPunct="1"/>
            <a:r>
              <a:rPr lang="fr-FR" dirty="0"/>
              <a:t>Homogénéité, non-linéarités ?</a:t>
            </a:r>
          </a:p>
          <a:p>
            <a:pPr lvl="1" eaLnBrk="1" hangingPunct="1"/>
            <a:r>
              <a:rPr lang="fr-FR" dirty="0"/>
              <a:t>Effet Doppler ou pas?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758802A-893E-4B40-84BA-758E00A3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24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dirty="0">
                <a:solidFill>
                  <a:srgbClr val="FF6140"/>
                </a:solidFill>
              </a:rPr>
              <a:t>I.2 Chaîne de Transmission (19)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8345" y="1088345"/>
            <a:ext cx="11789330" cy="4712379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SzPct val="95000"/>
              <a:buFont typeface="Wingdings" pitchFamily="2" charset="2"/>
              <a:buChar char="§"/>
            </a:pPr>
            <a:r>
              <a:rPr lang="fr-FR" dirty="0">
                <a:solidFill>
                  <a:schemeClr val="folHlink"/>
                </a:solidFill>
              </a:rPr>
              <a:t>Multiplicité des supports</a:t>
            </a:r>
          </a:p>
          <a:p>
            <a:pPr lvl="1" eaLnBrk="1" hangingPunct="1">
              <a:buSzTx/>
              <a:buFont typeface="Wingdings" pitchFamily="2" charset="2"/>
              <a:buChar char="Ø"/>
            </a:pPr>
            <a:r>
              <a:rPr lang="fr-FR" dirty="0">
                <a:solidFill>
                  <a:schemeClr val="folHlink"/>
                </a:solidFill>
              </a:rPr>
              <a:t>Câble bifilaire</a:t>
            </a:r>
          </a:p>
          <a:p>
            <a:pPr lvl="2" eaLnBrk="1" hangingPunct="1">
              <a:buClr>
                <a:schemeClr val="hlink"/>
              </a:buClr>
              <a:buSzTx/>
              <a:buFont typeface="Wingdings" pitchFamily="2" charset="2"/>
              <a:buChar char="ü"/>
            </a:pPr>
            <a:r>
              <a:rPr lang="fr-FR" dirty="0"/>
              <a:t> faible bande passante, transmission bas débit</a:t>
            </a:r>
          </a:p>
          <a:p>
            <a:pPr lvl="2" eaLnBrk="1" hangingPunct="1">
              <a:buClr>
                <a:schemeClr val="hlink"/>
              </a:buClr>
              <a:buSzTx/>
              <a:buFont typeface="Wingdings" pitchFamily="2" charset="2"/>
              <a:buChar char="Ø"/>
            </a:pPr>
            <a:endParaRPr lang="fr-FR" dirty="0">
              <a:solidFill>
                <a:srgbClr val="FFFF99"/>
              </a:solidFill>
            </a:endParaRPr>
          </a:p>
          <a:p>
            <a:pPr lvl="1" eaLnBrk="1" hangingPunct="1">
              <a:buSzTx/>
              <a:buFont typeface="Wingdings" pitchFamily="2" charset="2"/>
              <a:buChar char="Ø"/>
            </a:pPr>
            <a:r>
              <a:rPr lang="fr-FR" dirty="0">
                <a:solidFill>
                  <a:schemeClr val="folHlink"/>
                </a:solidFill>
              </a:rPr>
              <a:t> Câble coaxial</a:t>
            </a:r>
          </a:p>
          <a:p>
            <a:pPr lvl="2" eaLnBrk="1" hangingPunct="1">
              <a:buClr>
                <a:schemeClr val="hlink"/>
              </a:buClr>
              <a:buSzTx/>
              <a:buFont typeface="Wingdings" pitchFamily="2" charset="2"/>
              <a:buChar char="ü"/>
            </a:pPr>
            <a:r>
              <a:rPr lang="fr-FR" dirty="0"/>
              <a:t> bande passante + importante, débit + élevé</a:t>
            </a:r>
          </a:p>
          <a:p>
            <a:pPr lvl="2" eaLnBrk="1" hangingPunct="1">
              <a:buClr>
                <a:schemeClr val="hlink"/>
              </a:buClr>
              <a:buSzTx/>
              <a:buFont typeface="Wingdings" pitchFamily="2" charset="2"/>
              <a:buChar char="Ø"/>
            </a:pPr>
            <a:endParaRPr lang="fr-FR" dirty="0"/>
          </a:p>
          <a:p>
            <a:pPr lvl="1" eaLnBrk="1" hangingPunct="1">
              <a:buSzTx/>
              <a:buFont typeface="Wingdings" pitchFamily="2" charset="2"/>
              <a:buChar char="Ø"/>
            </a:pPr>
            <a:r>
              <a:rPr lang="fr-FR" dirty="0">
                <a:solidFill>
                  <a:schemeClr val="folHlink"/>
                </a:solidFill>
              </a:rPr>
              <a:t>Fibre optique</a:t>
            </a:r>
          </a:p>
          <a:p>
            <a:pPr lvl="2" eaLnBrk="1" hangingPunct="1">
              <a:buClr>
                <a:schemeClr val="hlink"/>
              </a:buClr>
              <a:buSzTx/>
              <a:buFont typeface="Wingdings" pitchFamily="2" charset="2"/>
              <a:buChar char="ü"/>
            </a:pPr>
            <a:r>
              <a:rPr lang="fr-FR" dirty="0"/>
              <a:t> bande passante élevée, faible atténuation</a:t>
            </a:r>
          </a:p>
          <a:p>
            <a:pPr lvl="2" eaLnBrk="1" hangingPunct="1">
              <a:buClr>
                <a:schemeClr val="hlink"/>
              </a:buClr>
              <a:buSzTx/>
              <a:buFont typeface="Wingdings" pitchFamily="2" charset="2"/>
              <a:buChar char="ü"/>
            </a:pPr>
            <a:endParaRPr lang="fr-FR" dirty="0"/>
          </a:p>
          <a:p>
            <a:pPr lvl="1">
              <a:buFont typeface="Wingdings" pitchFamily="2" charset="2"/>
              <a:buChar char="Ø"/>
            </a:pPr>
            <a:r>
              <a:rPr lang="fr-FR" dirty="0">
                <a:solidFill>
                  <a:schemeClr val="folHlink"/>
                </a:solidFill>
              </a:rPr>
              <a:t>Espace libre</a:t>
            </a:r>
          </a:p>
          <a:p>
            <a:pPr lvl="2">
              <a:buClr>
                <a:schemeClr val="hlink"/>
              </a:buClr>
              <a:buFont typeface="Wingdings" pitchFamily="2" charset="2"/>
              <a:buChar char="ü"/>
            </a:pPr>
            <a:r>
              <a:rPr lang="fr-FR" dirty="0"/>
              <a:t> Propagation d’une onde électromagnétique dans  l’atmosphère, transmission satellite, faisceaux hertziens, radiocommunications mobiles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>
                <a:solidFill>
                  <a:schemeClr val="folHlink"/>
                </a:solidFill>
              </a:rPr>
              <a:t>Milieu sous-marin</a:t>
            </a:r>
          </a:p>
          <a:p>
            <a:pPr lvl="2">
              <a:buClr>
                <a:schemeClr val="hlink"/>
              </a:buClr>
              <a:buFont typeface="Wingdings" pitchFamily="2" charset="2"/>
              <a:buChar char="ü"/>
            </a:pPr>
            <a:r>
              <a:rPr lang="fr-FR" dirty="0"/>
              <a:t>propagation d’une onde acoustique, milieu très contraignant</a:t>
            </a:r>
          </a:p>
          <a:p>
            <a:pPr lvl="2" eaLnBrk="1" hangingPunct="1">
              <a:buClr>
                <a:schemeClr val="hlink"/>
              </a:buClr>
              <a:buSzTx/>
              <a:buFont typeface="Wingdings" pitchFamily="2" charset="2"/>
              <a:buChar char="ü"/>
            </a:pP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C1CBBAD-8B60-4707-918F-632F7F76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25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dirty="0">
                <a:solidFill>
                  <a:srgbClr val="FF6140"/>
                </a:solidFill>
              </a:rPr>
              <a:t>I.2 Chaîne de Transmission (20)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2899" y="1317625"/>
            <a:ext cx="11534775" cy="3048000"/>
          </a:xfrm>
        </p:spPr>
        <p:txBody>
          <a:bodyPr>
            <a:normAutofit/>
          </a:bodyPr>
          <a:lstStyle/>
          <a:p>
            <a:pPr lvl="2" eaLnBrk="1" hangingPunct="1">
              <a:lnSpc>
                <a:spcPct val="90000"/>
              </a:lnSpc>
              <a:buClr>
                <a:srgbClr val="FFFF66"/>
              </a:buClr>
              <a:buFont typeface="Monotype Sorts" pitchFamily="2" charset="2"/>
              <a:buChar char="l"/>
            </a:pPr>
            <a:endParaRPr lang="fr-FR" dirty="0"/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fr-FR" sz="2800" dirty="0">
                <a:solidFill>
                  <a:schemeClr val="folHlink"/>
                </a:solidFill>
              </a:rPr>
              <a:t>Perturbations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400" dirty="0"/>
              <a:t>Atténuation aléatoire ou non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400" dirty="0"/>
              <a:t>Effets de filtrage</a:t>
            </a:r>
          </a:p>
          <a:p>
            <a:pPr lvl="1" eaLnBrk="1" hangingPunct="1">
              <a:lnSpc>
                <a:spcPct val="90000"/>
              </a:lnSpc>
            </a:pPr>
            <a:endParaRPr lang="fr-FR" sz="2400" dirty="0"/>
          </a:p>
          <a:p>
            <a:pPr eaLnBrk="1" hangingPunct="1">
              <a:lnSpc>
                <a:spcPct val="90000"/>
              </a:lnSpc>
            </a:pPr>
            <a:endParaRPr lang="fr-FR" sz="28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9E65A-8B13-4CD2-ACDA-95411DFA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26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dirty="0">
                <a:solidFill>
                  <a:srgbClr val="FF6140"/>
                </a:solidFill>
              </a:rPr>
              <a:t>I.2 Chaîne de Transmission (21)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1950" y="1252538"/>
            <a:ext cx="11353800" cy="4572000"/>
          </a:xfrm>
        </p:spPr>
        <p:txBody>
          <a:bodyPr/>
          <a:lstStyle/>
          <a:p>
            <a:pPr eaLnBrk="1" hangingPunct="1">
              <a:buSzTx/>
              <a:buFont typeface="Wingdings" pitchFamily="2" charset="2"/>
              <a:buChar char="§"/>
            </a:pPr>
            <a:r>
              <a:rPr lang="fr-FR" dirty="0">
                <a:solidFill>
                  <a:srgbClr val="FF3300"/>
                </a:solidFill>
              </a:rPr>
              <a:t>Le bruit </a:t>
            </a:r>
            <a:r>
              <a:rPr lang="fr-FR" dirty="0"/>
              <a:t>qui s’ajoute au signal reçu est modélisé par un processus aléatoire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fr-FR" dirty="0"/>
              <a:t>C’est la principale cause des erreurs de transmissions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fr-FR" dirty="0"/>
              <a:t>Des origines diverses :</a:t>
            </a:r>
          </a:p>
          <a:p>
            <a:pPr lvl="1" eaLnBrk="1" hangingPunct="1">
              <a:buSzPct val="90000"/>
              <a:buFont typeface="Wingdings" pitchFamily="2" charset="2"/>
              <a:buChar char="Ø"/>
            </a:pPr>
            <a:r>
              <a:rPr lang="fr-FR" dirty="0">
                <a:solidFill>
                  <a:schemeClr val="folHlink"/>
                </a:solidFill>
              </a:rPr>
              <a:t>externes :</a:t>
            </a:r>
            <a:r>
              <a:rPr lang="fr-FR" dirty="0">
                <a:solidFill>
                  <a:srgbClr val="FFFF99"/>
                </a:solidFill>
              </a:rPr>
              <a:t> </a:t>
            </a:r>
            <a:r>
              <a:rPr lang="fr-FR" dirty="0"/>
              <a:t>milieu de transmission, rayonnements divers, interférences entre utilisateurs, bruits d’origine industrielle (moteurs, ...)</a:t>
            </a:r>
          </a:p>
          <a:p>
            <a:pPr lvl="1" eaLnBrk="1" hangingPunct="1">
              <a:buSzPct val="90000"/>
              <a:buFont typeface="Wingdings" pitchFamily="2" charset="2"/>
              <a:buChar char="Ø"/>
            </a:pPr>
            <a:r>
              <a:rPr lang="fr-FR" dirty="0">
                <a:solidFill>
                  <a:schemeClr val="folHlink"/>
                </a:solidFill>
              </a:rPr>
              <a:t>internes :</a:t>
            </a:r>
            <a:r>
              <a:rPr lang="fr-FR" dirty="0">
                <a:solidFill>
                  <a:srgbClr val="FFFF66"/>
                </a:solidFill>
              </a:rPr>
              <a:t> </a:t>
            </a:r>
            <a:r>
              <a:rPr lang="fr-FR" dirty="0"/>
              <a:t>dispositifs électroniques du récepteur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AE4B7D4-0856-45F7-BC18-FDA986DB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27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352800" y="4799693"/>
            <a:ext cx="6248400" cy="1463675"/>
            <a:chOff x="5211" y="2640"/>
            <a:chExt cx="2654" cy="922"/>
          </a:xfrm>
        </p:grpSpPr>
        <p:sp>
          <p:nvSpPr>
            <p:cNvPr id="16403" name="Line 3"/>
            <p:cNvSpPr>
              <a:spLocks noChangeShapeType="1"/>
            </p:cNvSpPr>
            <p:nvPr/>
          </p:nvSpPr>
          <p:spPr bwMode="auto">
            <a:xfrm>
              <a:off x="5211" y="3264"/>
              <a:ext cx="549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346116" name="Text Box 4"/>
            <p:cNvSpPr txBox="1">
              <a:spLocks noChangeArrowheads="1"/>
            </p:cNvSpPr>
            <p:nvPr/>
          </p:nvSpPr>
          <p:spPr bwMode="auto">
            <a:xfrm>
              <a:off x="6000" y="2640"/>
              <a:ext cx="1865" cy="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fr-FR" sz="20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Arial" charset="0"/>
                </a:rPr>
                <a:t>- </a:t>
              </a:r>
              <a:r>
                <a:rPr kumimoji="1" lang="fr-FR" sz="2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Arial" charset="0"/>
                </a:rPr>
                <a:t>Moyenne indépendante du temps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fr-FR" sz="2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Arial" charset="0"/>
                </a:rPr>
                <a:t>- Fonction d’autocorrélation dépendante uniquement de l’écart des temps de mesure </a:t>
              </a:r>
            </a:p>
          </p:txBody>
        </p:sp>
      </p:grpSp>
      <p:sp>
        <p:nvSpPr>
          <p:cNvPr id="16388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>
                <a:solidFill>
                  <a:srgbClr val="FF6140"/>
                </a:solidFill>
              </a:rPr>
              <a:t>I.2 Chaîne de Transmission (22)</a:t>
            </a:r>
          </a:p>
        </p:txBody>
      </p:sp>
      <p:sp>
        <p:nvSpPr>
          <p:cNvPr id="346118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88346"/>
            <a:ext cx="11982450" cy="4419600"/>
          </a:xfrm>
        </p:spPr>
        <p:txBody>
          <a:bodyPr/>
          <a:lstStyle/>
          <a:p>
            <a:pPr eaLnBrk="1" hangingPunct="1">
              <a:buClr>
                <a:srgbClr val="FFFF00"/>
              </a:buClr>
              <a:buNone/>
            </a:pPr>
            <a:r>
              <a:rPr lang="fr-FR" dirty="0">
                <a:solidFill>
                  <a:srgbClr val="FF0000"/>
                </a:solidFill>
              </a:rPr>
              <a:t>	Modélisation classique du bruit : Blanc, Gaussien, Centré et Stationnaire</a:t>
            </a:r>
          </a:p>
          <a:p>
            <a:pPr lvl="1" eaLnBrk="1" hangingPunct="1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46119" name="Text Box 7"/>
          <p:cNvSpPr txBox="1">
            <a:spLocks noChangeArrowheads="1"/>
          </p:cNvSpPr>
          <p:nvPr/>
        </p:nvSpPr>
        <p:spPr bwMode="auto">
          <a:xfrm>
            <a:off x="1295400" y="1866901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fr-FR" sz="2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Bruit Blanc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581400" y="1638301"/>
            <a:ext cx="5149850" cy="708025"/>
            <a:chOff x="3024" y="1200"/>
            <a:chExt cx="3244" cy="446"/>
          </a:xfrm>
        </p:grpSpPr>
        <p:sp>
          <p:nvSpPr>
            <p:cNvPr id="16401" name="Line 10"/>
            <p:cNvSpPr>
              <a:spLocks noChangeShapeType="1"/>
            </p:cNvSpPr>
            <p:nvPr/>
          </p:nvSpPr>
          <p:spPr bwMode="auto">
            <a:xfrm>
              <a:off x="3024" y="1488"/>
              <a:ext cx="48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346123" name="Text Box 11"/>
            <p:cNvSpPr txBox="1">
              <a:spLocks noChangeArrowheads="1"/>
            </p:cNvSpPr>
            <p:nvPr/>
          </p:nvSpPr>
          <p:spPr bwMode="auto">
            <a:xfrm>
              <a:off x="3744" y="1200"/>
              <a:ext cx="2524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fr-FR" sz="2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Arial" charset="0"/>
                </a:rPr>
                <a:t>Densité spectrale de puissance uniforme sur les fréquences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533579" y="2598738"/>
            <a:ext cx="5182521" cy="708025"/>
            <a:chOff x="3024" y="1200"/>
            <a:chExt cx="3175" cy="446"/>
          </a:xfrm>
        </p:grpSpPr>
        <p:sp>
          <p:nvSpPr>
            <p:cNvPr id="16399" name="Line 13"/>
            <p:cNvSpPr>
              <a:spLocks noChangeShapeType="1"/>
            </p:cNvSpPr>
            <p:nvPr/>
          </p:nvSpPr>
          <p:spPr bwMode="auto">
            <a:xfrm>
              <a:off x="3024" y="1488"/>
              <a:ext cx="48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346126" name="Text Box 14"/>
            <p:cNvSpPr txBox="1">
              <a:spLocks noChangeArrowheads="1"/>
            </p:cNvSpPr>
            <p:nvPr/>
          </p:nvSpPr>
          <p:spPr bwMode="auto">
            <a:xfrm>
              <a:off x="3744" y="1200"/>
              <a:ext cx="2455" cy="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fr-FR" sz="2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Arial" charset="0"/>
                </a:rPr>
                <a:t>L’ensemble des valeurs possibles du bruit suit une loi normale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717745" y="3605894"/>
            <a:ext cx="3733800" cy="701675"/>
            <a:chOff x="3024" y="1200"/>
            <a:chExt cx="2352" cy="442"/>
          </a:xfrm>
        </p:grpSpPr>
        <p:sp>
          <p:nvSpPr>
            <p:cNvPr id="16397" name="Line 16"/>
            <p:cNvSpPr>
              <a:spLocks noChangeShapeType="1"/>
            </p:cNvSpPr>
            <p:nvPr/>
          </p:nvSpPr>
          <p:spPr bwMode="auto">
            <a:xfrm>
              <a:off x="3024" y="1488"/>
              <a:ext cx="48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346129" name="Text Box 17"/>
            <p:cNvSpPr txBox="1">
              <a:spLocks noChangeArrowheads="1"/>
            </p:cNvSpPr>
            <p:nvPr/>
          </p:nvSpPr>
          <p:spPr bwMode="auto">
            <a:xfrm>
              <a:off x="3744" y="1200"/>
              <a:ext cx="1632" cy="44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fr-FR" sz="2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Arial" charset="0"/>
                </a:rPr>
                <a:t>La moyenne du processus est nulle</a:t>
              </a:r>
            </a:p>
          </p:txBody>
        </p:sp>
      </p:grpSp>
      <p:sp>
        <p:nvSpPr>
          <p:cNvPr id="346130" name="Text Box 18"/>
          <p:cNvSpPr txBox="1">
            <a:spLocks noChangeArrowheads="1"/>
          </p:cNvSpPr>
          <p:nvPr/>
        </p:nvSpPr>
        <p:spPr bwMode="auto">
          <a:xfrm>
            <a:off x="3714179" y="2827338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fr-FR" sz="2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Processus Gaussien</a:t>
            </a:r>
          </a:p>
        </p:txBody>
      </p:sp>
      <p:sp>
        <p:nvSpPr>
          <p:cNvPr id="346131" name="Text Box 19"/>
          <p:cNvSpPr txBox="1">
            <a:spLocks noChangeArrowheads="1"/>
          </p:cNvSpPr>
          <p:nvPr/>
        </p:nvSpPr>
        <p:spPr bwMode="auto">
          <a:xfrm>
            <a:off x="3898345" y="3834494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fr-FR" sz="2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Centré</a:t>
            </a:r>
          </a:p>
        </p:txBody>
      </p:sp>
      <p:sp>
        <p:nvSpPr>
          <p:cNvPr id="346132" name="Text Box 20"/>
          <p:cNvSpPr txBox="1">
            <a:spLocks noChangeArrowheads="1"/>
          </p:cNvSpPr>
          <p:nvPr/>
        </p:nvSpPr>
        <p:spPr bwMode="auto">
          <a:xfrm>
            <a:off x="1295400" y="5577568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fr-FR" sz="2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Stationnaire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19D120-9581-41BE-BD60-7C4E3716FB06}"/>
              </a:ext>
            </a:extLst>
          </p:cNvPr>
          <p:cNvSpPr/>
          <p:nvPr/>
        </p:nvSpPr>
        <p:spPr>
          <a:xfrm>
            <a:off x="1255777" y="2784022"/>
            <a:ext cx="1627659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6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  <a:endParaRPr lang="fr-F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4">
                <a:extLst>
                  <a:ext uri="{FF2B5EF4-FFF2-40B4-BE49-F238E27FC236}">
                    <a16:creationId xmlns:a16="http://schemas.microsoft.com/office/drawing/2014/main" id="{47BDFD7F-D665-4954-8BD7-3442894A18F5}"/>
                  </a:ext>
                </a:extLst>
              </p:cNvPr>
              <p:cNvSpPr txBox="1"/>
              <p:nvPr/>
            </p:nvSpPr>
            <p:spPr bwMode="black">
              <a:xfrm>
                <a:off x="8541544" y="1798005"/>
                <a:ext cx="2970212" cy="59499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𝐶𝑜𝑛𝑠𝑡𝑎𝑛𝑡𝑒</m:t>
                      </m:r>
                      <m:r>
                        <a:rPr lang="fr-FR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∀</m:t>
                      </m:r>
                      <m:r>
                        <m:rPr>
                          <m:sty m:val="p"/>
                        </m:rPr>
                        <a:rPr lang="fr-F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22" name="Object 4">
                <a:extLst>
                  <a:ext uri="{FF2B5EF4-FFF2-40B4-BE49-F238E27FC236}">
                    <a16:creationId xmlns:a16="http://schemas.microsoft.com/office/drawing/2014/main" id="{47BDFD7F-D665-4954-8BD7-3442894A1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">
              <a:xfrm>
                <a:off x="8541544" y="1798005"/>
                <a:ext cx="2970212" cy="5949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FF272F-E873-485A-92DC-E137B5BFC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28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6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6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6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6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6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6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6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6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8" grpId="0" build="p" autoUpdateAnimBg="0"/>
      <p:bldP spid="346119" grpId="0" autoUpdateAnimBg="0"/>
      <p:bldP spid="346130" grpId="0" autoUpdateAnimBg="0"/>
      <p:bldP spid="346131" grpId="0" autoUpdateAnimBg="0"/>
      <p:bldP spid="34613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dirty="0">
                <a:solidFill>
                  <a:srgbClr val="FF6140"/>
                </a:solidFill>
              </a:rPr>
              <a:t>I.2 Chaîne de transmission (24)</a:t>
            </a:r>
          </a:p>
        </p:txBody>
      </p:sp>
      <p:sp>
        <p:nvSpPr>
          <p:cNvPr id="18436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238125" y="1190129"/>
            <a:ext cx="11696700" cy="4114800"/>
          </a:xfrm>
        </p:spPr>
        <p:txBody>
          <a:bodyPr/>
          <a:lstStyle/>
          <a:p>
            <a:pPr eaLnBrk="1" hangingPunct="1">
              <a:buSzTx/>
              <a:buFont typeface="Wingdings" pitchFamily="2" charset="2"/>
              <a:buChar char="§"/>
            </a:pPr>
            <a:r>
              <a:rPr lang="fr-FR" sz="3200" dirty="0">
                <a:solidFill>
                  <a:schemeClr val="folHlink"/>
                </a:solidFill>
              </a:rPr>
              <a:t>Caractéristique d’un canal : la capacité </a:t>
            </a:r>
          </a:p>
          <a:p>
            <a:pPr lvl="1" eaLnBrk="1" hangingPunct="1">
              <a:buSzPct val="75000"/>
              <a:buFont typeface="Wingdings" pitchFamily="2" charset="2"/>
              <a:buChar char="§"/>
            </a:pPr>
            <a:r>
              <a:rPr lang="fr-FR" dirty="0"/>
              <a:t>Avec comme hypothèse : Canal à bruit blanc, additif et gaussien </a:t>
            </a:r>
          </a:p>
          <a:p>
            <a:pPr lvl="1" eaLnBrk="1" hangingPunct="1">
              <a:buSzPct val="75000"/>
              <a:buFont typeface="Wingdings" pitchFamily="2" charset="2"/>
              <a:buChar char="§"/>
            </a:pPr>
            <a:endParaRPr lang="fr-FR" dirty="0">
              <a:solidFill>
                <a:schemeClr val="folHlink"/>
              </a:solidFill>
            </a:endParaRPr>
          </a:p>
          <a:p>
            <a:pPr lvl="1" eaLnBrk="1" hangingPunct="1">
              <a:buSzPct val="75000"/>
              <a:buFont typeface="Wingdings" pitchFamily="2" charset="2"/>
              <a:buChar char="§"/>
            </a:pPr>
            <a:r>
              <a:rPr lang="fr-FR" dirty="0">
                <a:solidFill>
                  <a:schemeClr val="folHlink"/>
                </a:solidFill>
              </a:rPr>
              <a:t>On peut définir la capacité de canal</a:t>
            </a:r>
            <a:r>
              <a:rPr lang="fr-FR" dirty="0"/>
              <a:t> : le débit maximal que le canal peut laisser passer</a:t>
            </a:r>
          </a:p>
        </p:txBody>
      </p:sp>
      <p:graphicFrame>
        <p:nvGraphicFramePr>
          <p:cNvPr id="18434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926151"/>
              </p:ext>
            </p:extLst>
          </p:nvPr>
        </p:nvGraphicFramePr>
        <p:xfrm>
          <a:off x="3998269" y="3339455"/>
          <a:ext cx="3425825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1193760" imgH="304560" progId="Equation.3">
                  <p:embed/>
                </p:oleObj>
              </mc:Choice>
              <mc:Fallback>
                <p:oleObj name="Equation" r:id="rId4" imgW="1193760" imgH="304560" progId="Equation.3">
                  <p:embed/>
                  <p:pic>
                    <p:nvPicPr>
                      <p:cNvPr id="18434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998269" y="3339455"/>
                        <a:ext cx="3425825" cy="87153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1252787" y="4658598"/>
            <a:ext cx="10301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Avec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W = bande passante du canal (Hertz)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S/B = rapport signal sur Bruit = Puissance du signal / puissance moyenne du bruit (sans unité)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F037CA1-4915-497F-87BC-155D5E02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29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29644" y="260319"/>
            <a:ext cx="10864851" cy="599427"/>
          </a:xfrm>
        </p:spPr>
        <p:txBody>
          <a:bodyPr/>
          <a:lstStyle/>
          <a:p>
            <a:pPr eaLnBrk="1" hangingPunct="1"/>
            <a:r>
              <a:rPr lang="fr-FR" dirty="0">
                <a:solidFill>
                  <a:srgbClr val="FF6140"/>
                </a:solidFill>
              </a:rPr>
              <a:t>La chaine </a:t>
            </a:r>
            <a:r>
              <a:rPr lang="fr-FR">
                <a:solidFill>
                  <a:srgbClr val="FF6140"/>
                </a:solidFill>
              </a:rPr>
              <a:t>de Transmission</a:t>
            </a:r>
            <a:endParaRPr lang="fr-FR" dirty="0">
              <a:solidFill>
                <a:srgbClr val="FF6140"/>
              </a:solidFill>
            </a:endParaRPr>
          </a:p>
        </p:txBody>
      </p:sp>
      <p:sp>
        <p:nvSpPr>
          <p:cNvPr id="86019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619125" y="1098550"/>
            <a:ext cx="11239500" cy="495935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rgbClr val="FFFF66"/>
              </a:buClr>
              <a:buSzTx/>
              <a:buNone/>
            </a:pPr>
            <a:r>
              <a:rPr lang="fr-FR" sz="2800" dirty="0">
                <a:solidFill>
                  <a:schemeClr val="folHlink"/>
                </a:solidFill>
              </a:rPr>
              <a:t>Transmission d’un message numérique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chemeClr val="tx1"/>
              </a:buClr>
              <a:buSzTx/>
              <a:buFont typeface="Monotype Sorts" pitchFamily="2" charset="2"/>
              <a:buAutoNum type="arabicPeriod"/>
            </a:pPr>
            <a:r>
              <a:rPr lang="fr-FR" dirty="0"/>
              <a:t> Message numérique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chemeClr val="tx1"/>
              </a:buClr>
              <a:buSzTx/>
              <a:buFont typeface="Monotype Sorts" pitchFamily="2" charset="2"/>
              <a:buAutoNum type="arabicPeriod"/>
            </a:pPr>
            <a:r>
              <a:rPr lang="fr-FR" dirty="0"/>
              <a:t> Chaîne de transmission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chemeClr val="tx1"/>
              </a:buClr>
              <a:buSzTx/>
              <a:buFont typeface="Monotype Sorts" pitchFamily="2" charset="2"/>
              <a:buAutoNum type="arabicPeriod"/>
            </a:pPr>
            <a:r>
              <a:rPr lang="fr-FR" dirty="0"/>
              <a:t> Qualité d’une transmission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chemeClr val="tx1"/>
              </a:buClr>
              <a:buSzTx/>
              <a:buFont typeface="Monotype Sorts" pitchFamily="2" charset="2"/>
              <a:buAutoNum type="arabicPeriod"/>
            </a:pPr>
            <a:r>
              <a:rPr lang="fr-FR" dirty="0"/>
              <a:t> Notions de théorie de l’information</a:t>
            </a:r>
          </a:p>
          <a:p>
            <a:pPr marL="609600" indent="-609600" eaLnBrk="1" hangingPunct="1">
              <a:lnSpc>
                <a:spcPct val="90000"/>
              </a:lnSpc>
              <a:buClr>
                <a:srgbClr val="FFFF66"/>
              </a:buClr>
              <a:buSzTx/>
              <a:buNone/>
            </a:pPr>
            <a:r>
              <a:rPr lang="fr-FR" sz="2800" dirty="0">
                <a:solidFill>
                  <a:srgbClr val="FFFF66"/>
                </a:solidFill>
              </a:rPr>
              <a:t>		</a:t>
            </a:r>
            <a:endParaRPr lang="fr-FR" sz="28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55A6782-537C-4C03-9B02-EB280D00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3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dirty="0">
                <a:solidFill>
                  <a:srgbClr val="FF6140"/>
                </a:solidFill>
              </a:rPr>
              <a:t>I.2 Chaîne de Transmission (25)</a:t>
            </a:r>
          </a:p>
        </p:txBody>
      </p:sp>
      <p:grpSp>
        <p:nvGrpSpPr>
          <p:cNvPr id="105475" name="Group 10"/>
          <p:cNvGrpSpPr>
            <a:grpSpLocks/>
          </p:cNvGrpSpPr>
          <p:nvPr/>
        </p:nvGrpSpPr>
        <p:grpSpPr bwMode="auto">
          <a:xfrm>
            <a:off x="1866900" y="1390650"/>
            <a:ext cx="5257800" cy="1143000"/>
            <a:chOff x="336" y="816"/>
            <a:chExt cx="3312" cy="720"/>
          </a:xfrm>
        </p:grpSpPr>
        <p:grpSp>
          <p:nvGrpSpPr>
            <p:cNvPr id="105489" name="Group 4"/>
            <p:cNvGrpSpPr>
              <a:grpSpLocks/>
            </p:cNvGrpSpPr>
            <p:nvPr/>
          </p:nvGrpSpPr>
          <p:grpSpPr bwMode="auto">
            <a:xfrm>
              <a:off x="336" y="864"/>
              <a:ext cx="1392" cy="624"/>
              <a:chOff x="144" y="768"/>
              <a:chExt cx="1392" cy="624"/>
            </a:xfrm>
          </p:grpSpPr>
          <p:sp>
            <p:nvSpPr>
              <p:cNvPr id="105493" name="Rectangle 5"/>
              <p:cNvSpPr>
                <a:spLocks noChangeArrowheads="1"/>
              </p:cNvSpPr>
              <p:nvPr/>
            </p:nvSpPr>
            <p:spPr bwMode="auto">
              <a:xfrm>
                <a:off x="480" y="768"/>
                <a:ext cx="1056" cy="62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sz="2400" b="1">
                    <a:solidFill>
                      <a:srgbClr val="3333CC"/>
                    </a:solidFill>
                    <a:latin typeface="Times New Roman" pitchFamily="18" charset="0"/>
                    <a:cs typeface="Arial" charset="0"/>
                  </a:rPr>
                  <a:t>Emetteur</a:t>
                </a:r>
              </a:p>
            </p:txBody>
          </p:sp>
          <p:sp>
            <p:nvSpPr>
              <p:cNvPr id="105494" name="Line 6"/>
              <p:cNvSpPr>
                <a:spLocks noChangeShapeType="1"/>
              </p:cNvSpPr>
              <p:nvPr/>
            </p:nvSpPr>
            <p:spPr bwMode="auto">
              <a:xfrm>
                <a:off x="144" y="105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fr-FR">
                  <a:solidFill>
                    <a:srgbClr val="000000"/>
                  </a:solidFill>
                  <a:latin typeface="Tahoma" pitchFamily="34" charset="0"/>
                  <a:cs typeface="Arial" charset="0"/>
                </a:endParaRPr>
              </a:p>
            </p:txBody>
          </p:sp>
        </p:grpSp>
        <p:grpSp>
          <p:nvGrpSpPr>
            <p:cNvPr id="105490" name="Group 7"/>
            <p:cNvGrpSpPr>
              <a:grpSpLocks/>
            </p:cNvGrpSpPr>
            <p:nvPr/>
          </p:nvGrpSpPr>
          <p:grpSpPr bwMode="auto">
            <a:xfrm>
              <a:off x="1728" y="816"/>
              <a:ext cx="1920" cy="720"/>
              <a:chOff x="1536" y="720"/>
              <a:chExt cx="1920" cy="720"/>
            </a:xfrm>
          </p:grpSpPr>
          <p:sp>
            <p:nvSpPr>
              <p:cNvPr id="105491" name="AutoShape 8"/>
              <p:cNvSpPr>
                <a:spLocks noChangeArrowheads="1"/>
              </p:cNvSpPr>
              <p:nvPr/>
            </p:nvSpPr>
            <p:spPr bwMode="auto">
              <a:xfrm>
                <a:off x="1920" y="720"/>
                <a:ext cx="1536" cy="72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fr-FR" sz="2400" b="1">
                    <a:solidFill>
                      <a:srgbClr val="FF3300"/>
                    </a:solidFill>
                    <a:latin typeface="Times New Roman" pitchFamily="18" charset="0"/>
                    <a:cs typeface="Arial" charset="0"/>
                  </a:rPr>
                  <a:t>Canal de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fr-FR" sz="2400" b="1">
                    <a:solidFill>
                      <a:srgbClr val="FF3300"/>
                    </a:solidFill>
                    <a:latin typeface="Times New Roman" pitchFamily="18" charset="0"/>
                    <a:cs typeface="Arial" charset="0"/>
                  </a:rPr>
                  <a:t>transmission</a:t>
                </a:r>
              </a:p>
            </p:txBody>
          </p:sp>
          <p:sp>
            <p:nvSpPr>
              <p:cNvPr id="105492" name="Line 9"/>
              <p:cNvSpPr>
                <a:spLocks noChangeShapeType="1"/>
              </p:cNvSpPr>
              <p:nvPr/>
            </p:nvSpPr>
            <p:spPr bwMode="auto">
              <a:xfrm>
                <a:off x="1536" y="1056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fr-FR">
                  <a:solidFill>
                    <a:srgbClr val="000000"/>
                  </a:solidFill>
                  <a:latin typeface="Tahoma" pitchFamily="34" charset="0"/>
                  <a:cs typeface="Arial" charset="0"/>
                </a:endParaRPr>
              </a:p>
            </p:txBody>
          </p:sp>
        </p:grp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7124700" y="1466850"/>
            <a:ext cx="2209800" cy="990600"/>
            <a:chOff x="144" y="768"/>
            <a:chExt cx="1392" cy="624"/>
          </a:xfrm>
        </p:grpSpPr>
        <p:sp>
          <p:nvSpPr>
            <p:cNvPr id="105487" name="Rectangle 12"/>
            <p:cNvSpPr>
              <a:spLocks noChangeArrowheads="1"/>
            </p:cNvSpPr>
            <p:nvPr/>
          </p:nvSpPr>
          <p:spPr bwMode="auto">
            <a:xfrm>
              <a:off x="480" y="768"/>
              <a:ext cx="1056" cy="62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 b="1">
                  <a:solidFill>
                    <a:srgbClr val="FF3300"/>
                  </a:solidFill>
                  <a:latin typeface="Times New Roman" pitchFamily="18" charset="0"/>
                  <a:cs typeface="Arial" charset="0"/>
                </a:rPr>
                <a:t>Récepteur</a:t>
              </a:r>
            </a:p>
          </p:txBody>
        </p:sp>
        <p:sp>
          <p:nvSpPr>
            <p:cNvPr id="105488" name="Line 13"/>
            <p:cNvSpPr>
              <a:spLocks noChangeShapeType="1"/>
            </p:cNvSpPr>
            <p:nvPr/>
          </p:nvSpPr>
          <p:spPr bwMode="auto">
            <a:xfrm>
              <a:off x="144" y="1056"/>
              <a:ext cx="33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3048000" y="2457450"/>
            <a:ext cx="6353175" cy="3200400"/>
            <a:chOff x="1080" y="1488"/>
            <a:chExt cx="4002" cy="2016"/>
          </a:xfrm>
        </p:grpSpPr>
        <p:sp>
          <p:nvSpPr>
            <p:cNvPr id="43022" name="Rectangle 14"/>
            <p:cNvSpPr>
              <a:spLocks noChangeArrowheads="1"/>
            </p:cNvSpPr>
            <p:nvPr/>
          </p:nvSpPr>
          <p:spPr bwMode="auto">
            <a:xfrm>
              <a:off x="1176" y="2928"/>
              <a:ext cx="1056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fr-FR" sz="2000">
                  <a:solidFill>
                    <a:srgbClr val="FF3300"/>
                  </a:solidFill>
                  <a:latin typeface="Times New Roman" pitchFamily="18" charset="0"/>
                  <a:cs typeface="Arial" charset="0"/>
                </a:rPr>
                <a:t>Amplification</a:t>
              </a:r>
              <a:endParaRPr kumimoji="1" lang="fr-FR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endParaRPr>
            </a:p>
          </p:txBody>
        </p:sp>
        <p:sp>
          <p:nvSpPr>
            <p:cNvPr id="43026" name="Rectangle 18"/>
            <p:cNvSpPr>
              <a:spLocks noChangeArrowheads="1"/>
            </p:cNvSpPr>
            <p:nvPr/>
          </p:nvSpPr>
          <p:spPr bwMode="auto">
            <a:xfrm>
              <a:off x="3816" y="2928"/>
              <a:ext cx="1152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fr-FR" sz="2000" dirty="0">
                  <a:solidFill>
                    <a:srgbClr val="FF3300"/>
                  </a:solidFill>
                  <a:latin typeface="Times New Roman" pitchFamily="18" charset="0"/>
                  <a:cs typeface="Arial" charset="0"/>
                </a:rPr>
                <a:t>Décodage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fr-FR" sz="2000" dirty="0">
                  <a:solidFill>
                    <a:srgbClr val="FF3300"/>
                  </a:solidFill>
                  <a:latin typeface="Times New Roman" pitchFamily="18" charset="0"/>
                  <a:cs typeface="Arial" charset="0"/>
                </a:rPr>
                <a:t>des bits</a:t>
              </a:r>
              <a:endParaRPr kumimoji="1" lang="fr-FR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endParaRPr>
            </a:p>
          </p:txBody>
        </p:sp>
        <p:sp>
          <p:nvSpPr>
            <p:cNvPr id="43028" name="Rectangle 20"/>
            <p:cNvSpPr>
              <a:spLocks noChangeArrowheads="1"/>
            </p:cNvSpPr>
            <p:nvPr/>
          </p:nvSpPr>
          <p:spPr bwMode="auto">
            <a:xfrm>
              <a:off x="2472" y="2928"/>
              <a:ext cx="1056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fr-FR" sz="2000" dirty="0">
                  <a:solidFill>
                    <a:srgbClr val="FF3300"/>
                  </a:solidFill>
                  <a:latin typeface="Times New Roman" pitchFamily="18" charset="0"/>
                  <a:cs typeface="Arial" charset="0"/>
                </a:rPr>
                <a:t>Filtrage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fr-FR" sz="2000" dirty="0">
                  <a:solidFill>
                    <a:srgbClr val="FF3300"/>
                  </a:solidFill>
                  <a:latin typeface="Times New Roman" pitchFamily="18" charset="0"/>
                  <a:cs typeface="Arial" charset="0"/>
                </a:rPr>
                <a:t>Echantillonnage</a:t>
              </a:r>
              <a:endParaRPr kumimoji="1" lang="fr-FR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endParaRPr>
            </a:p>
          </p:txBody>
        </p:sp>
        <p:sp>
          <p:nvSpPr>
            <p:cNvPr id="105482" name="Line 21"/>
            <p:cNvSpPr>
              <a:spLocks noChangeShapeType="1"/>
            </p:cNvSpPr>
            <p:nvPr/>
          </p:nvSpPr>
          <p:spPr bwMode="auto">
            <a:xfrm>
              <a:off x="2232" y="3216"/>
              <a:ext cx="24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05483" name="Line 22"/>
            <p:cNvSpPr>
              <a:spLocks noChangeShapeType="1"/>
            </p:cNvSpPr>
            <p:nvPr/>
          </p:nvSpPr>
          <p:spPr bwMode="auto">
            <a:xfrm>
              <a:off x="3528" y="3216"/>
              <a:ext cx="28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05485" name="Line 25"/>
            <p:cNvSpPr>
              <a:spLocks noChangeShapeType="1"/>
            </p:cNvSpPr>
            <p:nvPr/>
          </p:nvSpPr>
          <p:spPr bwMode="auto">
            <a:xfrm flipH="1">
              <a:off x="1080" y="1488"/>
              <a:ext cx="2808" cy="1416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05486" name="Line 26"/>
            <p:cNvSpPr>
              <a:spLocks noChangeShapeType="1"/>
            </p:cNvSpPr>
            <p:nvPr/>
          </p:nvSpPr>
          <p:spPr bwMode="auto">
            <a:xfrm>
              <a:off x="5040" y="1536"/>
              <a:ext cx="42" cy="1368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2FAF3E4-152B-4A33-BCA1-0050A822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30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dirty="0">
                <a:solidFill>
                  <a:srgbClr val="FF6140"/>
                </a:solidFill>
              </a:rPr>
              <a:t>I.2 Chaîne de Transmission (26)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138363"/>
            <a:ext cx="11830050" cy="838200"/>
          </a:xfrm>
        </p:spPr>
        <p:txBody>
          <a:bodyPr>
            <a:normAutofit/>
          </a:bodyPr>
          <a:lstStyle/>
          <a:p>
            <a:pPr eaLnBrk="1" hangingPunct="1">
              <a:buSzPct val="95000"/>
              <a:buFont typeface="Wingdings" pitchFamily="2" charset="2"/>
              <a:buChar char="§"/>
            </a:pPr>
            <a:r>
              <a:rPr lang="fr-FR" dirty="0"/>
              <a:t>Pour finaliser la chaîne de réception : quelques opérations inverses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505075" y="3154363"/>
            <a:ext cx="2209800" cy="990600"/>
            <a:chOff x="144" y="768"/>
            <a:chExt cx="1392" cy="624"/>
          </a:xfrm>
        </p:grpSpPr>
        <p:sp>
          <p:nvSpPr>
            <p:cNvPr id="106509" name="Rectangle 8"/>
            <p:cNvSpPr>
              <a:spLocks noChangeArrowheads="1"/>
            </p:cNvSpPr>
            <p:nvPr/>
          </p:nvSpPr>
          <p:spPr bwMode="auto">
            <a:xfrm>
              <a:off x="480" y="768"/>
              <a:ext cx="1056" cy="62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 b="1">
                  <a:solidFill>
                    <a:srgbClr val="FF3300"/>
                  </a:solidFill>
                  <a:latin typeface="Times New Roman" pitchFamily="18" charset="0"/>
                  <a:cs typeface="Arial" charset="0"/>
                </a:rPr>
                <a:t>Décodeur de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 b="1">
                  <a:solidFill>
                    <a:srgbClr val="FF3300"/>
                  </a:solidFill>
                  <a:latin typeface="Times New Roman" pitchFamily="18" charset="0"/>
                  <a:cs typeface="Arial" charset="0"/>
                </a:rPr>
                <a:t>canal</a:t>
              </a:r>
            </a:p>
          </p:txBody>
        </p:sp>
        <p:sp>
          <p:nvSpPr>
            <p:cNvPr id="106510" name="Line 9"/>
            <p:cNvSpPr>
              <a:spLocks noChangeShapeType="1"/>
            </p:cNvSpPr>
            <p:nvPr/>
          </p:nvSpPr>
          <p:spPr bwMode="auto">
            <a:xfrm>
              <a:off x="144" y="1056"/>
              <a:ext cx="33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714875" y="3154363"/>
            <a:ext cx="2209800" cy="990600"/>
            <a:chOff x="144" y="768"/>
            <a:chExt cx="1392" cy="624"/>
          </a:xfrm>
        </p:grpSpPr>
        <p:sp>
          <p:nvSpPr>
            <p:cNvPr id="106507" name="Rectangle 11"/>
            <p:cNvSpPr>
              <a:spLocks noChangeArrowheads="1"/>
            </p:cNvSpPr>
            <p:nvPr/>
          </p:nvSpPr>
          <p:spPr bwMode="auto">
            <a:xfrm>
              <a:off x="480" y="768"/>
              <a:ext cx="1056" cy="62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 b="1">
                  <a:solidFill>
                    <a:srgbClr val="FF3300"/>
                  </a:solidFill>
                  <a:latin typeface="Times New Roman" pitchFamily="18" charset="0"/>
                  <a:cs typeface="Arial" charset="0"/>
                </a:rPr>
                <a:t>Décodeur de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 b="1">
                  <a:solidFill>
                    <a:srgbClr val="FF3300"/>
                  </a:solidFill>
                  <a:latin typeface="Times New Roman" pitchFamily="18" charset="0"/>
                  <a:cs typeface="Arial" charset="0"/>
                </a:rPr>
                <a:t>source</a:t>
              </a:r>
            </a:p>
          </p:txBody>
        </p:sp>
        <p:sp>
          <p:nvSpPr>
            <p:cNvPr id="106508" name="Line 12"/>
            <p:cNvSpPr>
              <a:spLocks noChangeShapeType="1"/>
            </p:cNvSpPr>
            <p:nvPr/>
          </p:nvSpPr>
          <p:spPr bwMode="auto">
            <a:xfrm>
              <a:off x="144" y="1056"/>
              <a:ext cx="33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6924675" y="3154363"/>
            <a:ext cx="2209800" cy="990600"/>
            <a:chOff x="144" y="768"/>
            <a:chExt cx="1392" cy="624"/>
          </a:xfrm>
        </p:grpSpPr>
        <p:sp>
          <p:nvSpPr>
            <p:cNvPr id="106505" name="Rectangle 14"/>
            <p:cNvSpPr>
              <a:spLocks noChangeArrowheads="1"/>
            </p:cNvSpPr>
            <p:nvPr/>
          </p:nvSpPr>
          <p:spPr bwMode="auto">
            <a:xfrm>
              <a:off x="480" y="768"/>
              <a:ext cx="1056" cy="62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 b="1">
                  <a:solidFill>
                    <a:srgbClr val="FF3300"/>
                  </a:solidFill>
                  <a:latin typeface="Times New Roman" pitchFamily="18" charset="0"/>
                  <a:cs typeface="Arial" charset="0"/>
                </a:rPr>
                <a:t>Destinataire</a:t>
              </a:r>
            </a:p>
          </p:txBody>
        </p:sp>
        <p:sp>
          <p:nvSpPr>
            <p:cNvPr id="106506" name="Line 15"/>
            <p:cNvSpPr>
              <a:spLocks noChangeShapeType="1"/>
            </p:cNvSpPr>
            <p:nvPr/>
          </p:nvSpPr>
          <p:spPr bwMode="auto">
            <a:xfrm>
              <a:off x="144" y="1056"/>
              <a:ext cx="33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sp>
        <p:nvSpPr>
          <p:cNvPr id="44049" name="Rectangle 17"/>
          <p:cNvSpPr>
            <a:spLocks noChangeArrowheads="1"/>
          </p:cNvSpPr>
          <p:nvPr/>
        </p:nvSpPr>
        <p:spPr bwMode="auto">
          <a:xfrm>
            <a:off x="2209800" y="4800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fr-FR" sz="4000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0795190-34B1-40A4-990C-F6458DA5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31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52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dirty="0">
                <a:solidFill>
                  <a:srgbClr val="FF6140"/>
                </a:solidFill>
              </a:rPr>
              <a:t>I.3 Qualité d’une transmission (1)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23850" y="1330325"/>
            <a:ext cx="1158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Char char="§"/>
            </a:pPr>
            <a:r>
              <a:rPr lang="fr-FR" sz="2800" dirty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Fidélité avec laquelle les éléments binaires sont restitués au destinataire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Char char="§"/>
            </a:pPr>
            <a:r>
              <a:rPr lang="fr-FR" sz="2800" dirty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Probabilité d’erreur par élément binaire </a:t>
            </a:r>
            <a:r>
              <a:rPr lang="fr-FR" sz="2800" i="1" dirty="0" err="1">
                <a:solidFill>
                  <a:srgbClr val="000000"/>
                </a:solidFill>
                <a:latin typeface="Tahoma" pitchFamily="34" charset="0"/>
                <a:cs typeface="Arial" charset="0"/>
              </a:rPr>
              <a:t>P</a:t>
            </a:r>
            <a:r>
              <a:rPr lang="fr-FR" sz="2800" i="1" baseline="-25000" dirty="0" err="1">
                <a:solidFill>
                  <a:srgbClr val="000000"/>
                </a:solidFill>
                <a:latin typeface="Tahoma" pitchFamily="34" charset="0"/>
                <a:cs typeface="Arial" charset="0"/>
              </a:rPr>
              <a:t>eb</a:t>
            </a:r>
            <a:r>
              <a:rPr lang="fr-FR" sz="2800" i="1" baseline="-25000" dirty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 </a:t>
            </a:r>
            <a:r>
              <a:rPr lang="fr-FR" sz="2800" dirty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définie comme la probabilité de prendre une décision erronée sur un élément binaire</a:t>
            </a:r>
          </a:p>
          <a:p>
            <a:pPr marL="342900" indent="-342900"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Char char="§"/>
            </a:pPr>
            <a:endParaRPr lang="fr-FR" sz="2800" dirty="0">
              <a:solidFill>
                <a:srgbClr val="000000"/>
              </a:solidFill>
              <a:latin typeface="Tahoma" pitchFamily="34" charset="0"/>
              <a:cs typeface="Arial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Char char="§"/>
            </a:pPr>
            <a:r>
              <a:rPr lang="fr-FR" sz="2800" dirty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Soit </a:t>
            </a:r>
            <a:r>
              <a:rPr lang="fr-FR" sz="2800" dirty="0">
                <a:solidFill>
                  <a:srgbClr val="000000"/>
                </a:solidFill>
                <a:latin typeface="Tahoma" pitchFamily="34" charset="0"/>
                <a:cs typeface="Arial" charset="0"/>
                <a:sym typeface="Symbol" pitchFamily="18" charset="2"/>
              </a:rPr>
              <a:t></a:t>
            </a:r>
            <a:r>
              <a:rPr lang="fr-FR" sz="2800" i="1" baseline="-25000" dirty="0">
                <a:solidFill>
                  <a:srgbClr val="000000"/>
                </a:solidFill>
                <a:latin typeface="Tahoma" pitchFamily="34" charset="0"/>
                <a:cs typeface="Arial" charset="0"/>
                <a:sym typeface="Symbol" pitchFamily="18" charset="2"/>
              </a:rPr>
              <a:t>k</a:t>
            </a:r>
            <a:r>
              <a:rPr lang="fr-FR" sz="2800" dirty="0">
                <a:solidFill>
                  <a:srgbClr val="000000"/>
                </a:solidFill>
                <a:latin typeface="Tahoma" pitchFamily="34" charset="0"/>
                <a:cs typeface="Arial" charset="0"/>
                <a:sym typeface="Symbol" pitchFamily="18" charset="2"/>
              </a:rPr>
              <a:t> , l ’élément binaire émis à l’instant </a:t>
            </a:r>
            <a:r>
              <a:rPr lang="fr-FR" sz="2800" i="1" dirty="0" err="1">
                <a:solidFill>
                  <a:srgbClr val="000000"/>
                </a:solidFill>
                <a:latin typeface="Tahoma" pitchFamily="34" charset="0"/>
                <a:cs typeface="Arial" charset="0"/>
                <a:sym typeface="Symbol" pitchFamily="18" charset="2"/>
              </a:rPr>
              <a:t>kT</a:t>
            </a:r>
            <a:r>
              <a:rPr lang="fr-FR" sz="2800" i="1" baseline="-25000" dirty="0" err="1">
                <a:solidFill>
                  <a:srgbClr val="000000"/>
                </a:solidFill>
                <a:latin typeface="Tahoma" pitchFamily="34" charset="0"/>
                <a:cs typeface="Arial" charset="0"/>
                <a:sym typeface="Symbol" pitchFamily="18" charset="2"/>
              </a:rPr>
              <a:t>b</a:t>
            </a:r>
            <a:r>
              <a:rPr lang="fr-FR" sz="2800" dirty="0">
                <a:solidFill>
                  <a:srgbClr val="000000"/>
                </a:solidFill>
                <a:latin typeface="Tahoma" pitchFamily="34" charset="0"/>
                <a:cs typeface="Arial" charset="0"/>
                <a:sym typeface="Symbol" pitchFamily="18" charset="2"/>
              </a:rPr>
              <a:t> alors :</a:t>
            </a:r>
            <a:endParaRPr lang="fr-FR" sz="2800" i="1" dirty="0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graphicFrame>
        <p:nvGraphicFramePr>
          <p:cNvPr id="1945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737643"/>
              </p:ext>
            </p:extLst>
          </p:nvPr>
        </p:nvGraphicFramePr>
        <p:xfrm>
          <a:off x="1752600" y="4587875"/>
          <a:ext cx="8686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Équation" r:id="rId4" imgW="4228920" imgH="457200" progId="Equation.3">
                  <p:embed/>
                </p:oleObj>
              </mc:Choice>
              <mc:Fallback>
                <p:oleObj name="Équation" r:id="rId4" imgW="4228920" imgH="457200" progId="Equation.3">
                  <p:embed/>
                  <p:pic>
                    <p:nvPicPr>
                      <p:cNvPr id="1945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752600" y="4587875"/>
                        <a:ext cx="8686800" cy="9398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26EDA08-DBBB-4FA3-8B5B-8EE6184F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32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>
                <a:solidFill>
                  <a:srgbClr val="FF6140"/>
                </a:solidFill>
              </a:rPr>
              <a:t>I.3 Qualité d’une transmission (2)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16081"/>
            <a:ext cx="12087225" cy="4953000"/>
          </a:xfrm>
        </p:spPr>
        <p:txBody>
          <a:bodyPr/>
          <a:lstStyle/>
          <a:p>
            <a:pPr eaLnBrk="1" hangingPunct="1">
              <a:buSzPct val="90000"/>
              <a:buFont typeface="Wingdings" pitchFamily="2" charset="2"/>
              <a:buChar char="è"/>
            </a:pPr>
            <a:r>
              <a:rPr lang="fr-FR" dirty="0">
                <a:solidFill>
                  <a:schemeClr val="folHlink"/>
                </a:solidFill>
              </a:rPr>
              <a:t>Mesure du taux d’erreur</a:t>
            </a:r>
          </a:p>
          <a:p>
            <a:pPr lvl="1" eaLnBrk="1" hangingPunct="1">
              <a:buSzPct val="95000"/>
              <a:buFont typeface="Wingdings" pitchFamily="2" charset="2"/>
              <a:buChar char="§"/>
            </a:pPr>
            <a:r>
              <a:rPr lang="fr-FR" dirty="0"/>
              <a:t>Calcul théorique ou estimation à partir de mesures</a:t>
            </a:r>
          </a:p>
          <a:p>
            <a:pPr lvl="1" eaLnBrk="1" hangingPunct="1">
              <a:buSzPct val="95000"/>
              <a:buFont typeface="Wingdings" pitchFamily="2" charset="2"/>
              <a:buChar char="§"/>
            </a:pPr>
            <a:r>
              <a:rPr lang="fr-FR" dirty="0"/>
              <a:t>Séquence de N éléments binaires</a:t>
            </a:r>
          </a:p>
          <a:p>
            <a:pPr lvl="1" eaLnBrk="1" hangingPunct="1">
              <a:buSzPct val="95000"/>
              <a:buFont typeface="Wingdings" pitchFamily="2" charset="2"/>
              <a:buChar char="§"/>
            </a:pPr>
            <a:r>
              <a:rPr lang="fr-FR" dirty="0"/>
              <a:t>Taux d’erreur </a:t>
            </a:r>
            <a:r>
              <a:rPr lang="fr-FR" sz="3600" dirty="0">
                <a:sym typeface="Symbol" pitchFamily="18" charset="2"/>
              </a:rPr>
              <a:t></a:t>
            </a:r>
            <a:r>
              <a:rPr lang="fr-FR" i="1" baseline="-25000" dirty="0" err="1">
                <a:sym typeface="Symbol" pitchFamily="18" charset="2"/>
              </a:rPr>
              <a:t>eb</a:t>
            </a:r>
            <a:r>
              <a:rPr lang="fr-FR" i="1" baseline="-25000" dirty="0">
                <a:sym typeface="Symbol" pitchFamily="18" charset="2"/>
              </a:rPr>
              <a:t> </a:t>
            </a:r>
            <a:r>
              <a:rPr lang="fr-FR" dirty="0"/>
              <a:t>= Rapport entre le nombre </a:t>
            </a:r>
            <a:r>
              <a:rPr lang="fr-FR" i="1" dirty="0"/>
              <a:t>n </a:t>
            </a:r>
            <a:r>
              <a:rPr lang="fr-FR" dirty="0"/>
              <a:t>d’éléments binaires erronés et le nombre total </a:t>
            </a:r>
            <a:r>
              <a:rPr lang="fr-FR" i="1" dirty="0"/>
              <a:t>N</a:t>
            </a:r>
            <a:endParaRPr lang="fr-FR" dirty="0"/>
          </a:p>
          <a:p>
            <a:pPr lvl="1" eaLnBrk="1" hangingPunct="1">
              <a:buSzPct val="95000"/>
              <a:buFont typeface="Wingdings" pitchFamily="2" charset="2"/>
              <a:buChar char="§"/>
            </a:pPr>
            <a:r>
              <a:rPr lang="fr-FR" dirty="0"/>
              <a:t> Cela constitue une bonne estimation de la probabilité d’erreur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0F77C13-13B1-4F1F-A98D-372CEAA9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33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dirty="0">
                <a:solidFill>
                  <a:srgbClr val="FF6140"/>
                </a:solidFill>
              </a:rPr>
              <a:t>I.3 Qualité d’une transmission (3)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1925" y="1439863"/>
            <a:ext cx="11887200" cy="3722687"/>
          </a:xfrm>
        </p:spPr>
        <p:txBody>
          <a:bodyPr/>
          <a:lstStyle/>
          <a:p>
            <a:pPr eaLnBrk="1" hangingPunct="1">
              <a:buSzTx/>
              <a:buFont typeface="Wingdings" pitchFamily="2" charset="2"/>
              <a:buChar char="§"/>
            </a:pPr>
            <a:r>
              <a:rPr lang="fr-FR" dirty="0"/>
              <a:t>Estimation de </a:t>
            </a:r>
            <a:r>
              <a:rPr lang="fr-FR" dirty="0" err="1"/>
              <a:t>Peb</a:t>
            </a:r>
            <a:r>
              <a:rPr lang="fr-FR" dirty="0"/>
              <a:t> entachée d ’une erreur de mesure fonction notamment de N 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fr-FR" dirty="0">
                <a:sym typeface="Symbol" pitchFamily="18" charset="2"/>
              </a:rPr>
              <a:t>La qualité de cette estimation dépend du nombre N d’éléments binaires</a:t>
            </a:r>
          </a:p>
          <a:p>
            <a:pPr lvl="1" eaLnBrk="1" hangingPunct="1">
              <a:buSzPct val="80000"/>
              <a:buFont typeface="Wingdings" pitchFamily="2" charset="2"/>
              <a:buChar char="§"/>
            </a:pPr>
            <a:r>
              <a:rPr lang="fr-FR" dirty="0">
                <a:sym typeface="Symbol" pitchFamily="18" charset="2"/>
              </a:rPr>
              <a:t>Plus N est élevé, meilleure est l’estimation de </a:t>
            </a:r>
            <a:r>
              <a:rPr lang="fr-FR" dirty="0" err="1">
                <a:sym typeface="Symbol" pitchFamily="18" charset="2"/>
              </a:rPr>
              <a:t>Peb</a:t>
            </a:r>
            <a:endParaRPr lang="fr-FR" dirty="0">
              <a:sym typeface="Symbol" pitchFamily="18" charset="2"/>
            </a:endParaRPr>
          </a:p>
          <a:p>
            <a:pPr lvl="1" eaLnBrk="1" hangingPunct="1">
              <a:buSzPct val="80000"/>
              <a:buFont typeface="Wingdings" pitchFamily="2" charset="2"/>
              <a:buChar char="§"/>
            </a:pPr>
            <a:r>
              <a:rPr lang="fr-FR" dirty="0">
                <a:sym typeface="Symbol" pitchFamily="18" charset="2"/>
              </a:rPr>
              <a:t>Mais plus cela nécessite un enregistrement long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4A9D9F6-6711-4CAA-9408-9D1C5E94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34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9169" y="241269"/>
            <a:ext cx="10864851" cy="599427"/>
          </a:xfrm>
        </p:spPr>
        <p:txBody>
          <a:bodyPr/>
          <a:lstStyle/>
          <a:p>
            <a:pPr eaLnBrk="1" hangingPunct="1"/>
            <a:r>
              <a:rPr lang="fr-FR" dirty="0">
                <a:solidFill>
                  <a:srgbClr val="FF6140"/>
                </a:solidFill>
              </a:rPr>
              <a:t>Conclusion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74750"/>
            <a:ext cx="12268200" cy="4953000"/>
          </a:xfrm>
        </p:spPr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fr-FR" dirty="0"/>
              <a:t>Transmission de </a:t>
            </a:r>
            <a:r>
              <a:rPr lang="fr-FR" dirty="0">
                <a:solidFill>
                  <a:schemeClr val="hlink"/>
                </a:solidFill>
              </a:rPr>
              <a:t>messages numériques</a:t>
            </a:r>
          </a:p>
          <a:p>
            <a:pPr eaLnBrk="1" hangingPunct="1">
              <a:buClr>
                <a:schemeClr val="hlink"/>
              </a:buClr>
              <a:buFont typeface="Wingdings" pitchFamily="2" charset="2"/>
              <a:buChar char="è"/>
            </a:pPr>
            <a:r>
              <a:rPr lang="fr-FR" dirty="0">
                <a:solidFill>
                  <a:schemeClr val="hlink"/>
                </a:solidFill>
              </a:rPr>
              <a:t>Numérisation </a:t>
            </a:r>
            <a:r>
              <a:rPr lang="fr-FR" dirty="0"/>
              <a:t>(Théorème de Shannon)</a:t>
            </a:r>
          </a:p>
          <a:p>
            <a:pPr eaLnBrk="1" hangingPunct="1">
              <a:buSzTx/>
              <a:buFontTx/>
              <a:buChar char="•"/>
            </a:pPr>
            <a:r>
              <a:rPr lang="fr-FR" dirty="0"/>
              <a:t>Caractéristiques d’une transmission</a:t>
            </a:r>
          </a:p>
          <a:p>
            <a:pPr lvl="1" eaLnBrk="1" hangingPunct="1"/>
            <a:r>
              <a:rPr lang="fr-FR" dirty="0"/>
              <a:t>Débit</a:t>
            </a:r>
          </a:p>
          <a:p>
            <a:pPr lvl="1" eaLnBrk="1" hangingPunct="1"/>
            <a:r>
              <a:rPr lang="fr-FR" dirty="0"/>
              <a:t>Rapidité de modulation</a:t>
            </a:r>
          </a:p>
          <a:p>
            <a:pPr lvl="1" eaLnBrk="1" hangingPunct="1"/>
            <a:r>
              <a:rPr lang="fr-FR" dirty="0"/>
              <a:t>Taux d’erreur binaire</a:t>
            </a:r>
          </a:p>
          <a:p>
            <a:pPr lvl="1" eaLnBrk="1" hangingPunct="1"/>
            <a:r>
              <a:rPr lang="fr-FR" dirty="0"/>
              <a:t>Capacité de canal</a:t>
            </a:r>
          </a:p>
          <a:p>
            <a:pPr eaLnBrk="1" hangingPunct="1">
              <a:buSzTx/>
              <a:buFontTx/>
              <a:buChar char="•"/>
            </a:pPr>
            <a:r>
              <a:rPr lang="fr-FR" dirty="0"/>
              <a:t>Domaines scientifiques concernés</a:t>
            </a:r>
          </a:p>
          <a:p>
            <a:pPr lvl="1" eaLnBrk="1" hangingPunct="1"/>
            <a:r>
              <a:rPr lang="fr-FR" dirty="0"/>
              <a:t>traitement du signal, probabilités,...</a:t>
            </a:r>
          </a:p>
          <a:p>
            <a:pPr lvl="1" eaLnBrk="1" hangingPunct="1"/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EE3FA9E-8011-4F83-826F-E5BC7068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35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4869" y="326994"/>
            <a:ext cx="10864851" cy="599427"/>
          </a:xfrm>
        </p:spPr>
        <p:txBody>
          <a:bodyPr/>
          <a:lstStyle/>
          <a:p>
            <a:pPr eaLnBrk="1" hangingPunct="1"/>
            <a:r>
              <a:rPr lang="fr-FR" dirty="0">
                <a:solidFill>
                  <a:srgbClr val="FF6140"/>
                </a:solidFill>
              </a:rPr>
              <a:t>I.  Transmission d’un message numérique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1844" y="1609725"/>
            <a:ext cx="116205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75000"/>
              <a:buFont typeface="Wingdings" pitchFamily="2" charset="2"/>
              <a:buChar char="§"/>
            </a:pPr>
            <a:r>
              <a:rPr lang="fr-FR" dirty="0"/>
              <a:t>Dans ce chapitre nous ferons une étude complète d’une transmission : de la source du message jusqu’à son destinataire</a:t>
            </a:r>
          </a:p>
          <a:p>
            <a:pPr eaLnBrk="1" hangingPunct="1">
              <a:lnSpc>
                <a:spcPct val="90000"/>
              </a:lnSpc>
              <a:buClr>
                <a:srgbClr val="FFFF00"/>
              </a:buClr>
              <a:buFont typeface="Wingdings" pitchFamily="2" charset="2"/>
              <a:buChar char="§"/>
            </a:pPr>
            <a:endParaRPr lang="fr-FR" dirty="0"/>
          </a:p>
          <a:p>
            <a:pPr marL="0" indent="0" eaLnBrk="1" hangingPunct="1">
              <a:lnSpc>
                <a:spcPct val="90000"/>
              </a:lnSpc>
              <a:buSzPct val="75000"/>
              <a:buNone/>
            </a:pPr>
            <a:r>
              <a:rPr lang="fr-FR" dirty="0">
                <a:solidFill>
                  <a:schemeClr val="folHlink"/>
                </a:solidFill>
              </a:rPr>
              <a:t>Cela permettra d’aborder plusieurs questionnements :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70000"/>
              <a:buFont typeface="Wingdings" pitchFamily="2" charset="2"/>
              <a:buChar char="Ø"/>
            </a:pPr>
            <a:r>
              <a:rPr lang="fr-FR" dirty="0"/>
              <a:t> Qu’est ce qui caractérise une transmission ?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70000"/>
              <a:buFont typeface="Wingdings" pitchFamily="2" charset="2"/>
              <a:buChar char="Ø"/>
            </a:pPr>
            <a:r>
              <a:rPr lang="fr-FR" dirty="0"/>
              <a:t> Qu’appelle-t-on Erreur de transmissions et quelles en sont les Origines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70000"/>
              <a:buFont typeface="Wingdings" pitchFamily="2" charset="2"/>
              <a:buChar char="Ø"/>
            </a:pPr>
            <a:r>
              <a:rPr lang="fr-FR" dirty="0"/>
              <a:t> Comment peut on optimiser une transmission ?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70000"/>
              <a:buFont typeface="Wingdings" pitchFamily="2" charset="2"/>
              <a:buChar char="Ø"/>
            </a:pP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C87B2B9-77DA-4D62-9B48-8E88602A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4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dirty="0">
                <a:solidFill>
                  <a:srgbClr val="FF6140"/>
                </a:solidFill>
              </a:rPr>
              <a:t>I.1  Message numérique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8138"/>
            <a:ext cx="11944350" cy="4648200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  <a:buSzPct val="75000"/>
              <a:buFont typeface="Wingdings" pitchFamily="2" charset="2"/>
              <a:buChar char="§"/>
            </a:pPr>
            <a:r>
              <a:rPr lang="fr-FR" u="sng" dirty="0">
                <a:solidFill>
                  <a:srgbClr val="FF3300"/>
                </a:solidFill>
              </a:rPr>
              <a:t>Définition</a:t>
            </a:r>
            <a:r>
              <a:rPr lang="fr-FR" dirty="0">
                <a:solidFill>
                  <a:srgbClr val="FF3300"/>
                </a:solidFill>
              </a:rPr>
              <a:t> :</a:t>
            </a:r>
            <a:r>
              <a:rPr lang="fr-FR" dirty="0"/>
              <a:t> Suite d’éléments pouvant prendre une parmi Q valeurs possibles</a:t>
            </a:r>
          </a:p>
          <a:p>
            <a:pPr eaLnBrk="1" hangingPunct="1">
              <a:lnSpc>
                <a:spcPct val="150000"/>
              </a:lnSpc>
              <a:buSzPct val="75000"/>
              <a:buFont typeface="Wingdings" pitchFamily="2" charset="2"/>
              <a:buChar char="§"/>
            </a:pPr>
            <a:r>
              <a:rPr lang="fr-FR" dirty="0"/>
              <a:t>Ces Q valeurs </a:t>
            </a:r>
            <a:r>
              <a:rPr lang="fr-FR" dirty="0">
                <a:sym typeface="Symbol" pitchFamily="18" charset="2"/>
              </a:rPr>
              <a:t>constituent un</a:t>
            </a:r>
            <a:r>
              <a:rPr lang="fr-FR" dirty="0">
                <a:sym typeface="Monotype Sorts" pitchFamily="2" charset="2"/>
              </a:rPr>
              <a:t> « alphabet »</a:t>
            </a:r>
          </a:p>
          <a:p>
            <a:pPr eaLnBrk="1" hangingPunct="1">
              <a:lnSpc>
                <a:spcPct val="150000"/>
              </a:lnSpc>
              <a:buSzPct val="75000"/>
              <a:buFont typeface="Wingdings" pitchFamily="2" charset="2"/>
              <a:buChar char="§"/>
            </a:pPr>
            <a:r>
              <a:rPr lang="fr-FR" dirty="0">
                <a:sym typeface="Monotype Sorts" pitchFamily="2" charset="2"/>
              </a:rPr>
              <a:t>Un élément </a:t>
            </a:r>
            <a:r>
              <a:rPr lang="fr-FR" dirty="0">
                <a:sym typeface="Symbol" pitchFamily="18" charset="2"/>
              </a:rPr>
              <a:t> Une variable aléatoire à valeur discrète dans un ensemble de définition  </a:t>
            </a:r>
            <a:r>
              <a:rPr lang="fr-FR" dirty="0" err="1">
                <a:sym typeface="Symbol" pitchFamily="18" charset="2"/>
              </a:rPr>
              <a:t>Df</a:t>
            </a:r>
            <a:r>
              <a:rPr lang="fr-FR" dirty="0">
                <a:sym typeface="Symbol" pitchFamily="18" charset="2"/>
              </a:rPr>
              <a:t> = {1,...,Q}</a:t>
            </a:r>
          </a:p>
          <a:p>
            <a:pPr eaLnBrk="1" hangingPunct="1">
              <a:lnSpc>
                <a:spcPct val="150000"/>
              </a:lnSpc>
              <a:buSzPct val="75000"/>
              <a:buFont typeface="Wingdings" pitchFamily="2" charset="2"/>
              <a:buChar char="§"/>
            </a:pPr>
            <a:r>
              <a:rPr lang="fr-FR" dirty="0">
                <a:sym typeface="Symbol" pitchFamily="18" charset="2"/>
              </a:rPr>
              <a:t>On a ainsi des éléments  </a:t>
            </a:r>
            <a:r>
              <a:rPr lang="fr-FR" b="1" i="1" dirty="0">
                <a:sym typeface="Symbol" pitchFamily="18" charset="2"/>
              </a:rPr>
              <a:t>Q-aires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18848EA-FCEA-4615-BEFF-D0E750A1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5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9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dirty="0">
                <a:solidFill>
                  <a:schemeClr val="folHlink"/>
                </a:solidFill>
              </a:rPr>
              <a:t>I.1  Message numérique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2425" y="1376362"/>
            <a:ext cx="11677650" cy="4795838"/>
          </a:xfrm>
        </p:spPr>
        <p:txBody>
          <a:bodyPr/>
          <a:lstStyle/>
          <a:p>
            <a:pPr eaLnBrk="1" hangingPunct="1">
              <a:buSzTx/>
              <a:buFont typeface="Wingdings" pitchFamily="2" charset="2"/>
              <a:buChar char="§"/>
            </a:pPr>
            <a:r>
              <a:rPr lang="fr-FR" dirty="0">
                <a:sym typeface="Symbol" pitchFamily="18" charset="2"/>
              </a:rPr>
              <a:t>Exemples de message numérique : </a:t>
            </a:r>
          </a:p>
          <a:p>
            <a:pPr lvl="2" eaLnBrk="1" hangingPunct="1">
              <a:buClr>
                <a:schemeClr val="hlink"/>
              </a:buClr>
              <a:buSzTx/>
              <a:buFont typeface="Wingdings" pitchFamily="2" charset="2"/>
              <a:buChar char="Ø"/>
            </a:pPr>
            <a:r>
              <a:rPr lang="fr-FR" dirty="0">
                <a:solidFill>
                  <a:srgbClr val="FFFF99"/>
                </a:solidFill>
                <a:sym typeface="Symbol" pitchFamily="18" charset="2"/>
              </a:rPr>
              <a:t> </a:t>
            </a:r>
            <a:r>
              <a:rPr lang="fr-FR" dirty="0">
                <a:sym typeface="Symbol" pitchFamily="18" charset="2"/>
              </a:rPr>
              <a:t>contenu d’une page </a:t>
            </a:r>
          </a:p>
          <a:p>
            <a:pPr marL="1562100" lvl="3" eaLnBrk="1" hangingPunct="1">
              <a:buClr>
                <a:schemeClr val="hlink"/>
              </a:buClr>
              <a:buSzTx/>
              <a:buFont typeface="Wingdings" pitchFamily="2" charset="2"/>
              <a:buChar char="ü"/>
            </a:pPr>
            <a:r>
              <a:rPr lang="fr-FR" dirty="0">
                <a:sym typeface="Symbol" pitchFamily="18" charset="2"/>
              </a:rPr>
              <a:t> alphabet = {lettres, signes de ponctuation}</a:t>
            </a:r>
          </a:p>
          <a:p>
            <a:pPr lvl="2" eaLnBrk="1" hangingPunct="1">
              <a:buClr>
                <a:schemeClr val="hlink"/>
              </a:buClr>
              <a:buSzTx/>
              <a:buFont typeface="Wingdings" pitchFamily="2" charset="2"/>
              <a:buChar char="Ø"/>
            </a:pPr>
            <a:endParaRPr lang="fr-FR" dirty="0">
              <a:sym typeface="Symbol" pitchFamily="18" charset="2"/>
            </a:endParaRPr>
          </a:p>
          <a:p>
            <a:pPr lvl="2" eaLnBrk="1" hangingPunct="1">
              <a:buClr>
                <a:schemeClr val="hlink"/>
              </a:buClr>
              <a:buSzTx/>
              <a:buFont typeface="Wingdings" pitchFamily="2" charset="2"/>
              <a:buChar char="Ø"/>
            </a:pPr>
            <a:r>
              <a:rPr lang="fr-FR" dirty="0">
                <a:sym typeface="Symbol" pitchFamily="18" charset="2"/>
              </a:rPr>
              <a:t> code Morse : exemple de </a:t>
            </a:r>
            <a:r>
              <a:rPr lang="fr-FR" b="1" dirty="0">
                <a:sym typeface="Symbol" pitchFamily="18" charset="2"/>
              </a:rPr>
              <a:t>message binaire</a:t>
            </a:r>
            <a:endParaRPr lang="fr-FR" dirty="0">
              <a:sym typeface="Symbol" pitchFamily="18" charset="2"/>
            </a:endParaRPr>
          </a:p>
          <a:p>
            <a:pPr marL="1562100" lvl="3" eaLnBrk="1" hangingPunct="1">
              <a:buClr>
                <a:schemeClr val="hlink"/>
              </a:buClr>
              <a:buSzTx/>
              <a:buFont typeface="Wingdings" pitchFamily="2" charset="2"/>
              <a:buChar char="ü"/>
            </a:pPr>
            <a:r>
              <a:rPr lang="fr-FR" dirty="0">
                <a:sym typeface="Symbol" pitchFamily="18" charset="2"/>
              </a:rPr>
              <a:t> alphabet={tiret, point}</a:t>
            </a:r>
          </a:p>
          <a:p>
            <a:pPr marL="1562100" lvl="3" eaLnBrk="1" hangingPunct="1">
              <a:buClr>
                <a:schemeClr val="hlink"/>
              </a:buClr>
              <a:buSzTx/>
              <a:buFont typeface="Wingdings" pitchFamily="2" charset="2"/>
              <a:buChar char="ü"/>
            </a:pPr>
            <a:endParaRPr lang="fr-FR" dirty="0">
              <a:sym typeface="Symbol" pitchFamily="18" charset="2"/>
            </a:endParaRP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fr-FR" dirty="0">
                <a:sym typeface="Symbol" pitchFamily="18" charset="2"/>
              </a:rPr>
              <a:t>On voit de suite apparaitre l’importance de la structure binaire</a:t>
            </a:r>
          </a:p>
          <a:p>
            <a:pPr lvl="2" eaLnBrk="1" hangingPunct="1">
              <a:buClr>
                <a:schemeClr val="hlink"/>
              </a:buClr>
              <a:buSzPct val="95000"/>
              <a:buFont typeface="Wingdings" pitchFamily="2" charset="2"/>
              <a:buChar char="Ø"/>
            </a:pPr>
            <a:r>
              <a:rPr lang="fr-FR" dirty="0">
                <a:sym typeface="Symbol" pitchFamily="18" charset="2"/>
              </a:rPr>
              <a:t> chaque élément Q-aire peut en effet être remplacé par un ensemble de p éléments binaires 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D715BED-79C5-4FCF-A35F-C2733FB1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6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3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704975" y="1447800"/>
            <a:ext cx="1676400" cy="9906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b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Source de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b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message</a:t>
            </a:r>
            <a:endParaRPr lang="fr-FR" sz="2400">
              <a:solidFill>
                <a:srgbClr val="3333CC"/>
              </a:solidFill>
              <a:latin typeface="Times New Roman" pitchFamily="18" charset="0"/>
              <a:cs typeface="Arial" charset="0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381375" y="1447800"/>
            <a:ext cx="2209800" cy="990600"/>
            <a:chOff x="1248" y="960"/>
            <a:chExt cx="1392" cy="624"/>
          </a:xfrm>
        </p:grpSpPr>
        <p:sp>
          <p:nvSpPr>
            <p:cNvPr id="90138" name="Rectangle 5"/>
            <p:cNvSpPr>
              <a:spLocks noChangeArrowheads="1"/>
            </p:cNvSpPr>
            <p:nvPr/>
          </p:nvSpPr>
          <p:spPr bwMode="auto">
            <a:xfrm>
              <a:off x="1584" y="960"/>
              <a:ext cx="1056" cy="6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 b="1">
                  <a:solidFill>
                    <a:srgbClr val="3333CC"/>
                  </a:solidFill>
                  <a:latin typeface="Times New Roman" pitchFamily="18" charset="0"/>
                  <a:cs typeface="Arial" charset="0"/>
                </a:rPr>
                <a:t>Codeur de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 b="1">
                  <a:solidFill>
                    <a:srgbClr val="3333CC"/>
                  </a:solidFill>
                  <a:latin typeface="Times New Roman" pitchFamily="18" charset="0"/>
                  <a:cs typeface="Arial" charset="0"/>
                </a:rPr>
                <a:t>source</a:t>
              </a:r>
            </a:p>
          </p:txBody>
        </p:sp>
        <p:sp>
          <p:nvSpPr>
            <p:cNvPr id="90139" name="Line 17"/>
            <p:cNvSpPr>
              <a:spLocks noChangeShapeType="1"/>
            </p:cNvSpPr>
            <p:nvPr/>
          </p:nvSpPr>
          <p:spPr bwMode="auto">
            <a:xfrm>
              <a:off x="1248" y="12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591175" y="1447800"/>
            <a:ext cx="2209800" cy="990600"/>
            <a:chOff x="2640" y="960"/>
            <a:chExt cx="1392" cy="624"/>
          </a:xfrm>
        </p:grpSpPr>
        <p:sp>
          <p:nvSpPr>
            <p:cNvPr id="90136" name="Rectangle 6"/>
            <p:cNvSpPr>
              <a:spLocks noChangeArrowheads="1"/>
            </p:cNvSpPr>
            <p:nvPr/>
          </p:nvSpPr>
          <p:spPr bwMode="auto">
            <a:xfrm>
              <a:off x="2976" y="960"/>
              <a:ext cx="1056" cy="6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 b="1">
                  <a:solidFill>
                    <a:srgbClr val="3333CC"/>
                  </a:solidFill>
                  <a:latin typeface="Times New Roman" pitchFamily="18" charset="0"/>
                  <a:cs typeface="Arial" charset="0"/>
                </a:rPr>
                <a:t>Codeur de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 b="1">
                  <a:solidFill>
                    <a:srgbClr val="3333CC"/>
                  </a:solidFill>
                  <a:latin typeface="Times New Roman" pitchFamily="18" charset="0"/>
                  <a:cs typeface="Arial" charset="0"/>
                </a:rPr>
                <a:t>canal</a:t>
              </a:r>
              <a:endParaRPr lang="fr-FR" sz="2400">
                <a:solidFill>
                  <a:srgbClr val="3333CC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90137" name="Line 18"/>
            <p:cNvSpPr>
              <a:spLocks noChangeShapeType="1"/>
            </p:cNvSpPr>
            <p:nvPr/>
          </p:nvSpPr>
          <p:spPr bwMode="auto">
            <a:xfrm>
              <a:off x="2640" y="12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7800975" y="1447800"/>
            <a:ext cx="2209800" cy="990600"/>
            <a:chOff x="4032" y="960"/>
            <a:chExt cx="1392" cy="624"/>
          </a:xfrm>
        </p:grpSpPr>
        <p:sp>
          <p:nvSpPr>
            <p:cNvPr id="90134" name="Rectangle 7"/>
            <p:cNvSpPr>
              <a:spLocks noChangeArrowheads="1"/>
            </p:cNvSpPr>
            <p:nvPr/>
          </p:nvSpPr>
          <p:spPr bwMode="auto">
            <a:xfrm>
              <a:off x="4368" y="960"/>
              <a:ext cx="1056" cy="6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 b="1">
                  <a:solidFill>
                    <a:srgbClr val="3333CC"/>
                  </a:solidFill>
                  <a:latin typeface="Times New Roman" pitchFamily="18" charset="0"/>
                  <a:cs typeface="Arial" charset="0"/>
                </a:rPr>
                <a:t>Emetteur</a:t>
              </a:r>
            </a:p>
          </p:txBody>
        </p:sp>
        <p:sp>
          <p:nvSpPr>
            <p:cNvPr id="90135" name="Line 19"/>
            <p:cNvSpPr>
              <a:spLocks noChangeShapeType="1"/>
            </p:cNvSpPr>
            <p:nvPr/>
          </p:nvSpPr>
          <p:spPr bwMode="auto">
            <a:xfrm>
              <a:off x="4032" y="12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8334375" y="2438400"/>
            <a:ext cx="1752600" cy="1981200"/>
            <a:chOff x="4368" y="1584"/>
            <a:chExt cx="1104" cy="1248"/>
          </a:xfrm>
        </p:grpSpPr>
        <p:sp>
          <p:nvSpPr>
            <p:cNvPr id="90132" name="AutoShape 16"/>
            <p:cNvSpPr>
              <a:spLocks noChangeArrowheads="1"/>
            </p:cNvSpPr>
            <p:nvPr/>
          </p:nvSpPr>
          <p:spPr bwMode="auto">
            <a:xfrm>
              <a:off x="4368" y="1920"/>
              <a:ext cx="1104" cy="91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 b="1">
                  <a:solidFill>
                    <a:srgbClr val="FF3300"/>
                  </a:solidFill>
                  <a:latin typeface="Times New Roman" pitchFamily="18" charset="0"/>
                  <a:cs typeface="Arial" charset="0"/>
                </a:rPr>
                <a:t>Canal de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 b="1">
                  <a:solidFill>
                    <a:srgbClr val="FF3300"/>
                  </a:solidFill>
                  <a:latin typeface="Times New Roman" pitchFamily="18" charset="0"/>
                  <a:cs typeface="Arial" charset="0"/>
                </a:rPr>
                <a:t>transmission</a:t>
              </a:r>
              <a:endParaRPr lang="fr-FR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90133" name="Line 20"/>
            <p:cNvSpPr>
              <a:spLocks noChangeShapeType="1"/>
            </p:cNvSpPr>
            <p:nvPr/>
          </p:nvSpPr>
          <p:spPr bwMode="auto">
            <a:xfrm>
              <a:off x="4896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8410575" y="4419600"/>
            <a:ext cx="1676400" cy="1600200"/>
            <a:chOff x="4416" y="2832"/>
            <a:chExt cx="1056" cy="1008"/>
          </a:xfrm>
        </p:grpSpPr>
        <p:sp>
          <p:nvSpPr>
            <p:cNvPr id="90130" name="Rectangle 15"/>
            <p:cNvSpPr>
              <a:spLocks noChangeArrowheads="1"/>
            </p:cNvSpPr>
            <p:nvPr/>
          </p:nvSpPr>
          <p:spPr bwMode="auto">
            <a:xfrm>
              <a:off x="4416" y="3216"/>
              <a:ext cx="1056" cy="62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 b="1">
                  <a:solidFill>
                    <a:srgbClr val="FF0000"/>
                  </a:solidFill>
                  <a:latin typeface="Times New Roman" pitchFamily="18" charset="0"/>
                  <a:cs typeface="Arial" charset="0"/>
                </a:rPr>
                <a:t>Récepteur</a:t>
              </a:r>
            </a:p>
          </p:txBody>
        </p:sp>
        <p:sp>
          <p:nvSpPr>
            <p:cNvPr id="90131" name="Line 21"/>
            <p:cNvSpPr>
              <a:spLocks noChangeShapeType="1"/>
            </p:cNvSpPr>
            <p:nvPr/>
          </p:nvSpPr>
          <p:spPr bwMode="auto">
            <a:xfrm>
              <a:off x="4896" y="283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6200775" y="5029200"/>
            <a:ext cx="2209800" cy="990600"/>
            <a:chOff x="3024" y="3216"/>
            <a:chExt cx="1392" cy="624"/>
          </a:xfrm>
        </p:grpSpPr>
        <p:sp>
          <p:nvSpPr>
            <p:cNvPr id="90128" name="Rectangle 14"/>
            <p:cNvSpPr>
              <a:spLocks noChangeArrowheads="1"/>
            </p:cNvSpPr>
            <p:nvPr/>
          </p:nvSpPr>
          <p:spPr bwMode="auto">
            <a:xfrm>
              <a:off x="3024" y="3216"/>
              <a:ext cx="1056" cy="62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 b="1">
                  <a:solidFill>
                    <a:srgbClr val="FF0000"/>
                  </a:solidFill>
                  <a:latin typeface="Times New Roman" pitchFamily="18" charset="0"/>
                  <a:cs typeface="Arial" charset="0"/>
                </a:rPr>
                <a:t>Décodeur de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 b="1">
                  <a:solidFill>
                    <a:srgbClr val="FF0000"/>
                  </a:solidFill>
                  <a:latin typeface="Times New Roman" pitchFamily="18" charset="0"/>
                  <a:cs typeface="Arial" charset="0"/>
                </a:rPr>
                <a:t>canal</a:t>
              </a:r>
              <a:endParaRPr lang="fr-FR" sz="2400">
                <a:solidFill>
                  <a:srgbClr val="FF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90129" name="Line 22"/>
            <p:cNvSpPr>
              <a:spLocks noChangeShapeType="1"/>
            </p:cNvSpPr>
            <p:nvPr/>
          </p:nvSpPr>
          <p:spPr bwMode="auto">
            <a:xfrm flipH="1">
              <a:off x="4080" y="35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3990975" y="5029200"/>
            <a:ext cx="2209800" cy="990600"/>
            <a:chOff x="1632" y="3216"/>
            <a:chExt cx="1392" cy="624"/>
          </a:xfrm>
        </p:grpSpPr>
        <p:sp>
          <p:nvSpPr>
            <p:cNvPr id="90126" name="Rectangle 13"/>
            <p:cNvSpPr>
              <a:spLocks noChangeArrowheads="1"/>
            </p:cNvSpPr>
            <p:nvPr/>
          </p:nvSpPr>
          <p:spPr bwMode="auto">
            <a:xfrm>
              <a:off x="1632" y="3216"/>
              <a:ext cx="1056" cy="62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 b="1">
                  <a:solidFill>
                    <a:srgbClr val="FF0000"/>
                  </a:solidFill>
                  <a:latin typeface="Times New Roman" pitchFamily="18" charset="0"/>
                  <a:cs typeface="Arial" charset="0"/>
                </a:rPr>
                <a:t>Décodeur de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 b="1">
                  <a:solidFill>
                    <a:srgbClr val="FF0000"/>
                  </a:solidFill>
                  <a:latin typeface="Times New Roman" pitchFamily="18" charset="0"/>
                  <a:cs typeface="Arial" charset="0"/>
                </a:rPr>
                <a:t>source</a:t>
              </a:r>
            </a:p>
          </p:txBody>
        </p:sp>
        <p:sp>
          <p:nvSpPr>
            <p:cNvPr id="90127" name="Line 23"/>
            <p:cNvSpPr>
              <a:spLocks noChangeShapeType="1"/>
            </p:cNvSpPr>
            <p:nvPr/>
          </p:nvSpPr>
          <p:spPr bwMode="auto">
            <a:xfrm flipH="1">
              <a:off x="2688" y="35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1781175" y="5029200"/>
            <a:ext cx="2209800" cy="990600"/>
            <a:chOff x="240" y="3216"/>
            <a:chExt cx="1392" cy="624"/>
          </a:xfrm>
        </p:grpSpPr>
        <p:sp>
          <p:nvSpPr>
            <p:cNvPr id="90124" name="Rectangle 12"/>
            <p:cNvSpPr>
              <a:spLocks noChangeArrowheads="1"/>
            </p:cNvSpPr>
            <p:nvPr/>
          </p:nvSpPr>
          <p:spPr bwMode="auto">
            <a:xfrm>
              <a:off x="240" y="3216"/>
              <a:ext cx="1056" cy="62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 b="1">
                  <a:solidFill>
                    <a:srgbClr val="FF0000"/>
                  </a:solidFill>
                  <a:latin typeface="Times New Roman" pitchFamily="18" charset="0"/>
                  <a:cs typeface="Arial" charset="0"/>
                </a:rPr>
                <a:t>Destinataire</a:t>
              </a:r>
              <a:endParaRPr lang="fr-FR" sz="2400">
                <a:solidFill>
                  <a:srgbClr val="FF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90125" name="Line 24"/>
            <p:cNvSpPr>
              <a:spLocks noChangeShapeType="1"/>
            </p:cNvSpPr>
            <p:nvPr/>
          </p:nvSpPr>
          <p:spPr bwMode="auto">
            <a:xfrm flipH="1">
              <a:off x="1296" y="35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sp>
        <p:nvSpPr>
          <p:cNvPr id="90123" name="Rectangle 4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dirty="0">
                <a:solidFill>
                  <a:srgbClr val="FF6140"/>
                </a:solidFill>
              </a:rPr>
              <a:t>I.2 Chaîne de Transmission (1)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3FA3DDF-2E9E-428E-BD79-5A6C182D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7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828800" y="1897063"/>
            <a:ext cx="1676400" cy="9906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b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Source de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b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message</a:t>
            </a:r>
            <a:endParaRPr lang="fr-FR" sz="2400">
              <a:solidFill>
                <a:srgbClr val="3333CC"/>
              </a:solidFill>
              <a:latin typeface="Times New Roman" pitchFamily="18" charset="0"/>
              <a:cs typeface="Arial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505201" y="2039938"/>
            <a:ext cx="6511925" cy="519112"/>
            <a:chOff x="1248" y="1050"/>
            <a:chExt cx="4102" cy="327"/>
          </a:xfrm>
        </p:grpSpPr>
        <p:sp>
          <p:nvSpPr>
            <p:cNvPr id="91150" name="Text Box 5"/>
            <p:cNvSpPr txBox="1">
              <a:spLocks noChangeArrowheads="1"/>
            </p:cNvSpPr>
            <p:nvPr/>
          </p:nvSpPr>
          <p:spPr bwMode="auto">
            <a:xfrm>
              <a:off x="1670" y="1050"/>
              <a:ext cx="36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800">
                  <a:solidFill>
                    <a:srgbClr val="3333CC"/>
                  </a:solidFill>
                  <a:latin typeface="Times New Roman" pitchFamily="18" charset="0"/>
                  <a:cs typeface="Arial" charset="0"/>
                </a:rPr>
                <a:t>message à communiquer au destinataire</a:t>
              </a:r>
            </a:p>
          </p:txBody>
        </p:sp>
        <p:sp>
          <p:nvSpPr>
            <p:cNvPr id="91151" name="Line 6"/>
            <p:cNvSpPr>
              <a:spLocks noChangeShapeType="1"/>
            </p:cNvSpPr>
            <p:nvPr/>
          </p:nvSpPr>
          <p:spPr bwMode="auto">
            <a:xfrm>
              <a:off x="1248" y="1248"/>
              <a:ext cx="38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828800" y="2582864"/>
            <a:ext cx="3733800" cy="3222625"/>
            <a:chOff x="192" y="1392"/>
            <a:chExt cx="2352" cy="2030"/>
          </a:xfrm>
        </p:grpSpPr>
        <p:sp>
          <p:nvSpPr>
            <p:cNvPr id="91148" name="Line 7"/>
            <p:cNvSpPr>
              <a:spLocks noChangeShapeType="1"/>
            </p:cNvSpPr>
            <p:nvPr/>
          </p:nvSpPr>
          <p:spPr bwMode="auto">
            <a:xfrm flipH="1">
              <a:off x="1776" y="1392"/>
              <a:ext cx="768" cy="720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91149" name="Text Box 9"/>
            <p:cNvSpPr txBox="1">
              <a:spLocks noChangeArrowheads="1"/>
            </p:cNvSpPr>
            <p:nvPr/>
          </p:nvSpPr>
          <p:spPr bwMode="auto">
            <a:xfrm>
              <a:off x="192" y="2208"/>
              <a:ext cx="2017" cy="1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>
                  <a:solidFill>
                    <a:srgbClr val="000000"/>
                  </a:solidFill>
                  <a:latin typeface="Times New Roman" pitchFamily="18" charset="0"/>
                  <a:cs typeface="Arial" charset="0"/>
                </a:rPr>
                <a:t>        </a:t>
              </a:r>
              <a:r>
                <a:rPr lang="fr-FR" sz="2400" b="1" u="sng">
                  <a:solidFill>
                    <a:srgbClr val="3333CC"/>
                  </a:solidFill>
                  <a:latin typeface="Times New Roman" pitchFamily="18" charset="0"/>
                  <a:cs typeface="Arial" charset="0"/>
                </a:rPr>
                <a:t>Analogique</a:t>
              </a:r>
              <a:r>
                <a:rPr lang="fr-FR" sz="2400" u="sng">
                  <a:solidFill>
                    <a:srgbClr val="3333CC"/>
                  </a:solidFill>
                  <a:latin typeface="Times New Roman" pitchFamily="18" charset="0"/>
                  <a:cs typeface="Arial" charset="0"/>
                </a:rPr>
                <a:t> </a:t>
              </a:r>
              <a:endParaRPr lang="fr-FR" sz="2400">
                <a:solidFill>
                  <a:srgbClr val="3333CC"/>
                </a:solidFill>
                <a:latin typeface="Times New Roman" pitchFamily="18" charset="0"/>
                <a:cs typeface="Arial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2400">
                <a:solidFill>
                  <a:srgbClr val="3333CC"/>
                </a:solidFill>
                <a:latin typeface="Times New Roman" pitchFamily="18" charset="0"/>
                <a:cs typeface="Arial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>
                  <a:solidFill>
                    <a:srgbClr val="3333CC"/>
                  </a:solidFill>
                  <a:latin typeface="Times New Roman" pitchFamily="18" charset="0"/>
                  <a:cs typeface="Arial" charset="0"/>
                </a:rPr>
                <a:t>Signal de parole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>
                  <a:solidFill>
                    <a:srgbClr val="3333CC"/>
                  </a:solidFill>
                  <a:latin typeface="Times New Roman" pitchFamily="18" charset="0"/>
                  <a:cs typeface="Arial" charset="0"/>
                </a:rPr>
                <a:t>Signal d’image (caméra)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>
                  <a:solidFill>
                    <a:srgbClr val="3333CC"/>
                  </a:solidFill>
                  <a:latin typeface="Times New Roman" pitchFamily="18" charset="0"/>
                  <a:cs typeface="Arial" charset="0"/>
                </a:rPr>
                <a:t>etc ...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553200" y="2582864"/>
            <a:ext cx="3581400" cy="3222625"/>
            <a:chOff x="3168" y="1392"/>
            <a:chExt cx="2256" cy="2030"/>
          </a:xfrm>
        </p:grpSpPr>
        <p:sp>
          <p:nvSpPr>
            <p:cNvPr id="91146" name="Line 8"/>
            <p:cNvSpPr>
              <a:spLocks noChangeShapeType="1"/>
            </p:cNvSpPr>
            <p:nvPr/>
          </p:nvSpPr>
          <p:spPr bwMode="auto">
            <a:xfrm>
              <a:off x="3168" y="1392"/>
              <a:ext cx="816" cy="720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91147" name="Text Box 10"/>
            <p:cNvSpPr txBox="1">
              <a:spLocks noChangeArrowheads="1"/>
            </p:cNvSpPr>
            <p:nvPr/>
          </p:nvSpPr>
          <p:spPr bwMode="auto">
            <a:xfrm>
              <a:off x="3600" y="2208"/>
              <a:ext cx="1824" cy="1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 b="1" u="sng">
                  <a:solidFill>
                    <a:srgbClr val="3333CC"/>
                  </a:solidFill>
                  <a:latin typeface="Times New Roman" pitchFamily="18" charset="0"/>
                  <a:cs typeface="Arial" charset="0"/>
                </a:rPr>
                <a:t>Numérique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2400">
                <a:solidFill>
                  <a:srgbClr val="3333CC"/>
                </a:solidFill>
                <a:latin typeface="Times New Roman" pitchFamily="18" charset="0"/>
                <a:cs typeface="Arial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>
                  <a:solidFill>
                    <a:srgbClr val="3333CC"/>
                  </a:solidFill>
                  <a:latin typeface="Times New Roman" pitchFamily="18" charset="0"/>
                  <a:cs typeface="Arial" charset="0"/>
                </a:rPr>
                <a:t>signal TV numérique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>
                  <a:solidFill>
                    <a:srgbClr val="3333CC"/>
                  </a:solidFill>
                  <a:latin typeface="Times New Roman" pitchFamily="18" charset="0"/>
                  <a:cs typeface="Arial" charset="0"/>
                </a:rPr>
                <a:t>signal audio CD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>
                  <a:solidFill>
                    <a:srgbClr val="3333CC"/>
                  </a:solidFill>
                  <a:latin typeface="Times New Roman" pitchFamily="18" charset="0"/>
                  <a:cs typeface="Arial" charset="0"/>
                </a:rPr>
                <a:t>etc ...</a:t>
              </a:r>
              <a:endParaRPr lang="fr-FR" sz="2400">
                <a:solidFill>
                  <a:srgbClr val="FFFF66"/>
                </a:solidFill>
                <a:latin typeface="Times New Roman" pitchFamily="18" charset="0"/>
                <a:cs typeface="Arial" charset="0"/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5181600" y="4183063"/>
            <a:ext cx="1841500" cy="990600"/>
            <a:chOff x="2304" y="2400"/>
            <a:chExt cx="1160" cy="624"/>
          </a:xfrm>
        </p:grpSpPr>
        <p:sp>
          <p:nvSpPr>
            <p:cNvPr id="91144" name="AutoShape 11"/>
            <p:cNvSpPr>
              <a:spLocks noChangeArrowheads="1"/>
            </p:cNvSpPr>
            <p:nvPr/>
          </p:nvSpPr>
          <p:spPr bwMode="auto">
            <a:xfrm>
              <a:off x="2400" y="2784"/>
              <a:ext cx="96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91145" name="Text Box 12"/>
            <p:cNvSpPr txBox="1">
              <a:spLocks noChangeArrowheads="1"/>
            </p:cNvSpPr>
            <p:nvPr/>
          </p:nvSpPr>
          <p:spPr bwMode="auto">
            <a:xfrm>
              <a:off x="2304" y="2400"/>
              <a:ext cx="1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>
                  <a:solidFill>
                    <a:srgbClr val="3333CC"/>
                  </a:solidFill>
                  <a:latin typeface="Times New Roman" pitchFamily="18" charset="0"/>
                  <a:cs typeface="Arial" charset="0"/>
                </a:rPr>
                <a:t>Numérisation</a:t>
              </a:r>
            </a:p>
          </p:txBody>
        </p:sp>
      </p:grpSp>
      <p:sp>
        <p:nvSpPr>
          <p:cNvPr id="91143" name="Rectangle 21"/>
          <p:cNvSpPr>
            <a:spLocks noGrp="1" noChangeArrowheads="1"/>
          </p:cNvSpPr>
          <p:nvPr>
            <p:ph type="ctrTitle"/>
          </p:nvPr>
        </p:nvSpPr>
        <p:spPr>
          <a:xfrm>
            <a:off x="377269" y="278135"/>
            <a:ext cx="10864851" cy="599427"/>
          </a:xfrm>
        </p:spPr>
        <p:txBody>
          <a:bodyPr/>
          <a:lstStyle/>
          <a:p>
            <a:pPr eaLnBrk="1" hangingPunct="1"/>
            <a:r>
              <a:rPr lang="fr-FR" dirty="0">
                <a:solidFill>
                  <a:srgbClr val="FF6140"/>
                </a:solidFill>
              </a:rPr>
              <a:t>I.2 Chaîne de Transmission (2)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00D6FD-4F89-45BF-A4A8-04CC9883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8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" name="Rectangle 4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dirty="0">
                <a:solidFill>
                  <a:srgbClr val="FF6140"/>
                </a:solidFill>
              </a:rPr>
              <a:t>I.2 Chaîne de Transmission (3)</a:t>
            </a:r>
          </a:p>
        </p:txBody>
      </p:sp>
      <p:sp>
        <p:nvSpPr>
          <p:cNvPr id="1024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38100" y="1115673"/>
            <a:ext cx="8458200" cy="1295400"/>
          </a:xfrm>
        </p:spPr>
        <p:txBody>
          <a:bodyPr/>
          <a:lstStyle/>
          <a:p>
            <a:pPr eaLnBrk="1" hangingPunct="1">
              <a:buSzTx/>
              <a:buFont typeface="Wingdings" pitchFamily="2" charset="2"/>
              <a:buChar char="è"/>
            </a:pPr>
            <a:r>
              <a:rPr lang="fr-FR" dirty="0">
                <a:solidFill>
                  <a:srgbClr val="FFFF99"/>
                </a:solidFill>
              </a:rPr>
              <a:t> </a:t>
            </a:r>
            <a:r>
              <a:rPr lang="fr-FR" dirty="0"/>
              <a:t>Rappels : Numérisation</a:t>
            </a:r>
          </a:p>
          <a:p>
            <a:pPr marL="819150" lvl="1" eaLnBrk="1" hangingPunct="1">
              <a:buSzPct val="85000"/>
            </a:pPr>
            <a:r>
              <a:rPr lang="fr-FR" dirty="0"/>
              <a:t>  3 étapes 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558926" y="3276600"/>
            <a:ext cx="9109075" cy="990600"/>
            <a:chOff x="22" y="2064"/>
            <a:chExt cx="5738" cy="624"/>
          </a:xfrm>
        </p:grpSpPr>
        <p:sp>
          <p:nvSpPr>
            <p:cNvPr id="10263" name="Rectangle 10"/>
            <p:cNvSpPr>
              <a:spLocks noChangeArrowheads="1"/>
            </p:cNvSpPr>
            <p:nvPr/>
          </p:nvSpPr>
          <p:spPr bwMode="auto">
            <a:xfrm>
              <a:off x="22" y="2064"/>
              <a:ext cx="960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>
                  <a:solidFill>
                    <a:srgbClr val="FF3300"/>
                  </a:solidFill>
                  <a:latin typeface="Times New Roman" pitchFamily="18" charset="0"/>
                  <a:cs typeface="Arial" charset="0"/>
                </a:rPr>
                <a:t>Source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>
                  <a:solidFill>
                    <a:srgbClr val="FF3300"/>
                  </a:solidFill>
                  <a:latin typeface="Times New Roman" pitchFamily="18" charset="0"/>
                  <a:cs typeface="Arial" charset="0"/>
                </a:rPr>
                <a:t>analogique</a:t>
              </a:r>
            </a:p>
          </p:txBody>
        </p:sp>
        <p:sp>
          <p:nvSpPr>
            <p:cNvPr id="10264" name="Rectangle 11"/>
            <p:cNvSpPr>
              <a:spLocks noChangeArrowheads="1"/>
            </p:cNvSpPr>
            <p:nvPr/>
          </p:nvSpPr>
          <p:spPr bwMode="auto">
            <a:xfrm>
              <a:off x="4848" y="2064"/>
              <a:ext cx="912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>
                  <a:solidFill>
                    <a:srgbClr val="FF3300"/>
                  </a:solidFill>
                  <a:latin typeface="Times New Roman" pitchFamily="18" charset="0"/>
                  <a:cs typeface="Arial" charset="0"/>
                </a:rPr>
                <a:t>Message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>
                  <a:solidFill>
                    <a:srgbClr val="FF3300"/>
                  </a:solidFill>
                  <a:latin typeface="Times New Roman" pitchFamily="18" charset="0"/>
                  <a:cs typeface="Arial" charset="0"/>
                </a:rPr>
                <a:t>binaire</a:t>
              </a:r>
            </a:p>
          </p:txBody>
        </p:sp>
      </p:grpSp>
      <p:sp>
        <p:nvSpPr>
          <p:cNvPr id="14358" name="AutoShape 22"/>
          <p:cNvSpPr>
            <a:spLocks noChangeArrowheads="1"/>
          </p:cNvSpPr>
          <p:nvPr/>
        </p:nvSpPr>
        <p:spPr bwMode="auto">
          <a:xfrm>
            <a:off x="1981200" y="4876800"/>
            <a:ext cx="2362200" cy="1752600"/>
          </a:xfrm>
          <a:prstGeom prst="wedgeRoundRectCallout">
            <a:avLst>
              <a:gd name="adj1" fmla="val 45093"/>
              <a:gd name="adj2" fmla="val -81157"/>
              <a:gd name="adj3" fmla="val 16667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Théorème de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Shannon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F</a:t>
            </a:r>
            <a:r>
              <a:rPr lang="fr-FR" sz="2400" baseline="-2500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e</a:t>
            </a:r>
            <a:r>
              <a:rPr lang="fr-FR" sz="240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fr-FR" sz="2400">
                <a:solidFill>
                  <a:srgbClr val="3333CC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 2 F</a:t>
            </a:r>
            <a:r>
              <a:rPr lang="fr-FR" sz="2400" baseline="-25000">
                <a:solidFill>
                  <a:srgbClr val="3333CC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max</a:t>
            </a:r>
            <a:endParaRPr lang="fr-FR" sz="2400">
              <a:solidFill>
                <a:srgbClr val="3333CC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4359" name="AutoShape 23"/>
          <p:cNvSpPr>
            <a:spLocks noChangeArrowheads="1"/>
          </p:cNvSpPr>
          <p:nvPr/>
        </p:nvSpPr>
        <p:spPr bwMode="auto">
          <a:xfrm>
            <a:off x="4572000" y="4876800"/>
            <a:ext cx="2438400" cy="1752600"/>
          </a:xfrm>
          <a:prstGeom prst="wedgeRoundRectCallout">
            <a:avLst>
              <a:gd name="adj1" fmla="val 41731"/>
              <a:gd name="adj2" fmla="val -80616"/>
              <a:gd name="adj3" fmla="val 16667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Associe aux valeurs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x(t</a:t>
            </a:r>
            <a:r>
              <a:rPr lang="fr-FR" sz="2400" baseline="-2500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fr-FR" sz="240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 des valeurs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discontinues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x</a:t>
            </a:r>
            <a:r>
              <a:rPr lang="fr-FR" sz="2400" baseline="-2500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q</a:t>
            </a:r>
            <a:r>
              <a:rPr lang="fr-FR" sz="240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(t</a:t>
            </a:r>
            <a:r>
              <a:rPr lang="fr-FR" sz="2400" baseline="-2500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fr-FR" sz="240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</a:t>
            </a:r>
          </a:p>
        </p:txBody>
      </p:sp>
      <p:sp>
        <p:nvSpPr>
          <p:cNvPr id="14360" name="AutoShape 24"/>
          <p:cNvSpPr>
            <a:spLocks noChangeArrowheads="1"/>
          </p:cNvSpPr>
          <p:nvPr/>
        </p:nvSpPr>
        <p:spPr bwMode="auto">
          <a:xfrm>
            <a:off x="7848600" y="4876800"/>
            <a:ext cx="2514600" cy="1752600"/>
          </a:xfrm>
          <a:prstGeom prst="wedgeRoundRectCallout">
            <a:avLst>
              <a:gd name="adj1" fmla="val -31880"/>
              <a:gd name="adj2" fmla="val -79259"/>
              <a:gd name="adj3" fmla="val 16667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Codage sur </a:t>
            </a:r>
            <a:r>
              <a:rPr lang="fr-FR" sz="2400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m</a:t>
            </a:r>
            <a:r>
              <a:rPr lang="fr-FR" sz="240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éléments binaires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appelés « </a:t>
            </a:r>
            <a:r>
              <a:rPr lang="fr-FR" sz="2400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bits »</a:t>
            </a:r>
            <a:endParaRPr lang="fr-FR" sz="2400">
              <a:solidFill>
                <a:srgbClr val="3333CC"/>
              </a:solidFill>
              <a:latin typeface="Times New Roman" pitchFamily="18" charset="0"/>
              <a:cs typeface="Arial" charset="0"/>
            </a:endParaRP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048000" y="2784476"/>
            <a:ext cx="6172200" cy="1482725"/>
            <a:chOff x="960" y="1754"/>
            <a:chExt cx="3888" cy="934"/>
          </a:xfrm>
        </p:grpSpPr>
        <p:sp>
          <p:nvSpPr>
            <p:cNvPr id="10253" name="Rectangle 13"/>
            <p:cNvSpPr>
              <a:spLocks noChangeArrowheads="1"/>
            </p:cNvSpPr>
            <p:nvPr/>
          </p:nvSpPr>
          <p:spPr bwMode="auto">
            <a:xfrm>
              <a:off x="1104" y="2064"/>
              <a:ext cx="1296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66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>
                  <a:solidFill>
                    <a:srgbClr val="FF6699"/>
                  </a:solidFill>
                  <a:latin typeface="Times New Roman" pitchFamily="18" charset="0"/>
                  <a:cs typeface="Arial" charset="0"/>
                </a:rPr>
                <a:t>Echantillonnage</a:t>
              </a:r>
              <a:endParaRPr lang="fr-FR" sz="2400">
                <a:solidFill>
                  <a:srgbClr val="FF33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0254" name="Rectangle 14"/>
            <p:cNvSpPr>
              <a:spLocks noChangeArrowheads="1"/>
            </p:cNvSpPr>
            <p:nvPr/>
          </p:nvSpPr>
          <p:spPr bwMode="auto">
            <a:xfrm>
              <a:off x="2544" y="2064"/>
              <a:ext cx="1152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66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>
                  <a:solidFill>
                    <a:srgbClr val="FF6699"/>
                  </a:solidFill>
                  <a:latin typeface="Times New Roman" pitchFamily="18" charset="0"/>
                  <a:cs typeface="Arial" charset="0"/>
                </a:rPr>
                <a:t>Quantification</a:t>
              </a:r>
            </a:p>
          </p:txBody>
        </p:sp>
        <p:sp>
          <p:nvSpPr>
            <p:cNvPr id="10255" name="Rectangle 15"/>
            <p:cNvSpPr>
              <a:spLocks noChangeArrowheads="1"/>
            </p:cNvSpPr>
            <p:nvPr/>
          </p:nvSpPr>
          <p:spPr bwMode="auto">
            <a:xfrm>
              <a:off x="3792" y="2064"/>
              <a:ext cx="960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66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>
                  <a:solidFill>
                    <a:srgbClr val="FF6699"/>
                  </a:solidFill>
                  <a:latin typeface="Times New Roman" pitchFamily="18" charset="0"/>
                  <a:cs typeface="Arial" charset="0"/>
                </a:rPr>
                <a:t>Codage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>
                  <a:solidFill>
                    <a:srgbClr val="FF6699"/>
                  </a:solidFill>
                  <a:latin typeface="Times New Roman" pitchFamily="18" charset="0"/>
                  <a:cs typeface="Arial" charset="0"/>
                </a:rPr>
                <a:t>binaire</a:t>
              </a:r>
            </a:p>
          </p:txBody>
        </p:sp>
        <p:sp>
          <p:nvSpPr>
            <p:cNvPr id="10256" name="Line 17"/>
            <p:cNvSpPr>
              <a:spLocks noChangeShapeType="1"/>
            </p:cNvSpPr>
            <p:nvPr/>
          </p:nvSpPr>
          <p:spPr bwMode="auto">
            <a:xfrm>
              <a:off x="960" y="23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0257" name="Line 18"/>
            <p:cNvSpPr>
              <a:spLocks noChangeShapeType="1"/>
            </p:cNvSpPr>
            <p:nvPr/>
          </p:nvSpPr>
          <p:spPr bwMode="auto">
            <a:xfrm>
              <a:off x="2400" y="23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0258" name="Line 19"/>
            <p:cNvSpPr>
              <a:spLocks noChangeShapeType="1"/>
            </p:cNvSpPr>
            <p:nvPr/>
          </p:nvSpPr>
          <p:spPr bwMode="auto">
            <a:xfrm>
              <a:off x="3696" y="235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0259" name="Line 20"/>
            <p:cNvSpPr>
              <a:spLocks noChangeShapeType="1"/>
            </p:cNvSpPr>
            <p:nvPr/>
          </p:nvSpPr>
          <p:spPr bwMode="auto">
            <a:xfrm>
              <a:off x="4752" y="235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0260" name="Text Box 25"/>
            <p:cNvSpPr txBox="1">
              <a:spLocks noChangeArrowheads="1"/>
            </p:cNvSpPr>
            <p:nvPr/>
          </p:nvSpPr>
          <p:spPr bwMode="auto">
            <a:xfrm>
              <a:off x="1622" y="175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>
                  <a:solidFill>
                    <a:srgbClr val="FF6699"/>
                  </a:solidFill>
                  <a:latin typeface="Times New Roman" pitchFamily="18" charset="0"/>
                  <a:cs typeface="Arial" charset="0"/>
                </a:rPr>
                <a:t>1</a:t>
              </a:r>
            </a:p>
          </p:txBody>
        </p:sp>
        <p:sp>
          <p:nvSpPr>
            <p:cNvPr id="10261" name="Text Box 26"/>
            <p:cNvSpPr txBox="1">
              <a:spLocks noChangeArrowheads="1"/>
            </p:cNvSpPr>
            <p:nvPr/>
          </p:nvSpPr>
          <p:spPr bwMode="auto">
            <a:xfrm>
              <a:off x="3024" y="175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>
                  <a:solidFill>
                    <a:srgbClr val="FF6699"/>
                  </a:solidFill>
                  <a:latin typeface="Times New Roman" pitchFamily="18" charset="0"/>
                  <a:cs typeface="Arial" charset="0"/>
                </a:rPr>
                <a:t>2</a:t>
              </a:r>
            </a:p>
          </p:txBody>
        </p:sp>
        <p:sp>
          <p:nvSpPr>
            <p:cNvPr id="10262" name="Text Box 27"/>
            <p:cNvSpPr txBox="1">
              <a:spLocks noChangeArrowheads="1"/>
            </p:cNvSpPr>
            <p:nvPr/>
          </p:nvSpPr>
          <p:spPr bwMode="auto">
            <a:xfrm>
              <a:off x="4214" y="175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2400">
                  <a:solidFill>
                    <a:srgbClr val="FF6699"/>
                  </a:solidFill>
                  <a:latin typeface="Times New Roman" pitchFamily="18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8610600" y="1219200"/>
            <a:ext cx="2057400" cy="1905000"/>
            <a:chOff x="4464" y="768"/>
            <a:chExt cx="1296" cy="1200"/>
          </a:xfrm>
        </p:grpSpPr>
        <p:sp>
          <p:nvSpPr>
            <p:cNvPr id="14367" name="Text Box 31"/>
            <p:cNvSpPr txBox="1">
              <a:spLocks noChangeArrowheads="1"/>
            </p:cNvSpPr>
            <p:nvPr/>
          </p:nvSpPr>
          <p:spPr bwMode="auto">
            <a:xfrm>
              <a:off x="4704" y="768"/>
              <a:ext cx="966" cy="33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b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fr-FR" sz="28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Arial" charset="0"/>
                </a:rPr>
                <a:t>Débit</a:t>
              </a:r>
              <a:r>
                <a:rPr kumimoji="1" lang="fr-FR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Arial" charset="0"/>
                </a:rPr>
                <a:t> </a:t>
              </a:r>
              <a:r>
                <a:rPr kumimoji="1" lang="fr-FR" sz="28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Arial" charset="0"/>
                </a:rPr>
                <a:t>:</a:t>
              </a:r>
              <a:endParaRPr kumimoji="1" lang="fr-FR" sz="4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endParaRPr>
            </a:p>
          </p:txBody>
        </p:sp>
        <p:graphicFrame>
          <p:nvGraphicFramePr>
            <p:cNvPr id="10242" name="Object 32"/>
            <p:cNvGraphicFramePr>
              <a:graphicFrameLocks noChangeAspect="1"/>
            </p:cNvGraphicFramePr>
            <p:nvPr/>
          </p:nvGraphicFramePr>
          <p:xfrm>
            <a:off x="4464" y="1056"/>
            <a:ext cx="1296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Équation" r:id="rId4" imgW="2286000" imgH="1041120" progId="Equation.3">
                    <p:embed/>
                  </p:oleObj>
                </mc:Choice>
                <mc:Fallback>
                  <p:oleObj name="Équation" r:id="rId4" imgW="2286000" imgH="1041120" progId="Equation.3">
                    <p:embed/>
                    <p:pic>
                      <p:nvPicPr>
                        <p:cNvPr id="10242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056"/>
                          <a:ext cx="1296" cy="56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2" name="Line 34"/>
            <p:cNvSpPr>
              <a:spLocks noChangeShapeType="1"/>
            </p:cNvSpPr>
            <p:nvPr/>
          </p:nvSpPr>
          <p:spPr bwMode="auto">
            <a:xfrm flipV="1">
              <a:off x="5232" y="1632"/>
              <a:ext cx="0" cy="336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F951FF7-22D0-47D9-873A-5638DBE9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CD1-9132-44FB-ADEA-FC5136876936}" type="slidenum">
              <a:rPr lang="fr-FR" smtClean="0"/>
              <a:pPr/>
              <a:t>9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8" grpId="0" animBg="1" autoUpdateAnimBg="0"/>
      <p:bldP spid="14359" grpId="0" animBg="1" autoUpdateAnimBg="0"/>
      <p:bldP spid="14360" grpId="0" animBg="1" autoUpdateAnimBg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039090E700A14CA65A5FF7BE1E144C" ma:contentTypeVersion="10" ma:contentTypeDescription="Crée un document." ma:contentTypeScope="" ma:versionID="92c25ff613011a8f6955bf9b4e3193a4">
  <xsd:schema xmlns:xsd="http://www.w3.org/2001/XMLSchema" xmlns:xs="http://www.w3.org/2001/XMLSchema" xmlns:p="http://schemas.microsoft.com/office/2006/metadata/properties" xmlns:ns2="222addf5-7d53-440d-ba1f-b9f7f27ae9cd" xmlns:ns3="6b78eefe-9280-460c-9b12-6da7895169aa" targetNamespace="http://schemas.microsoft.com/office/2006/metadata/properties" ma:root="true" ma:fieldsID="8a6efe328493a2c86b73038531b48e22" ns2:_="" ns3:_="">
    <xsd:import namespace="222addf5-7d53-440d-ba1f-b9f7f27ae9cd"/>
    <xsd:import namespace="6b78eefe-9280-460c-9b12-6da7895169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addf5-7d53-440d-ba1f-b9f7f27ae9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8eefe-9280-460c-9b12-6da7895169a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C106DB-BCE6-413A-86D6-BBA3B85B99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2addf5-7d53-440d-ba1f-b9f7f27ae9cd"/>
    <ds:schemaRef ds:uri="6b78eefe-9280-460c-9b12-6da7895169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13D83F-0F8F-46D4-B9C9-DE920BD20161}">
  <ds:schemaRefs>
    <ds:schemaRef ds:uri="http://schemas.microsoft.com/office/2006/documentManagement/types"/>
    <ds:schemaRef ds:uri="http://www.w3.org/XML/1998/namespace"/>
    <ds:schemaRef ds:uri="222addf5-7d53-440d-ba1f-b9f7f27ae9cd"/>
    <ds:schemaRef ds:uri="http://schemas.microsoft.com/office/2006/metadata/properties"/>
    <ds:schemaRef ds:uri="6b78eefe-9280-460c-9b12-6da7895169aa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227B158-2C74-4B26-BA6D-9F361F84FC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34973</TotalTime>
  <Words>1783</Words>
  <Application>Microsoft Office PowerPoint</Application>
  <PresentationFormat>Grand écran</PresentationFormat>
  <Paragraphs>376</Paragraphs>
  <Slides>35</Slides>
  <Notes>34</Notes>
  <HiddenSlides>0</HiddenSlides>
  <MMClips>0</MMClips>
  <ScaleCrop>false</ScaleCrop>
  <HeadingPairs>
    <vt:vector size="8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35</vt:i4>
      </vt:variant>
    </vt:vector>
  </HeadingPairs>
  <TitlesOfParts>
    <vt:vector size="48" baseType="lpstr">
      <vt:lpstr>ＭＳ Ｐゴシック</vt:lpstr>
      <vt:lpstr>Arial</vt:lpstr>
      <vt:lpstr>Calibri</vt:lpstr>
      <vt:lpstr>Cambria Math</vt:lpstr>
      <vt:lpstr>Monotype Sorts</vt:lpstr>
      <vt:lpstr>Symbol</vt:lpstr>
      <vt:lpstr>Tahoma</vt:lpstr>
      <vt:lpstr>Times New Roman</vt:lpstr>
      <vt:lpstr>Verdana</vt:lpstr>
      <vt:lpstr>Wingdings</vt:lpstr>
      <vt:lpstr>Thème Office</vt:lpstr>
      <vt:lpstr>Équation</vt:lpstr>
      <vt:lpstr>Equation</vt:lpstr>
      <vt:lpstr>AP4 ISEN - Communications Numériques</vt:lpstr>
      <vt:lpstr>Chap. 2 Chaine de Transmission</vt:lpstr>
      <vt:lpstr>La chaine de Transmission</vt:lpstr>
      <vt:lpstr>I.  Transmission d’un message numérique</vt:lpstr>
      <vt:lpstr>I.1  Message numérique</vt:lpstr>
      <vt:lpstr>I.1  Message numérique</vt:lpstr>
      <vt:lpstr>I.2 Chaîne de Transmission (1)</vt:lpstr>
      <vt:lpstr>I.2 Chaîne de Transmission (2)</vt:lpstr>
      <vt:lpstr>I.2 Chaîne de Transmission (3)</vt:lpstr>
      <vt:lpstr>I.2 Chaîne de Transmission (4)</vt:lpstr>
      <vt:lpstr>I.2 Chaîne de Transmission (5)</vt:lpstr>
      <vt:lpstr>I.2 Chaîne de Transmission (6)</vt:lpstr>
      <vt:lpstr>I.2 Chaîne de Transmission (7)</vt:lpstr>
      <vt:lpstr>I.2 Chaîne de Transmission (8)</vt:lpstr>
      <vt:lpstr>I.2 Chaîne de Transmission (9)</vt:lpstr>
      <vt:lpstr>I.2 Chaîne de Transmission (10)</vt:lpstr>
      <vt:lpstr>I.2 Chaîne de Transmission (11)</vt:lpstr>
      <vt:lpstr>I.2 Chaîne de Transmission (12)</vt:lpstr>
      <vt:lpstr>I.2 Chaîne de Transmission (13)</vt:lpstr>
      <vt:lpstr>I.2 Chaîne de Transmission (14)</vt:lpstr>
      <vt:lpstr>I.2 Chaîne de Transmission (15)</vt:lpstr>
      <vt:lpstr>I.2 Chaîne de Transmission (16)</vt:lpstr>
      <vt:lpstr>I.2 Chaîne de Transmission (17)</vt:lpstr>
      <vt:lpstr>I.2 Chaîne de Transmission (18)</vt:lpstr>
      <vt:lpstr>I.2 Chaîne de Transmission (19)</vt:lpstr>
      <vt:lpstr>I.2 Chaîne de Transmission (20)</vt:lpstr>
      <vt:lpstr>I.2 Chaîne de Transmission (21)</vt:lpstr>
      <vt:lpstr>I.2 Chaîne de Transmission (22)</vt:lpstr>
      <vt:lpstr>I.2 Chaîne de transmission (24)</vt:lpstr>
      <vt:lpstr>I.2 Chaîne de Transmission (25)</vt:lpstr>
      <vt:lpstr>I.2 Chaîne de Transmission (26)</vt:lpstr>
      <vt:lpstr>I.3 Qualité d’une transmission (1)</vt:lpstr>
      <vt:lpstr>I.3 Qualité d’une transmission (2)</vt:lpstr>
      <vt:lpstr>I.3 Qualité d’une transmission (3)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jerome dumont</dc:creator>
  <cp:lastModifiedBy>Didem AYDOGAN</cp:lastModifiedBy>
  <cp:revision>351</cp:revision>
  <cp:lastPrinted>2019-12-13T16:51:33Z</cp:lastPrinted>
  <dcterms:created xsi:type="dcterms:W3CDTF">2016-09-07T14:46:17Z</dcterms:created>
  <dcterms:modified xsi:type="dcterms:W3CDTF">2023-04-07T12:51:45Z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0x01010046039090E700A14CA65A5FF7BE1E144C</vt:lpwstr>
  </property>
</Properties>
</file>