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5" r:id="rId6"/>
    <p:sldId id="352" r:id="rId7"/>
    <p:sldId id="361" r:id="rId8"/>
    <p:sldId id="364" r:id="rId9"/>
    <p:sldId id="343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16/10/2023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16 octobre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16 octobre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16 octobre 2023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16 octobre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16 octobre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16 octobre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16 octobre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16 octobre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16 octobre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16 octobre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210" y="337351"/>
            <a:ext cx="10937289" cy="3368823"/>
          </a:xfrm>
        </p:spPr>
        <p:txBody>
          <a:bodyPr rtlCol="0"/>
          <a:lstStyle/>
          <a:p>
            <a:pPr rtl="0"/>
            <a:br>
              <a:rPr lang="fr-FR" dirty="0"/>
            </a:br>
            <a:r>
              <a:rPr lang="fr-FR" dirty="0"/>
              <a:t>Analyse l’évolution des 	performances des 					joueurs du Real Madrid 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>
                <a:latin typeface="+mj-lt"/>
              </a:rPr>
              <a:t>Contoso</a:t>
            </a:r>
            <a:r>
              <a:rPr lang="fr-FR"/>
              <a:t> </a:t>
            </a:r>
          </a:p>
          <a:p>
            <a:pPr rtl="0"/>
            <a:r>
              <a:rPr lang="fr-FR"/>
              <a:t>Équipe Réussite des clients</a:t>
            </a:r>
          </a:p>
          <a:p>
            <a:pPr rtl="0"/>
            <a:r>
              <a:rPr lang="fr-FR"/>
              <a:t>03 septembre 20XX </a:t>
            </a:r>
          </a:p>
          <a:p>
            <a:pPr rtl="0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B920D2-26A3-78DA-2433-38B0A5FD0C08}"/>
              </a:ext>
            </a:extLst>
          </p:cNvPr>
          <p:cNvSpPr txBox="1"/>
          <p:nvPr/>
        </p:nvSpPr>
        <p:spPr>
          <a:xfrm>
            <a:off x="712433" y="13936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 BI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17E458BA-FCCA-50F9-119D-3A4717E6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: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9331487-3F65-4116-F4A1-7C191FF8AF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375408" cy="2795232"/>
          </a:xfrm>
        </p:spPr>
        <p:txBody>
          <a:bodyPr/>
          <a:lstStyle/>
          <a:p>
            <a:pPr algn="ctr"/>
            <a:r>
              <a:rPr lang="fr-FR" sz="4800" dirty="0"/>
              <a:t>Quels sont les éléments qui marquent le renouvellement d’un joueur, ou la fin de sa carrière, au Real Madrid ?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86DDF827-CE2D-1F7A-DFC4-13FC1D964F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16 octobre 2023</a:t>
            </a:fld>
            <a:endParaRPr lang="fr-FR" noProof="0" dirty="0">
              <a:latin typeface="+mn-lt"/>
            </a:endParaRP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DFA14C75-681C-83B3-40A5-CC612F2128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fr-FR" noProof="0"/>
              <a:t>Rapport annuel</a:t>
            </a:r>
            <a:endParaRPr lang="fr-FR" b="0" noProof="0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BF82D91-ACF9-3208-4CEF-D03912D2E5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0930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fr-FR" dirty="0"/>
              <a:t>Sommaire: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fr-FR"/>
              <a:t>01. Introduction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rtlCol="0"/>
          <a:lstStyle/>
          <a:p>
            <a:pPr rtl="0"/>
            <a:r>
              <a:rPr lang="fr-FR"/>
              <a:t>02. Résultats de </a:t>
            </a:r>
            <a:br>
              <a:rPr lang="fr-FR"/>
            </a:br>
            <a:r>
              <a:rPr lang="fr-FR"/>
              <a:t>l’année précédente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fr-FR"/>
              <a:t>03. Notre équipe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fr-FR"/>
              <a:t>04. Nouveautés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fr-FR"/>
              <a:t>05. Fermeture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50517"/>
          </a:xfrm>
        </p:spPr>
        <p:txBody>
          <a:bodyPr rtlCol="0"/>
          <a:lstStyle/>
          <a:p>
            <a:pPr rt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.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Rapport annuel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5B79743-610D-4BA8-96AB-359F8CBCCAD5}" type="datetime4">
              <a:rPr lang="fr-FR" smtClean="0"/>
              <a:t>16 octobre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 réal Madrid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,,,,,,,,,,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Rapport annuel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16 octobre 2023</a:t>
            </a:fld>
            <a:endParaRPr lang="fr-FR"/>
          </a:p>
        </p:txBody>
      </p:sp>
      <p:pic>
        <p:nvPicPr>
          <p:cNvPr id="53" name="Espace réservé d’image 52" descr="Ampoules suspendue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Les activités sont positives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fr-FR"/>
              <a:t>Les bénéfices ont augmenté de 3 % au cours du dernier trimestre</a:t>
            </a:r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/>
              <a:t>Nous accomplissons notre travail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Le projet de consolidation est terminé</a:t>
            </a: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/>
              <a:t>Nous sommes là pour nos clients</a:t>
            </a:r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L’année dernière, nous avons aidé des milliers de clients et avons vendu 60 000 unités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/>
              <a:t>Nos clients reviennent chez nous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449585" cy="574318"/>
          </a:xfrm>
        </p:spPr>
        <p:txBody>
          <a:bodyPr rtlCol="0"/>
          <a:lstStyle/>
          <a:p>
            <a:pPr rtl="0"/>
            <a:r>
              <a:rPr lang="fr-FR"/>
              <a:t>Nous avons augmenté la fidélisation des clients de 4 %</a:t>
            </a:r>
          </a:p>
        </p:txBody>
      </p:sp>
      <p:sp>
        <p:nvSpPr>
          <p:cNvPr id="53" name="Espace réservé du texte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/>
              <a:t>Nous sommes les meilleurs</a:t>
            </a:r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fr-FR"/>
              <a:t>Nous sommes les leaders du secteur à tous niveaux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Rapport annuel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16 octobre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13" name="Espace réservé d’image 12" descr="Portrait de l’un des membres de l’équip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b="1"/>
              <a:t>Contoso  </a:t>
            </a:r>
            <a:r>
              <a:rPr lang="fr-FR"/>
              <a:t>  </a:t>
            </a:r>
          </a:p>
          <a:p>
            <a:pPr rtl="0"/>
            <a:r>
              <a:rPr lang="fr-FR"/>
              <a:t>sales@contoso.com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9FCEEC92-FD51-85FE-E544-384FF6E76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,,,,,,,,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{098F4519-39EE-4C72-B710-2AFB1C064C64}tf78853419_win32</Template>
  <TotalTime>37</TotalTime>
  <Words>258</Words>
  <Application>Microsoft Office PowerPoint</Application>
  <PresentationFormat>Grand écran</PresentationFormat>
  <Paragraphs>52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Personnalisé</vt:lpstr>
      <vt:lpstr> Analyse l’évolution des  performances des      joueurs du Real Madrid </vt:lpstr>
      <vt:lpstr>Problématique :</vt:lpstr>
      <vt:lpstr>Sommaire:</vt:lpstr>
      <vt:lpstr>Le réal Madrid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Analyse l’évolution des  performances des      joueurs du Real Madrid </dc:title>
  <dc:creator>Clement Zajac-CIC</dc:creator>
  <cp:lastModifiedBy>Clement Zajac-CIC</cp:lastModifiedBy>
  <cp:revision>1</cp:revision>
  <dcterms:created xsi:type="dcterms:W3CDTF">2023-10-16T14:52:05Z</dcterms:created>
  <dcterms:modified xsi:type="dcterms:W3CDTF">2023-10-16T15:29:54Z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