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3D9767-C2F6-4D2A-8AA0-2487B17C0A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FD08A3-987C-437B-AFAD-56406F7C68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L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CL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CL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C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C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C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C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C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  <a:endParaRPr b="0" lang="es-C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53EE5C5-37DB-480C-94C5-0C18B8A217CE}" type="slidenum">
              <a: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es-C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rcRect l="0" t="9186" r="0" b="6352"/>
          <a:stretch/>
        </p:blipFill>
        <p:spPr>
          <a:xfrm>
            <a:off x="37800" y="611280"/>
            <a:ext cx="10079640" cy="4788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rcRect l="0" t="9186" r="0" b="5096"/>
          <a:stretch/>
        </p:blipFill>
        <p:spPr>
          <a:xfrm>
            <a:off x="3780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rcRect l="0" t="9186" r="0" b="5096"/>
          <a:stretch/>
        </p:blipFill>
        <p:spPr>
          <a:xfrm>
            <a:off x="3780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rcRect l="0" t="9523" r="0" b="4759"/>
          <a:stretch/>
        </p:blipFill>
        <p:spPr>
          <a:xfrm>
            <a:off x="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rcRect l="0" t="9186" r="0" b="5096"/>
          <a:stretch/>
        </p:blipFill>
        <p:spPr>
          <a:xfrm>
            <a:off x="3780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rcRect l="0" t="9186" r="0" b="5096"/>
          <a:stretch/>
        </p:blipFill>
        <p:spPr>
          <a:xfrm>
            <a:off x="3780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rcRect l="0" t="9186" r="0" b="5096"/>
          <a:stretch/>
        </p:blipFill>
        <p:spPr>
          <a:xfrm>
            <a:off x="3780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rcRect l="0" t="9186" r="0" b="5096"/>
          <a:stretch/>
        </p:blipFill>
        <p:spPr>
          <a:xfrm>
            <a:off x="3780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rcRect l="0" t="9186" r="0" b="5096"/>
          <a:stretch/>
        </p:blipFill>
        <p:spPr>
          <a:xfrm>
            <a:off x="3780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rcRect l="0" t="9186" r="0" b="5096"/>
          <a:stretch/>
        </p:blipFill>
        <p:spPr>
          <a:xfrm>
            <a:off x="3780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L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rcRect l="0" t="9186" r="0" b="5096"/>
          <a:stretch/>
        </p:blipFill>
        <p:spPr>
          <a:xfrm>
            <a:off x="37800" y="540000"/>
            <a:ext cx="1007964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LibreOffice/25.2.5.2$Windows_X86_64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2025-09-10T20:26:41Z</dcterms:created>
  <dc:creator/>
  <dc:description/>
  <dc:language>es-CL</dc:language>
  <cp:lastModifiedBy/>
  <dcterms:modified xsi:type="dcterms:W3CDTF">2025-09-10T20:32:25Z</dcterms:modified>
  <cp:revision>1</cp:revision>
  <dc:subject/>
  <dc:title/>
</cp:coreProperties>
</file>