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6B42-D6D0-415E-B8F2-50D073D5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A79A0-2795-43BC-BE18-AC15E6016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2AA8C-984D-4BB8-B3F6-46DC811C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37D75-1A16-4CBF-AADB-5441B20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24FD6-38AD-4ABD-B04F-092E13CF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E42D-8522-4856-91DE-442CBE85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1F706-BA62-4E2C-A818-4F107864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97B05-8C4D-4FC7-84D4-B2324073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57639-ADC8-44F7-B81C-46C57CBC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15B59-71A3-4775-A103-614DCDF3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E73B58-37A6-4ED5-8A3A-B074B25F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65C016-FEBC-4CE1-A4D1-81C53F3C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8D65F-148A-4269-92A7-0F1B7391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8322A-C004-4B2C-92B8-702A01B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CA6CD-723D-4387-9E96-3C7841F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14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56B7-8B77-4990-8240-232D681A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6BA69-E9CA-4B2B-87F3-72F62063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9960F-10C6-4445-A876-C13FD9C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BB823-21C8-4F52-888C-ADC010D4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1EF35-4A33-4EAE-AA83-4B8E5BB2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4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07AE-FB1B-4F09-A737-5FC6F27F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FB089-9D69-4003-98C9-530ABD18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A1F06-C409-45ED-A643-08E31288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EFE2F8-981C-4FC7-9F17-131F8FC6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6BF4C-AC18-404B-A0A8-CB81957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5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C1F83-41D8-4B7C-9FA7-E9F54C2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A7790-B3F2-47BE-8085-305DBD5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0FD914-7A9E-4ED8-BD00-C88514BCE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E46254-F600-444E-A12C-655A0286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CB06E-E207-412F-97BF-5858713C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905DB-CD7D-4054-BD8E-0E97CEC2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A99B-4E4C-4C65-9302-C8B3E8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51D7F1-F63A-4EBB-B2CE-63F26DEF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AA93A2-946E-46A9-841D-3188A4F5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306D0-0C19-48B7-BE77-3282CC65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3D858-8C4C-43FC-8D62-B9CFD8B9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31C17F-BB45-4E69-80EC-E34E3993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37F5E6-121D-4567-88BA-04B46073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5D7B5B-A351-4FDE-864E-5E6DB0FA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3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436B5-74F2-44D3-A1C5-EBF2FD25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CB0E65-2860-4C07-A0A8-738018D7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591778-AB2F-4D91-9901-EFE64B9F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0BED78-ACDE-4B0C-BDB8-7F35840B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0A8D0B-8469-4779-B802-2F39EDA9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64B251-DB85-436F-A130-2183ED1F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02CB7-FBD2-4EA3-B1F0-09B0AC1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A5474-36FC-498F-8106-3D82CD30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C7DCD-D458-40D4-8EE3-66345939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3EE95-803A-4FD7-AE95-23030D9F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C2E14-9FB5-4AC4-A7BE-334AF7F8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86039-6C6E-4C41-9CC8-78FC3332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6E144-C931-4D4C-8301-AAA33C42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1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5AE5-9C75-40BE-BC90-64E84426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B5A91F-5BDC-417D-8DF3-6F474EF0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11CCF-A3A6-4A6F-AB15-72C14C47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B4C46-402D-4600-89BD-2997F19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623E3-5F66-4366-80D0-256925A8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BDDB5-B917-4CEE-8B64-9B592E5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32F55D-ACF8-4940-BBBC-3C570C89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BBD52A-3067-4A09-B80F-2230D50E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71E68-C7FC-4B11-996C-2B7BC5C3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C5C1-C4C8-4BDE-934A-46B7162CAA7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267B4-3568-4C06-A545-C0E590875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F54-E9B2-4152-AD78-FEA7EF211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BFF2-07C7-43B0-B378-97670598F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43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Suplemento 7" title="Microsoft Power BI">
                <a:extLst>
                  <a:ext uri="{FF2B5EF4-FFF2-40B4-BE49-F238E27FC236}">
                    <a16:creationId xmlns:a16="http://schemas.microsoft.com/office/drawing/2014/main" id="{78DFA895-7D28-4406-9113-E2066B549E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Suplemento 7" title="Microsoft Power BI">
                <a:extLst>
                  <a:ext uri="{FF2B5EF4-FFF2-40B4-BE49-F238E27FC236}">
                    <a16:creationId xmlns:a16="http://schemas.microsoft.com/office/drawing/2014/main" id="{78DFA895-7D28-4406-9113-E2066B549E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5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F5150E03-9E59-4975-A46F-15DAC6E394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6267122"/>
                  </p:ext>
                </p:extLst>
              </p:nvPr>
            </p:nvGraphicFramePr>
            <p:xfrm>
              <a:off x="778823" y="857787"/>
              <a:ext cx="10763992" cy="46761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F5150E03-9E59-4975-A46F-15DAC6E39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23" y="857787"/>
                <a:ext cx="10763992" cy="4676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97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722A358-DDC6-44A0-8B2F-650B2F6B48FB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aee565a9-ce08-4d70-89c5-8c0b5f11a4d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UW/aMBD+K8jPaEpCgNA3RjttUjeh0fVl4uFiH+DO2JnjMFjVP7S/sT+2s5PSVmXthNo90D4R+4677+6+uwtcMiHLQsHmEyyRHbEPWkgOwthWzNpM15dpN05i7ES8H/UiTHpJCl5qCieNLtnRJXNg5+jOZVmB8pbo8uu0zUCpMcz9aQaqxDYr0JZGg5I/sVYmkbMVXrUZrgtlLHiTEwcOvdkVqdOZIMRvOuQRuJMrnCB39W3a7XajJMkG6aCfZ1GPY5aSWlkrBGQ7Vbzp4H5ktAOpyU3Q7UdxzpNMCNFNozyJIggwZlK5RiXfnKwLS9FRzJvCJ2coVqA5ChZCsFjWiC/ZcD63OAfXHE/uCEdGVcsd9xNTWY6fcRZE2km3IR8zqcmH9Om6olSNraFEBskEFLbGVnIMkneVbnIT++PC/BhZpGQKdhRdtbeYR3Q1N/QtUPdgPxUyehQVd+whHH/N3XuJFixfbE5xheo+mK38vugawjlYWbMpAN8zoKYttsbYnRiPPU+92i08zfP3SkJLYEuAg9pUEwobarMjKVO6KaWeq6Yxbjh6VueKq6okFqKoCzRagHW+CfMLYrvnJhkwVqB9uwn0PJb2uk/i9jOx76bGvqgPeTz8gl5Nr+cT2bu4NYGaZqur8gzd9RKSO/UMY72k1415hlmEOBhEEe9Auv98Pvys7bcADjkvZ1bSy4mzuN9a+i8r/YuWrmxNjBKPr/RHt4ailxt6neLftnvDLHOzc3k8PrwOmRlNxxx2kLfpX49UkaZJf9ATgkOEAPmg0409qAdJ5XDtcrO+SyBvrdubpQLjNMdOlsadDOJB53VAvw7of8/Lx9+/yr0T81QTeGQq7WjmvZAdsai0oN8VYyQI2jXbYkgGXtfEy1wTTRP6DRHG+k392RLtPCA1lSsL4DgGjaHqRe1UYtCjngAtPAHDs/Wfp5KWQM2/c1CVRx3+FmLBTfD2B7NUkWiPEgAA&quot;"/>
    <we:property name="datasetId" value="&quot;5f5dee9e-1a09-47bb-a605-fbe9955ec4cb&quot;"/>
    <we:property name="pageName" value="&quot;455502289497b806ce84&quot;"/>
    <we:property name="reportUrl" value="&quot;/groups/me/reports/aee565a9-ce08-4d70-89c5-8c0b5f11a4d3/455502289497b806ce84&quot;"/>
    <we:property name="reportName" value="&quot;Desafio_PowerBI_Financial&quot;"/>
    <we:property name="reportState" value="&quot;CONNECTED&quot;"/>
    <we:property name="pageDisplayName" value="&quot;Página 1&quot;"/>
    <we:property name="backgroundColor" value="&quot;#F9F9F9&quot;"/>
    <we:property name="initialStateBookmark" value="&quot;H4sIAAAAAAAAA+1YzW7bMAx+lUDnYLATJ3V6S9MOG/oXLF0vQzDQFuOoUyRPlrNkRV5or7EXGyW7aYtm7RC0O6Q92ZJo8iP5kbR9zbgocgnLM5gh22cfFRcpcG0aIWsyVW0enJ8fn/Y/HX89658e0bbOrdCqYPvXzILJ0F6KogTpVNDml3GTgZRDyNxqArLAJsvRFFqBFD+xEqYja0pcNRkucqkNOJUjCxad2jmJ05psh+/aZBFSK+Y4wtRWu1Gn0wlarbgX9faSOOimGEckVlQCHtlGEafamx9oZUEoMuNl94IwSVsx57wTBUkrCMDDmAhpa5FkebTIDXlHPi9zF5U+n4NKkTPvgsGiQnzN+llmMANbL4/uHQ60LGcb9ke6NCl+wok/UlbYJdmYCEU2hAvXikI1NJoC6U9GILExNCJFf/K+VHVsQrec6h8DgxRMzvaDVXONeUBbmaanQD6A/VzI6JaXqWWP4fhr7D4INGDS6fIE5ygfglmfPzy6gXAJRlRs8sC3dKiuh7Uyds/HQ8dTJ3YHT33/vRTQ4NjgYKFSVbvC+kpvCMqYdgqhMlkXxi1HL6pYpbIsiIXIqwQNpmCsK8LkitjuuEkKtOFoDpaenofC3NRJ2Hwh9t3m2CX1MYu7n9DV+KY/kb6rOx2oLrYqKy9QXa8huGPHMNZtdTthGmMcIPZ6QZC2Idq+P+9+1LYbALsclwsj6OXEGtxuLP2Xkf5ZCVs0Rlryp0f6k1ND0ssNvU6l39ZzQ88SvXF4PN28dpkZdcXstpN36V+1VB5Frb1el/MUAgRIeu1O6EA9SiqLC5voxX0COW2d7iTiGEYJtuMobMcQ9tpvDfqtQf97XE5//yq2DsxzdeCBLpWlnvdKZsS0VJy+K4ZIEJStp0WfFLyNidc5JuoidBPCt/Xb/LMZmswj1aUtckhxCAp91vPKqEAvRzUBijsC+nvjrieChkDFv0uQpUPtfwv5z0dHSZFIfOIB97OIeVge3R/lf3WyuBIAAA==&quot;"/>
    <we:property name="isFiltersActionButtonVisible" value="true"/>
    <we:property name="isVisualContainerHeaderHidden" value="false"/>
    <we:property name="reportEmbeddedTime" value="&quot;2024-10-22T01:12:54.688Z&quot;"/>
    <we:property name="creatorTenantId" value="&quot;7670737a-758b-405a-a752-488294977e00&quot;"/>
    <we:property name="creatorUserId" value="&quot;10032003E04A5885&quot;"/>
    <we:property name="creatorSessionId" value="&quot;c60fc285-7b4d-4932-961c-c044e54603a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A01AF48-1C3F-4889-8238-4EC98143F3CB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aee565a9-ce08-4d70-89c5-8c0b5f11a4d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91W227bMAz9lUDPwWA7iWPvrU07bEA3BMvWlyEPtMQ46hTJk+UsWZEf2m/sx0bJ7jW9AMUuRZ9MkzR5SB1SPmdC1pWC7QdYIXvN3mkhOQhjezHrM90q83gxzoZZOs54kcfZYFikgqymctLomr0+Zw5sie5U1g0oH4mUX+Z9BkpNofRvC1A19lmFtjYalPyBrTOZnG1w12e4qZSx4EPOHDj0YdfkTu8EIX41oIzAnVzjDLlrtRkOIBEYReOiiDIY5YMkJbe6dQjI7nTxoUP6idEOpKY0XjeKYz6M8yyPcMQxGaVDLrx+IZXrXIrt8aayVB3VvK18cyaEtTSWuqZYqMJi3YI+ZxOjmlWQjm/oZ6axHD/iIpi0k25LkRZSg+bSN2VHDZlaQ+0KlhmWK9QuqJfm+8QiJSVo0a7/T3GQKBr+MI4DsaavUeyBOChLiyW47vX4ryD8rKWrezOjRLC8aXTHlWgf85w0tdSl6rh4RYtPbSnLRguLYooEQTtiJf+K4hDsZAnW+QEozohpnhcUyViB9nAbqHEk7QVHk/6tiv57G3bzi0GiD86ujUrHoLaEP0/d+c6b+ChNeJyDiKI8HQ55PoTMh3rwIBxuXGE2N1vuo43GBc+jJIsTwDRK02jAi0cn9l6GvpVowfLl9gTXqPZrv7Tvmy4qPgUr2x0W+vTE/nXL+DIYu9HSI78dvds1PJ38rZHQE9gT4KAN1ZXCDrR58vp4yX15/+tn/Yz3GYkL6W4Ncfx88d67eO7A/Oj+VXQzd1u3xTcxq8LcuX0fX2gvmcTdcL/sIrtJ9ddI2P1X589WSL+fXjCNqyvgOAWN4dSrNqnE4EcDAVqg6GTrnyeSboqWfKegGo86/KyykCZk+w38WsqVJQsAAA==&quot;"/>
    <we:property name="datasetId" value="&quot;5f5dee9e-1a09-47bb-a605-fbe9955ec4cb&quot;"/>
    <we:property name="pageName" value="&quot;8e3a2de007bb08a59326&quot;"/>
    <we:property name="reportUrl" value="&quot;/groups/me/reports/aee565a9-ce08-4d70-89c5-8c0b5f11a4d3/8e3a2de007bb08a59326&quot;"/>
    <we:property name="reportName" value="&quot;Desafio_PowerBI_Financial&quot;"/>
    <we:property name="reportState" value="&quot;CONNECTED&quot;"/>
    <we:property name="pageDisplayName" value="&quot;Página 2&quot;"/>
    <we:property name="backgroundColor" value="&quot;#F6F6F6&quot;"/>
    <we:property name="initialStateBookmark" value="&quot;H4sIAAAAAAAAA91W227bMAz9lUDPwWA7lyZ9S9MMG3oLmq4vQzDQEuOoUyRPlrNkRX5ov7EfGyW790uAYpeiT5ZJijykDildMiGLXMH6GBbIdtlHLSQHYWwjZk2mK+HeycnB0eD04Mvx4GhEYpM7aXTBdi+ZA5uhO5dFCcq7IOHnaZOBUmPI/N8MVIFNlqMtjAYlf2BlTCpnS9w0Ga5yZSx4lxMHDr3bJZnTP8WO37UoInAnlzhB7ippD1uQCIyinTSNetDpt5IumRWVQUD2qIl3HcIPjXYgNYXxsk4c83bc7/Uj7HBMOt02F14+k8rVJul6tMotZUc5r3NflSFhzYylcikWsrBYVKAv2dCochFWozvyiSktx1OcBZV20q3J00xq0Fz6omyoIGNrqFxBM8FsgdoF8dx8H1qkoAQt2jT/KQ5aipI/j2MglrSbpPdBDLLMYgau/h39FYSftHRFY2KUCJr3pa65Ej3EPCVJIXWmai7e0OKsSmVeamFRjJEgaEes5F9R7IEdzsE63wDpBTHN84I8GSvQ7q0DNfalveJo0ryX0X8vw2Z61Ui04eJWq9QMqlL489SdbryKd7oJj/sgoqjfbbd5vw097+rZg3C4cqlZ3S2599bZSXk/SnpxAtiNut2oxdOtHfskQz9ItGD5fH2IS1QPc7/WP1RdZXwOVlYzLNTphfWrp/C1M3anpPt+OnqzW3jq9bdSQkNgQ4CDylWdChto8+Lx8ZbrcvTrZ/GK5xktZ9Lda+L49eJ9cvA8gnnr/FV0M9dTt8I3NIvUPDp9tw+0t0ziurnfdpJ1p/prJMz+m/NnC6Tnp1+Y0hU5cByDxnDqeRVUYrCjhgAtUNRr67+Hkm6KinznoEqPOjxWWQhCfJSpwi0b/BOWBVgB3W/g/wA7TgsAAA==&quot;"/>
    <we:property name="isFiltersActionButtonVisible" value="true"/>
    <we:property name="isVisualContainerHeaderHidden" value="false"/>
    <we:property name="reportEmbeddedTime" value="&quot;2024-10-22T01:13:19.480Z&quot;"/>
    <we:property name="creatorTenantId" value="&quot;7670737a-758b-405a-a752-488294977e00&quot;"/>
    <we:property name="creatorUserId" value="&quot;10032003E04A5885&quot;"/>
    <we:property name="creatorSessionId" value="&quot;6b222acf-89d8-45bc-adeb-dee6329ea52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Clemente Luz</dc:creator>
  <cp:lastModifiedBy>Ricardo Clemente Luz</cp:lastModifiedBy>
  <cp:revision>1</cp:revision>
  <dcterms:created xsi:type="dcterms:W3CDTF">2024-10-22T01:13:49Z</dcterms:created>
  <dcterms:modified xsi:type="dcterms:W3CDTF">2024-10-22T01:14:01Z</dcterms:modified>
</cp:coreProperties>
</file>