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1.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Ex1.xml" ContentType="application/vnd.ms-office.chartex+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ppt/charts/chart15.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0C23F-06CD-4AFC-835A-80346BB68CC1}" v="58" dt="2025-07-23T07:26:51.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bile Khuzwayo" userId="5bd2447d6aa26b87" providerId="LiveId" clId="{0930C23F-06CD-4AFC-835A-80346BB68CC1}"/>
    <pc:docChg chg="undo redo custSel addSld delSld modSld">
      <pc:chgData name="Thabile Khuzwayo" userId="5bd2447d6aa26b87" providerId="LiveId" clId="{0930C23F-06CD-4AFC-835A-80346BB68CC1}" dt="2025-07-23T07:32:01.838" v="581" actId="20577"/>
      <pc:docMkLst>
        <pc:docMk/>
      </pc:docMkLst>
      <pc:sldChg chg="addSp delSp modSp mod delDesignElem">
        <pc:chgData name="Thabile Khuzwayo" userId="5bd2447d6aa26b87" providerId="LiveId" clId="{0930C23F-06CD-4AFC-835A-80346BB68CC1}" dt="2025-07-23T07:26:32.797" v="490"/>
        <pc:sldMkLst>
          <pc:docMk/>
          <pc:sldMk cId="3010197989" sldId="257"/>
        </pc:sldMkLst>
        <pc:spChg chg="mod">
          <ac:chgData name="Thabile Khuzwayo" userId="5bd2447d6aa26b87" providerId="LiveId" clId="{0930C23F-06CD-4AFC-835A-80346BB68CC1}" dt="2025-07-23T07:26:11.966" v="462"/>
          <ac:spMkLst>
            <pc:docMk/>
            <pc:sldMk cId="3010197989" sldId="257"/>
            <ac:spMk id="2" creationId="{9E6BE46B-58F9-45E3-90E4-FC7C72CD1C1B}"/>
          </ac:spMkLst>
        </pc:spChg>
        <pc:spChg chg="mod">
          <ac:chgData name="Thabile Khuzwayo" userId="5bd2447d6aa26b87" providerId="LiveId" clId="{0930C23F-06CD-4AFC-835A-80346BB68CC1}" dt="2025-07-23T07:22:48.165" v="393" actId="255"/>
          <ac:spMkLst>
            <pc:docMk/>
            <pc:sldMk cId="3010197989" sldId="257"/>
            <ac:spMk id="4" creationId="{A9E3355B-1C6D-9953-4262-5AC773C0EEEF}"/>
          </ac:spMkLst>
        </pc:spChg>
        <pc:spChg chg="add del">
          <ac:chgData name="Thabile Khuzwayo" userId="5bd2447d6aa26b87" providerId="LiveId" clId="{0930C23F-06CD-4AFC-835A-80346BB68CC1}" dt="2025-07-23T07:26:32.797" v="490"/>
          <ac:spMkLst>
            <pc:docMk/>
            <pc:sldMk cId="3010197989" sldId="257"/>
            <ac:spMk id="15" creationId="{637B2035-1FCB-439A-B421-095E136C7E07}"/>
          </ac:spMkLst>
        </pc:spChg>
        <pc:spChg chg="add del">
          <ac:chgData name="Thabile Khuzwayo" userId="5bd2447d6aa26b87" providerId="LiveId" clId="{0930C23F-06CD-4AFC-835A-80346BB68CC1}" dt="2025-07-23T07:26:32.797" v="490"/>
          <ac:spMkLst>
            <pc:docMk/>
            <pc:sldMk cId="3010197989" sldId="257"/>
            <ac:spMk id="17" creationId="{676D6CDF-C512-4739-B158-55EE955EFA39}"/>
          </ac:spMkLst>
        </pc:spChg>
        <pc:picChg chg="mod">
          <ac:chgData name="Thabile Khuzwayo" userId="5bd2447d6aa26b87" providerId="LiveId" clId="{0930C23F-06CD-4AFC-835A-80346BB68CC1}" dt="2025-07-23T07:26:32.527" v="488"/>
          <ac:picMkLst>
            <pc:docMk/>
            <pc:sldMk cId="3010197989" sldId="257"/>
            <ac:picMk id="5" creationId="{78EFF39F-8AA0-4A16-AD1F-E04C38FC7A8E}"/>
          </ac:picMkLst>
        </pc:picChg>
      </pc:sldChg>
      <pc:sldChg chg="addSp delSp modSp mod delDesignElem">
        <pc:chgData name="Thabile Khuzwayo" userId="5bd2447d6aa26b87" providerId="LiveId" clId="{0930C23F-06CD-4AFC-835A-80346BB68CC1}" dt="2025-07-23T07:26:32.797" v="490"/>
        <pc:sldMkLst>
          <pc:docMk/>
          <pc:sldMk cId="2244178808" sldId="258"/>
        </pc:sldMkLst>
        <pc:spChg chg="mod">
          <ac:chgData name="Thabile Khuzwayo" userId="5bd2447d6aa26b87" providerId="LiveId" clId="{0930C23F-06CD-4AFC-835A-80346BB68CC1}" dt="2025-07-23T07:22:43.323" v="392" actId="255"/>
          <ac:spMkLst>
            <pc:docMk/>
            <pc:sldMk cId="2244178808" sldId="258"/>
            <ac:spMk id="4" creationId="{6480CD11-4F5F-40BA-BACA-C09467FCB6E3}"/>
          </ac:spMkLst>
        </pc:spChg>
        <pc:spChg chg="add del">
          <ac:chgData name="Thabile Khuzwayo" userId="5bd2447d6aa26b87" providerId="LiveId" clId="{0930C23F-06CD-4AFC-835A-80346BB68CC1}" dt="2025-07-23T07:26:32.797" v="490"/>
          <ac:spMkLst>
            <pc:docMk/>
            <pc:sldMk cId="2244178808" sldId="258"/>
            <ac:spMk id="15" creationId="{DC46DC99-8070-C254-E1E9-10C08BF08832}"/>
          </ac:spMkLst>
        </pc:spChg>
        <pc:spChg chg="add del">
          <ac:chgData name="Thabile Khuzwayo" userId="5bd2447d6aa26b87" providerId="LiveId" clId="{0930C23F-06CD-4AFC-835A-80346BB68CC1}" dt="2025-07-23T07:26:32.797" v="490"/>
          <ac:spMkLst>
            <pc:docMk/>
            <pc:sldMk cId="2244178808" sldId="258"/>
            <ac:spMk id="17" creationId="{3F1619B2-86CA-28EF-7411-BF6AB431CD7B}"/>
          </ac:spMkLst>
        </pc:spChg>
      </pc:sldChg>
      <pc:sldChg chg="addSp delSp modSp mod delDesignElem">
        <pc:chgData name="Thabile Khuzwayo" userId="5bd2447d6aa26b87" providerId="LiveId" clId="{0930C23F-06CD-4AFC-835A-80346BB68CC1}" dt="2025-07-23T07:26:32.797" v="490"/>
        <pc:sldMkLst>
          <pc:docMk/>
          <pc:sldMk cId="3209512009" sldId="259"/>
        </pc:sldMkLst>
        <pc:spChg chg="mod">
          <ac:chgData name="Thabile Khuzwayo" userId="5bd2447d6aa26b87" providerId="LiveId" clId="{0930C23F-06CD-4AFC-835A-80346BB68CC1}" dt="2025-07-23T07:22:37.818" v="391" actId="255"/>
          <ac:spMkLst>
            <pc:docMk/>
            <pc:sldMk cId="3209512009" sldId="259"/>
            <ac:spMk id="4" creationId="{D21E9722-3A57-009B-D947-41E0B56D772F}"/>
          </ac:spMkLst>
        </pc:spChg>
        <pc:spChg chg="mod">
          <ac:chgData name="Thabile Khuzwayo" userId="5bd2447d6aa26b87" providerId="LiveId" clId="{0930C23F-06CD-4AFC-835A-80346BB68CC1}" dt="2025-07-23T07:26:32.797" v="490"/>
          <ac:spMkLst>
            <pc:docMk/>
            <pc:sldMk cId="3209512009" sldId="259"/>
            <ac:spMk id="5" creationId="{6AFE8B9F-63BC-7A34-1D2E-58FDAB35DD50}"/>
          </ac:spMkLst>
        </pc:spChg>
        <pc:spChg chg="add del">
          <ac:chgData name="Thabile Khuzwayo" userId="5bd2447d6aa26b87" providerId="LiveId" clId="{0930C23F-06CD-4AFC-835A-80346BB68CC1}" dt="2025-07-23T07:26:32.797" v="490"/>
          <ac:spMkLst>
            <pc:docMk/>
            <pc:sldMk cId="3209512009" sldId="259"/>
            <ac:spMk id="15" creationId="{3A2ABA6F-6962-B4C6-1CCF-8AA31FF9C78A}"/>
          </ac:spMkLst>
        </pc:spChg>
        <pc:spChg chg="add del">
          <ac:chgData name="Thabile Khuzwayo" userId="5bd2447d6aa26b87" providerId="LiveId" clId="{0930C23F-06CD-4AFC-835A-80346BB68CC1}" dt="2025-07-23T07:26:32.797" v="490"/>
          <ac:spMkLst>
            <pc:docMk/>
            <pc:sldMk cId="3209512009" sldId="259"/>
            <ac:spMk id="17" creationId="{8CF3DCDF-4725-9B92-5C11-4D438D0D93B0}"/>
          </ac:spMkLst>
        </pc:spChg>
      </pc:sldChg>
      <pc:sldChg chg="addSp delSp modSp mod delDesignElem">
        <pc:chgData name="Thabile Khuzwayo" userId="5bd2447d6aa26b87" providerId="LiveId" clId="{0930C23F-06CD-4AFC-835A-80346BB68CC1}" dt="2025-07-23T07:26:32.797" v="490"/>
        <pc:sldMkLst>
          <pc:docMk/>
          <pc:sldMk cId="2600889829" sldId="260"/>
        </pc:sldMkLst>
        <pc:spChg chg="mod">
          <ac:chgData name="Thabile Khuzwayo" userId="5bd2447d6aa26b87" providerId="LiveId" clId="{0930C23F-06CD-4AFC-835A-80346BB68CC1}" dt="2025-07-23T07:26:14.912" v="466"/>
          <ac:spMkLst>
            <pc:docMk/>
            <pc:sldMk cId="2600889829" sldId="260"/>
            <ac:spMk id="2" creationId="{FDC528E1-BEA4-E3FC-8613-88AFF73C1466}"/>
          </ac:spMkLst>
        </pc:spChg>
        <pc:spChg chg="mod">
          <ac:chgData name="Thabile Khuzwayo" userId="5bd2447d6aa26b87" providerId="LiveId" clId="{0930C23F-06CD-4AFC-835A-80346BB68CC1}" dt="2025-07-23T07:22:32.416" v="390" actId="255"/>
          <ac:spMkLst>
            <pc:docMk/>
            <pc:sldMk cId="2600889829" sldId="260"/>
            <ac:spMk id="4" creationId="{9AE87162-70DB-87A1-CA4E-9E15C7F8F45F}"/>
          </ac:spMkLst>
        </pc:spChg>
        <pc:spChg chg="add del">
          <ac:chgData name="Thabile Khuzwayo" userId="5bd2447d6aa26b87" providerId="LiveId" clId="{0930C23F-06CD-4AFC-835A-80346BB68CC1}" dt="2025-07-23T07:26:32.797" v="490"/>
          <ac:spMkLst>
            <pc:docMk/>
            <pc:sldMk cId="2600889829" sldId="260"/>
            <ac:spMk id="15" creationId="{5E95DE62-6E89-B30D-6EB8-CC280DF0C3D6}"/>
          </ac:spMkLst>
        </pc:spChg>
        <pc:spChg chg="add del">
          <ac:chgData name="Thabile Khuzwayo" userId="5bd2447d6aa26b87" providerId="LiveId" clId="{0930C23F-06CD-4AFC-835A-80346BB68CC1}" dt="2025-07-23T07:26:32.797" v="490"/>
          <ac:spMkLst>
            <pc:docMk/>
            <pc:sldMk cId="2600889829" sldId="260"/>
            <ac:spMk id="17" creationId="{6FD5F3CC-1DA4-541F-5874-DF922389B3CF}"/>
          </ac:spMkLst>
        </pc:spChg>
        <pc:graphicFrameChg chg="mod">
          <ac:chgData name="Thabile Khuzwayo" userId="5bd2447d6aa26b87" providerId="LiveId" clId="{0930C23F-06CD-4AFC-835A-80346BB68CC1}" dt="2025-07-23T07:26:32.797" v="490"/>
          <ac:graphicFrameMkLst>
            <pc:docMk/>
            <pc:sldMk cId="2600889829" sldId="260"/>
            <ac:graphicFrameMk id="3" creationId="{79A4D356-9F0E-B423-7E2D-0FA49CDD8E4E}"/>
          </ac:graphicFrameMkLst>
        </pc:graphicFrameChg>
      </pc:sldChg>
      <pc:sldChg chg="addSp delSp modSp mod delDesignElem">
        <pc:chgData name="Thabile Khuzwayo" userId="5bd2447d6aa26b87" providerId="LiveId" clId="{0930C23F-06CD-4AFC-835A-80346BB68CC1}" dt="2025-07-23T07:26:32.797" v="490"/>
        <pc:sldMkLst>
          <pc:docMk/>
          <pc:sldMk cId="2150034668" sldId="261"/>
        </pc:sldMkLst>
        <pc:spChg chg="mod">
          <ac:chgData name="Thabile Khuzwayo" userId="5bd2447d6aa26b87" providerId="LiveId" clId="{0930C23F-06CD-4AFC-835A-80346BB68CC1}" dt="2025-07-23T07:22:27.640" v="389" actId="255"/>
          <ac:spMkLst>
            <pc:docMk/>
            <pc:sldMk cId="2150034668" sldId="261"/>
            <ac:spMk id="4" creationId="{FB7209B9-6579-554B-DFC4-4DC800FAA122}"/>
          </ac:spMkLst>
        </pc:spChg>
        <pc:spChg chg="add del mod">
          <ac:chgData name="Thabile Khuzwayo" userId="5bd2447d6aa26b87" providerId="LiveId" clId="{0930C23F-06CD-4AFC-835A-80346BB68CC1}" dt="2025-07-23T06:42:13.327" v="9" actId="478"/>
          <ac:spMkLst>
            <pc:docMk/>
            <pc:sldMk cId="2150034668" sldId="261"/>
            <ac:spMk id="7" creationId="{E4E7833E-233A-1E84-AA2F-B080CD4D61BE}"/>
          </ac:spMkLst>
        </pc:spChg>
        <pc:spChg chg="add del">
          <ac:chgData name="Thabile Khuzwayo" userId="5bd2447d6aa26b87" providerId="LiveId" clId="{0930C23F-06CD-4AFC-835A-80346BB68CC1}" dt="2025-07-23T07:26:32.797" v="490"/>
          <ac:spMkLst>
            <pc:docMk/>
            <pc:sldMk cId="2150034668" sldId="261"/>
            <ac:spMk id="15" creationId="{54EED7ED-0399-6A09-A662-503028248A7C}"/>
          </ac:spMkLst>
        </pc:spChg>
        <pc:spChg chg="add del">
          <ac:chgData name="Thabile Khuzwayo" userId="5bd2447d6aa26b87" providerId="LiveId" clId="{0930C23F-06CD-4AFC-835A-80346BB68CC1}" dt="2025-07-23T07:26:32.797" v="490"/>
          <ac:spMkLst>
            <pc:docMk/>
            <pc:sldMk cId="2150034668" sldId="261"/>
            <ac:spMk id="17" creationId="{E4D12B17-7078-7F4C-F98B-C3765F004AEC}"/>
          </ac:spMkLst>
        </pc:spChg>
        <pc:graphicFrameChg chg="add del mod">
          <ac:chgData name="Thabile Khuzwayo" userId="5bd2447d6aa26b87" providerId="LiveId" clId="{0930C23F-06CD-4AFC-835A-80346BB68CC1}" dt="2025-07-23T07:26:32.797" v="490"/>
          <ac:graphicFrameMkLst>
            <pc:docMk/>
            <pc:sldMk cId="2150034668" sldId="261"/>
            <ac:graphicFrameMk id="3" creationId="{9F1780F9-04C5-8FD8-18CA-38BEFD711C2C}"/>
          </ac:graphicFrameMkLst>
        </pc:graphicFrameChg>
        <pc:picChg chg="mod">
          <ac:chgData name="Thabile Khuzwayo" userId="5bd2447d6aa26b87" providerId="LiveId" clId="{0930C23F-06CD-4AFC-835A-80346BB68CC1}" dt="2025-07-23T06:42:16.659" v="10" actId="14100"/>
          <ac:picMkLst>
            <pc:docMk/>
            <pc:sldMk cId="2150034668" sldId="261"/>
            <ac:picMk id="5" creationId="{8707F9A7-6B39-AC3E-E95E-040DC0505860}"/>
          </ac:picMkLst>
        </pc:picChg>
      </pc:sldChg>
      <pc:sldChg chg="addSp delSp modSp add mod delDesignElem">
        <pc:chgData name="Thabile Khuzwayo" userId="5bd2447d6aa26b87" providerId="LiveId" clId="{0930C23F-06CD-4AFC-835A-80346BB68CC1}" dt="2025-07-23T07:26:32.797" v="490"/>
        <pc:sldMkLst>
          <pc:docMk/>
          <pc:sldMk cId="2957569271" sldId="262"/>
        </pc:sldMkLst>
        <pc:spChg chg="mod">
          <ac:chgData name="Thabile Khuzwayo" userId="5bd2447d6aa26b87" providerId="LiveId" clId="{0930C23F-06CD-4AFC-835A-80346BB68CC1}" dt="2025-07-23T07:26:14.912" v="466"/>
          <ac:spMkLst>
            <pc:docMk/>
            <pc:sldMk cId="2957569271" sldId="262"/>
            <ac:spMk id="2" creationId="{6DB01DF8-22BA-3D92-D1D1-863CD7E59F70}"/>
          </ac:spMkLst>
        </pc:spChg>
        <pc:spChg chg="mod">
          <ac:chgData name="Thabile Khuzwayo" userId="5bd2447d6aa26b87" providerId="LiveId" clId="{0930C23F-06CD-4AFC-835A-80346BB68CC1}" dt="2025-07-23T07:22:22.943" v="388" actId="255"/>
          <ac:spMkLst>
            <pc:docMk/>
            <pc:sldMk cId="2957569271" sldId="262"/>
            <ac:spMk id="4" creationId="{19BBF566-F8EB-CB25-F26E-523A3F5F08BB}"/>
          </ac:spMkLst>
        </pc:spChg>
        <pc:spChg chg="add del">
          <ac:chgData name="Thabile Khuzwayo" userId="5bd2447d6aa26b87" providerId="LiveId" clId="{0930C23F-06CD-4AFC-835A-80346BB68CC1}" dt="2025-07-23T07:26:32.797" v="490"/>
          <ac:spMkLst>
            <pc:docMk/>
            <pc:sldMk cId="2957569271" sldId="262"/>
            <ac:spMk id="15" creationId="{FDC9D24A-E8BB-5254-0D16-985FFC1900D9}"/>
          </ac:spMkLst>
        </pc:spChg>
        <pc:spChg chg="add del">
          <ac:chgData name="Thabile Khuzwayo" userId="5bd2447d6aa26b87" providerId="LiveId" clId="{0930C23F-06CD-4AFC-835A-80346BB68CC1}" dt="2025-07-23T07:26:32.797" v="490"/>
          <ac:spMkLst>
            <pc:docMk/>
            <pc:sldMk cId="2957569271" sldId="262"/>
            <ac:spMk id="17" creationId="{9CD5D410-8D15-25A9-6E00-DA4CB9C83AD4}"/>
          </ac:spMkLst>
        </pc:spChg>
        <pc:graphicFrameChg chg="mod">
          <ac:chgData name="Thabile Khuzwayo" userId="5bd2447d6aa26b87" providerId="LiveId" clId="{0930C23F-06CD-4AFC-835A-80346BB68CC1}" dt="2025-07-23T07:26:32.797" v="490"/>
          <ac:graphicFrameMkLst>
            <pc:docMk/>
            <pc:sldMk cId="2957569271" sldId="262"/>
            <ac:graphicFrameMk id="3" creationId="{51CC0F83-7F06-D63F-5111-965ECF8A7B97}"/>
          </ac:graphicFrameMkLst>
        </pc:graphicFrameChg>
        <pc:picChg chg="del">
          <ac:chgData name="Thabile Khuzwayo" userId="5bd2447d6aa26b87" providerId="LiveId" clId="{0930C23F-06CD-4AFC-835A-80346BB68CC1}" dt="2025-07-23T06:42:25.925" v="12" actId="478"/>
          <ac:picMkLst>
            <pc:docMk/>
            <pc:sldMk cId="2957569271" sldId="262"/>
            <ac:picMk id="5" creationId="{D79EFA5C-6896-9842-ADAD-22D89264A6C4}"/>
          </ac:picMkLst>
        </pc:picChg>
        <pc:picChg chg="add mod">
          <ac:chgData name="Thabile Khuzwayo" userId="5bd2447d6aa26b87" providerId="LiveId" clId="{0930C23F-06CD-4AFC-835A-80346BB68CC1}" dt="2025-07-23T06:43:04.211" v="28" actId="14100"/>
          <ac:picMkLst>
            <pc:docMk/>
            <pc:sldMk cId="2957569271" sldId="262"/>
            <ac:picMk id="6" creationId="{FA2A7C4D-5FC5-6CF3-92D7-7C813727EFA6}"/>
          </ac:picMkLst>
        </pc:picChg>
      </pc:sldChg>
      <pc:sldChg chg="new add del">
        <pc:chgData name="Thabile Khuzwayo" userId="5bd2447d6aa26b87" providerId="LiveId" clId="{0930C23F-06CD-4AFC-835A-80346BB68CC1}" dt="2025-07-23T06:45:39.400" v="43" actId="680"/>
        <pc:sldMkLst>
          <pc:docMk/>
          <pc:sldMk cId="129278680" sldId="263"/>
        </pc:sldMkLst>
      </pc:sldChg>
      <pc:sldChg chg="addSp delSp modSp add del mod delDesignElem">
        <pc:chgData name="Thabile Khuzwayo" userId="5bd2447d6aa26b87" providerId="LiveId" clId="{0930C23F-06CD-4AFC-835A-80346BB68CC1}" dt="2025-07-23T07:26:32.797" v="490"/>
        <pc:sldMkLst>
          <pc:docMk/>
          <pc:sldMk cId="1553618628" sldId="263"/>
        </pc:sldMkLst>
        <pc:spChg chg="mod">
          <ac:chgData name="Thabile Khuzwayo" userId="5bd2447d6aa26b87" providerId="LiveId" clId="{0930C23F-06CD-4AFC-835A-80346BB68CC1}" dt="2025-07-23T07:26:14.912" v="466"/>
          <ac:spMkLst>
            <pc:docMk/>
            <pc:sldMk cId="1553618628" sldId="263"/>
            <ac:spMk id="2" creationId="{6B03181F-EED2-BC60-4095-894CAF1CBA08}"/>
          </ac:spMkLst>
        </pc:spChg>
        <pc:spChg chg="mod">
          <ac:chgData name="Thabile Khuzwayo" userId="5bd2447d6aa26b87" providerId="LiveId" clId="{0930C23F-06CD-4AFC-835A-80346BB68CC1}" dt="2025-07-23T07:22:13.781" v="387" actId="255"/>
          <ac:spMkLst>
            <pc:docMk/>
            <pc:sldMk cId="1553618628" sldId="263"/>
            <ac:spMk id="4" creationId="{097DE643-9FEC-1E18-E3EA-73D57C113E33}"/>
          </ac:spMkLst>
        </pc:spChg>
        <pc:spChg chg="add del">
          <ac:chgData name="Thabile Khuzwayo" userId="5bd2447d6aa26b87" providerId="LiveId" clId="{0930C23F-06CD-4AFC-835A-80346BB68CC1}" dt="2025-07-23T07:26:32.797" v="490"/>
          <ac:spMkLst>
            <pc:docMk/>
            <pc:sldMk cId="1553618628" sldId="263"/>
            <ac:spMk id="15" creationId="{40570062-4B46-4B0A-8464-D5AC3849477A}"/>
          </ac:spMkLst>
        </pc:spChg>
        <pc:spChg chg="add del">
          <ac:chgData name="Thabile Khuzwayo" userId="5bd2447d6aa26b87" providerId="LiveId" clId="{0930C23F-06CD-4AFC-835A-80346BB68CC1}" dt="2025-07-23T07:26:32.797" v="490"/>
          <ac:spMkLst>
            <pc:docMk/>
            <pc:sldMk cId="1553618628" sldId="263"/>
            <ac:spMk id="17" creationId="{E6683D5D-CCB7-D6BC-9729-6B090634F11C}"/>
          </ac:spMkLst>
        </pc:spChg>
        <pc:graphicFrameChg chg="mod">
          <ac:chgData name="Thabile Khuzwayo" userId="5bd2447d6aa26b87" providerId="LiveId" clId="{0930C23F-06CD-4AFC-835A-80346BB68CC1}" dt="2025-07-23T07:26:32.797" v="490"/>
          <ac:graphicFrameMkLst>
            <pc:docMk/>
            <pc:sldMk cId="1553618628" sldId="263"/>
            <ac:graphicFrameMk id="3" creationId="{F28E8BE7-CFD5-92DE-4566-1851C808262B}"/>
          </ac:graphicFrameMkLst>
        </pc:graphicFrameChg>
        <pc:graphicFrameChg chg="add mod">
          <ac:chgData name="Thabile Khuzwayo" userId="5bd2447d6aa26b87" providerId="LiveId" clId="{0930C23F-06CD-4AFC-835A-80346BB68CC1}" dt="2025-07-23T06:46:05.579" v="63" actId="14100"/>
          <ac:graphicFrameMkLst>
            <pc:docMk/>
            <pc:sldMk cId="1553618628" sldId="263"/>
            <ac:graphicFrameMk id="5" creationId="{3F7AACB0-6D54-28C6-2EEE-E673AB9A1C16}"/>
          </ac:graphicFrameMkLst>
        </pc:graphicFrameChg>
        <pc:picChg chg="add del">
          <ac:chgData name="Thabile Khuzwayo" userId="5bd2447d6aa26b87" providerId="LiveId" clId="{0930C23F-06CD-4AFC-835A-80346BB68CC1}" dt="2025-07-23T06:45:46.379" v="48" actId="478"/>
          <ac:picMkLst>
            <pc:docMk/>
            <pc:sldMk cId="1553618628" sldId="263"/>
            <ac:picMk id="6" creationId="{1D106282-EFAF-50A3-6C26-4836E4C78A19}"/>
          </ac:picMkLst>
        </pc:picChg>
      </pc:sldChg>
      <pc:sldChg chg="addSp delSp modSp add mod delDesignElem">
        <pc:chgData name="Thabile Khuzwayo" userId="5bd2447d6aa26b87" providerId="LiveId" clId="{0930C23F-06CD-4AFC-835A-80346BB68CC1}" dt="2025-07-23T07:26:32.797" v="490"/>
        <pc:sldMkLst>
          <pc:docMk/>
          <pc:sldMk cId="1054425197" sldId="264"/>
        </pc:sldMkLst>
        <pc:spChg chg="mod">
          <ac:chgData name="Thabile Khuzwayo" userId="5bd2447d6aa26b87" providerId="LiveId" clId="{0930C23F-06CD-4AFC-835A-80346BB68CC1}" dt="2025-07-23T06:48:06.711" v="92" actId="14100"/>
          <ac:spMkLst>
            <pc:docMk/>
            <pc:sldMk cId="1054425197" sldId="264"/>
            <ac:spMk id="2" creationId="{F5441659-DA28-69F5-5060-4F64A2FBE613}"/>
          </ac:spMkLst>
        </pc:spChg>
        <pc:spChg chg="mod">
          <ac:chgData name="Thabile Khuzwayo" userId="5bd2447d6aa26b87" providerId="LiveId" clId="{0930C23F-06CD-4AFC-835A-80346BB68CC1}" dt="2025-07-23T07:22:09.483" v="386" actId="255"/>
          <ac:spMkLst>
            <pc:docMk/>
            <pc:sldMk cId="1054425197" sldId="264"/>
            <ac:spMk id="4" creationId="{6A5F06A6-B004-7996-3517-4DA9AC89F157}"/>
          </ac:spMkLst>
        </pc:spChg>
        <pc:spChg chg="add del">
          <ac:chgData name="Thabile Khuzwayo" userId="5bd2447d6aa26b87" providerId="LiveId" clId="{0930C23F-06CD-4AFC-835A-80346BB68CC1}" dt="2025-07-23T07:26:32.797" v="490"/>
          <ac:spMkLst>
            <pc:docMk/>
            <pc:sldMk cId="1054425197" sldId="264"/>
            <ac:spMk id="15" creationId="{FAC54594-5DC5-D63B-28C0-44153EC0B87C}"/>
          </ac:spMkLst>
        </pc:spChg>
        <pc:spChg chg="add del">
          <ac:chgData name="Thabile Khuzwayo" userId="5bd2447d6aa26b87" providerId="LiveId" clId="{0930C23F-06CD-4AFC-835A-80346BB68CC1}" dt="2025-07-23T07:26:32.797" v="490"/>
          <ac:spMkLst>
            <pc:docMk/>
            <pc:sldMk cId="1054425197" sldId="264"/>
            <ac:spMk id="17" creationId="{DDF0A248-42FA-DA59-EA66-E4AB00C8BC24}"/>
          </ac:spMkLst>
        </pc:spChg>
        <pc:graphicFrameChg chg="mod">
          <ac:chgData name="Thabile Khuzwayo" userId="5bd2447d6aa26b87" providerId="LiveId" clId="{0930C23F-06CD-4AFC-835A-80346BB68CC1}" dt="2025-07-23T07:26:32.797" v="490"/>
          <ac:graphicFrameMkLst>
            <pc:docMk/>
            <pc:sldMk cId="1054425197" sldId="264"/>
            <ac:graphicFrameMk id="3" creationId="{A08C2484-7D7E-0882-09D4-CCAAEBF3616A}"/>
          </ac:graphicFrameMkLst>
        </pc:graphicFrameChg>
        <pc:graphicFrameChg chg="del">
          <ac:chgData name="Thabile Khuzwayo" userId="5bd2447d6aa26b87" providerId="LiveId" clId="{0930C23F-06CD-4AFC-835A-80346BB68CC1}" dt="2025-07-23T06:47:38.998" v="67" actId="478"/>
          <ac:graphicFrameMkLst>
            <pc:docMk/>
            <pc:sldMk cId="1054425197" sldId="264"/>
            <ac:graphicFrameMk id="5" creationId="{F3EDBB0C-A646-F756-2B77-4FF7AA56AD4F}"/>
          </ac:graphicFrameMkLst>
        </pc:graphicFrameChg>
        <pc:graphicFrameChg chg="add mod">
          <ac:chgData name="Thabile Khuzwayo" userId="5bd2447d6aa26b87" providerId="LiveId" clId="{0930C23F-06CD-4AFC-835A-80346BB68CC1}" dt="2025-07-23T06:47:49.671" v="71" actId="14100"/>
          <ac:graphicFrameMkLst>
            <pc:docMk/>
            <pc:sldMk cId="1054425197" sldId="264"/>
            <ac:graphicFrameMk id="6" creationId="{617C5904-D361-147C-BC6C-478932944818}"/>
          </ac:graphicFrameMkLst>
        </pc:graphicFrameChg>
      </pc:sldChg>
      <pc:sldChg chg="addSp delSp modSp add mod delDesignElem">
        <pc:chgData name="Thabile Khuzwayo" userId="5bd2447d6aa26b87" providerId="LiveId" clId="{0930C23F-06CD-4AFC-835A-80346BB68CC1}" dt="2025-07-23T07:26:32.797" v="490"/>
        <pc:sldMkLst>
          <pc:docMk/>
          <pc:sldMk cId="4205395354" sldId="265"/>
        </pc:sldMkLst>
        <pc:spChg chg="mod">
          <ac:chgData name="Thabile Khuzwayo" userId="5bd2447d6aa26b87" providerId="LiveId" clId="{0930C23F-06CD-4AFC-835A-80346BB68CC1}" dt="2025-07-23T07:26:14.912" v="466"/>
          <ac:spMkLst>
            <pc:docMk/>
            <pc:sldMk cId="4205395354" sldId="265"/>
            <ac:spMk id="2" creationId="{3D34437D-BADC-B626-6BA7-EC7B7CB3431E}"/>
          </ac:spMkLst>
        </pc:spChg>
        <pc:spChg chg="mod">
          <ac:chgData name="Thabile Khuzwayo" userId="5bd2447d6aa26b87" providerId="LiveId" clId="{0930C23F-06CD-4AFC-835A-80346BB68CC1}" dt="2025-07-23T07:22:04.204" v="385" actId="255"/>
          <ac:spMkLst>
            <pc:docMk/>
            <pc:sldMk cId="4205395354" sldId="265"/>
            <ac:spMk id="4" creationId="{28B4C8DD-AED6-67A5-C881-89A0494C2CB3}"/>
          </ac:spMkLst>
        </pc:spChg>
        <pc:spChg chg="add del">
          <ac:chgData name="Thabile Khuzwayo" userId="5bd2447d6aa26b87" providerId="LiveId" clId="{0930C23F-06CD-4AFC-835A-80346BB68CC1}" dt="2025-07-23T07:26:32.797" v="490"/>
          <ac:spMkLst>
            <pc:docMk/>
            <pc:sldMk cId="4205395354" sldId="265"/>
            <ac:spMk id="15" creationId="{6274B881-408E-9333-A297-740C9FFA8EDA}"/>
          </ac:spMkLst>
        </pc:spChg>
        <pc:spChg chg="add del">
          <ac:chgData name="Thabile Khuzwayo" userId="5bd2447d6aa26b87" providerId="LiveId" clId="{0930C23F-06CD-4AFC-835A-80346BB68CC1}" dt="2025-07-23T07:26:32.797" v="490"/>
          <ac:spMkLst>
            <pc:docMk/>
            <pc:sldMk cId="4205395354" sldId="265"/>
            <ac:spMk id="17" creationId="{6FD23171-D0AA-E58E-3211-6833300FD7D9}"/>
          </ac:spMkLst>
        </pc:spChg>
        <pc:graphicFrameChg chg="mod">
          <ac:chgData name="Thabile Khuzwayo" userId="5bd2447d6aa26b87" providerId="LiveId" clId="{0930C23F-06CD-4AFC-835A-80346BB68CC1}" dt="2025-07-23T06:53:09.950" v="119" actId="14100"/>
          <ac:graphicFrameMkLst>
            <pc:docMk/>
            <pc:sldMk cId="4205395354" sldId="265"/>
            <ac:graphicFrameMk id="3" creationId="{99958CCC-1D4E-AB37-62AD-43E62BA9E7D3}"/>
          </ac:graphicFrameMkLst>
        </pc:graphicFrameChg>
        <pc:graphicFrameChg chg="del">
          <ac:chgData name="Thabile Khuzwayo" userId="5bd2447d6aa26b87" providerId="LiveId" clId="{0930C23F-06CD-4AFC-835A-80346BB68CC1}" dt="2025-07-23T06:50:35.350" v="108" actId="478"/>
          <ac:graphicFrameMkLst>
            <pc:docMk/>
            <pc:sldMk cId="4205395354" sldId="265"/>
            <ac:graphicFrameMk id="6" creationId="{2EECD696-374A-B42F-94C6-A821E574DCD4}"/>
          </ac:graphicFrameMkLst>
        </pc:graphicFrameChg>
      </pc:sldChg>
      <pc:sldChg chg="addSp delSp modSp add mod delDesignElem">
        <pc:chgData name="Thabile Khuzwayo" userId="5bd2447d6aa26b87" providerId="LiveId" clId="{0930C23F-06CD-4AFC-835A-80346BB68CC1}" dt="2025-07-23T07:26:32.797" v="490"/>
        <pc:sldMkLst>
          <pc:docMk/>
          <pc:sldMk cId="3692932564" sldId="266"/>
        </pc:sldMkLst>
        <pc:spChg chg="mod">
          <ac:chgData name="Thabile Khuzwayo" userId="5bd2447d6aa26b87" providerId="LiveId" clId="{0930C23F-06CD-4AFC-835A-80346BB68CC1}" dt="2025-07-23T07:26:14.912" v="466"/>
          <ac:spMkLst>
            <pc:docMk/>
            <pc:sldMk cId="3692932564" sldId="266"/>
            <ac:spMk id="2" creationId="{1F300141-A3C8-0A55-6A8B-F3BA18D222A1}"/>
          </ac:spMkLst>
        </pc:spChg>
        <pc:spChg chg="mod">
          <ac:chgData name="Thabile Khuzwayo" userId="5bd2447d6aa26b87" providerId="LiveId" clId="{0930C23F-06CD-4AFC-835A-80346BB68CC1}" dt="2025-07-23T07:21:59.570" v="384" actId="255"/>
          <ac:spMkLst>
            <pc:docMk/>
            <pc:sldMk cId="3692932564" sldId="266"/>
            <ac:spMk id="4" creationId="{E700A4EC-9DD0-16AA-71E8-630B7262A7AA}"/>
          </ac:spMkLst>
        </pc:spChg>
        <pc:spChg chg="add del">
          <ac:chgData name="Thabile Khuzwayo" userId="5bd2447d6aa26b87" providerId="LiveId" clId="{0930C23F-06CD-4AFC-835A-80346BB68CC1}" dt="2025-07-23T07:26:32.797" v="490"/>
          <ac:spMkLst>
            <pc:docMk/>
            <pc:sldMk cId="3692932564" sldId="266"/>
            <ac:spMk id="15" creationId="{92A7A729-5165-812B-CFB8-828763AB2C4E}"/>
          </ac:spMkLst>
        </pc:spChg>
        <pc:spChg chg="add del">
          <ac:chgData name="Thabile Khuzwayo" userId="5bd2447d6aa26b87" providerId="LiveId" clId="{0930C23F-06CD-4AFC-835A-80346BB68CC1}" dt="2025-07-23T07:26:32.797" v="490"/>
          <ac:spMkLst>
            <pc:docMk/>
            <pc:sldMk cId="3692932564" sldId="266"/>
            <ac:spMk id="17" creationId="{D2F7C86B-4E4A-AD5B-3172-9E55FBEBC1E3}"/>
          </ac:spMkLst>
        </pc:spChg>
        <pc:graphicFrameChg chg="mod">
          <ac:chgData name="Thabile Khuzwayo" userId="5bd2447d6aa26b87" providerId="LiveId" clId="{0930C23F-06CD-4AFC-835A-80346BB68CC1}" dt="2025-07-23T06:53:34.440" v="121"/>
          <ac:graphicFrameMkLst>
            <pc:docMk/>
            <pc:sldMk cId="3692932564" sldId="266"/>
            <ac:graphicFrameMk id="3" creationId="{FF9FE9A1-D9C3-4575-9E39-213DC0CA4A56}"/>
          </ac:graphicFrameMkLst>
        </pc:graphicFrameChg>
        <pc:graphicFrameChg chg="add del mod">
          <ac:chgData name="Thabile Khuzwayo" userId="5bd2447d6aa26b87" providerId="LiveId" clId="{0930C23F-06CD-4AFC-835A-80346BB68CC1}" dt="2025-07-23T06:55:18.859" v="133" actId="21"/>
          <ac:graphicFrameMkLst>
            <pc:docMk/>
            <pc:sldMk cId="3692932564" sldId="266"/>
            <ac:graphicFrameMk id="5" creationId="{D1CF1D66-B2AC-48ED-3B8C-962A03D97726}"/>
          </ac:graphicFrameMkLst>
        </pc:graphicFrameChg>
        <pc:graphicFrameChg chg="add mod">
          <ac:chgData name="Thabile Khuzwayo" userId="5bd2447d6aa26b87" providerId="LiveId" clId="{0930C23F-06CD-4AFC-835A-80346BB68CC1}" dt="2025-07-23T06:55:28.413" v="137" actId="14100"/>
          <ac:graphicFrameMkLst>
            <pc:docMk/>
            <pc:sldMk cId="3692932564" sldId="266"/>
            <ac:graphicFrameMk id="6" creationId="{D1CF1D66-B2AC-48ED-3B8C-962A03D97726}"/>
          </ac:graphicFrameMkLst>
        </pc:graphicFrameChg>
      </pc:sldChg>
      <pc:sldChg chg="addSp delSp modSp add mod delDesignElem">
        <pc:chgData name="Thabile Khuzwayo" userId="5bd2447d6aa26b87" providerId="LiveId" clId="{0930C23F-06CD-4AFC-835A-80346BB68CC1}" dt="2025-07-23T07:26:32.797" v="490"/>
        <pc:sldMkLst>
          <pc:docMk/>
          <pc:sldMk cId="2815485771" sldId="267"/>
        </pc:sldMkLst>
        <pc:spChg chg="mod">
          <ac:chgData name="Thabile Khuzwayo" userId="5bd2447d6aa26b87" providerId="LiveId" clId="{0930C23F-06CD-4AFC-835A-80346BB68CC1}" dt="2025-07-23T06:58:18.115" v="144" actId="14100"/>
          <ac:spMkLst>
            <pc:docMk/>
            <pc:sldMk cId="2815485771" sldId="267"/>
            <ac:spMk id="2" creationId="{8B3C1C35-92DB-6D23-F554-C3570119A729}"/>
          </ac:spMkLst>
        </pc:spChg>
        <pc:spChg chg="mod">
          <ac:chgData name="Thabile Khuzwayo" userId="5bd2447d6aa26b87" providerId="LiveId" clId="{0930C23F-06CD-4AFC-835A-80346BB68CC1}" dt="2025-07-23T07:21:53.345" v="383" actId="255"/>
          <ac:spMkLst>
            <pc:docMk/>
            <pc:sldMk cId="2815485771" sldId="267"/>
            <ac:spMk id="4" creationId="{C53CB334-9220-4EA0-FDE5-1F3B09AAF532}"/>
          </ac:spMkLst>
        </pc:spChg>
        <pc:spChg chg="add del">
          <ac:chgData name="Thabile Khuzwayo" userId="5bd2447d6aa26b87" providerId="LiveId" clId="{0930C23F-06CD-4AFC-835A-80346BB68CC1}" dt="2025-07-23T07:26:32.797" v="490"/>
          <ac:spMkLst>
            <pc:docMk/>
            <pc:sldMk cId="2815485771" sldId="267"/>
            <ac:spMk id="15" creationId="{83CD9CC2-D48F-64DB-9C2B-E0C3F47C2CBC}"/>
          </ac:spMkLst>
        </pc:spChg>
        <pc:spChg chg="add del">
          <ac:chgData name="Thabile Khuzwayo" userId="5bd2447d6aa26b87" providerId="LiveId" clId="{0930C23F-06CD-4AFC-835A-80346BB68CC1}" dt="2025-07-23T07:26:32.797" v="490"/>
          <ac:spMkLst>
            <pc:docMk/>
            <pc:sldMk cId="2815485771" sldId="267"/>
            <ac:spMk id="17" creationId="{D28EDB00-D3F5-3662-9400-D7D063BBFD00}"/>
          </ac:spMkLst>
        </pc:spChg>
        <pc:graphicFrameChg chg="add mod">
          <ac:chgData name="Thabile Khuzwayo" userId="5bd2447d6aa26b87" providerId="LiveId" clId="{0930C23F-06CD-4AFC-835A-80346BB68CC1}" dt="2025-07-23T06:58:33.027" v="148" actId="14100"/>
          <ac:graphicFrameMkLst>
            <pc:docMk/>
            <pc:sldMk cId="2815485771" sldId="267"/>
            <ac:graphicFrameMk id="5" creationId="{2AEDB2E5-0B59-6E3B-84F1-23C6A92E748F}"/>
          </ac:graphicFrameMkLst>
        </pc:graphicFrameChg>
        <pc:graphicFrameChg chg="del">
          <ac:chgData name="Thabile Khuzwayo" userId="5bd2447d6aa26b87" providerId="LiveId" clId="{0930C23F-06CD-4AFC-835A-80346BB68CC1}" dt="2025-07-23T06:58:07.220" v="140" actId="21"/>
          <ac:graphicFrameMkLst>
            <pc:docMk/>
            <pc:sldMk cId="2815485771" sldId="267"/>
            <ac:graphicFrameMk id="6" creationId="{DDF66806-49CF-3E27-4815-190530D69FA8}"/>
          </ac:graphicFrameMkLst>
        </pc:graphicFrameChg>
      </pc:sldChg>
      <pc:sldChg chg="addSp delSp modSp add mod delDesignElem">
        <pc:chgData name="Thabile Khuzwayo" userId="5bd2447d6aa26b87" providerId="LiveId" clId="{0930C23F-06CD-4AFC-835A-80346BB68CC1}" dt="2025-07-23T07:26:32.797" v="490"/>
        <pc:sldMkLst>
          <pc:docMk/>
          <pc:sldMk cId="10619514" sldId="268"/>
        </pc:sldMkLst>
        <pc:spChg chg="mod">
          <ac:chgData name="Thabile Khuzwayo" userId="5bd2447d6aa26b87" providerId="LiveId" clId="{0930C23F-06CD-4AFC-835A-80346BB68CC1}" dt="2025-07-23T07:26:14.912" v="466"/>
          <ac:spMkLst>
            <pc:docMk/>
            <pc:sldMk cId="10619514" sldId="268"/>
            <ac:spMk id="2" creationId="{0A1C83D2-9932-C3DB-5CDF-937F27D0B57E}"/>
          </ac:spMkLst>
        </pc:spChg>
        <pc:spChg chg="mod">
          <ac:chgData name="Thabile Khuzwayo" userId="5bd2447d6aa26b87" providerId="LiveId" clId="{0930C23F-06CD-4AFC-835A-80346BB68CC1}" dt="2025-07-23T07:21:40.582" v="382" actId="255"/>
          <ac:spMkLst>
            <pc:docMk/>
            <pc:sldMk cId="10619514" sldId="268"/>
            <ac:spMk id="4" creationId="{0E108F3B-581C-FA84-C525-A79E8E825CA3}"/>
          </ac:spMkLst>
        </pc:spChg>
        <pc:spChg chg="add del">
          <ac:chgData name="Thabile Khuzwayo" userId="5bd2447d6aa26b87" providerId="LiveId" clId="{0930C23F-06CD-4AFC-835A-80346BB68CC1}" dt="2025-07-23T07:26:32.797" v="490"/>
          <ac:spMkLst>
            <pc:docMk/>
            <pc:sldMk cId="10619514" sldId="268"/>
            <ac:spMk id="15" creationId="{41FF6631-6233-B7F7-9B5F-914C9E0773FC}"/>
          </ac:spMkLst>
        </pc:spChg>
        <pc:spChg chg="add del">
          <ac:chgData name="Thabile Khuzwayo" userId="5bd2447d6aa26b87" providerId="LiveId" clId="{0930C23F-06CD-4AFC-835A-80346BB68CC1}" dt="2025-07-23T07:26:32.797" v="490"/>
          <ac:spMkLst>
            <pc:docMk/>
            <pc:sldMk cId="10619514" sldId="268"/>
            <ac:spMk id="17" creationId="{AA0C03F0-41FC-7D9D-6EE5-7D2D22B275D0}"/>
          </ac:spMkLst>
        </pc:spChg>
        <pc:graphicFrameChg chg="mod">
          <ac:chgData name="Thabile Khuzwayo" userId="5bd2447d6aa26b87" providerId="LiveId" clId="{0930C23F-06CD-4AFC-835A-80346BB68CC1}" dt="2025-07-23T07:00:30.682" v="159" actId="14100"/>
          <ac:graphicFrameMkLst>
            <pc:docMk/>
            <pc:sldMk cId="10619514" sldId="268"/>
            <ac:graphicFrameMk id="3" creationId="{6342FC95-3F99-65B9-37AE-4D4776E4AF0B}"/>
          </ac:graphicFrameMkLst>
        </pc:graphicFrameChg>
        <pc:graphicFrameChg chg="del">
          <ac:chgData name="Thabile Khuzwayo" userId="5bd2447d6aa26b87" providerId="LiveId" clId="{0930C23F-06CD-4AFC-835A-80346BB68CC1}" dt="2025-07-23T07:00:03.049" v="151" actId="478"/>
          <ac:graphicFrameMkLst>
            <pc:docMk/>
            <pc:sldMk cId="10619514" sldId="268"/>
            <ac:graphicFrameMk id="5" creationId="{053F2C52-AF12-2CF7-8E01-F4A4F1BC4CE3}"/>
          </ac:graphicFrameMkLst>
        </pc:graphicFrameChg>
        <pc:graphicFrameChg chg="add mod">
          <ac:chgData name="Thabile Khuzwayo" userId="5bd2447d6aa26b87" providerId="LiveId" clId="{0930C23F-06CD-4AFC-835A-80346BB68CC1}" dt="2025-07-23T07:00:22.973" v="158" actId="14100"/>
          <ac:graphicFrameMkLst>
            <pc:docMk/>
            <pc:sldMk cId="10619514" sldId="268"/>
            <ac:graphicFrameMk id="6" creationId="{15106D35-3782-C6D1-D7D8-D94FD2FD8F88}"/>
          </ac:graphicFrameMkLst>
        </pc:graphicFrameChg>
      </pc:sldChg>
      <pc:sldChg chg="addSp delSp modSp add mod delDesignElem">
        <pc:chgData name="Thabile Khuzwayo" userId="5bd2447d6aa26b87" providerId="LiveId" clId="{0930C23F-06CD-4AFC-835A-80346BB68CC1}" dt="2025-07-23T07:26:32.797" v="490"/>
        <pc:sldMkLst>
          <pc:docMk/>
          <pc:sldMk cId="671635678" sldId="269"/>
        </pc:sldMkLst>
        <pc:spChg chg="mod">
          <ac:chgData name="Thabile Khuzwayo" userId="5bd2447d6aa26b87" providerId="LiveId" clId="{0930C23F-06CD-4AFC-835A-80346BB68CC1}" dt="2025-07-23T07:02:42.580" v="183" actId="1076"/>
          <ac:spMkLst>
            <pc:docMk/>
            <pc:sldMk cId="671635678" sldId="269"/>
            <ac:spMk id="2" creationId="{43C812DE-0E27-356C-2A64-3269AC72B298}"/>
          </ac:spMkLst>
        </pc:spChg>
        <pc:spChg chg="mod">
          <ac:chgData name="Thabile Khuzwayo" userId="5bd2447d6aa26b87" providerId="LiveId" clId="{0930C23F-06CD-4AFC-835A-80346BB68CC1}" dt="2025-07-23T07:21:32.321" v="381" actId="14100"/>
          <ac:spMkLst>
            <pc:docMk/>
            <pc:sldMk cId="671635678" sldId="269"/>
            <ac:spMk id="4" creationId="{994359CF-E501-7E52-BBF9-8D7DF41C0206}"/>
          </ac:spMkLst>
        </pc:spChg>
        <pc:spChg chg="add del">
          <ac:chgData name="Thabile Khuzwayo" userId="5bd2447d6aa26b87" providerId="LiveId" clId="{0930C23F-06CD-4AFC-835A-80346BB68CC1}" dt="2025-07-23T07:26:32.797" v="490"/>
          <ac:spMkLst>
            <pc:docMk/>
            <pc:sldMk cId="671635678" sldId="269"/>
            <ac:spMk id="15" creationId="{E556B49A-AD8E-E6BE-0625-94EC0D3E0355}"/>
          </ac:spMkLst>
        </pc:spChg>
        <pc:spChg chg="add del">
          <ac:chgData name="Thabile Khuzwayo" userId="5bd2447d6aa26b87" providerId="LiveId" clId="{0930C23F-06CD-4AFC-835A-80346BB68CC1}" dt="2025-07-23T07:26:32.797" v="490"/>
          <ac:spMkLst>
            <pc:docMk/>
            <pc:sldMk cId="671635678" sldId="269"/>
            <ac:spMk id="17" creationId="{0BB98A1D-B18C-3DC3-1290-63B4E91725D9}"/>
          </ac:spMkLst>
        </pc:spChg>
        <pc:graphicFrameChg chg="add mod">
          <ac:chgData name="Thabile Khuzwayo" userId="5bd2447d6aa26b87" providerId="LiveId" clId="{0930C23F-06CD-4AFC-835A-80346BB68CC1}" dt="2025-07-23T07:04:36.024" v="194" actId="14100"/>
          <ac:graphicFrameMkLst>
            <pc:docMk/>
            <pc:sldMk cId="671635678" sldId="269"/>
            <ac:graphicFrameMk id="5" creationId="{B8B1A41B-F6C6-14E9-F0E2-C60D761D785D}"/>
          </ac:graphicFrameMkLst>
        </pc:graphicFrameChg>
        <pc:graphicFrameChg chg="del">
          <ac:chgData name="Thabile Khuzwayo" userId="5bd2447d6aa26b87" providerId="LiveId" clId="{0930C23F-06CD-4AFC-835A-80346BB68CC1}" dt="2025-07-23T07:02:17.084" v="169" actId="21"/>
          <ac:graphicFrameMkLst>
            <pc:docMk/>
            <pc:sldMk cId="671635678" sldId="269"/>
            <ac:graphicFrameMk id="6" creationId="{7029A1D3-036D-3C04-EE2D-96235C6BB2FB}"/>
          </ac:graphicFrameMkLst>
        </pc:graphicFrameChg>
      </pc:sldChg>
      <pc:sldChg chg="addSp delSp modSp new mod setBg delDesignElem">
        <pc:chgData name="Thabile Khuzwayo" userId="5bd2447d6aa26b87" providerId="LiveId" clId="{0930C23F-06CD-4AFC-835A-80346BB68CC1}" dt="2025-07-23T07:26:32.797" v="490"/>
        <pc:sldMkLst>
          <pc:docMk/>
          <pc:sldMk cId="1771907073" sldId="270"/>
        </pc:sldMkLst>
        <pc:spChg chg="mod">
          <ac:chgData name="Thabile Khuzwayo" userId="5bd2447d6aa26b87" providerId="LiveId" clId="{0930C23F-06CD-4AFC-835A-80346BB68CC1}" dt="2025-07-23T07:08:14.530" v="262" actId="26606"/>
          <ac:spMkLst>
            <pc:docMk/>
            <pc:sldMk cId="1771907073" sldId="270"/>
            <ac:spMk id="2" creationId="{0B9E7812-78CA-CC3A-1252-48043C9DFC50}"/>
          </ac:spMkLst>
        </pc:spChg>
        <pc:spChg chg="mod">
          <ac:chgData name="Thabile Khuzwayo" userId="5bd2447d6aa26b87" providerId="LiveId" clId="{0930C23F-06CD-4AFC-835A-80346BB68CC1}" dt="2025-07-23T07:23:19.614" v="394" actId="20577"/>
          <ac:spMkLst>
            <pc:docMk/>
            <pc:sldMk cId="1771907073" sldId="270"/>
            <ac:spMk id="3" creationId="{C486CD70-38BE-1134-6E8F-EF188D9702C9}"/>
          </ac:spMkLst>
        </pc:spChg>
        <pc:spChg chg="add del">
          <ac:chgData name="Thabile Khuzwayo" userId="5bd2447d6aa26b87" providerId="LiveId" clId="{0930C23F-06CD-4AFC-835A-80346BB68CC1}" dt="2025-07-23T07:26:32.797" v="490"/>
          <ac:spMkLst>
            <pc:docMk/>
            <pc:sldMk cId="1771907073" sldId="270"/>
            <ac:spMk id="8" creationId="{09588DA8-065E-4F6F-8EFD-43104AB2E0CF}"/>
          </ac:spMkLst>
        </pc:spChg>
        <pc:spChg chg="add del">
          <ac:chgData name="Thabile Khuzwayo" userId="5bd2447d6aa26b87" providerId="LiveId" clId="{0930C23F-06CD-4AFC-835A-80346BB68CC1}" dt="2025-07-23T07:26:32.797" v="490"/>
          <ac:spMkLst>
            <pc:docMk/>
            <pc:sldMk cId="1771907073" sldId="270"/>
            <ac:spMk id="10" creationId="{C4285719-470E-454C-AF62-8323075F1F5B}"/>
          </ac:spMkLst>
        </pc:spChg>
        <pc:spChg chg="add del">
          <ac:chgData name="Thabile Khuzwayo" userId="5bd2447d6aa26b87" providerId="LiveId" clId="{0930C23F-06CD-4AFC-835A-80346BB68CC1}" dt="2025-07-23T07:26:32.797" v="490"/>
          <ac:spMkLst>
            <pc:docMk/>
            <pc:sldMk cId="1771907073" sldId="270"/>
            <ac:spMk id="12" creationId="{CD9FE4EF-C4D8-49A0-B2FF-81D8DB7D8A24}"/>
          </ac:spMkLst>
        </pc:spChg>
        <pc:spChg chg="add del">
          <ac:chgData name="Thabile Khuzwayo" userId="5bd2447d6aa26b87" providerId="LiveId" clId="{0930C23F-06CD-4AFC-835A-80346BB68CC1}" dt="2025-07-23T07:26:32.797" v="490"/>
          <ac:spMkLst>
            <pc:docMk/>
            <pc:sldMk cId="1771907073" sldId="270"/>
            <ac:spMk id="14" creationId="{4300840D-0A0B-4512-BACA-B439D5B9C57C}"/>
          </ac:spMkLst>
        </pc:spChg>
        <pc:spChg chg="add del">
          <ac:chgData name="Thabile Khuzwayo" userId="5bd2447d6aa26b87" providerId="LiveId" clId="{0930C23F-06CD-4AFC-835A-80346BB68CC1}" dt="2025-07-23T07:26:32.797" v="490"/>
          <ac:spMkLst>
            <pc:docMk/>
            <pc:sldMk cId="1771907073" sldId="270"/>
            <ac:spMk id="16" creationId="{D2B78728-A580-49A7-84F9-6EF6F583ADE0}"/>
          </ac:spMkLst>
        </pc:spChg>
        <pc:spChg chg="add del">
          <ac:chgData name="Thabile Khuzwayo" userId="5bd2447d6aa26b87" providerId="LiveId" clId="{0930C23F-06CD-4AFC-835A-80346BB68CC1}" dt="2025-07-23T07:26:32.797" v="490"/>
          <ac:spMkLst>
            <pc:docMk/>
            <pc:sldMk cId="1771907073" sldId="270"/>
            <ac:spMk id="18" creationId="{38FAA1A1-D861-433F-88FA-1E9D6FD31D11}"/>
          </ac:spMkLst>
        </pc:spChg>
        <pc:spChg chg="add del">
          <ac:chgData name="Thabile Khuzwayo" userId="5bd2447d6aa26b87" providerId="LiveId" clId="{0930C23F-06CD-4AFC-835A-80346BB68CC1}" dt="2025-07-23T07:26:32.797" v="490"/>
          <ac:spMkLst>
            <pc:docMk/>
            <pc:sldMk cId="1771907073" sldId="270"/>
            <ac:spMk id="20" creationId="{8D71EDA1-87BF-4D5D-AB79-F346FD19278A}"/>
          </ac:spMkLst>
        </pc:spChg>
      </pc:sldChg>
      <pc:sldChg chg="addSp delSp modSp add mod delDesignElem">
        <pc:chgData name="Thabile Khuzwayo" userId="5bd2447d6aa26b87" providerId="LiveId" clId="{0930C23F-06CD-4AFC-835A-80346BB68CC1}" dt="2025-07-23T07:26:32.797" v="490"/>
        <pc:sldMkLst>
          <pc:docMk/>
          <pc:sldMk cId="3511433331" sldId="271"/>
        </pc:sldMkLst>
        <pc:spChg chg="mod">
          <ac:chgData name="Thabile Khuzwayo" userId="5bd2447d6aa26b87" providerId="LiveId" clId="{0930C23F-06CD-4AFC-835A-80346BB68CC1}" dt="2025-07-23T07:14:51.067" v="368" actId="20577"/>
          <ac:spMkLst>
            <pc:docMk/>
            <pc:sldMk cId="3511433331" sldId="271"/>
            <ac:spMk id="2" creationId="{D4FDBC6D-B274-53E3-226C-7BE5EA50841A}"/>
          </ac:spMkLst>
        </pc:spChg>
        <pc:spChg chg="mod">
          <ac:chgData name="Thabile Khuzwayo" userId="5bd2447d6aa26b87" providerId="LiveId" clId="{0930C23F-06CD-4AFC-835A-80346BB68CC1}" dt="2025-07-23T07:14:31.723" v="351" actId="14100"/>
          <ac:spMkLst>
            <pc:docMk/>
            <pc:sldMk cId="3511433331" sldId="271"/>
            <ac:spMk id="3" creationId="{B78ADE8D-63BC-8809-32A3-61FAF890B9EA}"/>
          </ac:spMkLst>
        </pc:spChg>
        <pc:spChg chg="add del">
          <ac:chgData name="Thabile Khuzwayo" userId="5bd2447d6aa26b87" providerId="LiveId" clId="{0930C23F-06CD-4AFC-835A-80346BB68CC1}" dt="2025-07-23T07:26:32.797" v="490"/>
          <ac:spMkLst>
            <pc:docMk/>
            <pc:sldMk cId="3511433331" sldId="271"/>
            <ac:spMk id="8" creationId="{02AA3B25-3847-96A1-21BC-BFE430465212}"/>
          </ac:spMkLst>
        </pc:spChg>
        <pc:spChg chg="add del">
          <ac:chgData name="Thabile Khuzwayo" userId="5bd2447d6aa26b87" providerId="LiveId" clId="{0930C23F-06CD-4AFC-835A-80346BB68CC1}" dt="2025-07-23T07:26:32.797" v="490"/>
          <ac:spMkLst>
            <pc:docMk/>
            <pc:sldMk cId="3511433331" sldId="271"/>
            <ac:spMk id="10" creationId="{DF1512AF-A780-46EB-FBE7-4AED3156151B}"/>
          </ac:spMkLst>
        </pc:spChg>
        <pc:spChg chg="add del">
          <ac:chgData name="Thabile Khuzwayo" userId="5bd2447d6aa26b87" providerId="LiveId" clId="{0930C23F-06CD-4AFC-835A-80346BB68CC1}" dt="2025-07-23T07:26:32.797" v="490"/>
          <ac:spMkLst>
            <pc:docMk/>
            <pc:sldMk cId="3511433331" sldId="271"/>
            <ac:spMk id="12" creationId="{F9E8512B-DD70-2B1C-282C-20D9D53F38CD}"/>
          </ac:spMkLst>
        </pc:spChg>
        <pc:spChg chg="add del">
          <ac:chgData name="Thabile Khuzwayo" userId="5bd2447d6aa26b87" providerId="LiveId" clId="{0930C23F-06CD-4AFC-835A-80346BB68CC1}" dt="2025-07-23T07:26:32.797" v="490"/>
          <ac:spMkLst>
            <pc:docMk/>
            <pc:sldMk cId="3511433331" sldId="271"/>
            <ac:spMk id="14" creationId="{CAB5FE79-14A0-A064-AF6E-77C8A03FF07F}"/>
          </ac:spMkLst>
        </pc:spChg>
        <pc:spChg chg="add del">
          <ac:chgData name="Thabile Khuzwayo" userId="5bd2447d6aa26b87" providerId="LiveId" clId="{0930C23F-06CD-4AFC-835A-80346BB68CC1}" dt="2025-07-23T07:26:32.797" v="490"/>
          <ac:spMkLst>
            <pc:docMk/>
            <pc:sldMk cId="3511433331" sldId="271"/>
            <ac:spMk id="16" creationId="{E8226A0D-8559-FD41-0161-1727D670B5E7}"/>
          </ac:spMkLst>
        </pc:spChg>
        <pc:spChg chg="add del">
          <ac:chgData name="Thabile Khuzwayo" userId="5bd2447d6aa26b87" providerId="LiveId" clId="{0930C23F-06CD-4AFC-835A-80346BB68CC1}" dt="2025-07-23T07:26:32.797" v="490"/>
          <ac:spMkLst>
            <pc:docMk/>
            <pc:sldMk cId="3511433331" sldId="271"/>
            <ac:spMk id="18" creationId="{D51CBC10-3C11-D3D6-718F-0DB42CEA6FEC}"/>
          </ac:spMkLst>
        </pc:spChg>
        <pc:spChg chg="add del">
          <ac:chgData name="Thabile Khuzwayo" userId="5bd2447d6aa26b87" providerId="LiveId" clId="{0930C23F-06CD-4AFC-835A-80346BB68CC1}" dt="2025-07-23T07:26:32.797" v="490"/>
          <ac:spMkLst>
            <pc:docMk/>
            <pc:sldMk cId="3511433331" sldId="271"/>
            <ac:spMk id="20" creationId="{689E9EAD-F248-2E50-085C-AB65FEA0074B}"/>
          </ac:spMkLst>
        </pc:spChg>
      </pc:sldChg>
      <pc:sldChg chg="addSp modSp add del mod modTransition setBg">
        <pc:chgData name="Thabile Khuzwayo" userId="5bd2447d6aa26b87" providerId="LiveId" clId="{0930C23F-06CD-4AFC-835A-80346BB68CC1}" dt="2025-07-23T07:19:28.297" v="371" actId="2696"/>
        <pc:sldMkLst>
          <pc:docMk/>
          <pc:sldMk cId="539209092" sldId="272"/>
        </pc:sldMkLst>
        <pc:spChg chg="mod">
          <ac:chgData name="Thabile Khuzwayo" userId="5bd2447d6aa26b87" providerId="LiveId" clId="{0930C23F-06CD-4AFC-835A-80346BB68CC1}" dt="2025-07-23T07:19:21.884" v="370" actId="48537"/>
          <ac:spMkLst>
            <pc:docMk/>
            <pc:sldMk cId="539209092" sldId="272"/>
            <ac:spMk id="2" creationId="{03CAB446-BC3D-E806-8B9F-40426CA48466}"/>
          </ac:spMkLst>
        </pc:spChg>
        <pc:spChg chg="add">
          <ac:chgData name="Thabile Khuzwayo" userId="5bd2447d6aa26b87" providerId="LiveId" clId="{0930C23F-06CD-4AFC-835A-80346BB68CC1}" dt="2025-07-23T07:19:21.884" v="370" actId="48537"/>
          <ac:spMkLst>
            <pc:docMk/>
            <pc:sldMk cId="539209092" sldId="272"/>
            <ac:spMk id="9" creationId="{DDD1D22E-5996-E45B-92B2-659F701A4A3B}"/>
          </ac:spMkLst>
        </pc:spChg>
        <pc:graphicFrameChg chg="mod modGraphic">
          <ac:chgData name="Thabile Khuzwayo" userId="5bd2447d6aa26b87" providerId="LiveId" clId="{0930C23F-06CD-4AFC-835A-80346BB68CC1}" dt="2025-07-23T07:19:21.884" v="370" actId="48537"/>
          <ac:graphicFrameMkLst>
            <pc:docMk/>
            <pc:sldMk cId="539209092" sldId="272"/>
            <ac:graphicFrameMk id="4" creationId="{79BC317F-73F0-447C-B019-B6E95B7B5146}"/>
          </ac:graphicFrameMkLst>
        </pc:graphicFrameChg>
      </pc:sldChg>
      <pc:sldChg chg="addSp delSp modSp add mod addAnim delAnim delDesignElem">
        <pc:chgData name="Thabile Khuzwayo" userId="5bd2447d6aa26b87" providerId="LiveId" clId="{0930C23F-06CD-4AFC-835A-80346BB68CC1}" dt="2025-07-23T07:32:01.838" v="581" actId="20577"/>
        <pc:sldMkLst>
          <pc:docMk/>
          <pc:sldMk cId="767334864" sldId="272"/>
        </pc:sldMkLst>
        <pc:spChg chg="mod">
          <ac:chgData name="Thabile Khuzwayo" userId="5bd2447d6aa26b87" providerId="LiveId" clId="{0930C23F-06CD-4AFC-835A-80346BB68CC1}" dt="2025-07-23T07:30:43.376" v="571" actId="26606"/>
          <ac:spMkLst>
            <pc:docMk/>
            <pc:sldMk cId="767334864" sldId="272"/>
            <ac:spMk id="2" creationId="{1C25974E-F0FA-874C-7D3B-4AAAC4C1EF3D}"/>
          </ac:spMkLst>
        </pc:spChg>
        <pc:spChg chg="add del mod">
          <ac:chgData name="Thabile Khuzwayo" userId="5bd2447d6aa26b87" providerId="LiveId" clId="{0930C23F-06CD-4AFC-835A-80346BB68CC1}" dt="2025-07-23T07:26:36.506" v="494" actId="26606"/>
          <ac:spMkLst>
            <pc:docMk/>
            <pc:sldMk cId="767334864" sldId="272"/>
            <ac:spMk id="3" creationId="{B84E7325-7260-3CA1-55BE-1990D7CCE168}"/>
          </ac:spMkLst>
        </pc:spChg>
        <pc:spChg chg="add mod">
          <ac:chgData name="Thabile Khuzwayo" userId="5bd2447d6aa26b87" providerId="LiveId" clId="{0930C23F-06CD-4AFC-835A-80346BB68CC1}" dt="2025-07-23T07:32:01.838" v="581" actId="20577"/>
          <ac:spMkLst>
            <pc:docMk/>
            <pc:sldMk cId="767334864" sldId="272"/>
            <ac:spMk id="5" creationId="{B614D573-E44D-2540-FAD5-C76A4C0925DE}"/>
          </ac:spMkLst>
        </pc:spChg>
        <pc:spChg chg="del">
          <ac:chgData name="Thabile Khuzwayo" userId="5bd2447d6aa26b87" providerId="LiveId" clId="{0930C23F-06CD-4AFC-835A-80346BB68CC1}" dt="2025-07-23T07:25:21.588" v="420" actId="26606"/>
          <ac:spMkLst>
            <pc:docMk/>
            <pc:sldMk cId="767334864" sldId="272"/>
            <ac:spMk id="8" creationId="{3E68C302-4356-E43D-E4C1-DF5D7F020E82}"/>
          </ac:spMkLst>
        </pc:spChg>
        <pc:spChg chg="add del">
          <ac:chgData name="Thabile Khuzwayo" userId="5bd2447d6aa26b87" providerId="LiveId" clId="{0930C23F-06CD-4AFC-835A-80346BB68CC1}" dt="2025-07-23T07:26:36.506" v="494" actId="26606"/>
          <ac:spMkLst>
            <pc:docMk/>
            <pc:sldMk cId="767334864" sldId="272"/>
            <ac:spMk id="10" creationId="{21DA226A-05DC-EC74-7192-602BB5E47135}"/>
          </ac:spMkLst>
        </pc:spChg>
        <pc:spChg chg="add del">
          <ac:chgData name="Thabile Khuzwayo" userId="5bd2447d6aa26b87" providerId="LiveId" clId="{0930C23F-06CD-4AFC-835A-80346BB68CC1}" dt="2025-07-23T07:25:21.588" v="420" actId="26606"/>
          <ac:spMkLst>
            <pc:docMk/>
            <pc:sldMk cId="767334864" sldId="272"/>
            <ac:spMk id="12" creationId="{0D2FAB2F-2A61-1E76-4659-CECD6855D34E}"/>
          </ac:spMkLst>
        </pc:spChg>
        <pc:spChg chg="add del">
          <ac:chgData name="Thabile Khuzwayo" userId="5bd2447d6aa26b87" providerId="LiveId" clId="{0930C23F-06CD-4AFC-835A-80346BB68CC1}" dt="2025-07-23T07:26:36.506" v="494" actId="26606"/>
          <ac:spMkLst>
            <pc:docMk/>
            <pc:sldMk cId="767334864" sldId="272"/>
            <ac:spMk id="14" creationId="{36BEF3F1-3679-4314-1C78-EC2506CCC8C5}"/>
          </ac:spMkLst>
        </pc:spChg>
        <pc:spChg chg="add del">
          <ac:chgData name="Thabile Khuzwayo" userId="5bd2447d6aa26b87" providerId="LiveId" clId="{0930C23F-06CD-4AFC-835A-80346BB68CC1}" dt="2025-07-23T07:26:36.506" v="494" actId="26606"/>
          <ac:spMkLst>
            <pc:docMk/>
            <pc:sldMk cId="767334864" sldId="272"/>
            <ac:spMk id="16" creationId="{F1F9BAE1-FB2A-66EC-038E-0E612155FC21}"/>
          </ac:spMkLst>
        </pc:spChg>
        <pc:spChg chg="add del">
          <ac:chgData name="Thabile Khuzwayo" userId="5bd2447d6aa26b87" providerId="LiveId" clId="{0930C23F-06CD-4AFC-835A-80346BB68CC1}" dt="2025-07-23T07:26:36.506" v="494" actId="26606"/>
          <ac:spMkLst>
            <pc:docMk/>
            <pc:sldMk cId="767334864" sldId="272"/>
            <ac:spMk id="18" creationId="{E9B5147F-6576-49DA-ED37-C098702F35CC}"/>
          </ac:spMkLst>
        </pc:spChg>
        <pc:spChg chg="add del">
          <ac:chgData name="Thabile Khuzwayo" userId="5bd2447d6aa26b87" providerId="LiveId" clId="{0930C23F-06CD-4AFC-835A-80346BB68CC1}" dt="2025-07-23T07:26:36.506" v="494" actId="26606"/>
          <ac:spMkLst>
            <pc:docMk/>
            <pc:sldMk cId="767334864" sldId="272"/>
            <ac:spMk id="20" creationId="{C0D81253-B9DE-9C23-4C28-DF82361ED6A9}"/>
          </ac:spMkLst>
        </pc:spChg>
        <pc:spChg chg="add del">
          <ac:chgData name="Thabile Khuzwayo" userId="5bd2447d6aa26b87" providerId="LiveId" clId="{0930C23F-06CD-4AFC-835A-80346BB68CC1}" dt="2025-07-23T07:30:43.376" v="571" actId="26606"/>
          <ac:spMkLst>
            <pc:docMk/>
            <pc:sldMk cId="767334864" sldId="272"/>
            <ac:spMk id="23" creationId="{0671A8AE-40A1-4631-A6B8-581AFF065482}"/>
          </ac:spMkLst>
        </pc:spChg>
        <pc:spChg chg="add del">
          <ac:chgData name="Thabile Khuzwayo" userId="5bd2447d6aa26b87" providerId="LiveId" clId="{0930C23F-06CD-4AFC-835A-80346BB68CC1}" dt="2025-07-23T07:25:29.299" v="421" actId="26606"/>
          <ac:spMkLst>
            <pc:docMk/>
            <pc:sldMk cId="767334864" sldId="272"/>
            <ac:spMk id="25" creationId="{1B15ED52-F352-441B-82BF-E0EA34836D08}"/>
          </ac:spMkLst>
        </pc:spChg>
        <pc:spChg chg="add del">
          <ac:chgData name="Thabile Khuzwayo" userId="5bd2447d6aa26b87" providerId="LiveId" clId="{0930C23F-06CD-4AFC-835A-80346BB68CC1}" dt="2025-07-23T07:25:21.572" v="419" actId="26606"/>
          <ac:spMkLst>
            <pc:docMk/>
            <pc:sldMk cId="767334864" sldId="272"/>
            <ac:spMk id="26" creationId="{C0763A76-9F1C-4FC5-82B7-DD475DA461B2}"/>
          </ac:spMkLst>
        </pc:spChg>
        <pc:spChg chg="add del">
          <ac:chgData name="Thabile Khuzwayo" userId="5bd2447d6aa26b87" providerId="LiveId" clId="{0930C23F-06CD-4AFC-835A-80346BB68CC1}" dt="2025-07-23T07:25:21.572" v="419" actId="26606"/>
          <ac:spMkLst>
            <pc:docMk/>
            <pc:sldMk cId="767334864" sldId="272"/>
            <ac:spMk id="28" creationId="{E81BF4F6-F2CF-4984-9D14-D6966D92F99F}"/>
          </ac:spMkLst>
        </pc:spChg>
        <pc:spChg chg="add del">
          <ac:chgData name="Thabile Khuzwayo" userId="5bd2447d6aa26b87" providerId="LiveId" clId="{0930C23F-06CD-4AFC-835A-80346BB68CC1}" dt="2025-07-23T07:25:29.299" v="421" actId="26606"/>
          <ac:spMkLst>
            <pc:docMk/>
            <pc:sldMk cId="767334864" sldId="272"/>
            <ac:spMk id="29" creationId="{BC4C4868-CB8F-4AF9-9CDB-8108F2C19B67}"/>
          </ac:spMkLst>
        </pc:spChg>
        <pc:spChg chg="add del">
          <ac:chgData name="Thabile Khuzwayo" userId="5bd2447d6aa26b87" providerId="LiveId" clId="{0930C23F-06CD-4AFC-835A-80346BB68CC1}" dt="2025-07-23T07:30:43.376" v="571" actId="26606"/>
          <ac:spMkLst>
            <pc:docMk/>
            <pc:sldMk cId="767334864" sldId="272"/>
            <ac:spMk id="30" creationId="{AF2F604E-43BE-4DC3-B983-E071523364F8}"/>
          </ac:spMkLst>
        </pc:spChg>
        <pc:spChg chg="del">
          <ac:chgData name="Thabile Khuzwayo" userId="5bd2447d6aa26b87" providerId="LiveId" clId="{0930C23F-06CD-4AFC-835A-80346BB68CC1}" dt="2025-07-23T07:25:29.299" v="421" actId="26606"/>
          <ac:spMkLst>
            <pc:docMk/>
            <pc:sldMk cId="767334864" sldId="272"/>
            <ac:spMk id="31" creationId="{375E0459-6403-40CD-989D-56A4407CA12E}"/>
          </ac:spMkLst>
        </pc:spChg>
        <pc:spChg chg="add del">
          <ac:chgData name="Thabile Khuzwayo" userId="5bd2447d6aa26b87" providerId="LiveId" clId="{0930C23F-06CD-4AFC-835A-80346BB68CC1}" dt="2025-07-23T07:30:43.376" v="571" actId="26606"/>
          <ac:spMkLst>
            <pc:docMk/>
            <pc:sldMk cId="767334864" sldId="272"/>
            <ac:spMk id="32" creationId="{08C9B587-E65E-4B52-B37C-ABEBB6E87928}"/>
          </ac:spMkLst>
        </pc:spChg>
        <pc:spChg chg="add del">
          <ac:chgData name="Thabile Khuzwayo" userId="5bd2447d6aa26b87" providerId="LiveId" clId="{0930C23F-06CD-4AFC-835A-80346BB68CC1}" dt="2025-07-23T07:25:29.299" v="421" actId="26606"/>
          <ac:spMkLst>
            <pc:docMk/>
            <pc:sldMk cId="767334864" sldId="272"/>
            <ac:spMk id="33" creationId="{53E5B1A8-3AC9-4BD1-9BBC-78CA94F2D1BA}"/>
          </ac:spMkLst>
        </pc:spChg>
        <pc:spChg chg="add del">
          <ac:chgData name="Thabile Khuzwayo" userId="5bd2447d6aa26b87" providerId="LiveId" clId="{0930C23F-06CD-4AFC-835A-80346BB68CC1}" dt="2025-07-23T07:30:43.376" v="571" actId="26606"/>
          <ac:spMkLst>
            <pc:docMk/>
            <pc:sldMk cId="767334864" sldId="272"/>
            <ac:spMk id="34" creationId="{AB58EF07-17C2-48CF-ABB0-EEF1F17CB8F0}"/>
          </ac:spMkLst>
        </pc:spChg>
        <pc:spChg chg="add del">
          <ac:chgData name="Thabile Khuzwayo" userId="5bd2447d6aa26b87" providerId="LiveId" clId="{0930C23F-06CD-4AFC-835A-80346BB68CC1}" dt="2025-07-23T07:28:03.572" v="543" actId="26606"/>
          <ac:spMkLst>
            <pc:docMk/>
            <pc:sldMk cId="767334864" sldId="272"/>
            <ac:spMk id="39" creationId="{8A95209C-5275-4E15-8EA7-7F42980ABF2D}"/>
          </ac:spMkLst>
        </pc:spChg>
        <pc:spChg chg="add del">
          <ac:chgData name="Thabile Khuzwayo" userId="5bd2447d6aa26b87" providerId="LiveId" clId="{0930C23F-06CD-4AFC-835A-80346BB68CC1}" dt="2025-07-23T07:28:03.572" v="543" actId="26606"/>
          <ac:spMkLst>
            <pc:docMk/>
            <pc:sldMk cId="767334864" sldId="272"/>
            <ac:spMk id="41" creationId="{4F2ED431-E304-4FF0-9F4E-032783C9D612}"/>
          </ac:spMkLst>
        </pc:spChg>
        <pc:spChg chg="add del">
          <ac:chgData name="Thabile Khuzwayo" userId="5bd2447d6aa26b87" providerId="LiveId" clId="{0930C23F-06CD-4AFC-835A-80346BB68CC1}" dt="2025-07-23T07:28:03.572" v="543" actId="26606"/>
          <ac:spMkLst>
            <pc:docMk/>
            <pc:sldMk cId="767334864" sldId="272"/>
            <ac:spMk id="43" creationId="{4E87FCFB-2CCE-460D-B3DD-557C8BD1B94A}"/>
          </ac:spMkLst>
        </pc:spChg>
        <pc:spChg chg="add del">
          <ac:chgData name="Thabile Khuzwayo" userId="5bd2447d6aa26b87" providerId="LiveId" clId="{0930C23F-06CD-4AFC-835A-80346BB68CC1}" dt="2025-07-23T07:28:05.324" v="545" actId="26606"/>
          <ac:spMkLst>
            <pc:docMk/>
            <pc:sldMk cId="767334864" sldId="272"/>
            <ac:spMk id="45" creationId="{ECC07320-C2CA-4E29-8481-9D9E143C7788}"/>
          </ac:spMkLst>
        </pc:spChg>
        <pc:spChg chg="add del">
          <ac:chgData name="Thabile Khuzwayo" userId="5bd2447d6aa26b87" providerId="LiveId" clId="{0930C23F-06CD-4AFC-835A-80346BB68CC1}" dt="2025-07-23T07:28:05.324" v="545" actId="26606"/>
          <ac:spMkLst>
            <pc:docMk/>
            <pc:sldMk cId="767334864" sldId="272"/>
            <ac:spMk id="46" creationId="{178FB36B-5BFE-42CA-BC60-1115E0D95EEC}"/>
          </ac:spMkLst>
        </pc:spChg>
        <pc:spChg chg="add del">
          <ac:chgData name="Thabile Khuzwayo" userId="5bd2447d6aa26b87" providerId="LiveId" clId="{0930C23F-06CD-4AFC-835A-80346BB68CC1}" dt="2025-07-23T07:28:06.361" v="547" actId="26606"/>
          <ac:spMkLst>
            <pc:docMk/>
            <pc:sldMk cId="767334864" sldId="272"/>
            <ac:spMk id="48" creationId="{22A397E7-BF60-45B2-84C7-B074B76C37A7}"/>
          </ac:spMkLst>
        </pc:spChg>
        <pc:spChg chg="add del">
          <ac:chgData name="Thabile Khuzwayo" userId="5bd2447d6aa26b87" providerId="LiveId" clId="{0930C23F-06CD-4AFC-835A-80346BB68CC1}" dt="2025-07-23T07:28:06.361" v="547" actId="26606"/>
          <ac:spMkLst>
            <pc:docMk/>
            <pc:sldMk cId="767334864" sldId="272"/>
            <ac:spMk id="49" creationId="{890DEF05-784E-4B61-89E4-04C4ECF4E5A0}"/>
          </ac:spMkLst>
        </pc:spChg>
        <pc:spChg chg="add del">
          <ac:chgData name="Thabile Khuzwayo" userId="5bd2447d6aa26b87" providerId="LiveId" clId="{0930C23F-06CD-4AFC-835A-80346BB68CC1}" dt="2025-07-23T07:28:15.689" v="549" actId="26606"/>
          <ac:spMkLst>
            <pc:docMk/>
            <pc:sldMk cId="767334864" sldId="272"/>
            <ac:spMk id="52" creationId="{E91DC736-0EF8-4F87-9146-EBF1D2EE4D3D}"/>
          </ac:spMkLst>
        </pc:spChg>
        <pc:spChg chg="add del">
          <ac:chgData name="Thabile Khuzwayo" userId="5bd2447d6aa26b87" providerId="LiveId" clId="{0930C23F-06CD-4AFC-835A-80346BB68CC1}" dt="2025-07-23T07:28:15.689" v="549" actId="26606"/>
          <ac:spMkLst>
            <pc:docMk/>
            <pc:sldMk cId="767334864" sldId="272"/>
            <ac:spMk id="53" creationId="{097CD68E-23E3-4007-8847-CD0944C4F7BE}"/>
          </ac:spMkLst>
        </pc:spChg>
        <pc:spChg chg="add del">
          <ac:chgData name="Thabile Khuzwayo" userId="5bd2447d6aa26b87" providerId="LiveId" clId="{0930C23F-06CD-4AFC-835A-80346BB68CC1}" dt="2025-07-23T07:28:15.689" v="549" actId="26606"/>
          <ac:spMkLst>
            <pc:docMk/>
            <pc:sldMk cId="767334864" sldId="272"/>
            <ac:spMk id="54" creationId="{AF2F604E-43BE-4DC3-B983-E071523364F8}"/>
          </ac:spMkLst>
        </pc:spChg>
        <pc:spChg chg="add del">
          <ac:chgData name="Thabile Khuzwayo" userId="5bd2447d6aa26b87" providerId="LiveId" clId="{0930C23F-06CD-4AFC-835A-80346BB68CC1}" dt="2025-07-23T07:28:15.689" v="549" actId="26606"/>
          <ac:spMkLst>
            <pc:docMk/>
            <pc:sldMk cId="767334864" sldId="272"/>
            <ac:spMk id="55" creationId="{08C9B587-E65E-4B52-B37C-ABEBB6E87928}"/>
          </ac:spMkLst>
        </pc:spChg>
        <pc:spChg chg="add del">
          <ac:chgData name="Thabile Khuzwayo" userId="5bd2447d6aa26b87" providerId="LiveId" clId="{0930C23F-06CD-4AFC-835A-80346BB68CC1}" dt="2025-07-23T07:30:43.376" v="571" actId="26606"/>
          <ac:spMkLst>
            <pc:docMk/>
            <pc:sldMk cId="767334864" sldId="272"/>
            <ac:spMk id="57" creationId="{8A95209C-5275-4E15-8EA7-7F42980ABF2D}"/>
          </ac:spMkLst>
        </pc:spChg>
        <pc:spChg chg="add del">
          <ac:chgData name="Thabile Khuzwayo" userId="5bd2447d6aa26b87" providerId="LiveId" clId="{0930C23F-06CD-4AFC-835A-80346BB68CC1}" dt="2025-07-23T07:30:43.376" v="571" actId="26606"/>
          <ac:spMkLst>
            <pc:docMk/>
            <pc:sldMk cId="767334864" sldId="272"/>
            <ac:spMk id="58" creationId="{4F2ED431-E304-4FF0-9F4E-032783C9D612}"/>
          </ac:spMkLst>
        </pc:spChg>
        <pc:spChg chg="add del">
          <ac:chgData name="Thabile Khuzwayo" userId="5bd2447d6aa26b87" providerId="LiveId" clId="{0930C23F-06CD-4AFC-835A-80346BB68CC1}" dt="2025-07-23T07:30:43.376" v="571" actId="26606"/>
          <ac:spMkLst>
            <pc:docMk/>
            <pc:sldMk cId="767334864" sldId="272"/>
            <ac:spMk id="59" creationId="{4E87FCFB-2CCE-460D-B3DD-557C8BD1B94A}"/>
          </ac:spMkLst>
        </pc:spChg>
        <pc:spChg chg="add del">
          <ac:chgData name="Thabile Khuzwayo" userId="5bd2447d6aa26b87" providerId="LiveId" clId="{0930C23F-06CD-4AFC-835A-80346BB68CC1}" dt="2025-07-23T07:30:37.640" v="564" actId="26606"/>
          <ac:spMkLst>
            <pc:docMk/>
            <pc:sldMk cId="767334864" sldId="272"/>
            <ac:spMk id="64" creationId="{C1DD1A8A-57D5-4A81-AD04-532B043C5611}"/>
          </ac:spMkLst>
        </pc:spChg>
        <pc:spChg chg="add del">
          <ac:chgData name="Thabile Khuzwayo" userId="5bd2447d6aa26b87" providerId="LiveId" clId="{0930C23F-06CD-4AFC-835A-80346BB68CC1}" dt="2025-07-23T07:30:37.640" v="564" actId="26606"/>
          <ac:spMkLst>
            <pc:docMk/>
            <pc:sldMk cId="767334864" sldId="272"/>
            <ac:spMk id="66" creationId="{007891EC-4501-44ED-A8C8-B11B6DB767AB}"/>
          </ac:spMkLst>
        </pc:spChg>
        <pc:spChg chg="add del">
          <ac:chgData name="Thabile Khuzwayo" userId="5bd2447d6aa26b87" providerId="LiveId" clId="{0930C23F-06CD-4AFC-835A-80346BB68CC1}" dt="2025-07-23T07:30:40.152" v="566" actId="26606"/>
          <ac:spMkLst>
            <pc:docMk/>
            <pc:sldMk cId="767334864" sldId="272"/>
            <ac:spMk id="68" creationId="{4E87FCFB-2CCE-460D-B3DD-557C8BD1B94A}"/>
          </ac:spMkLst>
        </pc:spChg>
        <pc:spChg chg="add del">
          <ac:chgData name="Thabile Khuzwayo" userId="5bd2447d6aa26b87" providerId="LiveId" clId="{0930C23F-06CD-4AFC-835A-80346BB68CC1}" dt="2025-07-23T07:30:40.152" v="566" actId="26606"/>
          <ac:spMkLst>
            <pc:docMk/>
            <pc:sldMk cId="767334864" sldId="272"/>
            <ac:spMk id="69" creationId="{8A95209C-5275-4E15-8EA7-7F42980ABF2D}"/>
          </ac:spMkLst>
        </pc:spChg>
        <pc:spChg chg="add del">
          <ac:chgData name="Thabile Khuzwayo" userId="5bd2447d6aa26b87" providerId="LiveId" clId="{0930C23F-06CD-4AFC-835A-80346BB68CC1}" dt="2025-07-23T07:30:40.152" v="566" actId="26606"/>
          <ac:spMkLst>
            <pc:docMk/>
            <pc:sldMk cId="767334864" sldId="272"/>
            <ac:spMk id="70" creationId="{4F2ED431-E304-4FF0-9F4E-032783C9D612}"/>
          </ac:spMkLst>
        </pc:spChg>
        <pc:picChg chg="add del mod">
          <ac:chgData name="Thabile Khuzwayo" userId="5bd2447d6aa26b87" providerId="LiveId" clId="{0930C23F-06CD-4AFC-835A-80346BB68CC1}" dt="2025-07-23T07:25:08.623" v="417" actId="478"/>
          <ac:picMkLst>
            <pc:docMk/>
            <pc:sldMk cId="767334864" sldId="272"/>
            <ac:picMk id="4" creationId="{87DE278C-F9DB-4CD6-9241-EFE9EBFAB8B4}"/>
          </ac:picMkLst>
        </pc:picChg>
        <pc:picChg chg="mod">
          <ac:chgData name="Thabile Khuzwayo" userId="5bd2447d6aa26b87" providerId="LiveId" clId="{0930C23F-06CD-4AFC-835A-80346BB68CC1}" dt="2025-07-23T07:31:56.191" v="573" actId="1076"/>
          <ac:picMkLst>
            <pc:docMk/>
            <pc:sldMk cId="767334864" sldId="272"/>
            <ac:picMk id="24" creationId="{B9E83080-0A7C-F3D6-9123-DDC31EBEBD38}"/>
          </ac:picMkLst>
        </pc:picChg>
        <pc:cxnChg chg="add del">
          <ac:chgData name="Thabile Khuzwayo" userId="5bd2447d6aa26b87" providerId="LiveId" clId="{0930C23F-06CD-4AFC-835A-80346BB68CC1}" dt="2025-07-23T07:28:06.361" v="547" actId="26606"/>
          <ac:cxnSpMkLst>
            <pc:docMk/>
            <pc:sldMk cId="767334864" sldId="272"/>
            <ac:cxnSpMk id="50" creationId="{C41BAEC7-F7B0-4224-8B18-8F74B7D87F0B}"/>
          </ac:cxnSpMkLst>
        </pc:cxnChg>
      </pc:sldChg>
      <pc:sldChg chg="new del">
        <pc:chgData name="Thabile Khuzwayo" userId="5bd2447d6aa26b87" providerId="LiveId" clId="{0930C23F-06CD-4AFC-835A-80346BB68CC1}" dt="2025-07-23T07:24:20.707" v="398" actId="2696"/>
        <pc:sldMkLst>
          <pc:docMk/>
          <pc:sldMk cId="2340160418" sldId="272"/>
        </pc:sldMkLst>
      </pc:sldChg>
      <pc:sldChg chg="addSp delSp modSp add del mod modTransition setBg">
        <pc:chgData name="Thabile Khuzwayo" userId="5bd2447d6aa26b87" providerId="LiveId" clId="{0930C23F-06CD-4AFC-835A-80346BB68CC1}" dt="2025-07-23T07:23:46.474" v="396" actId="2696"/>
        <pc:sldMkLst>
          <pc:docMk/>
          <pc:sldMk cId="3406714548" sldId="272"/>
        </pc:sldMkLst>
        <pc:spChg chg="mod">
          <ac:chgData name="Thabile Khuzwayo" userId="5bd2447d6aa26b87" providerId="LiveId" clId="{0930C23F-06CD-4AFC-835A-80346BB68CC1}" dt="2025-07-23T07:19:56.170" v="373" actId="48537"/>
          <ac:spMkLst>
            <pc:docMk/>
            <pc:sldMk cId="3406714548" sldId="272"/>
            <ac:spMk id="2" creationId="{1C8A8AB2-50EB-364D-9F4E-F8F61C288461}"/>
          </ac:spMkLst>
        </pc:spChg>
        <pc:spChg chg="mod">
          <ac:chgData name="Thabile Khuzwayo" userId="5bd2447d6aa26b87" providerId="LiveId" clId="{0930C23F-06CD-4AFC-835A-80346BB68CC1}" dt="2025-07-23T07:19:56.170" v="373" actId="48537"/>
          <ac:spMkLst>
            <pc:docMk/>
            <pc:sldMk cId="3406714548" sldId="272"/>
            <ac:spMk id="4" creationId="{C113C515-56F0-C908-B429-B48A9285EED5}"/>
          </ac:spMkLst>
        </pc:spChg>
        <pc:spChg chg="add mod">
          <ac:chgData name="Thabile Khuzwayo" userId="5bd2447d6aa26b87" providerId="LiveId" clId="{0930C23F-06CD-4AFC-835A-80346BB68CC1}" dt="2025-07-23T07:23:43.883" v="395" actId="21"/>
          <ac:spMkLst>
            <pc:docMk/>
            <pc:sldMk cId="3406714548" sldId="272"/>
            <ac:spMk id="6" creationId="{D1D023E3-296C-D684-EC0C-8A6B1C3D7FC4}"/>
          </ac:spMkLst>
        </pc:spChg>
        <pc:spChg chg="add">
          <ac:chgData name="Thabile Khuzwayo" userId="5bd2447d6aa26b87" providerId="LiveId" clId="{0930C23F-06CD-4AFC-835A-80346BB68CC1}" dt="2025-07-23T07:19:56.170" v="373" actId="48537"/>
          <ac:spMkLst>
            <pc:docMk/>
            <pc:sldMk cId="3406714548" sldId="272"/>
            <ac:spMk id="10" creationId="{5E8D3B17-7638-DFD3-18E4-8A6D611749CF}"/>
          </ac:spMkLst>
        </pc:spChg>
        <pc:picChg chg="del mod">
          <ac:chgData name="Thabile Khuzwayo" userId="5bd2447d6aa26b87" providerId="LiveId" clId="{0930C23F-06CD-4AFC-835A-80346BB68CC1}" dt="2025-07-23T07:23:43.883" v="395" actId="21"/>
          <ac:picMkLst>
            <pc:docMk/>
            <pc:sldMk cId="3406714548" sldId="272"/>
            <ac:picMk id="5" creationId="{9779C712-1CA7-4176-94D2-8F64B3F6509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5bd2447d6aa26b87/Documents/2025%20Folder/Clementine/Projects/Shopping_Trend_Project/Shopping%20excel%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5bd2447d6aa26b87/Documents/2025%20Folder/Clementine/Projects/Shopping_Trend_Project/Shopping%20excel%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16.xml"/><Relationship Id="rId1" Type="http://schemas.microsoft.com/office/2011/relationships/chartStyle" Target="style16.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5bd2447d6aa26b87/Documents/2025%20Folder/Clementine/Projects/Shopping_Trend_Project/Shopping%20excel%20analysis.xlsx"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5bd2447d6aa26b87/Documents/2025%20Folder/Clementine/Projects/Shopping_Trend_Project/Shopping%20excel%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5bd2447d6aa26b87/Documents/2025%20Folder/Clementine/Projects/Shopping_Trend_Project/Shopping%20excel%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Clementine%20Moholeng\Downloads\Shopping%20Trends.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d.docs.live.net/5bd2447d6aa26b87/Documents/2025%20Folder/Clementine/Projects/Shopping_Trend_Project/Shopping%20excel%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Avg_Rating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'Average Rating by Gender'!$B$1</c:f>
              <c:strCache>
                <c:ptCount val="1"/>
                <c:pt idx="0">
                  <c:v>AVGRATING</c:v>
                </c:pt>
              </c:strCache>
            </c:strRef>
          </c:tx>
          <c:spPr>
            <a:solidFill>
              <a:schemeClr val="accent4">
                <a:lumMod val="50000"/>
              </a:schemeClr>
            </a:solidFill>
            <a:ln>
              <a:noFill/>
            </a:ln>
            <a:effectLst/>
          </c:spPr>
          <c:invertIfNegative val="0"/>
          <c:cat>
            <c:strRef>
              <c:f>'Average Rating by Gender'!$A$2:$A$3</c:f>
              <c:strCache>
                <c:ptCount val="2"/>
                <c:pt idx="0">
                  <c:v>Male</c:v>
                </c:pt>
                <c:pt idx="1">
                  <c:v>Female</c:v>
                </c:pt>
              </c:strCache>
            </c:strRef>
          </c:cat>
          <c:val>
            <c:numRef>
              <c:f>'Average Rating by Gender'!$B$2:$B$3</c:f>
              <c:numCache>
                <c:formatCode>General</c:formatCode>
                <c:ptCount val="2"/>
                <c:pt idx="0">
                  <c:v>3.7539593</c:v>
                </c:pt>
                <c:pt idx="1">
                  <c:v>3.7414263000000001</c:v>
                </c:pt>
              </c:numCache>
            </c:numRef>
          </c:val>
          <c:extLst>
            <c:ext xmlns:c16="http://schemas.microsoft.com/office/drawing/2014/chart" uri="{C3380CC4-5D6E-409C-BE32-E72D297353CC}">
              <c16:uniqueId val="{00000000-67E3-40F4-BAF0-E9C66B329989}"/>
            </c:ext>
          </c:extLst>
        </c:ser>
        <c:dLbls>
          <c:showLegendKey val="0"/>
          <c:showVal val="0"/>
          <c:showCatName val="0"/>
          <c:showSerName val="0"/>
          <c:showPercent val="0"/>
          <c:showBubbleSize val="0"/>
        </c:dLbls>
        <c:gapWidth val="182"/>
        <c:axId val="1589409903"/>
        <c:axId val="1589407983"/>
      </c:barChart>
      <c:catAx>
        <c:axId val="158940990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9407983"/>
        <c:crosses val="autoZero"/>
        <c:auto val="1"/>
        <c:lblAlgn val="ctr"/>
        <c:lblOffset val="100"/>
        <c:noMultiLvlLbl val="0"/>
      </c:catAx>
      <c:valAx>
        <c:axId val="15894079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9409903"/>
        <c:crosses val="autoZero"/>
        <c:crossBetween val="between"/>
      </c:valAx>
      <c:spPr>
        <a:noFill/>
        <a:ln>
          <a:noFill/>
        </a:ln>
        <a:effectLst>
          <a:outerShdw blurRad="50800" dist="38100" dir="2700000" algn="tl" rotWithShape="0">
            <a:prstClr val="black">
              <a:alpha val="40000"/>
            </a:prstClr>
          </a:out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Popular Payment  Method</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lotArea>
      <c:layout/>
      <c:lineChart>
        <c:grouping val="standard"/>
        <c:varyColors val="0"/>
        <c:ser>
          <c:idx val="0"/>
          <c:order val="0"/>
          <c:tx>
            <c:strRef>
              <c:f>'Payment Method Popularity'!$B$1</c:f>
              <c:strCache>
                <c:ptCount val="1"/>
                <c:pt idx="0">
                  <c:v>USAGE_COUNT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'Payment Method Popularity'!$A$2:$A$7</c:f>
              <c:strCache>
                <c:ptCount val="6"/>
                <c:pt idx="0">
                  <c:v>PayPal</c:v>
                </c:pt>
                <c:pt idx="1">
                  <c:v>Credit Card</c:v>
                </c:pt>
                <c:pt idx="2">
                  <c:v>Cash</c:v>
                </c:pt>
                <c:pt idx="3">
                  <c:v>Debit Card</c:v>
                </c:pt>
                <c:pt idx="4">
                  <c:v>Venmo</c:v>
                </c:pt>
                <c:pt idx="5">
                  <c:v>Bank Transfer</c:v>
                </c:pt>
              </c:strCache>
            </c:strRef>
          </c:cat>
          <c:val>
            <c:numRef>
              <c:f>'Payment Method Popularity'!$B$2:$B$7</c:f>
              <c:numCache>
                <c:formatCode>General</c:formatCode>
                <c:ptCount val="6"/>
                <c:pt idx="0">
                  <c:v>677</c:v>
                </c:pt>
                <c:pt idx="1">
                  <c:v>671</c:v>
                </c:pt>
                <c:pt idx="2">
                  <c:v>670</c:v>
                </c:pt>
                <c:pt idx="3">
                  <c:v>636</c:v>
                </c:pt>
                <c:pt idx="4">
                  <c:v>634</c:v>
                </c:pt>
                <c:pt idx="5">
                  <c:v>612</c:v>
                </c:pt>
              </c:numCache>
            </c:numRef>
          </c:val>
          <c:smooth val="0"/>
          <c:extLst>
            <c:ext xmlns:c16="http://schemas.microsoft.com/office/drawing/2014/chart" uri="{C3380CC4-5D6E-409C-BE32-E72D297353CC}">
              <c16:uniqueId val="{00000000-ABBF-4AF3-9CDE-D516720B9C08}"/>
            </c:ext>
          </c:extLst>
        </c:ser>
        <c:dLbls>
          <c:showLegendKey val="0"/>
          <c:showVal val="0"/>
          <c:showCatName val="0"/>
          <c:showSerName val="0"/>
          <c:showPercent val="0"/>
          <c:showBubbleSize val="0"/>
        </c:dLbls>
        <c:marker val="1"/>
        <c:smooth val="0"/>
        <c:axId val="1587440351"/>
        <c:axId val="1587440831"/>
      </c:lineChart>
      <c:catAx>
        <c:axId val="1587440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440831"/>
        <c:crosses val="autoZero"/>
        <c:auto val="1"/>
        <c:lblAlgn val="ctr"/>
        <c:lblOffset val="100"/>
        <c:noMultiLvlLbl val="0"/>
      </c:catAx>
      <c:valAx>
        <c:axId val="1587440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440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Promo_Usage_Rate</a:t>
            </a:r>
          </a:p>
        </c:rich>
      </c:tx>
      <c:layout>
        <c:manualLayout>
          <c:xMode val="edge"/>
          <c:yMode val="edge"/>
          <c:x val="0.36796522309711288"/>
          <c:y val="2.76816608996539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'Promo Code Usage Rate by Gender'!$B$1</c:f>
              <c:strCache>
                <c:ptCount val="1"/>
                <c:pt idx="0">
                  <c:v>PROMO_USAGE_RATE</c:v>
                </c:pt>
              </c:strCache>
            </c:strRef>
          </c:tx>
          <c:spPr>
            <a:solidFill>
              <a:schemeClr val="accent1"/>
            </a:solidFill>
            <a:ln>
              <a:noFill/>
            </a:ln>
            <a:effectLst/>
            <a:sp3d/>
          </c:spPr>
          <c:invertIfNegative val="0"/>
          <c:cat>
            <c:strRef>
              <c:f>'Promo Code Usage Rate by Gender'!$A$2:$A$3</c:f>
              <c:strCache>
                <c:ptCount val="2"/>
                <c:pt idx="0">
                  <c:v>Male</c:v>
                </c:pt>
                <c:pt idx="1">
                  <c:v>Female</c:v>
                </c:pt>
              </c:strCache>
            </c:strRef>
          </c:cat>
          <c:val>
            <c:numRef>
              <c:f>'Promo Code Usage Rate by Gender'!$B$2:$B$3</c:f>
              <c:numCache>
                <c:formatCode>0.00%</c:formatCode>
                <c:ptCount val="2"/>
                <c:pt idx="0">
                  <c:v>0.63235294000000009</c:v>
                </c:pt>
                <c:pt idx="1">
                  <c:v>0</c:v>
                </c:pt>
              </c:numCache>
            </c:numRef>
          </c:val>
          <c:extLst>
            <c:ext xmlns:c16="http://schemas.microsoft.com/office/drawing/2014/chart" uri="{C3380CC4-5D6E-409C-BE32-E72D297353CC}">
              <c16:uniqueId val="{00000000-5591-42B4-9562-270EC43B8202}"/>
            </c:ext>
          </c:extLst>
        </c:ser>
        <c:dLbls>
          <c:showLegendKey val="0"/>
          <c:showVal val="0"/>
          <c:showCatName val="0"/>
          <c:showSerName val="0"/>
          <c:showPercent val="0"/>
          <c:showBubbleSize val="0"/>
        </c:dLbls>
        <c:gapWidth val="150"/>
        <c:shape val="box"/>
        <c:axId val="1583045343"/>
        <c:axId val="1583044383"/>
        <c:axId val="0"/>
      </c:bar3DChart>
      <c:catAx>
        <c:axId val="15830453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3044383"/>
        <c:crosses val="autoZero"/>
        <c:auto val="1"/>
        <c:lblAlgn val="ctr"/>
        <c:lblOffset val="100"/>
        <c:noMultiLvlLbl val="0"/>
      </c:catAx>
      <c:valAx>
        <c:axId val="15830443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3045343"/>
        <c:crosses val="autoZero"/>
        <c:crossBetween val="between"/>
      </c:valAx>
      <c:spPr>
        <a:solidFill>
          <a:schemeClr val="bg1">
            <a:lumMod val="9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[Shopping excel analysis.xlsx]Frequency purchase based on cus!PivotTable6</c:name>
    <c:fmtId val="2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480836404177653E-2"/>
          <c:y val="0.1467198871609193"/>
          <c:w val="0.67445515694578073"/>
          <c:h val="0.49864113246232034"/>
        </c:manualLayout>
      </c:layout>
      <c:bar3DChart>
        <c:barDir val="col"/>
        <c:grouping val="clustered"/>
        <c:varyColors val="0"/>
        <c:ser>
          <c:idx val="0"/>
          <c:order val="0"/>
          <c:tx>
            <c:strRef>
              <c:f>'Frequency purchase based on cus'!$H$1:$H$2</c:f>
              <c:strCache>
                <c:ptCount val="1"/>
                <c:pt idx="0">
                  <c:v>Loyal</c:v>
                </c:pt>
              </c:strCache>
            </c:strRef>
          </c:tx>
          <c:spPr>
            <a:solidFill>
              <a:schemeClr val="accent1"/>
            </a:solidFill>
            <a:ln>
              <a:noFill/>
            </a:ln>
            <a:effectLst/>
            <a:sp3d/>
          </c:spPr>
          <c:invertIfNegative val="0"/>
          <c:cat>
            <c:strRef>
              <c:f>'Frequency purchase based on cus'!$G$3:$G$10</c:f>
              <c:strCache>
                <c:ptCount val="7"/>
                <c:pt idx="0">
                  <c:v>Annually</c:v>
                </c:pt>
                <c:pt idx="1">
                  <c:v>Bi-Weekly</c:v>
                </c:pt>
                <c:pt idx="2">
                  <c:v>Every 3 Months</c:v>
                </c:pt>
                <c:pt idx="3">
                  <c:v>Fortnightly</c:v>
                </c:pt>
                <c:pt idx="4">
                  <c:v>Monthly</c:v>
                </c:pt>
                <c:pt idx="5">
                  <c:v>Quarterly</c:v>
                </c:pt>
                <c:pt idx="6">
                  <c:v>Weekly</c:v>
                </c:pt>
              </c:strCache>
            </c:strRef>
          </c:cat>
          <c:val>
            <c:numRef>
              <c:f>'Frequency purchase based on cus'!$H$3:$H$10</c:f>
              <c:numCache>
                <c:formatCode>General</c:formatCode>
                <c:ptCount val="7"/>
                <c:pt idx="0">
                  <c:v>113</c:v>
                </c:pt>
                <c:pt idx="1">
                  <c:v>98</c:v>
                </c:pt>
                <c:pt idx="2">
                  <c:v>112</c:v>
                </c:pt>
                <c:pt idx="3">
                  <c:v>109</c:v>
                </c:pt>
                <c:pt idx="4">
                  <c:v>91</c:v>
                </c:pt>
                <c:pt idx="5">
                  <c:v>80</c:v>
                </c:pt>
                <c:pt idx="6">
                  <c:v>79</c:v>
                </c:pt>
              </c:numCache>
            </c:numRef>
          </c:val>
          <c:extLst>
            <c:ext xmlns:c16="http://schemas.microsoft.com/office/drawing/2014/chart" uri="{C3380CC4-5D6E-409C-BE32-E72D297353CC}">
              <c16:uniqueId val="{00000000-9864-4DFF-A503-22B0202E6FC0}"/>
            </c:ext>
          </c:extLst>
        </c:ser>
        <c:ser>
          <c:idx val="1"/>
          <c:order val="1"/>
          <c:tx>
            <c:strRef>
              <c:f>'Frequency purchase based on cus'!$I$1:$I$2</c:f>
              <c:strCache>
                <c:ptCount val="1"/>
                <c:pt idx="0">
                  <c:v>New</c:v>
                </c:pt>
              </c:strCache>
            </c:strRef>
          </c:tx>
          <c:spPr>
            <a:solidFill>
              <a:schemeClr val="accent2"/>
            </a:solidFill>
            <a:ln>
              <a:noFill/>
            </a:ln>
            <a:effectLst/>
            <a:sp3d/>
          </c:spPr>
          <c:invertIfNegative val="0"/>
          <c:cat>
            <c:strRef>
              <c:f>'Frequency purchase based on cus'!$G$3:$G$10</c:f>
              <c:strCache>
                <c:ptCount val="7"/>
                <c:pt idx="0">
                  <c:v>Annually</c:v>
                </c:pt>
                <c:pt idx="1">
                  <c:v>Bi-Weekly</c:v>
                </c:pt>
                <c:pt idx="2">
                  <c:v>Every 3 Months</c:v>
                </c:pt>
                <c:pt idx="3">
                  <c:v>Fortnightly</c:v>
                </c:pt>
                <c:pt idx="4">
                  <c:v>Monthly</c:v>
                </c:pt>
                <c:pt idx="5">
                  <c:v>Quarterly</c:v>
                </c:pt>
                <c:pt idx="6">
                  <c:v>Weekly</c:v>
                </c:pt>
              </c:strCache>
            </c:strRef>
          </c:cat>
          <c:val>
            <c:numRef>
              <c:f>'Frequency purchase based on cus'!$I$3:$I$10</c:f>
              <c:numCache>
                <c:formatCode>General</c:formatCode>
                <c:ptCount val="7"/>
                <c:pt idx="0">
                  <c:v>54</c:v>
                </c:pt>
                <c:pt idx="1">
                  <c:v>65</c:v>
                </c:pt>
                <c:pt idx="2">
                  <c:v>66</c:v>
                </c:pt>
                <c:pt idx="3">
                  <c:v>57</c:v>
                </c:pt>
                <c:pt idx="4">
                  <c:v>58</c:v>
                </c:pt>
                <c:pt idx="5">
                  <c:v>60</c:v>
                </c:pt>
                <c:pt idx="6">
                  <c:v>64</c:v>
                </c:pt>
              </c:numCache>
            </c:numRef>
          </c:val>
          <c:extLst>
            <c:ext xmlns:c16="http://schemas.microsoft.com/office/drawing/2014/chart" uri="{C3380CC4-5D6E-409C-BE32-E72D297353CC}">
              <c16:uniqueId val="{00000001-9864-4DFF-A503-22B0202E6FC0}"/>
            </c:ext>
          </c:extLst>
        </c:ser>
        <c:ser>
          <c:idx val="2"/>
          <c:order val="2"/>
          <c:tx>
            <c:strRef>
              <c:f>'Frequency purchase based on cus'!$J$1:$J$2</c:f>
              <c:strCache>
                <c:ptCount val="1"/>
                <c:pt idx="0">
                  <c:v>Returning</c:v>
                </c:pt>
              </c:strCache>
            </c:strRef>
          </c:tx>
          <c:spPr>
            <a:solidFill>
              <a:srgbClr val="002060"/>
            </a:solidFill>
            <a:ln>
              <a:noFill/>
            </a:ln>
            <a:effectLst/>
            <a:sp3d/>
          </c:spPr>
          <c:invertIfNegative val="0"/>
          <c:cat>
            <c:strRef>
              <c:f>'Frequency purchase based on cus'!$G$3:$G$10</c:f>
              <c:strCache>
                <c:ptCount val="7"/>
                <c:pt idx="0">
                  <c:v>Annually</c:v>
                </c:pt>
                <c:pt idx="1">
                  <c:v>Bi-Weekly</c:v>
                </c:pt>
                <c:pt idx="2">
                  <c:v>Every 3 Months</c:v>
                </c:pt>
                <c:pt idx="3">
                  <c:v>Fortnightly</c:v>
                </c:pt>
                <c:pt idx="4">
                  <c:v>Monthly</c:v>
                </c:pt>
                <c:pt idx="5">
                  <c:v>Quarterly</c:v>
                </c:pt>
                <c:pt idx="6">
                  <c:v>Weekly</c:v>
                </c:pt>
              </c:strCache>
            </c:strRef>
          </c:cat>
          <c:val>
            <c:numRef>
              <c:f>'Frequency purchase based on cus'!$J$3:$J$10</c:f>
              <c:numCache>
                <c:formatCode>General</c:formatCode>
                <c:ptCount val="7"/>
                <c:pt idx="0">
                  <c:v>405</c:v>
                </c:pt>
                <c:pt idx="1">
                  <c:v>384</c:v>
                </c:pt>
                <c:pt idx="2">
                  <c:v>406</c:v>
                </c:pt>
                <c:pt idx="3">
                  <c:v>376</c:v>
                </c:pt>
                <c:pt idx="4">
                  <c:v>404</c:v>
                </c:pt>
                <c:pt idx="5">
                  <c:v>423</c:v>
                </c:pt>
                <c:pt idx="6">
                  <c:v>396</c:v>
                </c:pt>
              </c:numCache>
            </c:numRef>
          </c:val>
          <c:extLst>
            <c:ext xmlns:c16="http://schemas.microsoft.com/office/drawing/2014/chart" uri="{C3380CC4-5D6E-409C-BE32-E72D297353CC}">
              <c16:uniqueId val="{00000002-9864-4DFF-A503-22B0202E6FC0}"/>
            </c:ext>
          </c:extLst>
        </c:ser>
        <c:dLbls>
          <c:showLegendKey val="0"/>
          <c:showVal val="0"/>
          <c:showCatName val="0"/>
          <c:showSerName val="0"/>
          <c:showPercent val="0"/>
          <c:showBubbleSize val="0"/>
        </c:dLbls>
        <c:gapWidth val="150"/>
        <c:shape val="box"/>
        <c:axId val="1589408943"/>
        <c:axId val="116970783"/>
        <c:axId val="0"/>
      </c:bar3DChart>
      <c:catAx>
        <c:axId val="1589408943"/>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16970783"/>
        <c:crosses val="autoZero"/>
        <c:auto val="1"/>
        <c:lblAlgn val="ctr"/>
        <c:lblOffset val="100"/>
        <c:noMultiLvlLbl val="0"/>
      </c:catAx>
      <c:valAx>
        <c:axId val="1169707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9408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'Top 5 Most Purchased Items'!$B$1</c:f>
              <c:strCache>
                <c:ptCount val="1"/>
                <c:pt idx="0">
                  <c:v>SALES</c:v>
                </c:pt>
              </c:strCache>
            </c:strRef>
          </c:tx>
          <c:spPr>
            <a:solidFill>
              <a:schemeClr val="accent4">
                <a:lumMod val="50000"/>
              </a:schemeClr>
            </a:solidFill>
            <a:ln>
              <a:noFill/>
            </a:ln>
            <a:effectLst/>
            <a:sp3d/>
          </c:spPr>
          <c:invertIfNegative val="0"/>
          <c:cat>
            <c:strRef>
              <c:f>'Top 5 Most Purchased Items'!$A$2:$A$6</c:f>
              <c:strCache>
                <c:ptCount val="5"/>
                <c:pt idx="0">
                  <c:v>Blouse</c:v>
                </c:pt>
                <c:pt idx="1">
                  <c:v>Shirt</c:v>
                </c:pt>
                <c:pt idx="2">
                  <c:v>Dress</c:v>
                </c:pt>
                <c:pt idx="3">
                  <c:v>Pants</c:v>
                </c:pt>
                <c:pt idx="4">
                  <c:v>Jewelry</c:v>
                </c:pt>
              </c:strCache>
            </c:strRef>
          </c:cat>
          <c:val>
            <c:numRef>
              <c:f>'Top 5 Most Purchased Items'!$B$2:$B$6</c:f>
              <c:numCache>
                <c:formatCode>General</c:formatCode>
                <c:ptCount val="5"/>
                <c:pt idx="0">
                  <c:v>10410</c:v>
                </c:pt>
                <c:pt idx="1">
                  <c:v>10332</c:v>
                </c:pt>
                <c:pt idx="2">
                  <c:v>10320</c:v>
                </c:pt>
                <c:pt idx="3">
                  <c:v>10090</c:v>
                </c:pt>
                <c:pt idx="4">
                  <c:v>10010</c:v>
                </c:pt>
              </c:numCache>
            </c:numRef>
          </c:val>
          <c:extLst>
            <c:ext xmlns:c16="http://schemas.microsoft.com/office/drawing/2014/chart" uri="{C3380CC4-5D6E-409C-BE32-E72D297353CC}">
              <c16:uniqueId val="{00000000-6BCF-4E92-81F1-1FC97A80469F}"/>
            </c:ext>
          </c:extLst>
        </c:ser>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Orders</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'Compare Shipping Type'!$B$1</c:f>
              <c:strCache>
                <c:ptCount val="1"/>
                <c:pt idx="0">
                  <c:v>ORDERS</c:v>
                </c:pt>
              </c:strCache>
            </c:strRef>
          </c:tx>
          <c:spPr>
            <a:solidFill>
              <a:schemeClr val="accent1"/>
            </a:solidFill>
            <a:ln>
              <a:noFill/>
            </a:ln>
            <a:effectLst/>
            <a:sp3d/>
          </c:spPr>
          <c:invertIfNegative val="0"/>
          <c:cat>
            <c:strRef>
              <c:f>'Compare Shipping Type'!$A$2:$A$7</c:f>
              <c:strCache>
                <c:ptCount val="6"/>
                <c:pt idx="0">
                  <c:v>2-Day Shipping</c:v>
                </c:pt>
                <c:pt idx="1">
                  <c:v>Express</c:v>
                </c:pt>
                <c:pt idx="2">
                  <c:v>Free Shipping</c:v>
                </c:pt>
                <c:pt idx="3">
                  <c:v>Store Pickup</c:v>
                </c:pt>
                <c:pt idx="4">
                  <c:v>Next Day Air</c:v>
                </c:pt>
                <c:pt idx="5">
                  <c:v>Standard</c:v>
                </c:pt>
              </c:strCache>
            </c:strRef>
          </c:cat>
          <c:val>
            <c:numRef>
              <c:f>'Compare Shipping Type'!$B$2:$B$7</c:f>
              <c:numCache>
                <c:formatCode>General</c:formatCode>
                <c:ptCount val="6"/>
                <c:pt idx="0">
                  <c:v>627</c:v>
                </c:pt>
                <c:pt idx="1">
                  <c:v>646</c:v>
                </c:pt>
                <c:pt idx="2">
                  <c:v>675</c:v>
                </c:pt>
                <c:pt idx="3">
                  <c:v>650</c:v>
                </c:pt>
                <c:pt idx="4">
                  <c:v>648</c:v>
                </c:pt>
                <c:pt idx="5">
                  <c:v>654</c:v>
                </c:pt>
              </c:numCache>
            </c:numRef>
          </c:val>
          <c:extLst>
            <c:ext xmlns:c16="http://schemas.microsoft.com/office/drawing/2014/chart" uri="{C3380CC4-5D6E-409C-BE32-E72D297353CC}">
              <c16:uniqueId val="{00000000-CF7E-4036-B6AC-838563970884}"/>
            </c:ext>
          </c:extLst>
        </c:ser>
        <c:dLbls>
          <c:showLegendKey val="0"/>
          <c:showVal val="0"/>
          <c:showCatName val="0"/>
          <c:showSerName val="0"/>
          <c:showPercent val="0"/>
          <c:showBubbleSize val="0"/>
        </c:dLbls>
        <c:gapWidth val="150"/>
        <c:shape val="box"/>
        <c:axId val="1587439871"/>
        <c:axId val="1422147423"/>
        <c:axId val="0"/>
      </c:bar3DChart>
      <c:catAx>
        <c:axId val="15874398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422147423"/>
        <c:crosses val="autoZero"/>
        <c:auto val="1"/>
        <c:lblAlgn val="ctr"/>
        <c:lblOffset val="100"/>
        <c:noMultiLvlLbl val="0"/>
      </c:catAx>
      <c:valAx>
        <c:axId val="1422147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439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b="1">
                <a:solidFill>
                  <a:sysClr val="windowText" lastClr="000000"/>
                </a:solidFill>
              </a:rPr>
              <a:t>Avg_Spend</a:t>
            </a:r>
          </a:p>
        </c:rich>
      </c:tx>
      <c:layout>
        <c:manualLayout>
          <c:xMode val="edge"/>
          <c:yMode val="edge"/>
          <c:x val="0.3677511029497158"/>
          <c:y val="2.991772625280478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'Compare Shipping Type'!$C$1</c:f>
              <c:strCache>
                <c:ptCount val="1"/>
                <c:pt idx="0">
                  <c:v>AVG_SPEND</c:v>
                </c:pt>
              </c:strCache>
            </c:strRef>
          </c:tx>
          <c:spPr>
            <a:solidFill>
              <a:schemeClr val="accent1"/>
            </a:solidFill>
            <a:ln>
              <a:noFill/>
            </a:ln>
            <a:effectLst/>
            <a:sp3d/>
          </c:spPr>
          <c:invertIfNegative val="0"/>
          <c:cat>
            <c:strRef>
              <c:f>'Compare Shipping Type'!$A$2:$A$7</c:f>
              <c:strCache>
                <c:ptCount val="6"/>
                <c:pt idx="0">
                  <c:v>2-Day Shipping</c:v>
                </c:pt>
                <c:pt idx="1">
                  <c:v>Express</c:v>
                </c:pt>
                <c:pt idx="2">
                  <c:v>Free Shipping</c:v>
                </c:pt>
                <c:pt idx="3">
                  <c:v>Store Pickup</c:v>
                </c:pt>
                <c:pt idx="4">
                  <c:v>Next Day Air</c:v>
                </c:pt>
                <c:pt idx="5">
                  <c:v>Standard</c:v>
                </c:pt>
              </c:strCache>
            </c:strRef>
          </c:cat>
          <c:val>
            <c:numRef>
              <c:f>'Compare Shipping Type'!$C$2:$C$7</c:f>
              <c:numCache>
                <c:formatCode>General</c:formatCode>
                <c:ptCount val="6"/>
                <c:pt idx="0">
                  <c:v>60.733651999999999</c:v>
                </c:pt>
                <c:pt idx="1">
                  <c:v>60.475231999999998</c:v>
                </c:pt>
                <c:pt idx="2">
                  <c:v>60.41037</c:v>
                </c:pt>
                <c:pt idx="3">
                  <c:v>59.893846000000003</c:v>
                </c:pt>
                <c:pt idx="4">
                  <c:v>58.631172999999997</c:v>
                </c:pt>
                <c:pt idx="5">
                  <c:v>58.460245</c:v>
                </c:pt>
              </c:numCache>
            </c:numRef>
          </c:val>
          <c:extLst>
            <c:ext xmlns:c16="http://schemas.microsoft.com/office/drawing/2014/chart" uri="{C3380CC4-5D6E-409C-BE32-E72D297353CC}">
              <c16:uniqueId val="{00000000-05E4-479A-93BA-1666DD777E3A}"/>
            </c:ext>
          </c:extLst>
        </c:ser>
        <c:dLbls>
          <c:showLegendKey val="0"/>
          <c:showVal val="0"/>
          <c:showCatName val="0"/>
          <c:showSerName val="0"/>
          <c:showPercent val="0"/>
          <c:showBubbleSize val="0"/>
        </c:dLbls>
        <c:gapWidth val="150"/>
        <c:shape val="box"/>
        <c:axId val="1537827743"/>
        <c:axId val="1537828223"/>
        <c:axId val="0"/>
      </c:bar3DChart>
      <c:catAx>
        <c:axId val="15378277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37828223"/>
        <c:crosses val="autoZero"/>
        <c:auto val="1"/>
        <c:lblAlgn val="ctr"/>
        <c:lblOffset val="100"/>
        <c:noMultiLvlLbl val="0"/>
      </c:catAx>
      <c:valAx>
        <c:axId val="153782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37827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ZA" sz="1400" b="1" i="0" u="none" strike="noStrike" baseline="0">
                <a:solidFill>
                  <a:sysClr val="windowText" lastClr="000000"/>
                </a:solidFill>
              </a:rPr>
              <a:t>Top 5 Bestsellers</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dLbls>
          <c:showLegendKey val="0"/>
          <c:showVal val="0"/>
          <c:showCatName val="0"/>
          <c:showSerName val="0"/>
          <c:showPercent val="0"/>
          <c:showBubbleSize val="0"/>
        </c:dLbls>
        <c:gapWidth val="150"/>
        <c:shape val="box"/>
        <c:axId val="1587619695"/>
        <c:axId val="1587695887"/>
        <c:axId val="1582766767"/>
      </c:bar3DChart>
      <c:catAx>
        <c:axId val="15876196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95887"/>
        <c:crosses val="autoZero"/>
        <c:auto val="1"/>
        <c:lblAlgn val="ctr"/>
        <c:lblOffset val="100"/>
        <c:noMultiLvlLbl val="0"/>
      </c:catAx>
      <c:valAx>
        <c:axId val="158769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87619695"/>
        <c:crosses val="autoZero"/>
        <c:crossBetween val="between"/>
      </c:valAx>
      <c:serAx>
        <c:axId val="1582766767"/>
        <c:scaling>
          <c:orientation val="minMax"/>
        </c:scaling>
        <c:delete val="1"/>
        <c:axPos val="b"/>
        <c:majorTickMark val="none"/>
        <c:minorTickMark val="none"/>
        <c:tickLblPos val="nextTo"/>
        <c:crossAx val="158769588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'[Shopping excel analysis.xlsx]Sales Trend by Season'!$A$2:$A$5</cx:f>
        <cx:lvl ptCount="4">
          <cx:pt idx="0">Fall</cx:pt>
          <cx:pt idx="1">Spring</cx:pt>
          <cx:pt idx="2">Winter</cx:pt>
          <cx:pt idx="3">Summer</cx:pt>
        </cx:lvl>
      </cx:strDim>
      <cx:numDim type="val">
        <cx:f>'[Shopping excel analysis.xlsx]Sales Trend by Season'!$B$2:$B$5</cx:f>
        <cx:lvl ptCount="4" formatCode="General">
          <cx:pt idx="0">60018</cx:pt>
          <cx:pt idx="1">58679</cx:pt>
          <cx:pt idx="2">58607</cx:pt>
          <cx:pt idx="3">55777</cx:pt>
        </cx:lvl>
      </cx:numDim>
    </cx:data>
  </cx:chartData>
  <cx:chart>
    <cx:title pos="t" align="ctr" overlay="0">
      <cx:tx>
        <cx:txData>
          <cx:v>Total Sales per Season</cx:v>
        </cx:txData>
      </cx:tx>
      <cx:txPr>
        <a:bodyPr spcFirstLastPara="1" vertOverflow="ellipsis" horzOverflow="overflow" wrap="square" lIns="0" tIns="0" rIns="0" bIns="0" anchor="ctr" anchorCtr="1"/>
        <a:lstStyle/>
        <a:p>
          <a:pPr algn="ctr" rtl="0">
            <a:defRPr b="1">
              <a:solidFill>
                <a:sysClr val="windowText" lastClr="000000"/>
              </a:solidFill>
            </a:defRPr>
          </a:pPr>
          <a:r>
            <a:rPr lang="en-GB" sz="1400" b="1" i="0" u="none" strike="noStrike" baseline="0">
              <a:solidFill>
                <a:sysClr val="windowText" lastClr="000000"/>
              </a:solidFill>
              <a:latin typeface="Aptos Narrow" panose="02110004020202020204"/>
            </a:rPr>
            <a:t>Total Sales per Season</a:t>
          </a:r>
        </a:p>
      </cx:txPr>
    </cx:title>
    <cx:plotArea>
      <cx:plotAreaRegion>
        <cx:series layoutId="boxWhisker" uniqueId="{59B7264C-E7A2-4E75-9364-704BE369266F}">
          <cx:tx>
            <cx:txData>
              <cx:f>'[Shopping excel analysis.xlsx]Sales Trend by Season'!$B$1</cx:f>
              <cx:v>TOTALSALES</cx:v>
            </cx:txData>
          </cx:tx>
          <cx:spPr>
            <a:solidFill>
              <a:schemeClr val="tx2"/>
            </a:solidFill>
          </cx:spPr>
          <cx:dataId val="0"/>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a:solidFill>
                  <a:sysClr val="windowText" lastClr="000000"/>
                </a:solidFill>
              </a:defRPr>
            </a:pPr>
            <a:endParaRPr lang="en-GB" sz="900" b="0" i="0" u="none" strike="noStrike" baseline="0">
              <a:solidFill>
                <a:sysClr val="windowText" lastClr="000000"/>
              </a:solidFill>
              <a:latin typeface="Aptos Narrow" panose="02110004020202020204"/>
            </a:endParaRPr>
          </a:p>
        </cx:txPr>
      </cx:axis>
      <cx:axis id="1">
        <cx:valScaling/>
        <cx:majorGridlines/>
        <cx:tickLabels/>
        <cx:txPr>
          <a:bodyPr spcFirstLastPara="1" vertOverflow="ellipsis" horzOverflow="overflow" wrap="square" lIns="0" tIns="0" rIns="0" bIns="0" anchor="ctr" anchorCtr="1"/>
          <a:lstStyle/>
          <a:p>
            <a:pPr algn="ctr" rtl="0">
              <a:defRPr>
                <a:solidFill>
                  <a:sysClr val="windowText" lastClr="000000"/>
                </a:solidFill>
              </a:defRPr>
            </a:pPr>
            <a:endParaRPr lang="en-GB" sz="900" b="0" i="0" u="none" strike="noStrike" baseline="0">
              <a:solidFill>
                <a:sysClr val="windowText" lastClr="000000"/>
              </a:solidFill>
              <a:latin typeface="Aptos Narrow" panose="02110004020202020204"/>
            </a:endParaRPr>
          </a:p>
        </cx:txPr>
      </cx:axis>
    </cx:plotArea>
  </cx:chart>
  <cx:spPr>
    <a:solidFill>
      <a:schemeClr val="bg1">
        <a:lumMod val="95000"/>
      </a:schemeClr>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0.98139</cdr:y>
    </cdr:to>
    <cdr:pic>
      <cdr:nvPicPr>
        <cdr:cNvPr id="2" name="chart">
          <a:extLst xmlns:a="http://schemas.openxmlformats.org/drawingml/2006/main">
            <a:ext uri="{FF2B5EF4-FFF2-40B4-BE49-F238E27FC236}">
              <a16:creationId xmlns:a16="http://schemas.microsoft.com/office/drawing/2014/main" id="{0BF8122B-ACE8-6BCC-7F15-A819F6E1733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181600" cy="427037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FB7C9-BAD6-4477-854B-4499A130540E}" type="datetimeFigureOut">
              <a:rPr lang="en-ZA" smtClean="0"/>
              <a:t>2025/07/23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C39CA-B189-4C9B-822F-1CF689AE7A42}" type="slidenum">
              <a:rPr lang="en-ZA" smtClean="0"/>
              <a:t>‹#›</a:t>
            </a:fld>
            <a:endParaRPr lang="en-ZA"/>
          </a:p>
        </p:txBody>
      </p:sp>
    </p:spTree>
    <p:extLst>
      <p:ext uri="{BB962C8B-B14F-4D97-AF65-F5344CB8AC3E}">
        <p14:creationId xmlns:p14="http://schemas.microsoft.com/office/powerpoint/2010/main" val="3988756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B23C486C-CA2F-4597-895A-2E84F6E9A9F8}" type="slidenum">
              <a:rPr lang="en-ZA" smtClean="0"/>
              <a:t>1</a:t>
            </a:fld>
            <a:endParaRPr lang="en-ZA"/>
          </a:p>
        </p:txBody>
      </p:sp>
    </p:spTree>
    <p:extLst>
      <p:ext uri="{BB962C8B-B14F-4D97-AF65-F5344CB8AC3E}">
        <p14:creationId xmlns:p14="http://schemas.microsoft.com/office/powerpoint/2010/main" val="99803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BAC1F-E9C6-806F-7677-384C73DB3B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3E2C6-E869-3779-33A1-C71A506A86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F1E2A7-49F6-3356-83F9-B121674D3B71}"/>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BFD66AFC-8C2B-AEE4-870B-97402B567B07}"/>
              </a:ext>
            </a:extLst>
          </p:cNvPr>
          <p:cNvSpPr>
            <a:spLocks noGrp="1"/>
          </p:cNvSpPr>
          <p:nvPr>
            <p:ph type="sldNum" sz="quarter" idx="5"/>
          </p:nvPr>
        </p:nvSpPr>
        <p:spPr/>
        <p:txBody>
          <a:bodyPr/>
          <a:lstStyle/>
          <a:p>
            <a:fld id="{B23C486C-CA2F-4597-895A-2E84F6E9A9F8}" type="slidenum">
              <a:rPr lang="en-ZA" smtClean="0"/>
              <a:t>10</a:t>
            </a:fld>
            <a:endParaRPr lang="en-ZA"/>
          </a:p>
        </p:txBody>
      </p:sp>
    </p:spTree>
    <p:extLst>
      <p:ext uri="{BB962C8B-B14F-4D97-AF65-F5344CB8AC3E}">
        <p14:creationId xmlns:p14="http://schemas.microsoft.com/office/powerpoint/2010/main" val="19871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03BAC-0CBE-FBAF-CD79-DDE295B36D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BB3FA-183B-4046-3984-96DE4004BE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794F09-766D-00F0-260E-761A5AD8FF9B}"/>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16F46171-FD03-F75D-3C63-F7387BEDD630}"/>
              </a:ext>
            </a:extLst>
          </p:cNvPr>
          <p:cNvSpPr>
            <a:spLocks noGrp="1"/>
          </p:cNvSpPr>
          <p:nvPr>
            <p:ph type="sldNum" sz="quarter" idx="5"/>
          </p:nvPr>
        </p:nvSpPr>
        <p:spPr/>
        <p:txBody>
          <a:bodyPr/>
          <a:lstStyle/>
          <a:p>
            <a:fld id="{B23C486C-CA2F-4597-895A-2E84F6E9A9F8}" type="slidenum">
              <a:rPr lang="en-ZA" smtClean="0"/>
              <a:t>11</a:t>
            </a:fld>
            <a:endParaRPr lang="en-ZA"/>
          </a:p>
        </p:txBody>
      </p:sp>
    </p:spTree>
    <p:extLst>
      <p:ext uri="{BB962C8B-B14F-4D97-AF65-F5344CB8AC3E}">
        <p14:creationId xmlns:p14="http://schemas.microsoft.com/office/powerpoint/2010/main" val="3603463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FB75D-C1F9-C0A7-0681-679EFABA7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F329E-6D4B-A01E-1157-44BBEA520A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6519B-D6DF-6162-9528-05E811BFDBD0}"/>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8845B08A-1670-9432-34D8-449A40F45DBE}"/>
              </a:ext>
            </a:extLst>
          </p:cNvPr>
          <p:cNvSpPr>
            <a:spLocks noGrp="1"/>
          </p:cNvSpPr>
          <p:nvPr>
            <p:ph type="sldNum" sz="quarter" idx="5"/>
          </p:nvPr>
        </p:nvSpPr>
        <p:spPr/>
        <p:txBody>
          <a:bodyPr/>
          <a:lstStyle/>
          <a:p>
            <a:fld id="{B23C486C-CA2F-4597-895A-2E84F6E9A9F8}" type="slidenum">
              <a:rPr lang="en-ZA" smtClean="0"/>
              <a:t>12</a:t>
            </a:fld>
            <a:endParaRPr lang="en-ZA"/>
          </a:p>
        </p:txBody>
      </p:sp>
    </p:spTree>
    <p:extLst>
      <p:ext uri="{BB962C8B-B14F-4D97-AF65-F5344CB8AC3E}">
        <p14:creationId xmlns:p14="http://schemas.microsoft.com/office/powerpoint/2010/main" val="611111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17651-17D7-1D85-96E6-E9118F482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0F83E8-CD0A-679B-D3F7-A75B717D45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65361B-E011-9B45-EC88-734C19ED6454}"/>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14C54BC3-13CA-9CC9-EF60-94FBB91DB2DA}"/>
              </a:ext>
            </a:extLst>
          </p:cNvPr>
          <p:cNvSpPr>
            <a:spLocks noGrp="1"/>
          </p:cNvSpPr>
          <p:nvPr>
            <p:ph type="sldNum" sz="quarter" idx="5"/>
          </p:nvPr>
        </p:nvSpPr>
        <p:spPr/>
        <p:txBody>
          <a:bodyPr/>
          <a:lstStyle/>
          <a:p>
            <a:fld id="{B23C486C-CA2F-4597-895A-2E84F6E9A9F8}" type="slidenum">
              <a:rPr lang="en-ZA" smtClean="0"/>
              <a:t>13</a:t>
            </a:fld>
            <a:endParaRPr lang="en-ZA"/>
          </a:p>
        </p:txBody>
      </p:sp>
    </p:spTree>
    <p:extLst>
      <p:ext uri="{BB962C8B-B14F-4D97-AF65-F5344CB8AC3E}">
        <p14:creationId xmlns:p14="http://schemas.microsoft.com/office/powerpoint/2010/main" val="91331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6EB89-E832-2268-BDC9-7284935A8F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E7A6BC-04A3-50EC-3AE2-FA7AC2FD4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A4AF6-B47D-8B6B-9D11-3186A87A43EB}"/>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730A7A53-50B8-21AC-19DE-4B294D95F72E}"/>
              </a:ext>
            </a:extLst>
          </p:cNvPr>
          <p:cNvSpPr>
            <a:spLocks noGrp="1"/>
          </p:cNvSpPr>
          <p:nvPr>
            <p:ph type="sldNum" sz="quarter" idx="5"/>
          </p:nvPr>
        </p:nvSpPr>
        <p:spPr/>
        <p:txBody>
          <a:bodyPr/>
          <a:lstStyle/>
          <a:p>
            <a:fld id="{B23C486C-CA2F-4597-895A-2E84F6E9A9F8}" type="slidenum">
              <a:rPr lang="en-ZA" smtClean="0"/>
              <a:t>2</a:t>
            </a:fld>
            <a:endParaRPr lang="en-ZA"/>
          </a:p>
        </p:txBody>
      </p:sp>
    </p:spTree>
    <p:extLst>
      <p:ext uri="{BB962C8B-B14F-4D97-AF65-F5344CB8AC3E}">
        <p14:creationId xmlns:p14="http://schemas.microsoft.com/office/powerpoint/2010/main" val="14147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176A7-6497-A297-CCD7-108496D0D8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9EA1C-4BEE-E637-35E4-DA5F0BA9F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9172E-8455-4B79-B8E7-9926781E45AF}"/>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E692D9FC-33D3-DB2D-CAAE-CBE45AB001AB}"/>
              </a:ext>
            </a:extLst>
          </p:cNvPr>
          <p:cNvSpPr>
            <a:spLocks noGrp="1"/>
          </p:cNvSpPr>
          <p:nvPr>
            <p:ph type="sldNum" sz="quarter" idx="5"/>
          </p:nvPr>
        </p:nvSpPr>
        <p:spPr/>
        <p:txBody>
          <a:bodyPr/>
          <a:lstStyle/>
          <a:p>
            <a:fld id="{B23C486C-CA2F-4597-895A-2E84F6E9A9F8}" type="slidenum">
              <a:rPr lang="en-ZA" smtClean="0"/>
              <a:t>3</a:t>
            </a:fld>
            <a:endParaRPr lang="en-ZA"/>
          </a:p>
        </p:txBody>
      </p:sp>
    </p:spTree>
    <p:extLst>
      <p:ext uri="{BB962C8B-B14F-4D97-AF65-F5344CB8AC3E}">
        <p14:creationId xmlns:p14="http://schemas.microsoft.com/office/powerpoint/2010/main" val="103856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D69DC-432B-8C70-125A-7C403022F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5F4B0A-30A9-D7DA-2A59-46D2319052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50BCD-39C6-5707-3EDD-0F533A8E7A57}"/>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A3555B8F-9F76-8BFD-AD3A-E9F4CBB8182B}"/>
              </a:ext>
            </a:extLst>
          </p:cNvPr>
          <p:cNvSpPr>
            <a:spLocks noGrp="1"/>
          </p:cNvSpPr>
          <p:nvPr>
            <p:ph type="sldNum" sz="quarter" idx="5"/>
          </p:nvPr>
        </p:nvSpPr>
        <p:spPr/>
        <p:txBody>
          <a:bodyPr/>
          <a:lstStyle/>
          <a:p>
            <a:fld id="{B23C486C-CA2F-4597-895A-2E84F6E9A9F8}" type="slidenum">
              <a:rPr lang="en-ZA" smtClean="0"/>
              <a:t>4</a:t>
            </a:fld>
            <a:endParaRPr lang="en-ZA"/>
          </a:p>
        </p:txBody>
      </p:sp>
    </p:spTree>
    <p:extLst>
      <p:ext uri="{BB962C8B-B14F-4D97-AF65-F5344CB8AC3E}">
        <p14:creationId xmlns:p14="http://schemas.microsoft.com/office/powerpoint/2010/main" val="129630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B1D84-787D-0436-0D9C-C047C1B30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0C38F6-DF36-7D14-8770-1269CDB85E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71399-129E-9E3F-9FAB-546207A565BF}"/>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63C9F35A-9955-4388-8D1E-D23DD3CD6F23}"/>
              </a:ext>
            </a:extLst>
          </p:cNvPr>
          <p:cNvSpPr>
            <a:spLocks noGrp="1"/>
          </p:cNvSpPr>
          <p:nvPr>
            <p:ph type="sldNum" sz="quarter" idx="5"/>
          </p:nvPr>
        </p:nvSpPr>
        <p:spPr/>
        <p:txBody>
          <a:bodyPr/>
          <a:lstStyle/>
          <a:p>
            <a:fld id="{B23C486C-CA2F-4597-895A-2E84F6E9A9F8}" type="slidenum">
              <a:rPr lang="en-ZA" smtClean="0"/>
              <a:t>5</a:t>
            </a:fld>
            <a:endParaRPr lang="en-ZA"/>
          </a:p>
        </p:txBody>
      </p:sp>
    </p:spTree>
    <p:extLst>
      <p:ext uri="{BB962C8B-B14F-4D97-AF65-F5344CB8AC3E}">
        <p14:creationId xmlns:p14="http://schemas.microsoft.com/office/powerpoint/2010/main" val="144432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A068C-BF19-EE9C-0764-86500E911E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AB8BC-F1A5-FAE1-2843-9921CA3EB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B2F312-2B94-B873-3FFF-045B89E5176E}"/>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86B8258E-1810-4053-E4B7-DF69BE523EBC}"/>
              </a:ext>
            </a:extLst>
          </p:cNvPr>
          <p:cNvSpPr>
            <a:spLocks noGrp="1"/>
          </p:cNvSpPr>
          <p:nvPr>
            <p:ph type="sldNum" sz="quarter" idx="5"/>
          </p:nvPr>
        </p:nvSpPr>
        <p:spPr/>
        <p:txBody>
          <a:bodyPr/>
          <a:lstStyle/>
          <a:p>
            <a:fld id="{B23C486C-CA2F-4597-895A-2E84F6E9A9F8}" type="slidenum">
              <a:rPr lang="en-ZA" smtClean="0"/>
              <a:t>6</a:t>
            </a:fld>
            <a:endParaRPr lang="en-ZA"/>
          </a:p>
        </p:txBody>
      </p:sp>
    </p:spTree>
    <p:extLst>
      <p:ext uri="{BB962C8B-B14F-4D97-AF65-F5344CB8AC3E}">
        <p14:creationId xmlns:p14="http://schemas.microsoft.com/office/powerpoint/2010/main" val="234215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648EC-625C-F630-D5F6-49D6A5120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4F7742-3ACE-9DF0-AE54-58CCFB3DE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32F479-99D1-B9FC-F3AF-84BDC769C3E5}"/>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DCCD8518-7E65-5FC2-AE16-68E323A2A9D7}"/>
              </a:ext>
            </a:extLst>
          </p:cNvPr>
          <p:cNvSpPr>
            <a:spLocks noGrp="1"/>
          </p:cNvSpPr>
          <p:nvPr>
            <p:ph type="sldNum" sz="quarter" idx="5"/>
          </p:nvPr>
        </p:nvSpPr>
        <p:spPr/>
        <p:txBody>
          <a:bodyPr/>
          <a:lstStyle/>
          <a:p>
            <a:fld id="{B23C486C-CA2F-4597-895A-2E84F6E9A9F8}" type="slidenum">
              <a:rPr lang="en-ZA" smtClean="0"/>
              <a:t>7</a:t>
            </a:fld>
            <a:endParaRPr lang="en-ZA"/>
          </a:p>
        </p:txBody>
      </p:sp>
    </p:spTree>
    <p:extLst>
      <p:ext uri="{BB962C8B-B14F-4D97-AF65-F5344CB8AC3E}">
        <p14:creationId xmlns:p14="http://schemas.microsoft.com/office/powerpoint/2010/main" val="204435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921D0-6ED9-B824-3002-D3D902F0F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201D5-72C4-6135-77E3-D8CB186961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9B72C-BBB7-89D6-CEC4-551DC0A09663}"/>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4B5D3663-91D3-7071-F020-A640215947C8}"/>
              </a:ext>
            </a:extLst>
          </p:cNvPr>
          <p:cNvSpPr>
            <a:spLocks noGrp="1"/>
          </p:cNvSpPr>
          <p:nvPr>
            <p:ph type="sldNum" sz="quarter" idx="5"/>
          </p:nvPr>
        </p:nvSpPr>
        <p:spPr/>
        <p:txBody>
          <a:bodyPr/>
          <a:lstStyle/>
          <a:p>
            <a:fld id="{B23C486C-CA2F-4597-895A-2E84F6E9A9F8}" type="slidenum">
              <a:rPr lang="en-ZA" smtClean="0"/>
              <a:t>8</a:t>
            </a:fld>
            <a:endParaRPr lang="en-ZA"/>
          </a:p>
        </p:txBody>
      </p:sp>
    </p:spTree>
    <p:extLst>
      <p:ext uri="{BB962C8B-B14F-4D97-AF65-F5344CB8AC3E}">
        <p14:creationId xmlns:p14="http://schemas.microsoft.com/office/powerpoint/2010/main" val="922214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63C2-35EA-F1EE-DE8E-5AC7134C83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65FEE-CEED-D52E-94C4-A4C811C7EF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84AD-5A33-A806-C0F5-322307CD6374}"/>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1370686F-0288-4DAC-0766-1A91A523E9F2}"/>
              </a:ext>
            </a:extLst>
          </p:cNvPr>
          <p:cNvSpPr>
            <a:spLocks noGrp="1"/>
          </p:cNvSpPr>
          <p:nvPr>
            <p:ph type="sldNum" sz="quarter" idx="5"/>
          </p:nvPr>
        </p:nvSpPr>
        <p:spPr/>
        <p:txBody>
          <a:bodyPr/>
          <a:lstStyle/>
          <a:p>
            <a:fld id="{B23C486C-CA2F-4597-895A-2E84F6E9A9F8}" type="slidenum">
              <a:rPr lang="en-ZA" smtClean="0"/>
              <a:t>9</a:t>
            </a:fld>
            <a:endParaRPr lang="en-ZA"/>
          </a:p>
        </p:txBody>
      </p:sp>
    </p:spTree>
    <p:extLst>
      <p:ext uri="{BB962C8B-B14F-4D97-AF65-F5344CB8AC3E}">
        <p14:creationId xmlns:p14="http://schemas.microsoft.com/office/powerpoint/2010/main" val="209413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C7412-D069-FD4C-2146-0765700800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81BDC450-5905-3A20-195D-E8FE2446C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DEBCCBDD-2637-CD5B-C025-53376680183A}"/>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7661D7B3-959A-D411-055E-69BAB0C12D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B049B07-1138-63D0-1A55-9FAE8CA3DC47}"/>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197019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4CF2-C881-2B83-2459-4511C411DD7F}"/>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88DFAC66-5432-88A4-CA90-07E5A6F9B89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8918ACE9-F46D-61D0-22B7-E2E310195AA4}"/>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73A88DD6-F0FC-7D0A-4610-85B7491E336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3A1048F-C189-B00E-A341-9692B4222186}"/>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278961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1EE10-BACE-CF05-7B9F-03CD6718316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DFD813EC-8B7A-A81D-2AFE-14F7E13128A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AF52A497-71DB-17D7-6A33-51559CA08750}"/>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BA395224-EBC3-0C8F-4124-380A55CA0FE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90BF6B-7BEA-FB35-9B23-C6795AF5A39F}"/>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414806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BB32-8B93-F1B0-88C9-4ACFA551CB44}"/>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B4EEA66E-3AE0-7B1D-84F8-DF96B1502F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9C15BAC4-F8C9-905B-3448-2D172AADF2F1}"/>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0CF58EFC-0510-553B-DB4C-39BEEDAE7A4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2C07040-82D4-DED2-B979-B073656CA0C0}"/>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37480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4C0A-7E13-A69A-C2BA-3192F55FAD5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706E9430-1063-0E4B-AFB9-540A8C342B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89C29E-83F8-86F0-E973-92D3A90375D9}"/>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D4FD056F-0B40-B7B3-3CA5-62DDCE70E3D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B3849E5-B51E-D91E-AA1E-B8F2DA788049}"/>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353960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8702-7EBB-0BE6-A246-BE9AA46C293B}"/>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0CB8023B-34CB-B2A6-AB36-DF6333078D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95DAAEF3-5C51-5FED-8C95-F49BC0665F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713D9223-9487-7D89-0408-08365F1D6206}"/>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6" name="Footer Placeholder 5">
            <a:extLst>
              <a:ext uri="{FF2B5EF4-FFF2-40B4-BE49-F238E27FC236}">
                <a16:creationId xmlns:a16="http://schemas.microsoft.com/office/drawing/2014/main" id="{35B40CA0-9228-1677-A36D-5ECEBFFDB3A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0A3B5F8-8B16-E599-74C4-5FFAC8A981DE}"/>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74646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E347-C48B-D86E-462B-072DD02460F4}"/>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AFF23BAE-7462-E27A-58AD-782FAA464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E2381C-FA62-BA31-5C83-7E16D351344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25FF7F26-49F5-4CC3-F858-19A2BA64F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CE45AC-7788-192D-D528-C12F514A14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58BF64AB-5681-1D8A-653C-5C82D35A23A5}"/>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8" name="Footer Placeholder 7">
            <a:extLst>
              <a:ext uri="{FF2B5EF4-FFF2-40B4-BE49-F238E27FC236}">
                <a16:creationId xmlns:a16="http://schemas.microsoft.com/office/drawing/2014/main" id="{557A7D7E-2060-6682-D3A6-70A3BD34102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303A9BA-0553-9A6E-0F9F-05EBA5546458}"/>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370025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15262-5EDF-960F-7847-1CABFBB87AD0}"/>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90BED56D-E5EF-C57E-B5A7-11388169B1D4}"/>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4" name="Footer Placeholder 3">
            <a:extLst>
              <a:ext uri="{FF2B5EF4-FFF2-40B4-BE49-F238E27FC236}">
                <a16:creationId xmlns:a16="http://schemas.microsoft.com/office/drawing/2014/main" id="{30E94F63-9839-23BD-B817-42563876D0BF}"/>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E88A2575-A897-5EDF-5763-991F47F1A22B}"/>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5307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EBCD2-45B8-74C2-DA17-766CE83E8CC9}"/>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3" name="Footer Placeholder 2">
            <a:extLst>
              <a:ext uri="{FF2B5EF4-FFF2-40B4-BE49-F238E27FC236}">
                <a16:creationId xmlns:a16="http://schemas.microsoft.com/office/drawing/2014/main" id="{04726292-17B3-1B2A-2B01-A4FC00BD626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F65AD525-43D3-7B6D-DA87-2D618FC95D6D}"/>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1100364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4658-3A0C-5320-0AAD-126EF77D5A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8F0F0BE2-3C43-E824-6AD9-7C24A3546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C1CB39B7-7A01-2D09-483D-43B8AE787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D71296-F840-BF24-621C-681416101126}"/>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6" name="Footer Placeholder 5">
            <a:extLst>
              <a:ext uri="{FF2B5EF4-FFF2-40B4-BE49-F238E27FC236}">
                <a16:creationId xmlns:a16="http://schemas.microsoft.com/office/drawing/2014/main" id="{79127FA4-6F7E-9296-9925-0B77D6CD829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4F7B88E-C86E-9645-CE6D-A03F5D7CDD37}"/>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115222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E13F-B7DD-6F72-BCAE-A1C4791F00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73330366-2CAE-D1EA-816B-4C0636E82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DC3EA7D3-DB6E-B987-0EC6-90851647F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489A31-D0EA-D0A8-7F5D-874FEA2265CE}"/>
              </a:ext>
            </a:extLst>
          </p:cNvPr>
          <p:cNvSpPr>
            <a:spLocks noGrp="1"/>
          </p:cNvSpPr>
          <p:nvPr>
            <p:ph type="dt" sz="half" idx="10"/>
          </p:nvPr>
        </p:nvSpPr>
        <p:spPr/>
        <p:txBody>
          <a:bodyPr/>
          <a:lstStyle/>
          <a:p>
            <a:fld id="{0DE2B8F2-9AC8-40B9-A98A-823D13D75A8E}" type="datetimeFigureOut">
              <a:rPr lang="en-ZA" smtClean="0"/>
              <a:t>2025/07/23</a:t>
            </a:fld>
            <a:endParaRPr lang="en-ZA"/>
          </a:p>
        </p:txBody>
      </p:sp>
      <p:sp>
        <p:nvSpPr>
          <p:cNvPr id="6" name="Footer Placeholder 5">
            <a:extLst>
              <a:ext uri="{FF2B5EF4-FFF2-40B4-BE49-F238E27FC236}">
                <a16:creationId xmlns:a16="http://schemas.microsoft.com/office/drawing/2014/main" id="{623DFA9E-95C3-4017-BE22-F2CA308E5A6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CE0BE66-7E7F-E1E3-B95D-CE4BE74825AA}"/>
              </a:ext>
            </a:extLst>
          </p:cNvPr>
          <p:cNvSpPr>
            <a:spLocks noGrp="1"/>
          </p:cNvSpPr>
          <p:nvPr>
            <p:ph type="sldNum" sz="quarter" idx="12"/>
          </p:nvPr>
        </p:nvSpPr>
        <p:spPr/>
        <p:txBody>
          <a:bodyPr/>
          <a:lstStyle/>
          <a:p>
            <a:fld id="{41D43E7F-862E-4B3B-B706-BD81AFFFD1BC}" type="slidenum">
              <a:rPr lang="en-ZA" smtClean="0"/>
              <a:t>‹#›</a:t>
            </a:fld>
            <a:endParaRPr lang="en-ZA"/>
          </a:p>
        </p:txBody>
      </p:sp>
    </p:spTree>
    <p:extLst>
      <p:ext uri="{BB962C8B-B14F-4D97-AF65-F5344CB8AC3E}">
        <p14:creationId xmlns:p14="http://schemas.microsoft.com/office/powerpoint/2010/main" val="247920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846040-31F7-90DA-74F4-31DBD5AD6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9DA91D5C-85C0-5B9F-8C20-5DADE9F6C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39849178-EFE9-6833-6679-17A39CF0FF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E2B8F2-9AC8-40B9-A98A-823D13D75A8E}" type="datetimeFigureOut">
              <a:rPr lang="en-ZA" smtClean="0"/>
              <a:t>2025/07/23</a:t>
            </a:fld>
            <a:endParaRPr lang="en-ZA"/>
          </a:p>
        </p:txBody>
      </p:sp>
      <p:sp>
        <p:nvSpPr>
          <p:cNvPr id="5" name="Footer Placeholder 4">
            <a:extLst>
              <a:ext uri="{FF2B5EF4-FFF2-40B4-BE49-F238E27FC236}">
                <a16:creationId xmlns:a16="http://schemas.microsoft.com/office/drawing/2014/main" id="{88F6A6F0-459F-7D38-A3DB-CA13D179B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8190AD09-BDE5-CABE-7842-41B8D2F88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D43E7F-862E-4B3B-B706-BD81AFFFD1BC}" type="slidenum">
              <a:rPr lang="en-ZA" smtClean="0"/>
              <a:t>‹#›</a:t>
            </a:fld>
            <a:endParaRPr lang="en-ZA"/>
          </a:p>
        </p:txBody>
      </p:sp>
    </p:spTree>
    <p:extLst>
      <p:ext uri="{BB962C8B-B14F-4D97-AF65-F5344CB8AC3E}">
        <p14:creationId xmlns:p14="http://schemas.microsoft.com/office/powerpoint/2010/main" val="3473038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libreshot.com/inside-shopping-mall/"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png"/><Relationship Id="rId4" Type="http://schemas.microsoft.com/office/2014/relationships/chartEx" Target="../charts/chartEx1.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BE46B-58F9-45E3-90E4-FC7C72CD1C1B}"/>
              </a:ext>
            </a:extLst>
          </p:cNvPr>
          <p:cNvSpPr>
            <a:spLocks noGrp="1"/>
          </p:cNvSpPr>
          <p:nvPr>
            <p:ph type="title"/>
          </p:nvPr>
        </p:nvSpPr>
        <p:spPr>
          <a:xfrm>
            <a:off x="446315" y="670560"/>
            <a:ext cx="5649685" cy="1201784"/>
          </a:xfrm>
        </p:spPr>
        <p:txBody>
          <a:bodyPr vert="horz" lIns="91440" tIns="45720" rIns="91440" bIns="45720" rtlCol="0" anchor="t">
            <a:normAutofit fontScale="90000"/>
          </a:bodyPr>
          <a:lstStyle/>
          <a:p>
            <a:r>
              <a:rPr lang="en-GB" b="1" dirty="0"/>
              <a:t>The Shift in Spend: Key Shopping Behaviours</a:t>
            </a:r>
            <a:endParaRPr lang="en-US" b="1" dirty="0"/>
          </a:p>
        </p:txBody>
      </p:sp>
      <p:pic>
        <p:nvPicPr>
          <p:cNvPr id="5" name="Content Placeholder 4">
            <a:extLst>
              <a:ext uri="{FF2B5EF4-FFF2-40B4-BE49-F238E27FC236}">
                <a16:creationId xmlns:a16="http://schemas.microsoft.com/office/drawing/2014/main" id="{78EFF39F-8AA0-4A16-AD1F-E04C38FC7A8E}"/>
              </a:ext>
            </a:extLst>
          </p:cNvPr>
          <p:cNvPicPr>
            <a:picLocks noGrp="1" noChangeAspect="1"/>
          </p:cNvPicPr>
          <p:nvPr>
            <p:ph sz="half"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9196" b="9196"/>
          <a:stretch/>
        </p:blipFill>
        <p:spPr>
          <a:xfrm>
            <a:off x="0" y="1981200"/>
            <a:ext cx="6787183" cy="4876801"/>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Content Placeholder 3">
            <a:extLst>
              <a:ext uri="{FF2B5EF4-FFF2-40B4-BE49-F238E27FC236}">
                <a16:creationId xmlns:a16="http://schemas.microsoft.com/office/drawing/2014/main" id="{A9E3355B-1C6D-9953-4262-5AC773C0EEE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77743" y="670559"/>
            <a:ext cx="4375043" cy="5392784"/>
          </a:xfrm>
        </p:spPr>
        <p:txBody>
          <a:bodyPr>
            <a:normAutofit/>
          </a:bodyPr>
          <a:lstStyle/>
          <a:p>
            <a:pPr marL="0" indent="0">
              <a:spcBef>
                <a:spcPts val="2500"/>
              </a:spcBef>
              <a:buNone/>
            </a:pPr>
            <a:r>
              <a:rPr lang="en-GB" sz="1800" dirty="0">
                <a:latin typeface="Aptos Narrow" panose="020B0004020202020204" pitchFamily="34" charset="0"/>
              </a:rPr>
              <a:t>This presentation highlights key shopping trends based on customer purchase behaviour and demographics. It includes insights on total sales by category, average product ratings by gender, and the top 5 most purchased items. We explore subscription conversion by age, seasonal discount patterns, and preferred shipping methods. The data also reveals return rates, frequency of purchases by customer type, payment method popularity, and promo code usage by gender. Lastly, we look at seasonal sales trends to uncover peak shopping periods. These findings aim to support smarter business decisions across marketing, sales, and customer engagement strategies.</a:t>
            </a:r>
            <a:endParaRPr lang="en-ZA" sz="1800" dirty="0">
              <a:latin typeface="Aptos Narrow" panose="020B0004020202020204" pitchFamily="34" charset="0"/>
            </a:endParaRPr>
          </a:p>
        </p:txBody>
      </p:sp>
    </p:spTree>
    <p:extLst>
      <p:ext uri="{BB962C8B-B14F-4D97-AF65-F5344CB8AC3E}">
        <p14:creationId xmlns:p14="http://schemas.microsoft.com/office/powerpoint/2010/main" val="30101979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8BB9CC-7580-2CAD-3BB2-96CAA602C00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A7A729-5165-812B-CFB8-828763AB2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F7C86B-4E4A-AD5B-3172-9E55FBEBC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00141-A3C8-0A55-6A8B-F3BA18D222A1}"/>
              </a:ext>
            </a:extLst>
          </p:cNvPr>
          <p:cNvSpPr>
            <a:spLocks noGrp="1"/>
          </p:cNvSpPr>
          <p:nvPr>
            <p:ph type="title"/>
          </p:nvPr>
        </p:nvSpPr>
        <p:spPr>
          <a:xfrm>
            <a:off x="4435616" y="670555"/>
            <a:ext cx="3706898" cy="474030"/>
          </a:xfrm>
        </p:spPr>
        <p:txBody>
          <a:bodyPr vert="horz" lIns="91440" tIns="45720" rIns="91440" bIns="45720" rtlCol="0" anchor="t">
            <a:normAutofit/>
          </a:bodyPr>
          <a:lstStyle/>
          <a:p>
            <a:r>
              <a:rPr lang="en-GB" sz="2400" b="1" dirty="0">
                <a:latin typeface="Aptos Narrow" panose="020B0004020202020204" pitchFamily="34" charset="0"/>
              </a:rPr>
              <a:t>Payment Method Popularity</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E700A4EC-9DD0-16AA-71E8-630B7262A7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Among the payment methods, PayPal stands out as the most popular choice among customers, reflecting its convenience and widespread acceptance. In contrast, Bank Transfer is the least used payment option, suggesting that customers may prefer faster or more user-friendly methods over traditional bank payments. This insight highlights the importance of offering diverse and seamless payment options to cater to customer preferences</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FF9FE9A1-D9C3-4575-9E39-213DC0CA4A56}"/>
              </a:ext>
            </a:extLst>
          </p:cNvPr>
          <p:cNvGraphicFramePr>
            <a:graphicFrameLocks noGrp="1"/>
          </p:cNvGraphicFramePr>
          <p:nvPr>
            <p:ph sz="half" idx="1"/>
            <p:extLst>
              <p:ext uri="{D42A27DB-BD31-4B8C-83A1-F6EECF244321}">
                <p14:modId xmlns:p14="http://schemas.microsoft.com/office/powerpoint/2010/main" val="2806076721"/>
              </p:ext>
            </p:extLst>
          </p:nvPr>
        </p:nvGraphicFramePr>
        <p:xfrm>
          <a:off x="838200" y="1825625"/>
          <a:ext cx="5257800" cy="43513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1CF1D66-B2AC-48ED-3B8C-962A03D97726}"/>
              </a:ext>
            </a:extLst>
          </p:cNvPr>
          <p:cNvGraphicFramePr>
            <a:graphicFrameLocks/>
          </p:cNvGraphicFramePr>
          <p:nvPr>
            <p:extLst>
              <p:ext uri="{D42A27DB-BD31-4B8C-83A1-F6EECF244321}">
                <p14:modId xmlns:p14="http://schemas.microsoft.com/office/powerpoint/2010/main" val="529302048"/>
              </p:ext>
            </p:extLst>
          </p:nvPr>
        </p:nvGraphicFramePr>
        <p:xfrm>
          <a:off x="832697" y="1815140"/>
          <a:ext cx="5257800" cy="43513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293256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CE770-C2D5-1669-56DE-BB66EDA8DFF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3CD9CC2-D48F-64DB-9C2B-E0C3F47C2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8EDB00-D3F5-3662-9400-D7D063BBF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C1C35-92DB-6D23-F554-C3570119A729}"/>
              </a:ext>
            </a:extLst>
          </p:cNvPr>
          <p:cNvSpPr>
            <a:spLocks noGrp="1"/>
          </p:cNvSpPr>
          <p:nvPr>
            <p:ph type="title"/>
          </p:nvPr>
        </p:nvSpPr>
        <p:spPr>
          <a:xfrm>
            <a:off x="4435616" y="670555"/>
            <a:ext cx="4164098" cy="474030"/>
          </a:xfrm>
        </p:spPr>
        <p:txBody>
          <a:bodyPr vert="horz" lIns="91440" tIns="45720" rIns="91440" bIns="45720" rtlCol="0" anchor="t">
            <a:normAutofit fontScale="90000"/>
          </a:bodyPr>
          <a:lstStyle/>
          <a:p>
            <a:r>
              <a:rPr lang="en-GB" sz="2400" b="1" dirty="0">
                <a:latin typeface="Aptos Narrow" panose="020B0004020202020204" pitchFamily="34" charset="0"/>
              </a:rPr>
              <a:t>Promo Code Usage Rate by Gender</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C53CB334-9220-4EA0-FDE5-1F3B09AAF53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The promo code usage data reveals a striking difference between genders: over 60% of male customers use promo codes, whereas female customers show virtually no usage at 0%. This significant disparity suggests that promotional offers may be more appealing or better targeted toward male shoppers, or that females may be less aware of or interested in using promo codes. Understanding the reasons behind this gap could help tailor marketing strategies to improve promo code engagement across all customer segments.</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2DCC8412-168F-3D84-8FD1-5025793A14AC}"/>
              </a:ext>
            </a:extLst>
          </p:cNvPr>
          <p:cNvGraphicFramePr>
            <a:graphicFrameLocks noGrp="1"/>
          </p:cNvGraphicFramePr>
          <p:nvPr>
            <p:ph sz="half" idx="1"/>
          </p:nvPr>
        </p:nvGraphicFramePr>
        <p:xfrm>
          <a:off x="838200" y="1825625"/>
          <a:ext cx="5257800" cy="43513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AEDB2E5-0B59-6E3B-84F1-23C6A92E748F}"/>
              </a:ext>
            </a:extLst>
          </p:cNvPr>
          <p:cNvGraphicFramePr>
            <a:graphicFrameLocks/>
          </p:cNvGraphicFramePr>
          <p:nvPr>
            <p:extLst>
              <p:ext uri="{D42A27DB-BD31-4B8C-83A1-F6EECF244321}">
                <p14:modId xmlns:p14="http://schemas.microsoft.com/office/powerpoint/2010/main" val="3714101657"/>
              </p:ext>
            </p:extLst>
          </p:nvPr>
        </p:nvGraphicFramePr>
        <p:xfrm>
          <a:off x="832697" y="1825623"/>
          <a:ext cx="5257800" cy="43513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154857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7BE897-0F85-536A-5982-64F6D67DEFFA}"/>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1FF6631-6233-B7F7-9B5F-914C9E077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0C03F0-41FC-7D9D-6EE5-7D2D22B27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1C83D2-9932-C3DB-5CDF-937F27D0B57E}"/>
              </a:ext>
            </a:extLst>
          </p:cNvPr>
          <p:cNvSpPr>
            <a:spLocks noGrp="1"/>
          </p:cNvSpPr>
          <p:nvPr>
            <p:ph type="title"/>
          </p:nvPr>
        </p:nvSpPr>
        <p:spPr>
          <a:xfrm>
            <a:off x="4435616" y="670555"/>
            <a:ext cx="3184384" cy="474030"/>
          </a:xfrm>
        </p:spPr>
        <p:txBody>
          <a:bodyPr vert="horz" lIns="91440" tIns="45720" rIns="91440" bIns="45720" rtlCol="0" anchor="t">
            <a:normAutofit/>
          </a:bodyPr>
          <a:lstStyle/>
          <a:p>
            <a:r>
              <a:rPr lang="en-GB" sz="2400" b="1" dirty="0">
                <a:latin typeface="Aptos Narrow" panose="020B0004020202020204" pitchFamily="34" charset="0"/>
              </a:rPr>
              <a:t>Sales Trend by Season</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0E108F3B-581C-FA84-C525-A79E8E825C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23194" y="1825623"/>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The total sales analysis by season shows that Fall generates the highest sales, despite offering fewer discounts, indicating strong customer demand during this period. Conversely, Summer records the lowest total sales, even though it featured the highest discount rates. This suggests that while summer promotions attract discount-driven purchases, they may not fully compensate for the lower overall sales volume compared to other seasons. Understanding these seasonal trends can help optimize pricing and marketing strategies throughout the year.</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6342FC95-3F99-65B9-37AE-4D4776E4AF0B}"/>
              </a:ext>
            </a:extLst>
          </p:cNvPr>
          <p:cNvGraphicFramePr>
            <a:graphicFrameLocks noGrp="1"/>
          </p:cNvGraphicFramePr>
          <p:nvPr>
            <p:ph sz="half" idx="1"/>
            <p:extLst>
              <p:ext uri="{D42A27DB-BD31-4B8C-83A1-F6EECF244321}">
                <p14:modId xmlns:p14="http://schemas.microsoft.com/office/powerpoint/2010/main" val="1373200991"/>
              </p:ext>
            </p:extLst>
          </p:nvPr>
        </p:nvGraphicFramePr>
        <p:xfrm>
          <a:off x="838200" y="1825625"/>
          <a:ext cx="5061858" cy="368254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cx1="http://schemas.microsoft.com/office/drawing/2015/9/8/chartex" Requires="cx1">
          <p:graphicFrame>
            <p:nvGraphicFramePr>
              <p:cNvPr id="6" name="Chart 5">
                <a:extLst>
                  <a:ext uri="{FF2B5EF4-FFF2-40B4-BE49-F238E27FC236}">
                    <a16:creationId xmlns:a16="http://schemas.microsoft.com/office/drawing/2014/main" id="{15106D35-3782-C6D1-D7D8-D94FD2FD8F88}"/>
                  </a:ext>
                </a:extLst>
              </p:cNvPr>
              <p:cNvGraphicFramePr/>
              <p:nvPr>
                <p:extLst>
                  <p:ext uri="{D42A27DB-BD31-4B8C-83A1-F6EECF244321}">
                    <p14:modId xmlns:p14="http://schemas.microsoft.com/office/powerpoint/2010/main" val="2419085958"/>
                  </p:ext>
                </p:extLst>
              </p:nvPr>
            </p:nvGraphicFramePr>
            <p:xfrm>
              <a:off x="832697" y="1825623"/>
              <a:ext cx="5067360" cy="3922034"/>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6" name="Chart 5">
                <a:extLst>
                  <a:ext uri="{FF2B5EF4-FFF2-40B4-BE49-F238E27FC236}">
                    <a16:creationId xmlns:a16="http://schemas.microsoft.com/office/drawing/2014/main" id="{15106D35-3782-C6D1-D7D8-D94FD2FD8F88}"/>
                  </a:ext>
                </a:extLst>
              </p:cNvPr>
              <p:cNvPicPr>
                <a:picLocks noGrp="1" noRot="1" noChangeAspect="1" noMove="1" noResize="1" noEditPoints="1" noAdjustHandles="1" noChangeArrowheads="1" noChangeShapeType="1"/>
              </p:cNvPicPr>
              <p:nvPr/>
            </p:nvPicPr>
            <p:blipFill>
              <a:blip r:embed="rId5"/>
              <a:stretch>
                <a:fillRect/>
              </a:stretch>
            </p:blipFill>
            <p:spPr>
              <a:xfrm>
                <a:off x="832697" y="1825623"/>
                <a:ext cx="5067360" cy="3922034"/>
              </a:xfrm>
              <a:prstGeom prst="rect">
                <a:avLst/>
              </a:prstGeom>
            </p:spPr>
          </p:pic>
        </mc:Fallback>
      </mc:AlternateContent>
    </p:spTree>
    <p:extLst>
      <p:ext uri="{BB962C8B-B14F-4D97-AF65-F5344CB8AC3E}">
        <p14:creationId xmlns:p14="http://schemas.microsoft.com/office/powerpoint/2010/main" val="106195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2F0697-6B72-DF07-68EF-3DB8E68C7FA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56B49A-AD8E-E6BE-0625-94EC0D3E03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BB98A1D-B18C-3DC3-1290-63B4E9172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812DE-0E27-356C-2A64-3269AC72B298}"/>
              </a:ext>
            </a:extLst>
          </p:cNvPr>
          <p:cNvSpPr>
            <a:spLocks noGrp="1"/>
          </p:cNvSpPr>
          <p:nvPr>
            <p:ph type="title"/>
          </p:nvPr>
        </p:nvSpPr>
        <p:spPr>
          <a:xfrm>
            <a:off x="3826015" y="712512"/>
            <a:ext cx="5061857" cy="474030"/>
          </a:xfrm>
        </p:spPr>
        <p:txBody>
          <a:bodyPr vert="horz" lIns="91440" tIns="45720" rIns="91440" bIns="45720" rtlCol="0" anchor="t">
            <a:normAutofit fontScale="90000"/>
          </a:bodyPr>
          <a:lstStyle/>
          <a:p>
            <a:r>
              <a:rPr lang="en-GB" sz="2400" b="1" dirty="0">
                <a:latin typeface="Aptos Narrow" panose="020B0004020202020204" pitchFamily="34" charset="0"/>
              </a:rPr>
              <a:t>Frequency purchase based on customers</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994359CF-E501-7E52-BBF9-8D7DF41C020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23193" y="1825623"/>
            <a:ext cx="4844263" cy="4498977"/>
          </a:xfrm>
        </p:spPr>
        <p:txBody>
          <a:bodyPr>
            <a:noAutofit/>
          </a:bodyPr>
          <a:lstStyle/>
          <a:p>
            <a:pPr marL="0" indent="0">
              <a:lnSpc>
                <a:spcPct val="100000"/>
              </a:lnSpc>
              <a:spcBef>
                <a:spcPts val="2500"/>
              </a:spcBef>
              <a:buNone/>
            </a:pPr>
            <a:r>
              <a:rPr lang="en-GB" sz="1800" dirty="0">
                <a:latin typeface="Aptos Narrow" panose="020B0004020202020204" pitchFamily="34" charset="0"/>
              </a:rPr>
              <a:t>The purchase frequency analysis reveals distinct buying patterns across customer types. Loyal customers tend to purchase more frequently, with intervals such as weekly, bi-weekly, and fortnightly being common, reflecting their strong ongoing engagement with the brand. Returning customers show a mix of frequencies, often shopping monthly, quarterly, or every three months, indicating a moderate but consistent purchasing behaviour. In contrast, new customers generally have less frequent purchases, often at annual or quarterly intervals, as they are still developing their relationship with the company. Understanding these frequency patterns helps tailor marketing and retention efforts to each customer segment more effectively. </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718787F9-CDB3-56FA-85B7-2CB860913D7F}"/>
              </a:ext>
            </a:extLst>
          </p:cNvPr>
          <p:cNvGraphicFramePr>
            <a:graphicFrameLocks noGrp="1"/>
          </p:cNvGraphicFramePr>
          <p:nvPr>
            <p:ph sz="half" idx="1"/>
          </p:nvPr>
        </p:nvGraphicFramePr>
        <p:xfrm>
          <a:off x="838200" y="1825625"/>
          <a:ext cx="5061858" cy="36825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B8B1A41B-F6C6-14E9-F0E2-C60D761D785D}"/>
              </a:ext>
            </a:extLst>
          </p:cNvPr>
          <p:cNvGraphicFramePr>
            <a:graphicFrameLocks/>
          </p:cNvGraphicFramePr>
          <p:nvPr>
            <p:extLst>
              <p:ext uri="{D42A27DB-BD31-4B8C-83A1-F6EECF244321}">
                <p14:modId xmlns:p14="http://schemas.microsoft.com/office/powerpoint/2010/main" val="3078054139"/>
              </p:ext>
            </p:extLst>
          </p:nvPr>
        </p:nvGraphicFramePr>
        <p:xfrm>
          <a:off x="832697" y="1825622"/>
          <a:ext cx="5491903" cy="423771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16356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E7812-78CA-CC3A-1252-48043C9DFC5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latin typeface="Aptos Narrow" panose="020B0004020202020204" pitchFamily="34" charset="0"/>
              </a:rPr>
              <a:t>Overall Insight</a:t>
            </a:r>
            <a:endParaRPr lang="en-ZA" sz="4000">
              <a:solidFill>
                <a:srgbClr val="FFFFFF"/>
              </a:solidFill>
              <a:latin typeface="Aptos Narrow" panose="020B0004020202020204" pitchFamily="34" charset="0"/>
            </a:endParaRPr>
          </a:p>
        </p:txBody>
      </p:sp>
      <p:sp>
        <p:nvSpPr>
          <p:cNvPr id="3" name="Content Placeholder 2">
            <a:extLst>
              <a:ext uri="{FF2B5EF4-FFF2-40B4-BE49-F238E27FC236}">
                <a16:creationId xmlns:a16="http://schemas.microsoft.com/office/drawing/2014/main" id="{C486CD70-38BE-1134-6E8F-EF188D9702C9}"/>
              </a:ext>
            </a:extLst>
          </p:cNvPr>
          <p:cNvSpPr>
            <a:spLocks noGrp="1"/>
          </p:cNvSpPr>
          <p:nvPr>
            <p:ph idx="1"/>
          </p:nvPr>
        </p:nvSpPr>
        <p:spPr>
          <a:xfrm>
            <a:off x="4810259" y="649480"/>
            <a:ext cx="6652398" cy="5871063"/>
          </a:xfrm>
        </p:spPr>
        <p:txBody>
          <a:bodyPr anchor="ctr">
            <a:normAutofit/>
          </a:bodyPr>
          <a:lstStyle/>
          <a:p>
            <a:pPr marL="0" indent="0">
              <a:buNone/>
            </a:pPr>
            <a:r>
              <a:rPr lang="en-GB" sz="1800" dirty="0"/>
              <a:t>In summary, the analysis of shopping behaviour reveals clear patterns in how customers interact with discounts, shipping options, payment methods, and purchasing frequency. Fall stands out as the highest-performing season in terms of total sales, while Summer highlights the limitations of heavy discounting. </a:t>
            </a:r>
          </a:p>
          <a:p>
            <a:pPr marL="0" indent="0">
              <a:buNone/>
            </a:pPr>
            <a:r>
              <a:rPr lang="en-GB" sz="1800" dirty="0"/>
              <a:t>Customer loyalty plays a key role in sales volume and frequency, and popular choices like Free Shipping and PayPal show that convenience remains a top priority for shoppers. The insights uncovered point to specific opportunities—such as expanding targeted promotions and improving seasonal strategies—that can drive both customer satisfaction and business growth.</a:t>
            </a:r>
          </a:p>
          <a:p>
            <a:pPr marL="0" indent="0">
              <a:buNone/>
            </a:pPr>
            <a:r>
              <a:rPr lang="en-GB" sz="1800" b="1" dirty="0"/>
              <a:t>Moving forward, leveraging these findings will be essential in shaping smarter, more data-driven decisions that align with evolving customer preferences.</a:t>
            </a:r>
            <a:endParaRPr lang="en-GB" sz="1800" dirty="0"/>
          </a:p>
        </p:txBody>
      </p:sp>
    </p:spTree>
    <p:extLst>
      <p:ext uri="{BB962C8B-B14F-4D97-AF65-F5344CB8AC3E}">
        <p14:creationId xmlns:p14="http://schemas.microsoft.com/office/powerpoint/2010/main" val="177190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E4F4A5-2B5E-B095-1896-1DCBE6B455E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AA3B25-3847-96A1-21BC-BFE430465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F1512AF-A780-46EB-FBE7-4AED31561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E8512B-DD70-2B1C-282C-20D9D53F3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AB5FE79-14A0-A064-AF6E-77C8A03FF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226A0D-8559-FD41-0161-1727D670B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D51CBC10-3C11-D3D6-718F-0DB42CEA6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89E9EAD-F248-2E50-085C-AB65FEA00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FDBC6D-B274-53E3-226C-7BE5EA50841A}"/>
              </a:ext>
            </a:extLst>
          </p:cNvPr>
          <p:cNvSpPr>
            <a:spLocks noGrp="1"/>
          </p:cNvSpPr>
          <p:nvPr>
            <p:ph type="title"/>
          </p:nvPr>
        </p:nvSpPr>
        <p:spPr>
          <a:xfrm>
            <a:off x="374483" y="2351625"/>
            <a:ext cx="3288849" cy="1415143"/>
          </a:xfrm>
        </p:spPr>
        <p:txBody>
          <a:bodyPr anchor="b">
            <a:normAutofit/>
          </a:bodyPr>
          <a:lstStyle/>
          <a:p>
            <a:pPr algn="r"/>
            <a:r>
              <a:rPr lang="en-GB" sz="4000" dirty="0">
                <a:solidFill>
                  <a:srgbClr val="FFFFFF"/>
                </a:solidFill>
                <a:latin typeface="Aptos Narrow" panose="020B0004020202020204" pitchFamily="34" charset="0"/>
              </a:rPr>
              <a:t>Suggestions</a:t>
            </a:r>
            <a:endParaRPr lang="en-ZA" sz="4000" dirty="0">
              <a:solidFill>
                <a:srgbClr val="FFFFFF"/>
              </a:solidFill>
              <a:latin typeface="Aptos Narrow" panose="020B0004020202020204" pitchFamily="34" charset="0"/>
            </a:endParaRPr>
          </a:p>
        </p:txBody>
      </p:sp>
      <p:sp>
        <p:nvSpPr>
          <p:cNvPr id="3" name="Content Placeholder 2">
            <a:extLst>
              <a:ext uri="{FF2B5EF4-FFF2-40B4-BE49-F238E27FC236}">
                <a16:creationId xmlns:a16="http://schemas.microsoft.com/office/drawing/2014/main" id="{B78ADE8D-63BC-8809-32A3-61FAF890B9EA}"/>
              </a:ext>
            </a:extLst>
          </p:cNvPr>
          <p:cNvSpPr>
            <a:spLocks noGrp="1"/>
          </p:cNvSpPr>
          <p:nvPr>
            <p:ph idx="1"/>
          </p:nvPr>
        </p:nvSpPr>
        <p:spPr>
          <a:xfrm>
            <a:off x="4275456" y="359229"/>
            <a:ext cx="7796801" cy="6379027"/>
          </a:xfrm>
        </p:spPr>
        <p:txBody>
          <a:bodyPr anchor="ctr">
            <a:noAutofit/>
          </a:bodyPr>
          <a:lstStyle/>
          <a:p>
            <a:pPr marL="0" indent="0">
              <a:buNone/>
            </a:pPr>
            <a:r>
              <a:rPr lang="en-GB" sz="1700" b="1" dirty="0">
                <a:latin typeface="Aptos Narrow" panose="020B0004020202020204" pitchFamily="34" charset="0"/>
              </a:rPr>
              <a:t>Enhance Free Shipping Offers- </a:t>
            </a:r>
            <a:r>
              <a:rPr lang="en-GB" sz="1700" dirty="0">
                <a:latin typeface="Aptos Narrow" panose="020B0004020202020204" pitchFamily="34" charset="0"/>
              </a:rPr>
              <a:t>Since</a:t>
            </a:r>
            <a:r>
              <a:rPr lang="en-GB" sz="1700" b="1" dirty="0">
                <a:latin typeface="Aptos Narrow" panose="020B0004020202020204" pitchFamily="34" charset="0"/>
              </a:rPr>
              <a:t> </a:t>
            </a:r>
            <a:r>
              <a:rPr lang="en-GB" sz="1700" dirty="0">
                <a:latin typeface="Aptos Narrow" panose="020B0004020202020204" pitchFamily="34" charset="0"/>
              </a:rPr>
              <a:t>free shipping is the most popular option, consider expanding free shipping thresholds or promotions to encourage higher order values and increase customer satisfaction.</a:t>
            </a:r>
          </a:p>
          <a:p>
            <a:pPr marL="0" indent="0">
              <a:buNone/>
            </a:pPr>
            <a:r>
              <a:rPr lang="en-GB" sz="1700" b="1" dirty="0">
                <a:latin typeface="Aptos Narrow" panose="020B0004020202020204" pitchFamily="34" charset="0"/>
              </a:rPr>
              <a:t>Target Promo Codes to Female Customers- </a:t>
            </a:r>
            <a:r>
              <a:rPr lang="en-GB" sz="1700" dirty="0">
                <a:latin typeface="Aptos Narrow" panose="020B0004020202020204" pitchFamily="34" charset="0"/>
              </a:rPr>
              <a:t>With females showing 0% promo code usage, create targeted campaigns or exclusive offers to boost their engagement with discounts and promotions.</a:t>
            </a:r>
          </a:p>
          <a:p>
            <a:pPr marL="0" indent="0">
              <a:buNone/>
            </a:pPr>
            <a:r>
              <a:rPr lang="en-GB" sz="1700" b="1" dirty="0">
                <a:latin typeface="Aptos Narrow" panose="020B0004020202020204" pitchFamily="34" charset="0"/>
              </a:rPr>
              <a:t>Leverage Seasonal Strategies- </a:t>
            </a:r>
            <a:r>
              <a:rPr lang="en-GB" sz="1700" dirty="0">
                <a:latin typeface="Aptos Narrow" panose="020B0004020202020204" pitchFamily="34" charset="0"/>
              </a:rPr>
              <a:t>Focus marketing efforts on Fall when sales are naturally higher but also experiment with strategies to boost Summer sales beyond discounts, such as exclusive products or events.</a:t>
            </a:r>
          </a:p>
          <a:p>
            <a:pPr marL="0" indent="0">
              <a:buNone/>
            </a:pPr>
            <a:r>
              <a:rPr lang="en-GB" sz="1700" b="1" dirty="0">
                <a:latin typeface="Aptos Narrow" panose="020B0004020202020204" pitchFamily="34" charset="0"/>
              </a:rPr>
              <a:t>Promote Faster Shipping Options to High Spenders- </a:t>
            </a:r>
            <a:r>
              <a:rPr lang="en-GB" sz="1700" dirty="0">
                <a:latin typeface="Aptos Narrow" panose="020B0004020202020204" pitchFamily="34" charset="0"/>
              </a:rPr>
              <a:t>Since customers who choose 2-Day Shipping spend more on average, offer incentives to upgrade shipping for mid-tier spenders to increase average order value.</a:t>
            </a:r>
          </a:p>
          <a:p>
            <a:pPr marL="0" indent="0">
              <a:buNone/>
            </a:pPr>
            <a:r>
              <a:rPr lang="en-GB" sz="1700" b="1" dirty="0">
                <a:latin typeface="Aptos Narrow" panose="020B0004020202020204" pitchFamily="34" charset="0"/>
              </a:rPr>
              <a:t>Simplify Payment Options- </a:t>
            </a:r>
            <a:r>
              <a:rPr lang="en-GB" sz="1700" dirty="0">
                <a:latin typeface="Aptos Narrow" panose="020B0004020202020204" pitchFamily="34" charset="0"/>
              </a:rPr>
              <a:t>Maintain and promote popular payment methods like PayPal and explore ways to make less-used options like Bank Transfers more attractive or easier to use.</a:t>
            </a:r>
          </a:p>
          <a:p>
            <a:pPr marL="0" indent="0">
              <a:buNone/>
            </a:pPr>
            <a:r>
              <a:rPr lang="en-GB" sz="1700" b="1" dirty="0">
                <a:latin typeface="Aptos Narrow" panose="020B0004020202020204" pitchFamily="34" charset="0"/>
              </a:rPr>
              <a:t>Personalize Marketing by Purchase Frequency- </a:t>
            </a:r>
            <a:r>
              <a:rPr lang="en-GB" sz="1700" dirty="0">
                <a:latin typeface="Aptos Narrow" panose="020B0004020202020204" pitchFamily="34" charset="0"/>
              </a:rPr>
              <a:t>Tailor communication based on customer type:</a:t>
            </a:r>
          </a:p>
          <a:p>
            <a:r>
              <a:rPr lang="en-GB" sz="1700" dirty="0">
                <a:latin typeface="Aptos Narrow" panose="020B0004020202020204" pitchFamily="34" charset="0"/>
              </a:rPr>
              <a:t>Reward loyal customers with frequent purchase perks or early access to sales.</a:t>
            </a:r>
          </a:p>
          <a:p>
            <a:r>
              <a:rPr lang="en-GB" sz="1700" dirty="0">
                <a:latin typeface="Aptos Narrow" panose="020B0004020202020204" pitchFamily="34" charset="0"/>
              </a:rPr>
              <a:t>Engage new customers with onboarding offers and reminders to encourage more frequent purchases.</a:t>
            </a:r>
          </a:p>
          <a:p>
            <a:pPr marL="0" indent="0">
              <a:buNone/>
            </a:pPr>
            <a:r>
              <a:rPr lang="en-GB" sz="1700" b="1" dirty="0">
                <a:latin typeface="Aptos Narrow" panose="020B0004020202020204" pitchFamily="34" charset="0"/>
              </a:rPr>
              <a:t>Analyse Promo Code Effectiveness- </a:t>
            </a:r>
            <a:r>
              <a:rPr lang="en-GB" sz="1700" dirty="0">
                <a:latin typeface="Aptos Narrow" panose="020B0004020202020204" pitchFamily="34" charset="0"/>
              </a:rPr>
              <a:t>Regularly review promo code campaigns to identify what drives usage among different segments and optimize messaging accordingly.</a:t>
            </a:r>
            <a:endParaRPr lang="en-ZA" sz="1700" dirty="0">
              <a:latin typeface="Aptos Narrow" panose="020B0004020202020204" pitchFamily="34" charset="0"/>
            </a:endParaRPr>
          </a:p>
        </p:txBody>
      </p:sp>
    </p:spTree>
    <p:extLst>
      <p:ext uri="{BB962C8B-B14F-4D97-AF65-F5344CB8AC3E}">
        <p14:creationId xmlns:p14="http://schemas.microsoft.com/office/powerpoint/2010/main" val="351143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703578-D38D-8E80-0E1A-4756C7E832E1}"/>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Pen placed on top of a signature line">
            <a:extLst>
              <a:ext uri="{FF2B5EF4-FFF2-40B4-BE49-F238E27FC236}">
                <a16:creationId xmlns:a16="http://schemas.microsoft.com/office/drawing/2014/main" id="{B9E83080-0A7C-F3D6-9123-DDC31EBEBD38}"/>
              </a:ext>
            </a:extLst>
          </p:cNvPr>
          <p:cNvPicPr>
            <a:picLocks noChangeAspect="1"/>
          </p:cNvPicPr>
          <p:nvPr/>
        </p:nvPicPr>
        <p:blipFill>
          <a:blip r:embed="rId2">
            <a:alphaModFix amt="50000"/>
          </a:blip>
          <a:srcRect r="-1" b="15708"/>
          <a:stretch>
            <a:fillRect/>
          </a:stretch>
        </p:blipFill>
        <p:spPr>
          <a:xfrm>
            <a:off x="3069" y="10"/>
            <a:ext cx="12188931" cy="6857990"/>
          </a:xfrm>
          <a:prstGeom prst="rect">
            <a:avLst/>
          </a:prstGeom>
        </p:spPr>
      </p:pic>
      <p:sp>
        <p:nvSpPr>
          <p:cNvPr id="2" name="Title 1">
            <a:extLst>
              <a:ext uri="{FF2B5EF4-FFF2-40B4-BE49-F238E27FC236}">
                <a16:creationId xmlns:a16="http://schemas.microsoft.com/office/drawing/2014/main" id="{1C25974E-F0FA-874C-7D3B-4AAAC4C1EF3D}"/>
              </a:ext>
            </a:extLst>
          </p:cNvPr>
          <p:cNvSpPr>
            <a:spLocks noGrp="1"/>
          </p:cNvSpPr>
          <p:nvPr>
            <p:ph type="title"/>
          </p:nvPr>
        </p:nvSpPr>
        <p:spPr>
          <a:xfrm>
            <a:off x="1527048" y="1124712"/>
            <a:ext cx="9144000" cy="3063240"/>
          </a:xfrm>
        </p:spPr>
        <p:txBody>
          <a:bodyPr vert="horz" lIns="91440" tIns="45720" rIns="91440" bIns="45720" rtlCol="0" anchor="b">
            <a:normAutofit/>
          </a:bodyPr>
          <a:lstStyle/>
          <a:p>
            <a:pPr algn="ctr"/>
            <a:r>
              <a:rPr lang="en-US" sz="6600" dirty="0">
                <a:solidFill>
                  <a:schemeClr val="bg1"/>
                </a:solidFill>
              </a:rPr>
              <a:t>CONCLUSION</a:t>
            </a:r>
          </a:p>
        </p:txBody>
      </p:sp>
      <p:sp>
        <p:nvSpPr>
          <p:cNvPr id="5" name="TextBox 4">
            <a:extLst>
              <a:ext uri="{FF2B5EF4-FFF2-40B4-BE49-F238E27FC236}">
                <a16:creationId xmlns:a16="http://schemas.microsoft.com/office/drawing/2014/main" id="{B614D573-E44D-2540-FAD5-C76A4C0925DE}"/>
              </a:ext>
            </a:extLst>
          </p:cNvPr>
          <p:cNvSpPr txBox="1"/>
          <p:nvPr/>
        </p:nvSpPr>
        <p:spPr>
          <a:xfrm>
            <a:off x="1527048" y="4599432"/>
            <a:ext cx="9144000" cy="1227520"/>
          </a:xfrm>
          <a:prstGeom prst="rect">
            <a:avLst/>
          </a:prstGeom>
        </p:spPr>
        <p:txBody>
          <a:bodyPr vert="horz" lIns="91440" tIns="45720" rIns="91440" bIns="45720" rtlCol="0">
            <a:normAutofit/>
          </a:bodyPr>
          <a:lstStyle/>
          <a:p>
            <a:pPr algn="ctr">
              <a:lnSpc>
                <a:spcPct val="90000"/>
              </a:lnSpc>
              <a:spcBef>
                <a:spcPts val="1000"/>
              </a:spcBef>
            </a:pPr>
            <a:r>
              <a:rPr lang="en-US" sz="1400" i="1" dirty="0">
                <a:solidFill>
                  <a:schemeClr val="bg1"/>
                </a:solidFill>
              </a:rPr>
              <a:t>Clementine Moholeng</a:t>
            </a:r>
          </a:p>
        </p:txBody>
      </p:sp>
      <p:sp>
        <p:nvSpPr>
          <p:cNvPr id="58"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33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5CE0EE-7E5E-06DC-D938-72D0A606D0D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C46DC99-8070-C254-E1E9-10C08BF08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619B2-86CA-28EF-7411-BF6AB431C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AC1AD-87F9-2E65-EDCC-F66839EEB4C5}"/>
              </a:ext>
            </a:extLst>
          </p:cNvPr>
          <p:cNvSpPr>
            <a:spLocks noGrp="1"/>
          </p:cNvSpPr>
          <p:nvPr>
            <p:ph type="title"/>
          </p:nvPr>
        </p:nvSpPr>
        <p:spPr>
          <a:xfrm>
            <a:off x="4540357" y="687975"/>
            <a:ext cx="4168216" cy="474030"/>
          </a:xfrm>
        </p:spPr>
        <p:txBody>
          <a:bodyPr vert="horz" lIns="91440" tIns="45720" rIns="91440" bIns="45720" rtlCol="0" anchor="t">
            <a:normAutofit/>
          </a:bodyPr>
          <a:lstStyle/>
          <a:p>
            <a:r>
              <a:rPr lang="en-US" sz="2400" b="1" dirty="0">
                <a:latin typeface="Aptos Narrow" panose="020B0004020202020204" pitchFamily="34" charset="0"/>
              </a:rPr>
              <a:t>Total Sales by Category</a:t>
            </a:r>
          </a:p>
        </p:txBody>
      </p:sp>
      <p:sp>
        <p:nvSpPr>
          <p:cNvPr id="4" name="Content Placeholder 3">
            <a:extLst>
              <a:ext uri="{FF2B5EF4-FFF2-40B4-BE49-F238E27FC236}">
                <a16:creationId xmlns:a16="http://schemas.microsoft.com/office/drawing/2014/main" id="{6480CD11-4F5F-40BA-BACA-C09467FCB6E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588134"/>
            <a:ext cx="4985656" cy="3941810"/>
          </a:xfrm>
        </p:spPr>
        <p:txBody>
          <a:bodyPr>
            <a:normAutofit/>
          </a:bodyPr>
          <a:lstStyle/>
          <a:p>
            <a:pPr marL="0" indent="0">
              <a:lnSpc>
                <a:spcPct val="100000"/>
              </a:lnSpc>
              <a:spcBef>
                <a:spcPts val="2500"/>
              </a:spcBef>
              <a:buNone/>
            </a:pPr>
            <a:r>
              <a:rPr lang="en-GB" sz="1800" dirty="0">
                <a:latin typeface="Aptos Narrow" panose="020B0004020202020204" pitchFamily="34" charset="0"/>
              </a:rPr>
              <a:t>The </a:t>
            </a:r>
            <a:r>
              <a:rPr lang="en-GB" sz="1800" i="1" dirty="0">
                <a:latin typeface="Aptos Narrow" panose="020B0004020202020204" pitchFamily="34" charset="0"/>
              </a:rPr>
              <a:t>Clothing</a:t>
            </a:r>
            <a:r>
              <a:rPr lang="en-GB" sz="1800" dirty="0">
                <a:latin typeface="Aptos Narrow" panose="020B0004020202020204" pitchFamily="34" charset="0"/>
              </a:rPr>
              <a:t> category generated the highest sales, highlighting it as the top-performing product line and a key revenue driver. This reflects strong consumer demand and consistent purchasing behaviour in this segment. On the other hand, </a:t>
            </a:r>
            <a:r>
              <a:rPr lang="en-GB" sz="1800" i="1" dirty="0">
                <a:latin typeface="Aptos Narrow" panose="020B0004020202020204" pitchFamily="34" charset="0"/>
              </a:rPr>
              <a:t>Outerwear</a:t>
            </a:r>
            <a:r>
              <a:rPr lang="en-GB" sz="1800" dirty="0">
                <a:latin typeface="Aptos Narrow" panose="020B0004020202020204" pitchFamily="34" charset="0"/>
              </a:rPr>
              <a:t> recorded the lowest sales, indicating it may not be aligning with customer needs or seasonal demand. This gap presents an opportunity to optimize stock levels, reassess marketing efforts, or introduce new styles to improve performance in the outerwear segment.</a:t>
            </a:r>
            <a:endParaRPr lang="en-ZA" sz="1800" dirty="0">
              <a:latin typeface="Aptos Narrow" panose="020B0004020202020204" pitchFamily="34" charset="0"/>
            </a:endParaRPr>
          </a:p>
        </p:txBody>
      </p:sp>
      <p:pic>
        <p:nvPicPr>
          <p:cNvPr id="7" name="Content Placeholder 6">
            <a:extLst>
              <a:ext uri="{FF2B5EF4-FFF2-40B4-BE49-F238E27FC236}">
                <a16:creationId xmlns:a16="http://schemas.microsoft.com/office/drawing/2014/main" id="{4A7F7886-7883-F504-D9AA-F14503959219}"/>
              </a:ext>
            </a:extLst>
          </p:cNvPr>
          <p:cNvPicPr>
            <a:picLocks noGrp="1" noChangeAspect="1"/>
          </p:cNvPicPr>
          <p:nvPr>
            <p:ph sz="half" idx="1"/>
          </p:nvPr>
        </p:nvPicPr>
        <p:blipFill>
          <a:blip r:embed="rId3"/>
          <a:stretch>
            <a:fillRect/>
          </a:stretch>
        </p:blipFill>
        <p:spPr>
          <a:xfrm>
            <a:off x="446316" y="1588135"/>
            <a:ext cx="5889170" cy="3898572"/>
          </a:xfrm>
          <a:prstGeom prst="rect">
            <a:avLst/>
          </a:prstGeom>
        </p:spPr>
      </p:pic>
    </p:spTree>
    <p:extLst>
      <p:ext uri="{BB962C8B-B14F-4D97-AF65-F5344CB8AC3E}">
        <p14:creationId xmlns:p14="http://schemas.microsoft.com/office/powerpoint/2010/main" val="22441788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3C2185-4418-BF7A-BB2D-E839B9F17A1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2ABA6F-6962-B4C6-1CCF-8AA31FF9C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CF3DCDF-4725-9B92-5C11-4D438D0D9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B33EA-E7E8-409E-EA56-50E1C5A699A3}"/>
              </a:ext>
            </a:extLst>
          </p:cNvPr>
          <p:cNvSpPr>
            <a:spLocks noGrp="1"/>
          </p:cNvSpPr>
          <p:nvPr>
            <p:ph type="title"/>
          </p:nvPr>
        </p:nvSpPr>
        <p:spPr>
          <a:xfrm>
            <a:off x="3767471" y="656684"/>
            <a:ext cx="4168216" cy="474030"/>
          </a:xfrm>
        </p:spPr>
        <p:txBody>
          <a:bodyPr vert="horz" lIns="91440" tIns="45720" rIns="91440" bIns="45720" rtlCol="0" anchor="t">
            <a:normAutofit/>
          </a:bodyPr>
          <a:lstStyle/>
          <a:p>
            <a:r>
              <a:rPr lang="en-US" sz="2400" b="1" dirty="0">
                <a:latin typeface="Aptos Narrow" panose="020B0004020202020204" pitchFamily="34" charset="0"/>
              </a:rPr>
              <a:t>Average Rating by Gender</a:t>
            </a:r>
          </a:p>
        </p:txBody>
      </p:sp>
      <p:sp>
        <p:nvSpPr>
          <p:cNvPr id="4" name="Content Placeholder 3">
            <a:extLst>
              <a:ext uri="{FF2B5EF4-FFF2-40B4-BE49-F238E27FC236}">
                <a16:creationId xmlns:a16="http://schemas.microsoft.com/office/drawing/2014/main" id="{D21E9722-3A57-009B-D947-41E0B56D772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55971" y="1818687"/>
            <a:ext cx="4474029" cy="4351338"/>
          </a:xfrm>
        </p:spPr>
        <p:txBody>
          <a:bodyPr>
            <a:normAutofit/>
          </a:bodyPr>
          <a:lstStyle/>
          <a:p>
            <a:pPr marL="0" indent="0">
              <a:lnSpc>
                <a:spcPct val="100000"/>
              </a:lnSpc>
              <a:spcBef>
                <a:spcPts val="2500"/>
              </a:spcBef>
              <a:buNone/>
            </a:pPr>
            <a:r>
              <a:rPr lang="en-GB" sz="1800" dirty="0">
                <a:latin typeface="Aptos Narrow" panose="020B0004020202020204" pitchFamily="34" charset="0"/>
              </a:rPr>
              <a:t>Male customers provided the highest average ratings (3.75), indicating slightly greater satisfaction with their shopping experience compared to female customers (3.74). This may suggest a better alignment between product offerings and male customer expectations or differences in engagement post-purchase. Exploring ways to enhance satisfaction among female shoppers could lead to an improved overall customer experience.</a:t>
            </a:r>
            <a:endParaRPr lang="en-ZA" sz="1800" dirty="0">
              <a:latin typeface="Aptos Narrow" panose="020B0004020202020204" pitchFamily="34" charset="0"/>
            </a:endParaRPr>
          </a:p>
        </p:txBody>
      </p:sp>
      <p:sp>
        <p:nvSpPr>
          <p:cNvPr id="5" name="Content Placeholder 4">
            <a:extLst>
              <a:ext uri="{FF2B5EF4-FFF2-40B4-BE49-F238E27FC236}">
                <a16:creationId xmlns:a16="http://schemas.microsoft.com/office/drawing/2014/main" id="{6AFE8B9F-63BC-7A34-1D2E-58FDAB35DD50}"/>
              </a:ext>
            </a:extLst>
          </p:cNvPr>
          <p:cNvSpPr>
            <a:spLocks noGrp="1"/>
          </p:cNvSpPr>
          <p:nvPr>
            <p:ph sz="half" idx="1"/>
          </p:nvPr>
        </p:nvSpPr>
        <p:spPr/>
        <p:txBody>
          <a:bodyPr/>
          <a:lstStyle/>
          <a:p>
            <a:endParaRPr lang="en-ZA"/>
          </a:p>
        </p:txBody>
      </p:sp>
      <p:graphicFrame>
        <p:nvGraphicFramePr>
          <p:cNvPr id="6" name="Chart 5">
            <a:extLst>
              <a:ext uri="{FF2B5EF4-FFF2-40B4-BE49-F238E27FC236}">
                <a16:creationId xmlns:a16="http://schemas.microsoft.com/office/drawing/2014/main" id="{F7F87242-8EBB-D273-01C3-184B777CD200}"/>
              </a:ext>
            </a:extLst>
          </p:cNvPr>
          <p:cNvGraphicFramePr>
            <a:graphicFrameLocks/>
          </p:cNvGraphicFramePr>
          <p:nvPr>
            <p:extLst>
              <p:ext uri="{D42A27DB-BD31-4B8C-83A1-F6EECF244321}">
                <p14:modId xmlns:p14="http://schemas.microsoft.com/office/powerpoint/2010/main" val="3442971781"/>
              </p:ext>
            </p:extLst>
          </p:nvPr>
        </p:nvGraphicFramePr>
        <p:xfrm>
          <a:off x="832697" y="1818687"/>
          <a:ext cx="5187102"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95120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5D7FA0-D6BA-8291-16A0-2C7198B5F0AD}"/>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95DE62-6E89-B30D-6EB8-CC280DF0C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D5F3CC-1DA4-541F-5874-DF922389B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C528E1-BEA4-E3FC-8613-88AFF73C1466}"/>
              </a:ext>
            </a:extLst>
          </p:cNvPr>
          <p:cNvSpPr>
            <a:spLocks noGrp="1"/>
          </p:cNvSpPr>
          <p:nvPr>
            <p:ph type="title"/>
          </p:nvPr>
        </p:nvSpPr>
        <p:spPr>
          <a:xfrm>
            <a:off x="4322135" y="675798"/>
            <a:ext cx="4168216" cy="474030"/>
          </a:xfrm>
        </p:spPr>
        <p:txBody>
          <a:bodyPr vert="horz" lIns="91440" tIns="45720" rIns="91440" bIns="45720" rtlCol="0" anchor="t">
            <a:normAutofit/>
          </a:bodyPr>
          <a:lstStyle/>
          <a:p>
            <a:r>
              <a:rPr lang="en-GB" sz="2400" b="1" dirty="0">
                <a:latin typeface="Aptos Narrow" panose="020B0004020202020204" pitchFamily="34" charset="0"/>
              </a:rPr>
              <a:t>Top 5 Most Purchased Items</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9AE87162-70DB-87A1-CA4E-9E15C7F8F45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7"/>
          </a:xfrm>
        </p:spPr>
        <p:txBody>
          <a:bodyPr>
            <a:normAutofit/>
          </a:bodyPr>
          <a:lstStyle/>
          <a:p>
            <a:pPr marL="0" indent="0">
              <a:lnSpc>
                <a:spcPct val="100000"/>
              </a:lnSpc>
              <a:spcBef>
                <a:spcPts val="2500"/>
              </a:spcBef>
              <a:buNone/>
            </a:pPr>
            <a:r>
              <a:rPr lang="en-GB" sz="1800" dirty="0">
                <a:latin typeface="Aptos Narrow" panose="020B0004020202020204" pitchFamily="34" charset="0"/>
              </a:rPr>
              <a:t>Blouses generated the highest sales, making them the top-performing product in terms of revenue. This reflects their consistent demand and central role in customer purchases. Jewellery, though part of the top 5, contributed the least in sales among them, showing moderate interest but lower revenue impact compared to other top items. This suggests customers prioritize essential clothing over accessories when spending.</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79A4D356-9F0E-B423-7E2D-0FA49CDD8E4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00889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28BB61-15D9-4DB0-BF42-8D10DFB37D7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4EED7ED-0399-6A09-A662-503028248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4D12B17-7078-7F4C-F98B-C3765F004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2EB35-CC04-E441-C75C-FBEF8505D06A}"/>
              </a:ext>
            </a:extLst>
          </p:cNvPr>
          <p:cNvSpPr>
            <a:spLocks noGrp="1"/>
          </p:cNvSpPr>
          <p:nvPr>
            <p:ph type="title"/>
          </p:nvPr>
        </p:nvSpPr>
        <p:spPr>
          <a:xfrm>
            <a:off x="3951010" y="675797"/>
            <a:ext cx="4735284" cy="474030"/>
          </a:xfrm>
        </p:spPr>
        <p:txBody>
          <a:bodyPr vert="horz" lIns="91440" tIns="45720" rIns="91440" bIns="45720" rtlCol="0" anchor="t">
            <a:normAutofit fontScale="90000"/>
          </a:bodyPr>
          <a:lstStyle/>
          <a:p>
            <a:r>
              <a:rPr lang="en-GB" sz="2400" b="1" dirty="0">
                <a:latin typeface="Aptos Narrow" panose="020B0004020202020204" pitchFamily="34" charset="0"/>
              </a:rPr>
              <a:t>Subscription Conversion by Age Group</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FB7209B9-6579-554B-DFC4-4DC800FAA12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Adults aged 36–50 showed the highest subscription conversion rate at 27.36%, indicating a strong engagement with long-term offers or loyalty programs. The Elderly group followed closely at 27.30%, suggesting older customers also value subscription benefits. Interestingly, Young Adults (26–35) and Youth (18–25) had slightly lower rates at 26.42% and 26.27% respectively, which may imply a preference for flexibility or less brand commitment among younger demographics.</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9F1780F9-04C5-8FD8-18CA-38BEFD711C2C}"/>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8707F9A7-6B39-AC3E-E95E-040DC0505860}"/>
              </a:ext>
            </a:extLst>
          </p:cNvPr>
          <p:cNvPicPr>
            <a:picLocks noChangeAspect="1"/>
          </p:cNvPicPr>
          <p:nvPr/>
        </p:nvPicPr>
        <p:blipFill>
          <a:blip r:embed="rId4"/>
          <a:stretch>
            <a:fillRect/>
          </a:stretch>
        </p:blipFill>
        <p:spPr>
          <a:xfrm>
            <a:off x="838200" y="1825623"/>
            <a:ext cx="5181600" cy="4351335"/>
          </a:xfrm>
          <a:prstGeom prst="rect">
            <a:avLst/>
          </a:prstGeom>
        </p:spPr>
      </p:pic>
    </p:spTree>
    <p:extLst>
      <p:ext uri="{BB962C8B-B14F-4D97-AF65-F5344CB8AC3E}">
        <p14:creationId xmlns:p14="http://schemas.microsoft.com/office/powerpoint/2010/main" val="21500346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6CC272-72E9-0C0E-5146-4FC947A15A0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DC9D24A-E8BB-5254-0D16-985FFC190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D5D410-8D15-25A9-6E00-DA4CB9C83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01DF8-22BA-3D92-D1D1-863CD7E59F70}"/>
              </a:ext>
            </a:extLst>
          </p:cNvPr>
          <p:cNvSpPr>
            <a:spLocks noGrp="1"/>
          </p:cNvSpPr>
          <p:nvPr>
            <p:ph type="title"/>
          </p:nvPr>
        </p:nvSpPr>
        <p:spPr>
          <a:xfrm>
            <a:off x="3951010" y="675797"/>
            <a:ext cx="4735284" cy="474030"/>
          </a:xfrm>
        </p:spPr>
        <p:txBody>
          <a:bodyPr vert="horz" lIns="91440" tIns="45720" rIns="91440" bIns="45720" rtlCol="0" anchor="t">
            <a:normAutofit/>
          </a:bodyPr>
          <a:lstStyle/>
          <a:p>
            <a:r>
              <a:rPr lang="en-GB" sz="2400" b="1" dirty="0">
                <a:latin typeface="Aptos Narrow" panose="020B0004020202020204" pitchFamily="34" charset="0"/>
              </a:rPr>
              <a:t>Average Discount per Season</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19BBF566-F8EB-CB25-F26E-523A3F5F08B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The analysis of average discounts by season reveals that Summer experiences the highest discount rates, indicating that retailers tend to offer more promotions and price reductions during this period to encourage customer spending. In contrast, Fall has the lowest average discount rate, suggesting a more conservative discount strategy or reduced promotional activity in that season. This seasonal variation in discounts likely reflects marketing efforts aligned with customer demand and sales cycles throughout the year.</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51CC0F83-7F06-D63F-5111-965ECF8A7B97}"/>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FA2A7C4D-5FC5-6CF3-92D7-7C813727EFA6}"/>
              </a:ext>
            </a:extLst>
          </p:cNvPr>
          <p:cNvPicPr>
            <a:picLocks noChangeAspect="1"/>
          </p:cNvPicPr>
          <p:nvPr/>
        </p:nvPicPr>
        <p:blipFill>
          <a:blip r:embed="rId4"/>
          <a:stretch>
            <a:fillRect/>
          </a:stretch>
        </p:blipFill>
        <p:spPr>
          <a:xfrm>
            <a:off x="832698" y="1825622"/>
            <a:ext cx="5192606" cy="4351335"/>
          </a:xfrm>
          <a:prstGeom prst="rect">
            <a:avLst/>
          </a:prstGeom>
        </p:spPr>
      </p:pic>
    </p:spTree>
    <p:extLst>
      <p:ext uri="{BB962C8B-B14F-4D97-AF65-F5344CB8AC3E}">
        <p14:creationId xmlns:p14="http://schemas.microsoft.com/office/powerpoint/2010/main" val="2957569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6F6A17-AF48-13FE-5991-C8E99BFD212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0570062-4B46-4B0A-8464-D5AC38494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683D5D-CCB7-D6BC-9729-6B090634F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3181F-EED2-BC60-4095-894CAF1CBA08}"/>
              </a:ext>
            </a:extLst>
          </p:cNvPr>
          <p:cNvSpPr>
            <a:spLocks noGrp="1"/>
          </p:cNvSpPr>
          <p:nvPr>
            <p:ph type="title"/>
          </p:nvPr>
        </p:nvSpPr>
        <p:spPr>
          <a:xfrm>
            <a:off x="3951010" y="675797"/>
            <a:ext cx="4735284" cy="474030"/>
          </a:xfrm>
        </p:spPr>
        <p:txBody>
          <a:bodyPr vert="horz" lIns="91440" tIns="45720" rIns="91440" bIns="45720" rtlCol="0" anchor="t">
            <a:normAutofit/>
          </a:bodyPr>
          <a:lstStyle/>
          <a:p>
            <a:r>
              <a:rPr lang="en-GB" sz="2400" b="1" dirty="0">
                <a:latin typeface="Aptos Narrow" panose="020B0004020202020204" pitchFamily="34" charset="0"/>
              </a:rPr>
              <a:t>Compare Shipping Type by Orders</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097DE643-9FEC-1E18-E3EA-73D57C113E3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The data shows that Free Shipping is the most preferred shipping method, with 675 orders, highlighting customers’ strong preference for cost-free delivery options. On the other hand, 2-Day Shipping is the least popular choice, with 627 orders, indicating that faster shipping options with a moderate delivery time may be less attractive to customers compared to free or standard methods. This insight suggests that offering free shipping can significantly influence customer ordering behaviour.</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F28E8BE7-CFD5-92DE-4566-1851C808262B}"/>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F7AACB0-6D54-28C6-2EEE-E673AB9A1C16}"/>
              </a:ext>
            </a:extLst>
          </p:cNvPr>
          <p:cNvGraphicFramePr>
            <a:graphicFrameLocks/>
          </p:cNvGraphicFramePr>
          <p:nvPr>
            <p:extLst>
              <p:ext uri="{D42A27DB-BD31-4B8C-83A1-F6EECF244321}">
                <p14:modId xmlns:p14="http://schemas.microsoft.com/office/powerpoint/2010/main" val="1250856068"/>
              </p:ext>
            </p:extLst>
          </p:nvPr>
        </p:nvGraphicFramePr>
        <p:xfrm>
          <a:off x="832697" y="1825623"/>
          <a:ext cx="5181600" cy="43513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36186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910A5F-5B7B-5B50-B49F-B233D9A04419}"/>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AC54594-5DC5-D63B-28C0-44153EC0B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DF0A248-42FA-DA59-EA66-E4AB00C8B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41659-DA28-69F5-5060-4F64A2FBE613}"/>
              </a:ext>
            </a:extLst>
          </p:cNvPr>
          <p:cNvSpPr>
            <a:spLocks noGrp="1"/>
          </p:cNvSpPr>
          <p:nvPr>
            <p:ph type="title"/>
          </p:nvPr>
        </p:nvSpPr>
        <p:spPr>
          <a:xfrm>
            <a:off x="3951010" y="675797"/>
            <a:ext cx="5040590" cy="474030"/>
          </a:xfrm>
        </p:spPr>
        <p:txBody>
          <a:bodyPr vert="horz" lIns="91440" tIns="45720" rIns="91440" bIns="45720" rtlCol="0" anchor="t">
            <a:normAutofit fontScale="90000"/>
          </a:bodyPr>
          <a:lstStyle/>
          <a:p>
            <a:r>
              <a:rPr lang="en-GB" sz="2400" b="1" dirty="0">
                <a:latin typeface="Aptos Narrow" panose="020B0004020202020204" pitchFamily="34" charset="0"/>
              </a:rPr>
              <a:t>Compare Shipping Type by Average Spend</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6A5F06A6-B004-7996-3517-4DA9AC89F15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When comparing average spend by shipping type, customers who choose 2-Day Shipping tend to spend the most on average, suggesting that faster delivery options attract higher-value purchases. In contrast, those selecting Standard Shipping have the lowest average spend, indicating that shoppers opting for the most economical delivery method may make smaller purchases. This pattern highlights a potential link between shipping speed and customer spending behaviour, where quicker shipping is associated with higher spending.</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A08C2484-7D7E-0882-09D4-CCAAEBF3616A}"/>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617C5904-D361-147C-BC6C-478932944818}"/>
              </a:ext>
            </a:extLst>
          </p:cNvPr>
          <p:cNvGraphicFramePr>
            <a:graphicFrameLocks/>
          </p:cNvGraphicFramePr>
          <p:nvPr>
            <p:extLst>
              <p:ext uri="{D42A27DB-BD31-4B8C-83A1-F6EECF244321}">
                <p14:modId xmlns:p14="http://schemas.microsoft.com/office/powerpoint/2010/main" val="4265392768"/>
              </p:ext>
            </p:extLst>
          </p:nvPr>
        </p:nvGraphicFramePr>
        <p:xfrm>
          <a:off x="832697" y="1825623"/>
          <a:ext cx="5192606" cy="435133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544251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F22E89-8907-80AF-39DC-2798BA65120F}"/>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274B881-408E-9333-A297-740C9FFA8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D23171-D0AA-E58E-3211-6833300FD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4437D-BADC-B626-6BA7-EC7B7CB3431E}"/>
              </a:ext>
            </a:extLst>
          </p:cNvPr>
          <p:cNvSpPr>
            <a:spLocks noGrp="1"/>
          </p:cNvSpPr>
          <p:nvPr>
            <p:ph type="title"/>
          </p:nvPr>
        </p:nvSpPr>
        <p:spPr>
          <a:xfrm>
            <a:off x="4435616" y="670555"/>
            <a:ext cx="3309761" cy="474030"/>
          </a:xfrm>
        </p:spPr>
        <p:txBody>
          <a:bodyPr vert="horz" lIns="91440" tIns="45720" rIns="91440" bIns="45720" rtlCol="0" anchor="t">
            <a:normAutofit/>
          </a:bodyPr>
          <a:lstStyle/>
          <a:p>
            <a:r>
              <a:rPr lang="en-GB" sz="2400" b="1" dirty="0">
                <a:latin typeface="Aptos Narrow" panose="020B0004020202020204" pitchFamily="34" charset="0"/>
              </a:rPr>
              <a:t>Customer Return Rate </a:t>
            </a:r>
            <a:endParaRPr lang="en-US" sz="2400" b="1" dirty="0">
              <a:latin typeface="Aptos Narrow" panose="020B0004020202020204" pitchFamily="34" charset="0"/>
            </a:endParaRPr>
          </a:p>
        </p:txBody>
      </p:sp>
      <p:sp>
        <p:nvSpPr>
          <p:cNvPr id="4" name="Content Placeholder 3">
            <a:extLst>
              <a:ext uri="{FF2B5EF4-FFF2-40B4-BE49-F238E27FC236}">
                <a16:creationId xmlns:a16="http://schemas.microsoft.com/office/drawing/2014/main" id="{28B4C8DD-AED6-67A5-C881-89A0494C2CB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45087" y="1825624"/>
            <a:ext cx="4735284" cy="4351335"/>
          </a:xfrm>
        </p:spPr>
        <p:txBody>
          <a:bodyPr>
            <a:normAutofit/>
          </a:bodyPr>
          <a:lstStyle/>
          <a:p>
            <a:pPr marL="0" indent="0">
              <a:lnSpc>
                <a:spcPct val="100000"/>
              </a:lnSpc>
              <a:spcBef>
                <a:spcPts val="2500"/>
              </a:spcBef>
              <a:buNone/>
            </a:pPr>
            <a:r>
              <a:rPr lang="en-GB" sz="1800" dirty="0">
                <a:latin typeface="Aptos Narrow" panose="020B0004020202020204" pitchFamily="34" charset="0"/>
              </a:rPr>
              <a:t>The customer data indicates that Returning customers make up the largest group with 2,794 orders, highlighting strong repeat business and customer loyalty. In comparison, Loyal customers account for 682 orders, while New customers contribute 424 orders. This distribution suggests that a significant portion of sales relies on customers who come back repeatedly, emphasizing the importance of retention strategies to maintain and grow this valuable segment.</a:t>
            </a:r>
            <a:endParaRPr lang="en-ZA" sz="1800" dirty="0">
              <a:latin typeface="Aptos Narrow" panose="020B0004020202020204" pitchFamily="34" charset="0"/>
            </a:endParaRPr>
          </a:p>
        </p:txBody>
      </p:sp>
      <p:graphicFrame>
        <p:nvGraphicFramePr>
          <p:cNvPr id="3" name="Content Placeholder 2">
            <a:extLst>
              <a:ext uri="{FF2B5EF4-FFF2-40B4-BE49-F238E27FC236}">
                <a16:creationId xmlns:a16="http://schemas.microsoft.com/office/drawing/2014/main" id="{99958CCC-1D4E-AB37-62AD-43E62BA9E7D3}"/>
              </a:ext>
            </a:extLst>
          </p:cNvPr>
          <p:cNvGraphicFramePr>
            <a:graphicFrameLocks noGrp="1"/>
          </p:cNvGraphicFramePr>
          <p:nvPr>
            <p:ph sz="half" idx="1"/>
            <p:extLst>
              <p:ext uri="{D42A27DB-BD31-4B8C-83A1-F6EECF244321}">
                <p14:modId xmlns:p14="http://schemas.microsoft.com/office/powerpoint/2010/main" val="960192908"/>
              </p:ext>
            </p:extLst>
          </p:nvPr>
        </p:nvGraphicFramePr>
        <p:xfrm>
          <a:off x="838200" y="1825625"/>
          <a:ext cx="5257800" cy="43513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5395354"/>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200</TotalTime>
  <Words>1544</Words>
  <Application>Microsoft Office PowerPoint</Application>
  <PresentationFormat>Widescreen</PresentationFormat>
  <Paragraphs>71</Paragraphs>
  <Slides>16</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Aptos Narrow</vt:lpstr>
      <vt:lpstr>Arial</vt:lpstr>
      <vt:lpstr>Office Theme</vt:lpstr>
      <vt:lpstr>The Shift in Spend: Key Shopping Behaviours</vt:lpstr>
      <vt:lpstr>Total Sales by Category</vt:lpstr>
      <vt:lpstr>Average Rating by Gender</vt:lpstr>
      <vt:lpstr>Top 5 Most Purchased Items</vt:lpstr>
      <vt:lpstr>Subscription Conversion by Age Group</vt:lpstr>
      <vt:lpstr>Average Discount per Season</vt:lpstr>
      <vt:lpstr>Compare Shipping Type by Orders</vt:lpstr>
      <vt:lpstr>Compare Shipping Type by Average Spend</vt:lpstr>
      <vt:lpstr>Customer Return Rate </vt:lpstr>
      <vt:lpstr>Payment Method Popularity</vt:lpstr>
      <vt:lpstr>Promo Code Usage Rate by Gender</vt:lpstr>
      <vt:lpstr>Sales Trend by Season</vt:lpstr>
      <vt:lpstr>Frequency purchase based on customers</vt:lpstr>
      <vt:lpstr>Overall Insight</vt:lpstr>
      <vt:lpstr>Suggestions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Thabile Khuzwayo</dc:creator>
  <cp:lastModifiedBy>Thabile Khuzwayo</cp:lastModifiedBy>
  <cp:revision>2</cp:revision>
  <dcterms:created xsi:type="dcterms:W3CDTF">2025-07-22T11:20:19Z</dcterms:created>
  <dcterms:modified xsi:type="dcterms:W3CDTF">2025-07-23T07:32:04Z</dcterms:modified>
</cp:coreProperties>
</file>