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70C2A-B263-45DC-9BE6-6A3135E98CD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2C8568-95C9-4FD4-8C18-89D62FB4D193}">
      <dgm:prSet/>
      <dgm:spPr/>
      <dgm:t>
        <a:bodyPr/>
        <a:lstStyle/>
        <a:p>
          <a:r>
            <a:rPr lang="en-US"/>
            <a:t>Introduction </a:t>
          </a:r>
        </a:p>
      </dgm:t>
    </dgm:pt>
    <dgm:pt modelId="{923B2DE3-7289-4BCC-BCE8-BFDE9EEED8F7}" type="parTrans" cxnId="{0411DEA2-A755-4B72-B39D-83493189A46A}">
      <dgm:prSet/>
      <dgm:spPr/>
      <dgm:t>
        <a:bodyPr/>
        <a:lstStyle/>
        <a:p>
          <a:endParaRPr lang="en-US"/>
        </a:p>
      </dgm:t>
    </dgm:pt>
    <dgm:pt modelId="{C5B41AE7-FD9B-4CF9-924F-69A95CB5E7C7}" type="sibTrans" cxnId="{0411DEA2-A755-4B72-B39D-83493189A46A}">
      <dgm:prSet/>
      <dgm:spPr/>
      <dgm:t>
        <a:bodyPr/>
        <a:lstStyle/>
        <a:p>
          <a:endParaRPr lang="en-US"/>
        </a:p>
      </dgm:t>
    </dgm:pt>
    <dgm:pt modelId="{CDC73705-82F2-4335-B869-06F8FE85D7BA}">
      <dgm:prSet/>
      <dgm:spPr/>
      <dgm:t>
        <a:bodyPr/>
        <a:lstStyle/>
        <a:p>
          <a:r>
            <a:rPr lang="en-US"/>
            <a:t>Research problem</a:t>
          </a:r>
        </a:p>
      </dgm:t>
    </dgm:pt>
    <dgm:pt modelId="{836CE671-9802-4305-9C92-3D039A859CC2}" type="parTrans" cxnId="{11299C11-CCEF-4F0A-85CE-30FA737F0458}">
      <dgm:prSet/>
      <dgm:spPr/>
      <dgm:t>
        <a:bodyPr/>
        <a:lstStyle/>
        <a:p>
          <a:endParaRPr lang="en-US"/>
        </a:p>
      </dgm:t>
    </dgm:pt>
    <dgm:pt modelId="{D4FE65C9-D978-4B89-B018-FFE2F15E3C67}" type="sibTrans" cxnId="{11299C11-CCEF-4F0A-85CE-30FA737F0458}">
      <dgm:prSet/>
      <dgm:spPr/>
      <dgm:t>
        <a:bodyPr/>
        <a:lstStyle/>
        <a:p>
          <a:endParaRPr lang="en-US"/>
        </a:p>
      </dgm:t>
    </dgm:pt>
    <dgm:pt modelId="{DA71D2FD-DF2A-415E-80E5-66E29975ADA4}">
      <dgm:prSet/>
      <dgm:spPr/>
      <dgm:t>
        <a:bodyPr/>
        <a:lstStyle/>
        <a:p>
          <a:r>
            <a:rPr lang="en-US"/>
            <a:t>System overview</a:t>
          </a:r>
        </a:p>
      </dgm:t>
    </dgm:pt>
    <dgm:pt modelId="{C3038859-E0A6-43C5-9B45-3F21A01DC1A3}" type="parTrans" cxnId="{B2BC89AD-A5D2-471B-A4AB-698AF1333659}">
      <dgm:prSet/>
      <dgm:spPr/>
      <dgm:t>
        <a:bodyPr/>
        <a:lstStyle/>
        <a:p>
          <a:endParaRPr lang="en-US"/>
        </a:p>
      </dgm:t>
    </dgm:pt>
    <dgm:pt modelId="{E6CE83EC-E92B-4CA6-BDB2-2F34D7DFB153}" type="sibTrans" cxnId="{B2BC89AD-A5D2-471B-A4AB-698AF1333659}">
      <dgm:prSet/>
      <dgm:spPr/>
      <dgm:t>
        <a:bodyPr/>
        <a:lstStyle/>
        <a:p>
          <a:endParaRPr lang="en-US"/>
        </a:p>
      </dgm:t>
    </dgm:pt>
    <dgm:pt modelId="{014CBD5A-C791-42B1-B28B-B949E32BE78B}">
      <dgm:prSet/>
      <dgm:spPr/>
      <dgm:t>
        <a:bodyPr/>
        <a:lstStyle/>
        <a:p>
          <a:r>
            <a:rPr lang="en-US"/>
            <a:t>Models</a:t>
          </a:r>
        </a:p>
      </dgm:t>
    </dgm:pt>
    <dgm:pt modelId="{24C91FAB-A0D3-45C9-8577-FF3E15665069}" type="parTrans" cxnId="{DB984B6F-7787-4088-A4DB-CA59B0F94A81}">
      <dgm:prSet/>
      <dgm:spPr/>
      <dgm:t>
        <a:bodyPr/>
        <a:lstStyle/>
        <a:p>
          <a:endParaRPr lang="en-US"/>
        </a:p>
      </dgm:t>
    </dgm:pt>
    <dgm:pt modelId="{20A8968F-5F58-4A8F-B92F-C4456E60FE7D}" type="sibTrans" cxnId="{DB984B6F-7787-4088-A4DB-CA59B0F94A81}">
      <dgm:prSet/>
      <dgm:spPr/>
      <dgm:t>
        <a:bodyPr/>
        <a:lstStyle/>
        <a:p>
          <a:endParaRPr lang="en-US"/>
        </a:p>
      </dgm:t>
    </dgm:pt>
    <dgm:pt modelId="{F57F82CB-931D-4DDC-9922-CA8B4F33524B}">
      <dgm:prSet/>
      <dgm:spPr/>
      <dgm:t>
        <a:bodyPr/>
        <a:lstStyle/>
        <a:p>
          <a:r>
            <a:rPr lang="en-US"/>
            <a:t>Results</a:t>
          </a:r>
        </a:p>
      </dgm:t>
    </dgm:pt>
    <dgm:pt modelId="{38BDCB30-8103-464B-996A-671FE9B4847F}" type="parTrans" cxnId="{A92887AE-35A0-49E9-BB32-7ECA0CBC8D77}">
      <dgm:prSet/>
      <dgm:spPr/>
      <dgm:t>
        <a:bodyPr/>
        <a:lstStyle/>
        <a:p>
          <a:endParaRPr lang="en-US"/>
        </a:p>
      </dgm:t>
    </dgm:pt>
    <dgm:pt modelId="{BB7C8A31-4C38-4C47-BE05-1FF1EFF5F8C7}" type="sibTrans" cxnId="{A92887AE-35A0-49E9-BB32-7ECA0CBC8D77}">
      <dgm:prSet/>
      <dgm:spPr/>
      <dgm:t>
        <a:bodyPr/>
        <a:lstStyle/>
        <a:p>
          <a:endParaRPr lang="en-US"/>
        </a:p>
      </dgm:t>
    </dgm:pt>
    <dgm:pt modelId="{56CD1147-2E2D-4A7D-AAE4-1A5C90EEC902}">
      <dgm:prSet/>
      <dgm:spPr/>
      <dgm:t>
        <a:bodyPr/>
        <a:lstStyle/>
        <a:p>
          <a:r>
            <a:rPr lang="en-US"/>
            <a:t>Conclusion </a:t>
          </a:r>
        </a:p>
      </dgm:t>
    </dgm:pt>
    <dgm:pt modelId="{0E7C0A72-B596-477B-9591-4E282B2B5F73}" type="parTrans" cxnId="{4480D843-62C6-4670-8899-E2716C278DEC}">
      <dgm:prSet/>
      <dgm:spPr/>
      <dgm:t>
        <a:bodyPr/>
        <a:lstStyle/>
        <a:p>
          <a:endParaRPr lang="en-US"/>
        </a:p>
      </dgm:t>
    </dgm:pt>
    <dgm:pt modelId="{C70D5A0A-050B-41ED-BC71-D9CE832D7656}" type="sibTrans" cxnId="{4480D843-62C6-4670-8899-E2716C278DEC}">
      <dgm:prSet/>
      <dgm:spPr/>
      <dgm:t>
        <a:bodyPr/>
        <a:lstStyle/>
        <a:p>
          <a:endParaRPr lang="en-US"/>
        </a:p>
      </dgm:t>
    </dgm:pt>
    <dgm:pt modelId="{F59A1B6C-596E-47E8-9709-89D7AD275FBC}" type="pres">
      <dgm:prSet presAssocID="{CFD70C2A-B263-45DC-9BE6-6A3135E98CDE}" presName="root" presStyleCnt="0">
        <dgm:presLayoutVars>
          <dgm:dir/>
          <dgm:resizeHandles val="exact"/>
        </dgm:presLayoutVars>
      </dgm:prSet>
      <dgm:spPr/>
    </dgm:pt>
    <dgm:pt modelId="{E4A4E654-107F-48D0-8E9A-21B2F7E7F976}" type="pres">
      <dgm:prSet presAssocID="{FA2C8568-95C9-4FD4-8C18-89D62FB4D193}" presName="compNode" presStyleCnt="0"/>
      <dgm:spPr/>
    </dgm:pt>
    <dgm:pt modelId="{455F417D-B730-4447-8514-E7E8D04E001E}" type="pres">
      <dgm:prSet presAssocID="{FA2C8568-95C9-4FD4-8C18-89D62FB4D19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1D8465E0-640C-437D-9BC9-C8CF4FE0E452}" type="pres">
      <dgm:prSet presAssocID="{FA2C8568-95C9-4FD4-8C18-89D62FB4D193}" presName="spaceRect" presStyleCnt="0"/>
      <dgm:spPr/>
    </dgm:pt>
    <dgm:pt modelId="{0E6B83D4-3046-411F-8BB1-859BA774C777}" type="pres">
      <dgm:prSet presAssocID="{FA2C8568-95C9-4FD4-8C18-89D62FB4D193}" presName="textRect" presStyleLbl="revTx" presStyleIdx="0" presStyleCnt="6">
        <dgm:presLayoutVars>
          <dgm:chMax val="1"/>
          <dgm:chPref val="1"/>
        </dgm:presLayoutVars>
      </dgm:prSet>
      <dgm:spPr/>
    </dgm:pt>
    <dgm:pt modelId="{D8841466-0D30-4DED-BB5D-B2072FA6F0F2}" type="pres">
      <dgm:prSet presAssocID="{C5B41AE7-FD9B-4CF9-924F-69A95CB5E7C7}" presName="sibTrans" presStyleCnt="0"/>
      <dgm:spPr/>
    </dgm:pt>
    <dgm:pt modelId="{CCED8684-C675-42EA-B3D8-DCCB8C293477}" type="pres">
      <dgm:prSet presAssocID="{CDC73705-82F2-4335-B869-06F8FE85D7BA}" presName="compNode" presStyleCnt="0"/>
      <dgm:spPr/>
    </dgm:pt>
    <dgm:pt modelId="{C7F152F0-9CAA-49F7-8A36-C35144924565}" type="pres">
      <dgm:prSet presAssocID="{CDC73705-82F2-4335-B869-06F8FE85D7B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AE6603EA-831A-4178-96FA-6F1E12945329}" type="pres">
      <dgm:prSet presAssocID="{CDC73705-82F2-4335-B869-06F8FE85D7BA}" presName="spaceRect" presStyleCnt="0"/>
      <dgm:spPr/>
    </dgm:pt>
    <dgm:pt modelId="{C09F1AC6-28C8-49E9-A684-FD8EE41936C4}" type="pres">
      <dgm:prSet presAssocID="{CDC73705-82F2-4335-B869-06F8FE85D7BA}" presName="textRect" presStyleLbl="revTx" presStyleIdx="1" presStyleCnt="6">
        <dgm:presLayoutVars>
          <dgm:chMax val="1"/>
          <dgm:chPref val="1"/>
        </dgm:presLayoutVars>
      </dgm:prSet>
      <dgm:spPr/>
    </dgm:pt>
    <dgm:pt modelId="{3A5E69A7-E658-4A3F-9F2B-5911D0CBE195}" type="pres">
      <dgm:prSet presAssocID="{D4FE65C9-D978-4B89-B018-FFE2F15E3C67}" presName="sibTrans" presStyleCnt="0"/>
      <dgm:spPr/>
    </dgm:pt>
    <dgm:pt modelId="{DE383369-D2B8-4275-8C47-CF424B28434A}" type="pres">
      <dgm:prSet presAssocID="{DA71D2FD-DF2A-415E-80E5-66E29975ADA4}" presName="compNode" presStyleCnt="0"/>
      <dgm:spPr/>
    </dgm:pt>
    <dgm:pt modelId="{D4A91986-824A-4289-9B66-C0D2E31F6E7A}" type="pres">
      <dgm:prSet presAssocID="{DA71D2FD-DF2A-415E-80E5-66E29975ADA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stem"/>
        </a:ext>
      </dgm:extLst>
    </dgm:pt>
    <dgm:pt modelId="{790D162F-BD18-475E-89A5-1EE5A281EAC4}" type="pres">
      <dgm:prSet presAssocID="{DA71D2FD-DF2A-415E-80E5-66E29975ADA4}" presName="spaceRect" presStyleCnt="0"/>
      <dgm:spPr/>
    </dgm:pt>
    <dgm:pt modelId="{4B5332EC-942A-4E3E-A55A-46C460257A98}" type="pres">
      <dgm:prSet presAssocID="{DA71D2FD-DF2A-415E-80E5-66E29975ADA4}" presName="textRect" presStyleLbl="revTx" presStyleIdx="2" presStyleCnt="6">
        <dgm:presLayoutVars>
          <dgm:chMax val="1"/>
          <dgm:chPref val="1"/>
        </dgm:presLayoutVars>
      </dgm:prSet>
      <dgm:spPr/>
    </dgm:pt>
    <dgm:pt modelId="{1665A29C-F1AE-43FB-8C33-40EAFED74543}" type="pres">
      <dgm:prSet presAssocID="{E6CE83EC-E92B-4CA6-BDB2-2F34D7DFB153}" presName="sibTrans" presStyleCnt="0"/>
      <dgm:spPr/>
    </dgm:pt>
    <dgm:pt modelId="{C95AC330-3565-4F88-8238-CAB774E3D917}" type="pres">
      <dgm:prSet presAssocID="{014CBD5A-C791-42B1-B28B-B949E32BE78B}" presName="compNode" presStyleCnt="0"/>
      <dgm:spPr/>
    </dgm:pt>
    <dgm:pt modelId="{87B160C2-4F73-4298-9423-BF85015AE19F}" type="pres">
      <dgm:prSet presAssocID="{014CBD5A-C791-42B1-B28B-B949E32BE78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83F8DD3F-9B9B-41C2-A51C-28B8B119ED1E}" type="pres">
      <dgm:prSet presAssocID="{014CBD5A-C791-42B1-B28B-B949E32BE78B}" presName="spaceRect" presStyleCnt="0"/>
      <dgm:spPr/>
    </dgm:pt>
    <dgm:pt modelId="{2962AEFD-0138-4DBB-96D1-2227C3B9FF42}" type="pres">
      <dgm:prSet presAssocID="{014CBD5A-C791-42B1-B28B-B949E32BE78B}" presName="textRect" presStyleLbl="revTx" presStyleIdx="3" presStyleCnt="6">
        <dgm:presLayoutVars>
          <dgm:chMax val="1"/>
          <dgm:chPref val="1"/>
        </dgm:presLayoutVars>
      </dgm:prSet>
      <dgm:spPr/>
    </dgm:pt>
    <dgm:pt modelId="{14DB7091-FEEE-4DBC-AF36-FC8557A82CD2}" type="pres">
      <dgm:prSet presAssocID="{20A8968F-5F58-4A8F-B92F-C4456E60FE7D}" presName="sibTrans" presStyleCnt="0"/>
      <dgm:spPr/>
    </dgm:pt>
    <dgm:pt modelId="{2273637C-DF59-4C17-9F0C-F17957C9E2AC}" type="pres">
      <dgm:prSet presAssocID="{F57F82CB-931D-4DDC-9922-CA8B4F33524B}" presName="compNode" presStyleCnt="0"/>
      <dgm:spPr/>
    </dgm:pt>
    <dgm:pt modelId="{1C81F2EA-E6BE-4AB4-835A-5030E773C0A4}" type="pres">
      <dgm:prSet presAssocID="{F57F82CB-931D-4DDC-9922-CA8B4F33524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A4A680F2-A146-4194-A0C5-3AC9C65DC7AB}" type="pres">
      <dgm:prSet presAssocID="{F57F82CB-931D-4DDC-9922-CA8B4F33524B}" presName="spaceRect" presStyleCnt="0"/>
      <dgm:spPr/>
    </dgm:pt>
    <dgm:pt modelId="{7C17F0B4-6FC2-4A31-9C3B-CE2BA9E7508E}" type="pres">
      <dgm:prSet presAssocID="{F57F82CB-931D-4DDC-9922-CA8B4F33524B}" presName="textRect" presStyleLbl="revTx" presStyleIdx="4" presStyleCnt="6">
        <dgm:presLayoutVars>
          <dgm:chMax val="1"/>
          <dgm:chPref val="1"/>
        </dgm:presLayoutVars>
      </dgm:prSet>
      <dgm:spPr/>
    </dgm:pt>
    <dgm:pt modelId="{511F5355-B098-4AC4-8B4F-5A2FF3CA5346}" type="pres">
      <dgm:prSet presAssocID="{BB7C8A31-4C38-4C47-BE05-1FF1EFF5F8C7}" presName="sibTrans" presStyleCnt="0"/>
      <dgm:spPr/>
    </dgm:pt>
    <dgm:pt modelId="{FB36566B-E0FB-4F6F-BE4B-A19C6E49FB2B}" type="pres">
      <dgm:prSet presAssocID="{56CD1147-2E2D-4A7D-AAE4-1A5C90EEC902}" presName="compNode" presStyleCnt="0"/>
      <dgm:spPr/>
    </dgm:pt>
    <dgm:pt modelId="{B079B343-4F76-4185-A8E4-D98D47551AC6}" type="pres">
      <dgm:prSet presAssocID="{56CD1147-2E2D-4A7D-AAE4-1A5C90EEC90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51F3C030-F6A7-4293-B451-2103E1FACA5E}" type="pres">
      <dgm:prSet presAssocID="{56CD1147-2E2D-4A7D-AAE4-1A5C90EEC902}" presName="spaceRect" presStyleCnt="0"/>
      <dgm:spPr/>
    </dgm:pt>
    <dgm:pt modelId="{CAC84863-6104-4AED-B0C6-237E29741DE7}" type="pres">
      <dgm:prSet presAssocID="{56CD1147-2E2D-4A7D-AAE4-1A5C90EEC90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4BFA401-E401-4330-9097-B17BE3F2A602}" type="presOf" srcId="{56CD1147-2E2D-4A7D-AAE4-1A5C90EEC902}" destId="{CAC84863-6104-4AED-B0C6-237E29741DE7}" srcOrd="0" destOrd="0" presId="urn:microsoft.com/office/officeart/2018/2/layout/IconLabelList"/>
    <dgm:cxn modelId="{11299C11-CCEF-4F0A-85CE-30FA737F0458}" srcId="{CFD70C2A-B263-45DC-9BE6-6A3135E98CDE}" destId="{CDC73705-82F2-4335-B869-06F8FE85D7BA}" srcOrd="1" destOrd="0" parTransId="{836CE671-9802-4305-9C92-3D039A859CC2}" sibTransId="{D4FE65C9-D978-4B89-B018-FFE2F15E3C67}"/>
    <dgm:cxn modelId="{9F1A0B21-36F9-447E-B6EF-578E9C117B08}" type="presOf" srcId="{CDC73705-82F2-4335-B869-06F8FE85D7BA}" destId="{C09F1AC6-28C8-49E9-A684-FD8EE41936C4}" srcOrd="0" destOrd="0" presId="urn:microsoft.com/office/officeart/2018/2/layout/IconLabelList"/>
    <dgm:cxn modelId="{4480D843-62C6-4670-8899-E2716C278DEC}" srcId="{CFD70C2A-B263-45DC-9BE6-6A3135E98CDE}" destId="{56CD1147-2E2D-4A7D-AAE4-1A5C90EEC902}" srcOrd="5" destOrd="0" parTransId="{0E7C0A72-B596-477B-9591-4E282B2B5F73}" sibTransId="{C70D5A0A-050B-41ED-BC71-D9CE832D7656}"/>
    <dgm:cxn modelId="{DB984B6F-7787-4088-A4DB-CA59B0F94A81}" srcId="{CFD70C2A-B263-45DC-9BE6-6A3135E98CDE}" destId="{014CBD5A-C791-42B1-B28B-B949E32BE78B}" srcOrd="3" destOrd="0" parTransId="{24C91FAB-A0D3-45C9-8577-FF3E15665069}" sibTransId="{20A8968F-5F58-4A8F-B92F-C4456E60FE7D}"/>
    <dgm:cxn modelId="{D0B7CE7D-0DBE-405B-A6D0-4A33ECA20815}" type="presOf" srcId="{CFD70C2A-B263-45DC-9BE6-6A3135E98CDE}" destId="{F59A1B6C-596E-47E8-9709-89D7AD275FBC}" srcOrd="0" destOrd="0" presId="urn:microsoft.com/office/officeart/2018/2/layout/IconLabelList"/>
    <dgm:cxn modelId="{9D5DF286-7D5E-48E9-886F-606DFA4BCD8E}" type="presOf" srcId="{F57F82CB-931D-4DDC-9922-CA8B4F33524B}" destId="{7C17F0B4-6FC2-4A31-9C3B-CE2BA9E7508E}" srcOrd="0" destOrd="0" presId="urn:microsoft.com/office/officeart/2018/2/layout/IconLabelList"/>
    <dgm:cxn modelId="{ADDD8891-D5D8-416C-A36C-A7C1AA04731C}" type="presOf" srcId="{FA2C8568-95C9-4FD4-8C18-89D62FB4D193}" destId="{0E6B83D4-3046-411F-8BB1-859BA774C777}" srcOrd="0" destOrd="0" presId="urn:microsoft.com/office/officeart/2018/2/layout/IconLabelList"/>
    <dgm:cxn modelId="{0411DEA2-A755-4B72-B39D-83493189A46A}" srcId="{CFD70C2A-B263-45DC-9BE6-6A3135E98CDE}" destId="{FA2C8568-95C9-4FD4-8C18-89D62FB4D193}" srcOrd="0" destOrd="0" parTransId="{923B2DE3-7289-4BCC-BCE8-BFDE9EEED8F7}" sibTransId="{C5B41AE7-FD9B-4CF9-924F-69A95CB5E7C7}"/>
    <dgm:cxn modelId="{2E02BCAC-161B-416C-8B41-D21B4D6041EC}" type="presOf" srcId="{014CBD5A-C791-42B1-B28B-B949E32BE78B}" destId="{2962AEFD-0138-4DBB-96D1-2227C3B9FF42}" srcOrd="0" destOrd="0" presId="urn:microsoft.com/office/officeart/2018/2/layout/IconLabelList"/>
    <dgm:cxn modelId="{B2BC89AD-A5D2-471B-A4AB-698AF1333659}" srcId="{CFD70C2A-B263-45DC-9BE6-6A3135E98CDE}" destId="{DA71D2FD-DF2A-415E-80E5-66E29975ADA4}" srcOrd="2" destOrd="0" parTransId="{C3038859-E0A6-43C5-9B45-3F21A01DC1A3}" sibTransId="{E6CE83EC-E92B-4CA6-BDB2-2F34D7DFB153}"/>
    <dgm:cxn modelId="{A92887AE-35A0-49E9-BB32-7ECA0CBC8D77}" srcId="{CFD70C2A-B263-45DC-9BE6-6A3135E98CDE}" destId="{F57F82CB-931D-4DDC-9922-CA8B4F33524B}" srcOrd="4" destOrd="0" parTransId="{38BDCB30-8103-464B-996A-671FE9B4847F}" sibTransId="{BB7C8A31-4C38-4C47-BE05-1FF1EFF5F8C7}"/>
    <dgm:cxn modelId="{FC6C4CE2-B414-4CEC-A3C4-9BE33CB426AC}" type="presOf" srcId="{DA71D2FD-DF2A-415E-80E5-66E29975ADA4}" destId="{4B5332EC-942A-4E3E-A55A-46C460257A98}" srcOrd="0" destOrd="0" presId="urn:microsoft.com/office/officeart/2018/2/layout/IconLabelList"/>
    <dgm:cxn modelId="{88FDCA85-7384-4E86-A17B-DD09D530EA45}" type="presParOf" srcId="{F59A1B6C-596E-47E8-9709-89D7AD275FBC}" destId="{E4A4E654-107F-48D0-8E9A-21B2F7E7F976}" srcOrd="0" destOrd="0" presId="urn:microsoft.com/office/officeart/2018/2/layout/IconLabelList"/>
    <dgm:cxn modelId="{6DF140DF-EE70-4723-9AEC-7B7CF60A4A03}" type="presParOf" srcId="{E4A4E654-107F-48D0-8E9A-21B2F7E7F976}" destId="{455F417D-B730-4447-8514-E7E8D04E001E}" srcOrd="0" destOrd="0" presId="urn:microsoft.com/office/officeart/2018/2/layout/IconLabelList"/>
    <dgm:cxn modelId="{959FDD7D-4223-4047-9367-05D039C5F999}" type="presParOf" srcId="{E4A4E654-107F-48D0-8E9A-21B2F7E7F976}" destId="{1D8465E0-640C-437D-9BC9-C8CF4FE0E452}" srcOrd="1" destOrd="0" presId="urn:microsoft.com/office/officeart/2018/2/layout/IconLabelList"/>
    <dgm:cxn modelId="{D4FF455C-AE11-4E40-970C-735E09156CBD}" type="presParOf" srcId="{E4A4E654-107F-48D0-8E9A-21B2F7E7F976}" destId="{0E6B83D4-3046-411F-8BB1-859BA774C777}" srcOrd="2" destOrd="0" presId="urn:microsoft.com/office/officeart/2018/2/layout/IconLabelList"/>
    <dgm:cxn modelId="{62D773B1-EE22-4744-8CD3-C14AE581E17C}" type="presParOf" srcId="{F59A1B6C-596E-47E8-9709-89D7AD275FBC}" destId="{D8841466-0D30-4DED-BB5D-B2072FA6F0F2}" srcOrd="1" destOrd="0" presId="urn:microsoft.com/office/officeart/2018/2/layout/IconLabelList"/>
    <dgm:cxn modelId="{C0A94806-D1B6-4A14-9A42-6ACB169D6695}" type="presParOf" srcId="{F59A1B6C-596E-47E8-9709-89D7AD275FBC}" destId="{CCED8684-C675-42EA-B3D8-DCCB8C293477}" srcOrd="2" destOrd="0" presId="urn:microsoft.com/office/officeart/2018/2/layout/IconLabelList"/>
    <dgm:cxn modelId="{91050F5C-DE49-4FC5-8F0E-0B7A2566180B}" type="presParOf" srcId="{CCED8684-C675-42EA-B3D8-DCCB8C293477}" destId="{C7F152F0-9CAA-49F7-8A36-C35144924565}" srcOrd="0" destOrd="0" presId="urn:microsoft.com/office/officeart/2018/2/layout/IconLabelList"/>
    <dgm:cxn modelId="{685EEB9A-C897-4B19-8FD1-4F0144E76613}" type="presParOf" srcId="{CCED8684-C675-42EA-B3D8-DCCB8C293477}" destId="{AE6603EA-831A-4178-96FA-6F1E12945329}" srcOrd="1" destOrd="0" presId="urn:microsoft.com/office/officeart/2018/2/layout/IconLabelList"/>
    <dgm:cxn modelId="{09E468EB-458D-4567-A817-12BCB52706D3}" type="presParOf" srcId="{CCED8684-C675-42EA-B3D8-DCCB8C293477}" destId="{C09F1AC6-28C8-49E9-A684-FD8EE41936C4}" srcOrd="2" destOrd="0" presId="urn:microsoft.com/office/officeart/2018/2/layout/IconLabelList"/>
    <dgm:cxn modelId="{3E784FE6-55BF-4EF9-BDE4-AAC13BF0233C}" type="presParOf" srcId="{F59A1B6C-596E-47E8-9709-89D7AD275FBC}" destId="{3A5E69A7-E658-4A3F-9F2B-5911D0CBE195}" srcOrd="3" destOrd="0" presId="urn:microsoft.com/office/officeart/2018/2/layout/IconLabelList"/>
    <dgm:cxn modelId="{1E04DEF2-496B-44BE-A847-959EC28B187C}" type="presParOf" srcId="{F59A1B6C-596E-47E8-9709-89D7AD275FBC}" destId="{DE383369-D2B8-4275-8C47-CF424B28434A}" srcOrd="4" destOrd="0" presId="urn:microsoft.com/office/officeart/2018/2/layout/IconLabelList"/>
    <dgm:cxn modelId="{333DF747-C601-4897-B9DA-F93896E851B1}" type="presParOf" srcId="{DE383369-D2B8-4275-8C47-CF424B28434A}" destId="{D4A91986-824A-4289-9B66-C0D2E31F6E7A}" srcOrd="0" destOrd="0" presId="urn:microsoft.com/office/officeart/2018/2/layout/IconLabelList"/>
    <dgm:cxn modelId="{E8F0E990-40A0-4A7A-B506-37CB3FBBBBEE}" type="presParOf" srcId="{DE383369-D2B8-4275-8C47-CF424B28434A}" destId="{790D162F-BD18-475E-89A5-1EE5A281EAC4}" srcOrd="1" destOrd="0" presId="urn:microsoft.com/office/officeart/2018/2/layout/IconLabelList"/>
    <dgm:cxn modelId="{82E8E710-C0B3-40CC-A0AE-75D61E501182}" type="presParOf" srcId="{DE383369-D2B8-4275-8C47-CF424B28434A}" destId="{4B5332EC-942A-4E3E-A55A-46C460257A98}" srcOrd="2" destOrd="0" presId="urn:microsoft.com/office/officeart/2018/2/layout/IconLabelList"/>
    <dgm:cxn modelId="{304A3184-D9F2-444D-BE79-CC7303DE4C8C}" type="presParOf" srcId="{F59A1B6C-596E-47E8-9709-89D7AD275FBC}" destId="{1665A29C-F1AE-43FB-8C33-40EAFED74543}" srcOrd="5" destOrd="0" presId="urn:microsoft.com/office/officeart/2018/2/layout/IconLabelList"/>
    <dgm:cxn modelId="{6C4D4091-F2C1-4F09-A8EC-C43E8DA41BD4}" type="presParOf" srcId="{F59A1B6C-596E-47E8-9709-89D7AD275FBC}" destId="{C95AC330-3565-4F88-8238-CAB774E3D917}" srcOrd="6" destOrd="0" presId="urn:microsoft.com/office/officeart/2018/2/layout/IconLabelList"/>
    <dgm:cxn modelId="{7B933B92-36F5-4372-9A99-84DA538E08D3}" type="presParOf" srcId="{C95AC330-3565-4F88-8238-CAB774E3D917}" destId="{87B160C2-4F73-4298-9423-BF85015AE19F}" srcOrd="0" destOrd="0" presId="urn:microsoft.com/office/officeart/2018/2/layout/IconLabelList"/>
    <dgm:cxn modelId="{456C7061-1395-473F-BA1D-99D0B36EDE80}" type="presParOf" srcId="{C95AC330-3565-4F88-8238-CAB774E3D917}" destId="{83F8DD3F-9B9B-41C2-A51C-28B8B119ED1E}" srcOrd="1" destOrd="0" presId="urn:microsoft.com/office/officeart/2018/2/layout/IconLabelList"/>
    <dgm:cxn modelId="{8814E965-562B-4F48-AC34-719AC22BEC31}" type="presParOf" srcId="{C95AC330-3565-4F88-8238-CAB774E3D917}" destId="{2962AEFD-0138-4DBB-96D1-2227C3B9FF42}" srcOrd="2" destOrd="0" presId="urn:microsoft.com/office/officeart/2018/2/layout/IconLabelList"/>
    <dgm:cxn modelId="{C17EEA90-5172-4D35-83DA-9F06E03E7293}" type="presParOf" srcId="{F59A1B6C-596E-47E8-9709-89D7AD275FBC}" destId="{14DB7091-FEEE-4DBC-AF36-FC8557A82CD2}" srcOrd="7" destOrd="0" presId="urn:microsoft.com/office/officeart/2018/2/layout/IconLabelList"/>
    <dgm:cxn modelId="{650416DE-B176-4473-9C78-9D7A1AC943B9}" type="presParOf" srcId="{F59A1B6C-596E-47E8-9709-89D7AD275FBC}" destId="{2273637C-DF59-4C17-9F0C-F17957C9E2AC}" srcOrd="8" destOrd="0" presId="urn:microsoft.com/office/officeart/2018/2/layout/IconLabelList"/>
    <dgm:cxn modelId="{A310271D-909C-421E-8548-5A265078B541}" type="presParOf" srcId="{2273637C-DF59-4C17-9F0C-F17957C9E2AC}" destId="{1C81F2EA-E6BE-4AB4-835A-5030E773C0A4}" srcOrd="0" destOrd="0" presId="urn:microsoft.com/office/officeart/2018/2/layout/IconLabelList"/>
    <dgm:cxn modelId="{F0B5F729-6F81-4304-8E52-409CFC97E69B}" type="presParOf" srcId="{2273637C-DF59-4C17-9F0C-F17957C9E2AC}" destId="{A4A680F2-A146-4194-A0C5-3AC9C65DC7AB}" srcOrd="1" destOrd="0" presId="urn:microsoft.com/office/officeart/2018/2/layout/IconLabelList"/>
    <dgm:cxn modelId="{1E365719-5C3B-4B64-9140-10EE7D6C2D88}" type="presParOf" srcId="{2273637C-DF59-4C17-9F0C-F17957C9E2AC}" destId="{7C17F0B4-6FC2-4A31-9C3B-CE2BA9E7508E}" srcOrd="2" destOrd="0" presId="urn:microsoft.com/office/officeart/2018/2/layout/IconLabelList"/>
    <dgm:cxn modelId="{C96A1D1A-5BF6-4755-B273-9D3923B458A3}" type="presParOf" srcId="{F59A1B6C-596E-47E8-9709-89D7AD275FBC}" destId="{511F5355-B098-4AC4-8B4F-5A2FF3CA5346}" srcOrd="9" destOrd="0" presId="urn:microsoft.com/office/officeart/2018/2/layout/IconLabelList"/>
    <dgm:cxn modelId="{7D6AFD6A-C432-4319-BD72-F8ACA3B18E0D}" type="presParOf" srcId="{F59A1B6C-596E-47E8-9709-89D7AD275FBC}" destId="{FB36566B-E0FB-4F6F-BE4B-A19C6E49FB2B}" srcOrd="10" destOrd="0" presId="urn:microsoft.com/office/officeart/2018/2/layout/IconLabelList"/>
    <dgm:cxn modelId="{804E3FC3-8122-4A89-8267-5C3BB945DE39}" type="presParOf" srcId="{FB36566B-E0FB-4F6F-BE4B-A19C6E49FB2B}" destId="{B079B343-4F76-4185-A8E4-D98D47551AC6}" srcOrd="0" destOrd="0" presId="urn:microsoft.com/office/officeart/2018/2/layout/IconLabelList"/>
    <dgm:cxn modelId="{FA1A65F6-0FE3-4CAA-B1BF-5CBA7D9F10C5}" type="presParOf" srcId="{FB36566B-E0FB-4F6F-BE4B-A19C6E49FB2B}" destId="{51F3C030-F6A7-4293-B451-2103E1FACA5E}" srcOrd="1" destOrd="0" presId="urn:microsoft.com/office/officeart/2018/2/layout/IconLabelList"/>
    <dgm:cxn modelId="{94807EC5-57AC-4B32-AA7F-E32BD5CD40F0}" type="presParOf" srcId="{FB36566B-E0FB-4F6F-BE4B-A19C6E49FB2B}" destId="{CAC84863-6104-4AED-B0C6-237E29741D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F417D-B730-4447-8514-E7E8D04E001E}">
      <dsp:nvSpPr>
        <dsp:cNvPr id="0" name=""/>
        <dsp:cNvSpPr/>
      </dsp:nvSpPr>
      <dsp:spPr>
        <a:xfrm>
          <a:off x="390539" y="839854"/>
          <a:ext cx="637558" cy="637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B83D4-3046-411F-8BB1-859BA774C777}">
      <dsp:nvSpPr>
        <dsp:cNvPr id="0" name=""/>
        <dsp:cNvSpPr/>
      </dsp:nvSpPr>
      <dsp:spPr>
        <a:xfrm>
          <a:off x="920" y="1690064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Introduction </a:t>
          </a:r>
        </a:p>
      </dsp:txBody>
      <dsp:txXfrm>
        <a:off x="920" y="1690064"/>
        <a:ext cx="1416796" cy="566718"/>
      </dsp:txXfrm>
    </dsp:sp>
    <dsp:sp modelId="{C7F152F0-9CAA-49F7-8A36-C35144924565}">
      <dsp:nvSpPr>
        <dsp:cNvPr id="0" name=""/>
        <dsp:cNvSpPr/>
      </dsp:nvSpPr>
      <dsp:spPr>
        <a:xfrm>
          <a:off x="2055275" y="839854"/>
          <a:ext cx="637558" cy="6375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F1AC6-28C8-49E9-A684-FD8EE41936C4}">
      <dsp:nvSpPr>
        <dsp:cNvPr id="0" name=""/>
        <dsp:cNvSpPr/>
      </dsp:nvSpPr>
      <dsp:spPr>
        <a:xfrm>
          <a:off x="1665656" y="1690064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Research problem</a:t>
          </a:r>
        </a:p>
      </dsp:txBody>
      <dsp:txXfrm>
        <a:off x="1665656" y="1690064"/>
        <a:ext cx="1416796" cy="566718"/>
      </dsp:txXfrm>
    </dsp:sp>
    <dsp:sp modelId="{D4A91986-824A-4289-9B66-C0D2E31F6E7A}">
      <dsp:nvSpPr>
        <dsp:cNvPr id="0" name=""/>
        <dsp:cNvSpPr/>
      </dsp:nvSpPr>
      <dsp:spPr>
        <a:xfrm>
          <a:off x="3720012" y="839854"/>
          <a:ext cx="637558" cy="6375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332EC-942A-4E3E-A55A-46C460257A98}">
      <dsp:nvSpPr>
        <dsp:cNvPr id="0" name=""/>
        <dsp:cNvSpPr/>
      </dsp:nvSpPr>
      <dsp:spPr>
        <a:xfrm>
          <a:off x="3330392" y="1690064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System overview</a:t>
          </a:r>
        </a:p>
      </dsp:txBody>
      <dsp:txXfrm>
        <a:off x="3330392" y="1690064"/>
        <a:ext cx="1416796" cy="566718"/>
      </dsp:txXfrm>
    </dsp:sp>
    <dsp:sp modelId="{87B160C2-4F73-4298-9423-BF85015AE19F}">
      <dsp:nvSpPr>
        <dsp:cNvPr id="0" name=""/>
        <dsp:cNvSpPr/>
      </dsp:nvSpPr>
      <dsp:spPr>
        <a:xfrm>
          <a:off x="5384748" y="839854"/>
          <a:ext cx="637558" cy="6375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2AEFD-0138-4DBB-96D1-2227C3B9FF42}">
      <dsp:nvSpPr>
        <dsp:cNvPr id="0" name=""/>
        <dsp:cNvSpPr/>
      </dsp:nvSpPr>
      <dsp:spPr>
        <a:xfrm>
          <a:off x="4995129" y="1690064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Models</a:t>
          </a:r>
        </a:p>
      </dsp:txBody>
      <dsp:txXfrm>
        <a:off x="4995129" y="1690064"/>
        <a:ext cx="1416796" cy="566718"/>
      </dsp:txXfrm>
    </dsp:sp>
    <dsp:sp modelId="{1C81F2EA-E6BE-4AB4-835A-5030E773C0A4}">
      <dsp:nvSpPr>
        <dsp:cNvPr id="0" name=""/>
        <dsp:cNvSpPr/>
      </dsp:nvSpPr>
      <dsp:spPr>
        <a:xfrm>
          <a:off x="7049484" y="839854"/>
          <a:ext cx="637558" cy="6375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7F0B4-6FC2-4A31-9C3B-CE2BA9E7508E}">
      <dsp:nvSpPr>
        <dsp:cNvPr id="0" name=""/>
        <dsp:cNvSpPr/>
      </dsp:nvSpPr>
      <dsp:spPr>
        <a:xfrm>
          <a:off x="6659865" y="1690064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Results</a:t>
          </a:r>
        </a:p>
      </dsp:txBody>
      <dsp:txXfrm>
        <a:off x="6659865" y="1690064"/>
        <a:ext cx="1416796" cy="566718"/>
      </dsp:txXfrm>
    </dsp:sp>
    <dsp:sp modelId="{B079B343-4F76-4185-A8E4-D98D47551AC6}">
      <dsp:nvSpPr>
        <dsp:cNvPr id="0" name=""/>
        <dsp:cNvSpPr/>
      </dsp:nvSpPr>
      <dsp:spPr>
        <a:xfrm>
          <a:off x="8714221" y="839854"/>
          <a:ext cx="637558" cy="63755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84863-6104-4AED-B0C6-237E29741DE7}">
      <dsp:nvSpPr>
        <dsp:cNvPr id="0" name=""/>
        <dsp:cNvSpPr/>
      </dsp:nvSpPr>
      <dsp:spPr>
        <a:xfrm>
          <a:off x="8324601" y="1690064"/>
          <a:ext cx="1416796" cy="56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Conclusion </a:t>
          </a:r>
        </a:p>
      </dsp:txBody>
      <dsp:txXfrm>
        <a:off x="8324601" y="1690064"/>
        <a:ext cx="1416796" cy="56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9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31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15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94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23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37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9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5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3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0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8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0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2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7E8A-B7C9-464E-8003-B0962DAEDAF8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5D7E8A-B7C9-464E-8003-B0962DAEDAF8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C261C9-436D-4A0B-BB34-16AADFB61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3D abstract blue and gold cube illustration">
            <a:extLst>
              <a:ext uri="{FF2B5EF4-FFF2-40B4-BE49-F238E27FC236}">
                <a16:creationId xmlns:a16="http://schemas.microsoft.com/office/drawing/2014/main" id="{8594660E-31C7-6F76-85D0-3B97804B3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4" name="Rectangle 37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9F851-6909-04D2-0C51-133B89FCA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0184" y="3531612"/>
            <a:ext cx="6672838" cy="14143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Network Intrusion detection using Artificial Intelligence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21082-6262-851E-83DE-E15A2A6C1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0185" y="5023821"/>
            <a:ext cx="6672838" cy="476867"/>
          </a:xfrm>
        </p:spPr>
        <p:txBody>
          <a:bodyPr>
            <a:normAutofit/>
          </a:bodyPr>
          <a:lstStyle/>
          <a:p>
            <a:r>
              <a:rPr lang="en-US" sz="1800"/>
              <a:t>By Clementine Mamogale</a:t>
            </a:r>
          </a:p>
        </p:txBody>
      </p:sp>
    </p:spTree>
    <p:extLst>
      <p:ext uri="{BB962C8B-B14F-4D97-AF65-F5344CB8AC3E}">
        <p14:creationId xmlns:p14="http://schemas.microsoft.com/office/powerpoint/2010/main" val="385210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AD87-1E2E-DB3D-86C7-7C3D24F5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76463"/>
            <a:ext cx="10018711" cy="1106905"/>
          </a:xfrm>
        </p:spPr>
        <p:txBody>
          <a:bodyPr>
            <a:normAutofit/>
          </a:bodyPr>
          <a:lstStyle/>
          <a:p>
            <a:r>
              <a:rPr lang="en-US" sz="4000" dirty="0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65BB0-BADB-E813-222B-BC8D3E8CD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1283367"/>
            <a:ext cx="10018713" cy="527785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FD2CBD9-CF90-900F-A7B8-4B4B33063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42" y="1552302"/>
            <a:ext cx="3933825" cy="1162050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5DA9062-A685-D622-4209-B2B3B3F0D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97" y="1466577"/>
            <a:ext cx="3419475" cy="133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5A2DEE-F755-D2DA-255D-15A4F8FE7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132" y="2983286"/>
            <a:ext cx="21431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1D668E-FC20-9E0F-8709-9F4F895B1C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63" y="3537284"/>
            <a:ext cx="2143125" cy="2143125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6CE12BC-3225-FCCD-914B-7AC99756EE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994" y="3194522"/>
            <a:ext cx="1800225" cy="2543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D20DDA-71EF-BEDD-BE06-71E95CD52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164" y="2870807"/>
            <a:ext cx="1981200" cy="2305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FCA4A1-A96E-0C6F-3E62-F8923FC779F5}"/>
              </a:ext>
            </a:extLst>
          </p:cNvPr>
          <p:cNvSpPr txBox="1"/>
          <p:nvPr/>
        </p:nvSpPr>
        <p:spPr>
          <a:xfrm>
            <a:off x="2037348" y="585103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 err="1"/>
              <a:t>Numpy</a:t>
            </a:r>
            <a:r>
              <a:rPr lang="en-US" sz="2500" b="1" dirty="0"/>
              <a:t>, </a:t>
            </a:r>
            <a:r>
              <a:rPr lang="en-US" sz="2500" b="1" dirty="0" err="1"/>
              <a:t>SKLearn</a:t>
            </a:r>
            <a:r>
              <a:rPr lang="en-US" sz="2500" b="1" dirty="0"/>
              <a:t>, and Matplotlib</a:t>
            </a:r>
          </a:p>
        </p:txBody>
      </p:sp>
    </p:spTree>
    <p:extLst>
      <p:ext uri="{BB962C8B-B14F-4D97-AF65-F5344CB8AC3E}">
        <p14:creationId xmlns:p14="http://schemas.microsoft.com/office/powerpoint/2010/main" val="15142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9718-AD6D-7201-6744-98DD0A1C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832317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266A-CD12-4041-FC7D-E0B355D8E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NIDS can be done using AI</a:t>
            </a:r>
          </a:p>
          <a:p>
            <a:r>
              <a:rPr lang="en-US" dirty="0"/>
              <a:t>Takes time to train the model, but…</a:t>
            </a:r>
          </a:p>
          <a:p>
            <a:r>
              <a:rPr lang="en-US" dirty="0"/>
              <a:t>Beneficial to many organizations and businesses </a:t>
            </a:r>
          </a:p>
        </p:txBody>
      </p:sp>
    </p:spTree>
    <p:extLst>
      <p:ext uri="{BB962C8B-B14F-4D97-AF65-F5344CB8AC3E}">
        <p14:creationId xmlns:p14="http://schemas.microsoft.com/office/powerpoint/2010/main" val="397020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F474-E9D7-0CC7-C141-83EBBA82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4081150-6A6A-CB0F-F94C-C006CA62B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477678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16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9430-F211-8FFC-3B81-F1C64433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Network intrusion detection system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0F1B9B2-4101-22EE-836D-A6CF4D790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9" r="-2" b="1998"/>
          <a:stretch/>
        </p:blipFill>
        <p:spPr>
          <a:xfrm>
            <a:off x="1652155" y="2229688"/>
            <a:ext cx="4774771" cy="348052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F42549A-6D81-D26C-C9DC-ABB0B43AA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252" y="2713592"/>
            <a:ext cx="4592772" cy="2721430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A security technology </a:t>
            </a:r>
          </a:p>
          <a:p>
            <a:endParaRPr lang="en-US" dirty="0"/>
          </a:p>
          <a:p>
            <a:r>
              <a:rPr lang="en-US" dirty="0"/>
              <a:t>monitor and protect network</a:t>
            </a:r>
          </a:p>
          <a:p>
            <a:endParaRPr lang="en-US" dirty="0"/>
          </a:p>
          <a:p>
            <a:r>
              <a:rPr lang="en-US" dirty="0"/>
              <a:t>Analyze packets  - normal or malicious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EC7CF-5CC1-CAD4-FC6D-E0C9F429B15C}"/>
              </a:ext>
            </a:extLst>
          </p:cNvPr>
          <p:cNvSpPr txBox="1"/>
          <p:nvPr/>
        </p:nvSpPr>
        <p:spPr>
          <a:xfrm>
            <a:off x="1652155" y="5791200"/>
            <a:ext cx="576754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https://www.techrepublic.com/article/exploring-the-anatomy-of-a-data-packet/</a:t>
            </a:r>
          </a:p>
        </p:txBody>
      </p:sp>
    </p:spTree>
    <p:extLst>
      <p:ext uri="{BB962C8B-B14F-4D97-AF65-F5344CB8AC3E}">
        <p14:creationId xmlns:p14="http://schemas.microsoft.com/office/powerpoint/2010/main" val="336883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D8C4-78E4-A02E-8075-E96370D5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US" dirty="0"/>
              <a:t>Research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62DC7-59A3-6A16-06FF-F73C3311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80607"/>
            <a:ext cx="10018713" cy="4210594"/>
          </a:xfrm>
        </p:spPr>
        <p:txBody>
          <a:bodyPr/>
          <a:lstStyle/>
          <a:p>
            <a:r>
              <a:rPr lang="en-US" dirty="0"/>
              <a:t>Network intrusion detection system (NIDS) is expensive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NIDS that uses AI is cheaper, </a:t>
            </a:r>
          </a:p>
          <a:p>
            <a:endParaRPr lang="en-US" dirty="0"/>
          </a:p>
          <a:p>
            <a:r>
              <a:rPr lang="en-US" dirty="0"/>
              <a:t>Works better than the traditional NIDS </a:t>
            </a:r>
          </a:p>
          <a:p>
            <a:endParaRPr lang="en-US" dirty="0"/>
          </a:p>
          <a:p>
            <a:r>
              <a:rPr lang="en-US" dirty="0"/>
              <a:t>Can be deployed in critical infrastructure </a:t>
            </a:r>
          </a:p>
        </p:txBody>
      </p:sp>
    </p:spTree>
    <p:extLst>
      <p:ext uri="{BB962C8B-B14F-4D97-AF65-F5344CB8AC3E}">
        <p14:creationId xmlns:p14="http://schemas.microsoft.com/office/powerpoint/2010/main" val="122457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8437-2BE4-636A-5433-D070E370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50669"/>
            <a:ext cx="10018713" cy="1752599"/>
          </a:xfrm>
        </p:spPr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D6C4-0FAB-0BF0-322D-AA9E18605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863" y="1828801"/>
            <a:ext cx="9661160" cy="3962400"/>
          </a:xfrm>
        </p:spPr>
        <p:txBody>
          <a:bodyPr>
            <a:normAutofit/>
          </a:bodyPr>
          <a:lstStyle/>
          <a:p>
            <a:r>
              <a:rPr lang="en-US" sz="2600" dirty="0"/>
              <a:t>Datasets</a:t>
            </a:r>
          </a:p>
          <a:p>
            <a:r>
              <a:rPr lang="en-US" sz="2600" dirty="0"/>
              <a:t>Pre-processing </a:t>
            </a:r>
          </a:p>
          <a:p>
            <a:r>
              <a:rPr lang="en-US" sz="2600" dirty="0"/>
              <a:t>Model selection </a:t>
            </a:r>
          </a:p>
          <a:p>
            <a:r>
              <a:rPr lang="en-US" sz="2600" dirty="0"/>
              <a:t>Training </a:t>
            </a:r>
          </a:p>
          <a:p>
            <a:r>
              <a:rPr lang="en-US" sz="2600" dirty="0"/>
              <a:t>Testing </a:t>
            </a:r>
          </a:p>
          <a:p>
            <a:r>
              <a:rPr lang="en-US" sz="2600" dirty="0"/>
              <a:t>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309568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90E7-B821-CB84-9254-AF7B177E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23454"/>
            <a:ext cx="10018713" cy="1286691"/>
          </a:xfrm>
        </p:spPr>
        <p:txBody>
          <a:bodyPr/>
          <a:lstStyle/>
          <a:p>
            <a:r>
              <a:rPr lang="en-US" dirty="0"/>
              <a:t>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0205-057D-DFB1-3B91-05253D981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90057"/>
            <a:ext cx="10018713" cy="3701143"/>
          </a:xfrm>
        </p:spPr>
        <p:txBody>
          <a:bodyPr/>
          <a:lstStyle/>
          <a:p>
            <a:r>
              <a:rPr lang="en-US" b="1" u="sng" dirty="0"/>
              <a:t>KDD+</a:t>
            </a:r>
          </a:p>
          <a:p>
            <a:r>
              <a:rPr lang="en-US" dirty="0"/>
              <a:t>It is used in many NIDS research papers since it is old, 1999</a:t>
            </a:r>
          </a:p>
          <a:p>
            <a:r>
              <a:rPr lang="en-US" dirty="0"/>
              <a:t>Can be used for good baseline of the system</a:t>
            </a:r>
          </a:p>
          <a:p>
            <a:endParaRPr lang="en-US" dirty="0"/>
          </a:p>
          <a:p>
            <a:r>
              <a:rPr lang="en-US" b="1" u="sng" dirty="0"/>
              <a:t>CICIDS 2017</a:t>
            </a:r>
          </a:p>
          <a:p>
            <a:r>
              <a:rPr lang="en-US" dirty="0"/>
              <a:t>It is new, it uses modern technologies </a:t>
            </a:r>
          </a:p>
          <a:p>
            <a:r>
              <a:rPr lang="en-US" dirty="0"/>
              <a:t>It has datasets that occurred recently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9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CA09-E7AE-D541-D6EC-EEBE4B42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D4852-1103-F37D-3D9C-BF69367FC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802675"/>
            <a:ext cx="4895055" cy="3988526"/>
          </a:xfrm>
        </p:spPr>
        <p:txBody>
          <a:bodyPr/>
          <a:lstStyle/>
          <a:p>
            <a:r>
              <a:rPr lang="en-US" b="1" u="sng" dirty="0"/>
              <a:t>KDD+ Pipeline</a:t>
            </a:r>
          </a:p>
          <a:p>
            <a:r>
              <a:rPr lang="en-US" sz="2000" dirty="0"/>
              <a:t>Duration</a:t>
            </a:r>
          </a:p>
          <a:p>
            <a:r>
              <a:rPr lang="en-US" sz="2000" dirty="0"/>
              <a:t>Protocol type</a:t>
            </a:r>
          </a:p>
          <a:p>
            <a:r>
              <a:rPr lang="en-US" sz="2000" dirty="0" err="1"/>
              <a:t>Src_bytes</a:t>
            </a:r>
            <a:endParaRPr lang="en-US" sz="2000" dirty="0"/>
          </a:p>
          <a:p>
            <a:r>
              <a:rPr lang="en-US" sz="2000" dirty="0" err="1"/>
              <a:t>Dst_bytes</a:t>
            </a:r>
            <a:endParaRPr lang="en-US" sz="2000" dirty="0"/>
          </a:p>
          <a:p>
            <a:r>
              <a:rPr lang="en-US" sz="2000" dirty="0"/>
              <a:t>Labels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68F0D4-DF0F-B08E-32A6-A9A3E4077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9" y="2379617"/>
            <a:ext cx="4895056" cy="3792583"/>
          </a:xfrm>
        </p:spPr>
        <p:txBody>
          <a:bodyPr/>
          <a:lstStyle/>
          <a:p>
            <a:r>
              <a:rPr lang="en-US" b="1" u="sng" dirty="0"/>
              <a:t>CICIDS 2017 Pipeline</a:t>
            </a:r>
            <a:endParaRPr lang="en-US" dirty="0"/>
          </a:p>
          <a:p>
            <a:r>
              <a:rPr lang="en-US" sz="2000" dirty="0"/>
              <a:t>Flow Duration</a:t>
            </a:r>
          </a:p>
          <a:p>
            <a:r>
              <a:rPr lang="en-US" sz="2000" dirty="0"/>
              <a:t>Total Forward</a:t>
            </a:r>
          </a:p>
          <a:p>
            <a:r>
              <a:rPr lang="en-US" sz="2000" dirty="0"/>
              <a:t>Total backward</a:t>
            </a:r>
          </a:p>
          <a:p>
            <a:r>
              <a:rPr lang="en-US" sz="2000" dirty="0"/>
              <a:t> Forward Packet Length</a:t>
            </a:r>
          </a:p>
          <a:p>
            <a:r>
              <a:rPr lang="en-US" sz="2000" dirty="0"/>
              <a:t> Backward Packet Length</a:t>
            </a:r>
          </a:p>
          <a:p>
            <a:r>
              <a:rPr lang="en-US" sz="2000" dirty="0"/>
              <a:t>Labels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2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988E-957E-B82E-8A9C-5E887F9F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1"/>
            <a:ext cx="10018713" cy="876300"/>
          </a:xfrm>
        </p:spPr>
        <p:txBody>
          <a:bodyPr/>
          <a:lstStyle/>
          <a:p>
            <a:r>
              <a:rPr lang="en-US" dirty="0"/>
              <a:t>Model Selection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44919-7823-5E53-3529-03F63678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436" y="981413"/>
            <a:ext cx="10018713" cy="1834925"/>
          </a:xfrm>
        </p:spPr>
        <p:txBody>
          <a:bodyPr>
            <a:normAutofit/>
          </a:bodyPr>
          <a:lstStyle/>
          <a:p>
            <a:r>
              <a:rPr lang="en-US" dirty="0"/>
              <a:t>Deep Neural Network (DNN)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Support Vector Machine (SVM)</a:t>
            </a:r>
          </a:p>
          <a:p>
            <a:endParaRPr lang="en-US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6753768-E616-C6D6-09F9-CCF2EDDC9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7" y="3247030"/>
            <a:ext cx="5223164" cy="2862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5C64F9-A681-CAD3-DBD5-474B10299A31}"/>
              </a:ext>
            </a:extLst>
          </p:cNvPr>
          <p:cNvSpPr txBox="1"/>
          <p:nvPr/>
        </p:nvSpPr>
        <p:spPr>
          <a:xfrm>
            <a:off x="762000" y="6109855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https://towardsdatascience.com/introduction-to-na%C3%AFve-bayes-classifier-fa59e3e24aaf</a:t>
            </a:r>
          </a:p>
        </p:txBody>
      </p:sp>
      <p:pic>
        <p:nvPicPr>
          <p:cNvPr id="12" name="Picture 11" descr="A close-up of a speedometer&#10;&#10;Description automatically generated with low confidence">
            <a:extLst>
              <a:ext uri="{FF2B5EF4-FFF2-40B4-BE49-F238E27FC236}">
                <a16:creationId xmlns:a16="http://schemas.microsoft.com/office/drawing/2014/main" id="{256150A4-5D23-0C93-E303-F2C90946B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645" y="3582338"/>
            <a:ext cx="4170504" cy="3085161"/>
          </a:xfrm>
          <a:prstGeom prst="rect">
            <a:avLst/>
          </a:prstGeom>
        </p:spPr>
      </p:pic>
      <p:pic>
        <p:nvPicPr>
          <p:cNvPr id="14" name="Picture 13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19B48264-EEEB-544F-1982-FE4596CC6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795" y="1024889"/>
            <a:ext cx="4091172" cy="20067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1ADF58-75D2-DAA3-C72F-8172ECCC7A5C}"/>
              </a:ext>
            </a:extLst>
          </p:cNvPr>
          <p:cNvSpPr txBox="1"/>
          <p:nvPr/>
        </p:nvSpPr>
        <p:spPr>
          <a:xfrm>
            <a:off x="8021782" y="2983275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https://www.bmc.com/blogs/deep-neural-network/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C384A0-92E3-217B-1414-935CC27CC913}"/>
              </a:ext>
            </a:extLst>
          </p:cNvPr>
          <p:cNvSpPr txBox="1"/>
          <p:nvPr/>
        </p:nvSpPr>
        <p:spPr>
          <a:xfrm>
            <a:off x="7702795" y="6488668"/>
            <a:ext cx="705889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https://en.wikipedia.org/wiki/Support-vector_machine</a:t>
            </a:r>
          </a:p>
        </p:txBody>
      </p:sp>
    </p:spTree>
    <p:extLst>
      <p:ext uri="{BB962C8B-B14F-4D97-AF65-F5344CB8AC3E}">
        <p14:creationId xmlns:p14="http://schemas.microsoft.com/office/powerpoint/2010/main" val="135354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9FEC-A1FC-F76B-AD81-BECAA85F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255" y="696183"/>
            <a:ext cx="9742318" cy="138498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DEB8D1-5021-074A-9D44-C729CCABCF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259374"/>
              </p:ext>
            </p:extLst>
          </p:nvPr>
        </p:nvGraphicFramePr>
        <p:xfrm>
          <a:off x="2084188" y="2596087"/>
          <a:ext cx="9095354" cy="324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04">
                  <a:extLst>
                    <a:ext uri="{9D8B030D-6E8A-4147-A177-3AD203B41FA5}">
                      <a16:colId xmlns:a16="http://schemas.microsoft.com/office/drawing/2014/main" val="127234272"/>
                    </a:ext>
                  </a:extLst>
                </a:gridCol>
                <a:gridCol w="2324779">
                  <a:extLst>
                    <a:ext uri="{9D8B030D-6E8A-4147-A177-3AD203B41FA5}">
                      <a16:colId xmlns:a16="http://schemas.microsoft.com/office/drawing/2014/main" val="1941109465"/>
                    </a:ext>
                  </a:extLst>
                </a:gridCol>
                <a:gridCol w="2022271">
                  <a:extLst>
                    <a:ext uri="{9D8B030D-6E8A-4147-A177-3AD203B41FA5}">
                      <a16:colId xmlns:a16="http://schemas.microsoft.com/office/drawing/2014/main" val="3283209189"/>
                    </a:ext>
                  </a:extLst>
                </a:gridCol>
              </a:tblGrid>
              <a:tr h="5210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Model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Dataset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Accuracy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extLst>
                  <a:ext uri="{0D108BD9-81ED-4DB2-BD59-A6C34878D82A}">
                    <a16:rowId xmlns:a16="http://schemas.microsoft.com/office/drawing/2014/main" val="2413889765"/>
                  </a:ext>
                </a:extLst>
              </a:tr>
              <a:tr h="4532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Deep Neural Network (DNN)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KDD+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~90.92%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extLst>
                  <a:ext uri="{0D108BD9-81ED-4DB2-BD59-A6C34878D82A}">
                    <a16:rowId xmlns:a16="http://schemas.microsoft.com/office/drawing/2014/main" val="3305463368"/>
                  </a:ext>
                </a:extLst>
              </a:tr>
              <a:tr h="4532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Deep Neural Network (DNN)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CICIDS 2017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N/A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extLst>
                  <a:ext uri="{0D108BD9-81ED-4DB2-BD59-A6C34878D82A}">
                    <a16:rowId xmlns:a16="http://schemas.microsoft.com/office/drawing/2014/main" val="1610939617"/>
                  </a:ext>
                </a:extLst>
              </a:tr>
              <a:tr h="4532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Naïve Bayes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KDD+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~55.6%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extLst>
                  <a:ext uri="{0D108BD9-81ED-4DB2-BD59-A6C34878D82A}">
                    <a16:rowId xmlns:a16="http://schemas.microsoft.com/office/drawing/2014/main" val="482267857"/>
                  </a:ext>
                </a:extLst>
              </a:tr>
              <a:tr h="4532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Naïve Bayes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CICIDS 2017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~93.09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extLst>
                  <a:ext uri="{0D108BD9-81ED-4DB2-BD59-A6C34878D82A}">
                    <a16:rowId xmlns:a16="http://schemas.microsoft.com/office/drawing/2014/main" val="752059709"/>
                  </a:ext>
                </a:extLst>
              </a:tr>
              <a:tr h="4532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Support Vector Machine (SVM)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KDD+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~46.38%</a:t>
                      </a:r>
                    </a:p>
                  </a:txBody>
                  <a:tcPr marL="150210" marR="150210" marT="0" marB="0"/>
                </a:tc>
                <a:extLst>
                  <a:ext uri="{0D108BD9-81ED-4DB2-BD59-A6C34878D82A}">
                    <a16:rowId xmlns:a16="http://schemas.microsoft.com/office/drawing/2014/main" val="1556545851"/>
                  </a:ext>
                </a:extLst>
              </a:tr>
              <a:tr h="4532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Support Vector Machine (SVM)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CICIDS 2017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0210" marR="15021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~97.48%</a:t>
                      </a:r>
                    </a:p>
                  </a:txBody>
                  <a:tcPr marL="150210" marR="150210" marT="0" marB="0"/>
                </a:tc>
                <a:extLst>
                  <a:ext uri="{0D108BD9-81ED-4DB2-BD59-A6C34878D82A}">
                    <a16:rowId xmlns:a16="http://schemas.microsoft.com/office/drawing/2014/main" val="3747616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411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813</TotalTime>
  <Words>304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Network Intrusion detection using Artificial Intelligence </vt:lpstr>
      <vt:lpstr>Outline</vt:lpstr>
      <vt:lpstr>Network intrusion detection system</vt:lpstr>
      <vt:lpstr>Research Problem </vt:lpstr>
      <vt:lpstr>System overview</vt:lpstr>
      <vt:lpstr>Datasets </vt:lpstr>
      <vt:lpstr>Pre-Processing</vt:lpstr>
      <vt:lpstr>Model Selection </vt:lpstr>
      <vt:lpstr>Results</vt:lpstr>
      <vt:lpstr>Technologies used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Intrusion detection using Artificial Intelligence </dc:title>
  <dc:creator>CLEMENTINE MAMOGALE</dc:creator>
  <cp:lastModifiedBy>CLEMENTINE MAMOGALE</cp:lastModifiedBy>
  <cp:revision>23</cp:revision>
  <dcterms:created xsi:type="dcterms:W3CDTF">2022-08-13T21:43:48Z</dcterms:created>
  <dcterms:modified xsi:type="dcterms:W3CDTF">2022-10-06T23:39:23Z</dcterms:modified>
</cp:coreProperties>
</file>