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/>
    <p:restoredTop sz="94610"/>
  </p:normalViewPr>
  <p:slideViewPr>
    <p:cSldViewPr snapToGrid="0" snapToObjects="1">
      <p:cViewPr>
        <p:scale>
          <a:sx n="95" d="100"/>
          <a:sy n="95" d="100"/>
        </p:scale>
        <p:origin x="8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fontawesome.com/v4/cheatsheet/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fontawesome.com/v4/cheatsheet/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4120" y="-4978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2597682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65085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Visualisation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65085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3204487"/>
            <a:ext cx="405690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3837473"/>
            <a:ext cx="2805496" cy="72076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3368622"/>
            <a:ext cx="2763056" cy="51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4461196"/>
            <a:ext cx="879873" cy="636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4456612"/>
            <a:ext cx="879873" cy="640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4457028"/>
            <a:ext cx="879873" cy="640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31721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68178"/>
            <a:ext cx="2912301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lang="en-US" u="sng" dirty="0">
                <a:hlinkClick r:id="rId9"/>
              </a:rPr>
              <a:t>https://fontawesome.com/v4/cheatsheet/</a:t>
            </a:r>
            <a:r>
              <a:rPr lang="en-US" u="sng" dirty="0"/>
              <a:t>  </a:t>
            </a:r>
            <a:r>
              <a:rPr dirty="0"/>
              <a:t>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284" y="1281277"/>
            <a:ext cx="657483" cy="756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/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/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/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/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/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/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/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/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/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rstudio.png">
            <a:extLst>
              <a:ext uri="{FF2B5EF4-FFF2-40B4-BE49-F238E27FC236}">
                <a16:creationId xmlns:a16="http://schemas.microsoft.com/office/drawing/2014/main" id="{65E4BE6E-153C-7136-39E6-64950E4BF3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200407"/>
            <a:ext cx="1386697" cy="1597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ibble.png">
            <a:extLst>
              <a:ext uri="{FF2B5EF4-FFF2-40B4-BE49-F238E27FC236}">
                <a16:creationId xmlns:a16="http://schemas.microsoft.com/office/drawing/2014/main" id="{987D6CF3-95E6-1674-31D7-23AAEF8F5E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2192" y="1255761"/>
            <a:ext cx="799609" cy="7996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3239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65085"/>
            <a:ext cx="27443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Extracting OSM data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68178"/>
            <a:ext cx="2912301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lang="en-US" u="sng" dirty="0">
                <a:hlinkClick r:id="rId9"/>
              </a:rPr>
              <a:t>https://fontawesome.com/v4/cheatsheet/</a:t>
            </a:r>
            <a:r>
              <a:rPr lang="en-US" u="sng" dirty="0"/>
              <a:t>  </a:t>
            </a:r>
            <a:r>
              <a:rPr dirty="0"/>
              <a:t>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/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/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/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/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/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/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/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/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/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981FB06-B0D2-DA00-2271-CC1802F687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15064" y="4604268"/>
            <a:ext cx="2489200" cy="419100"/>
          </a:xfrm>
          <a:prstGeom prst="rect">
            <a:avLst/>
          </a:prstGeom>
        </p:spPr>
      </p:pic>
      <p:pic>
        <p:nvPicPr>
          <p:cNvPr id="3" name="rstudio.png">
            <a:extLst>
              <a:ext uri="{FF2B5EF4-FFF2-40B4-BE49-F238E27FC236}">
                <a16:creationId xmlns:a16="http://schemas.microsoft.com/office/drawing/2014/main" id="{65E4BE6E-153C-7136-39E6-64950E4BF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200407"/>
            <a:ext cx="1386697" cy="15974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94188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59347"/>
            <a:ext cx="12711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Intro to R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I make my </a:t>
            </a:r>
            <a:r>
              <a:rPr dirty="0" err="1"/>
              <a:t>cheatsheets</a:t>
            </a:r>
            <a:r>
              <a:rPr dirty="0"/>
              <a:t> in </a:t>
            </a:r>
            <a:r>
              <a:rPr b="1" dirty="0"/>
              <a:t>Apple Keynote</a:t>
            </a:r>
            <a:r>
              <a:rPr dirty="0"/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hwy</a:t>
            </a:r>
            <a:r>
              <a:rPr dirty="0"/>
              <a:t>, </a:t>
            </a:r>
            <a:r>
              <a:rPr dirty="0" err="1"/>
              <a:t>cty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geom_point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(color = </a:t>
            </a:r>
            <a:r>
              <a:rPr dirty="0" err="1"/>
              <a:t>cyl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geom_smooth</a:t>
            </a:r>
            <a:r>
              <a:rPr dirty="0"/>
              <a:t>(method ="</a:t>
            </a:r>
            <a:r>
              <a:rPr dirty="0" err="1"/>
              <a:t>lm</a:t>
            </a:r>
            <a:r>
              <a:rPr dirty="0"/>
              <a:t>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900107"/>
            <a:ext cx="11910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Mapping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200407"/>
            <a:ext cx="1386697" cy="159742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1012823" y="7457624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1609406" y="7457624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/>
        </p:nvGraphicFramePr>
        <p:xfrm>
          <a:off x="10631586" y="7017261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/>
        </p:nvGraphicFramePr>
        <p:xfrm>
          <a:off x="11196520" y="6959641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/>
        </p:nvGraphicFramePr>
        <p:xfrm>
          <a:off x="11196520" y="739408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/>
        </p:nvGraphicFramePr>
        <p:xfrm>
          <a:off x="11196520" y="7693619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/>
        </p:nvGraphicFramePr>
        <p:xfrm>
          <a:off x="11840514" y="7181322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2866067" y="7291200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/>
        </p:nvGraphicFramePr>
        <p:xfrm>
          <a:off x="12439150" y="7116004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/>
        </p:nvGraphicFramePr>
        <p:xfrm>
          <a:off x="13083344" y="711600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/>
        </p:nvGraphicFramePr>
        <p:xfrm>
          <a:off x="9799374" y="7252421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9799373" y="7429356"/>
            <a:ext cx="342906" cy="232054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" name="rstudio.png" descr="rstudio.png">
            <a:extLst>
              <a:ext uri="{FF2B5EF4-FFF2-40B4-BE49-F238E27FC236}">
                <a16:creationId xmlns:a16="http://schemas.microsoft.com/office/drawing/2014/main" id="{732B118E-743F-FCC7-B648-D5A5B0D50D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014453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2040</Words>
  <Application>Microsoft Macintosh PowerPoint</Application>
  <PresentationFormat>Custom</PresentationFormat>
  <Paragraphs>202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Avenir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Geospatial Data Carpentry Workshop: : CHEAT SHEET </vt:lpstr>
      <vt:lpstr>Geospatial Data Carpentry Workshop: : CHEAT SHEET </vt:lpstr>
      <vt:lpstr>Geospatial Data Carpentry Workshop: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Clémentine Cottineau</cp:lastModifiedBy>
  <cp:revision>5</cp:revision>
  <dcterms:modified xsi:type="dcterms:W3CDTF">2024-05-13T09:22:45Z</dcterms:modified>
</cp:coreProperties>
</file>