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3"/>
  </p:notesMasterIdLst>
  <p:handoutMasterIdLst>
    <p:handoutMasterId r:id="rId34"/>
  </p:handoutMasterIdLst>
  <p:sldIdLst>
    <p:sldId id="264" r:id="rId5"/>
    <p:sldId id="294" r:id="rId6"/>
    <p:sldId id="266" r:id="rId7"/>
    <p:sldId id="280" r:id="rId8"/>
    <p:sldId id="281" r:id="rId9"/>
    <p:sldId id="283" r:id="rId10"/>
    <p:sldId id="267" r:id="rId11"/>
    <p:sldId id="291" r:id="rId12"/>
    <p:sldId id="285" r:id="rId13"/>
    <p:sldId id="286" r:id="rId14"/>
    <p:sldId id="270" r:id="rId15"/>
    <p:sldId id="269" r:id="rId16"/>
    <p:sldId id="293" r:id="rId17"/>
    <p:sldId id="282" r:id="rId18"/>
    <p:sldId id="295" r:id="rId19"/>
    <p:sldId id="284" r:id="rId20"/>
    <p:sldId id="277" r:id="rId21"/>
    <p:sldId id="287" r:id="rId22"/>
    <p:sldId id="276" r:id="rId23"/>
    <p:sldId id="268" r:id="rId24"/>
    <p:sldId id="271" r:id="rId25"/>
    <p:sldId id="278" r:id="rId26"/>
    <p:sldId id="273" r:id="rId27"/>
    <p:sldId id="272" r:id="rId28"/>
    <p:sldId id="279" r:id="rId29"/>
    <p:sldId id="292" r:id="rId30"/>
    <p:sldId id="274" r:id="rId31"/>
    <p:sldId id="289" r:id="rId32"/>
  </p:sldIdLst>
  <p:sldSz cx="12188825" cy="6858000"/>
  <p:notesSz cx="6858000" cy="9144000"/>
  <p:defaultTextStyle>
    <a:defPPr rtl="0">
      <a:defRPr lang="fr-f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5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C485C-6755-41E7-AF17-AB5DD6CBF9AC}" v="9" dt="2019-06-17T08:07:34.234"/>
    <p1510:client id="{11F3B56C-E3B2-1666-D0DB-AD8DB25F1CE7}" v="3851" dt="2023-06-27T15:10:02.845"/>
    <p1510:client id="{123BC7B0-900A-425D-AAC4-4EE453737DBD}" v="36" dt="2023-06-27T12:57:24.100"/>
    <p1510:client id="{13923733-D12B-FF10-C3CB-3583DF9D9B65}" v="326" dt="2023-06-28T14:41:05.144"/>
    <p1510:client id="{3E35CE7B-4D73-4839-E5D7-847F117D247C}" v="13" dt="2023-06-27T14:21:45.785"/>
    <p1510:client id="{618CBE19-C341-1E17-24DA-30D8EA042FA5}" v="1324" dt="2023-06-30T13:01:03.061"/>
    <p1510:client id="{68AFC75E-2675-7ED2-461D-EB64A22EF45C}" v="507" dt="2023-06-30T08:44:03.223"/>
    <p1510:client id="{6A0B55BA-5AE7-C018-1E75-0B6926BE7A96}" v="7" dt="2023-06-30T13:04:42.998"/>
    <p1510:client id="{749D5EBA-F1D7-F1E3-D7CF-47BC4E09DCB9}" v="52" dt="2023-06-27T12:59:30.294"/>
    <p1510:client id="{874B4F38-055B-D555-BCBA-E4094B85A1F8}" v="154" dt="2023-06-29T10:05:22.258"/>
    <p1510:client id="{9365FE38-18D4-DB55-8B88-B8CF8753746B}" v="2593" dt="2023-06-28T12:34:04.904"/>
    <p1510:client id="{A39DDC2B-EB92-1B9E-88CA-5506FEE4D475}" v="459" dt="2023-06-28T14:14:21.655"/>
    <p1510:client id="{AB571DFC-59E1-21BD-DECF-3E5733337195}" v="4341" dt="2023-06-29T15:31:16.937"/>
    <p1510:client id="{B31FEE83-A9F7-1BFA-9B8D-290A4FBB1AAF}" v="3047" dt="2023-06-29T15:27:08.414"/>
    <p1510:client id="{D26E4559-C13B-4C8C-B4F8-3A6DBFB7FC54}" v="35" dt="2023-06-30T10:27:20.288"/>
    <p1510:client id="{D6EFA27B-FB42-45AF-85EC-442C00E6EB1F}" v="190" dt="2023-06-28T14:09:32.621"/>
    <p1510:client id="{DE97AFA7-D2C1-66ED-3791-6C5E3D2DB3FA}" v="1179" dt="2023-06-28T14:53:41.332"/>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39"/>
        <p:guide orient="horz" pos="216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E9514A-FB2A-4360-9050-A914D29B80D8}"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fr-FR"/>
        </a:p>
      </dgm:t>
    </dgm:pt>
    <dgm:pt modelId="{C08A0A72-22D9-4B69-B3BB-95D6EE1E79BA}">
      <dgm:prSet phldrT="[Texte]" phldr="0"/>
      <dgm:spPr/>
      <dgm:t>
        <a:bodyPr/>
        <a:lstStyle/>
        <a:p>
          <a:pPr rtl="0"/>
          <a:r>
            <a:rPr lang="fr-FR">
              <a:latin typeface="Century Gothic"/>
            </a:rPr>
            <a:t>Gestion de colis</a:t>
          </a:r>
          <a:endParaRPr lang="fr-FR"/>
        </a:p>
      </dgm:t>
    </dgm:pt>
    <dgm:pt modelId="{0EAF64F5-F4A9-4F20-9DD3-2AE64F464EA1}" type="parTrans" cxnId="{F6B63238-C1DF-49AE-AFC9-0C0E1E88B274}">
      <dgm:prSet/>
      <dgm:spPr/>
    </dgm:pt>
    <dgm:pt modelId="{A00FDDAA-1EB3-438C-8EEB-0240E56D6416}" type="sibTrans" cxnId="{F6B63238-C1DF-49AE-AFC9-0C0E1E88B274}">
      <dgm:prSet/>
      <dgm:spPr/>
      <dgm:t>
        <a:bodyPr/>
        <a:lstStyle/>
        <a:p>
          <a:endParaRPr lang="fr-FR"/>
        </a:p>
      </dgm:t>
    </dgm:pt>
    <dgm:pt modelId="{E823E783-BFE5-4A7B-B969-480A17A52903}">
      <dgm:prSet phldrT="[Texte]" phldr="0"/>
      <dgm:spPr/>
      <dgm:t>
        <a:bodyPr/>
        <a:lstStyle/>
        <a:p>
          <a:pPr rtl="0"/>
          <a:r>
            <a:rPr lang="fr-FR">
              <a:latin typeface="Century Gothic"/>
            </a:rPr>
            <a:t>Gestion Administration</a:t>
          </a:r>
          <a:endParaRPr lang="fr-FR"/>
        </a:p>
      </dgm:t>
    </dgm:pt>
    <dgm:pt modelId="{54B57499-2799-485F-803E-F6C915C0E3E8}" type="parTrans" cxnId="{22357903-8BDD-4635-A93C-25A1582FBDB0}">
      <dgm:prSet/>
      <dgm:spPr/>
    </dgm:pt>
    <dgm:pt modelId="{E4772CE5-55A9-4CC7-8867-9C4C0E7B72DB}" type="sibTrans" cxnId="{22357903-8BDD-4635-A93C-25A1582FBDB0}">
      <dgm:prSet/>
      <dgm:spPr/>
      <dgm:t>
        <a:bodyPr/>
        <a:lstStyle/>
        <a:p>
          <a:endParaRPr lang="fr-FR"/>
        </a:p>
      </dgm:t>
    </dgm:pt>
    <dgm:pt modelId="{CF01F707-94C9-4C60-BBA9-13AB6DDC2972}">
      <dgm:prSet phldrT="[Texte]" phldr="0"/>
      <dgm:spPr/>
      <dgm:t>
        <a:bodyPr/>
        <a:lstStyle/>
        <a:p>
          <a:pPr rtl="0"/>
          <a:r>
            <a:rPr lang="fr-FR">
              <a:latin typeface="Century Gothic"/>
            </a:rPr>
            <a:t>Gestion des stocks</a:t>
          </a:r>
          <a:endParaRPr lang="fr-FR"/>
        </a:p>
      </dgm:t>
    </dgm:pt>
    <dgm:pt modelId="{76A96438-183A-4669-8E1C-EBE1B9FAE951}" type="parTrans" cxnId="{D5924D0F-5098-417A-88C7-3FDD89A0C769}">
      <dgm:prSet/>
      <dgm:spPr/>
    </dgm:pt>
    <dgm:pt modelId="{6D8C2AE8-C34D-4C5A-A763-1030AE60BD21}" type="sibTrans" cxnId="{D5924D0F-5098-417A-88C7-3FDD89A0C769}">
      <dgm:prSet/>
      <dgm:spPr/>
      <dgm:t>
        <a:bodyPr/>
        <a:lstStyle/>
        <a:p>
          <a:endParaRPr lang="fr-FR"/>
        </a:p>
      </dgm:t>
    </dgm:pt>
    <dgm:pt modelId="{C6348712-A746-4AB3-ABBB-E91F2077CC03}">
      <dgm:prSet phldr="0"/>
      <dgm:spPr/>
      <dgm:t>
        <a:bodyPr/>
        <a:lstStyle/>
        <a:p>
          <a:pPr rtl="0"/>
          <a:r>
            <a:rPr lang="fr-FR" b="1">
              <a:solidFill>
                <a:schemeClr val="bg1"/>
              </a:solidFill>
              <a:latin typeface="Century Gothic"/>
            </a:rPr>
            <a:t>Gestion</a:t>
          </a:r>
          <a:r>
            <a:rPr lang="fr-FR" b="1">
              <a:solidFill>
                <a:schemeClr val="bg1"/>
              </a:solidFill>
            </a:rPr>
            <a:t> de client</a:t>
          </a:r>
          <a:endParaRPr lang="fr-FR">
            <a:latin typeface="Century Gothic"/>
          </a:endParaRPr>
        </a:p>
      </dgm:t>
    </dgm:pt>
    <dgm:pt modelId="{FC5E53DC-CB9C-4E10-BBDD-A012D4045C51}" type="parTrans" cxnId="{21E54CA6-E2B3-4610-AFB0-3D2BD50782A1}">
      <dgm:prSet/>
      <dgm:spPr/>
    </dgm:pt>
    <dgm:pt modelId="{6E0D6762-B381-4BF6-BA77-D7A6622ED8AA}" type="sibTrans" cxnId="{21E54CA6-E2B3-4610-AFB0-3D2BD50782A1}">
      <dgm:prSet/>
      <dgm:spPr/>
    </dgm:pt>
    <dgm:pt modelId="{9B82239D-B4EC-472E-8AE0-DBE32E5849C8}">
      <dgm:prSet phldr="0"/>
      <dgm:spPr/>
      <dgm:t>
        <a:bodyPr/>
        <a:lstStyle/>
        <a:p>
          <a:pPr rtl="0"/>
          <a:r>
            <a:rPr lang="fr-FR">
              <a:latin typeface="Century Gothic"/>
            </a:rPr>
            <a:t> Pouvoir gérer les utilisateurs </a:t>
          </a:r>
        </a:p>
      </dgm:t>
    </dgm:pt>
    <dgm:pt modelId="{ECD978AE-E32F-46EC-B3F8-EDF4F780FF10}" type="parTrans" cxnId="{F38CFF40-C95E-46AA-85C8-F074C9A817BD}">
      <dgm:prSet/>
      <dgm:spPr/>
    </dgm:pt>
    <dgm:pt modelId="{600C4103-8273-46C9-9C4F-FD5A4A1C920C}" type="sibTrans" cxnId="{F38CFF40-C95E-46AA-85C8-F074C9A817BD}">
      <dgm:prSet/>
      <dgm:spPr/>
    </dgm:pt>
    <dgm:pt modelId="{A303E68D-29B5-4C23-A6B7-073F10FFC04C}">
      <dgm:prSet phldr="0"/>
      <dgm:spPr/>
      <dgm:t>
        <a:bodyPr/>
        <a:lstStyle/>
        <a:p>
          <a:pPr rtl="0"/>
          <a:r>
            <a:rPr lang="fr-FR">
              <a:latin typeface="Century Gothic"/>
            </a:rPr>
            <a:t> Gérer les approvisionnements entrants et sortants</a:t>
          </a:r>
        </a:p>
      </dgm:t>
    </dgm:pt>
    <dgm:pt modelId="{4AA263F4-221E-4630-A682-9F8FD13D3160}" type="parTrans" cxnId="{51133F6A-7A5D-477B-980E-32650F2E4552}">
      <dgm:prSet/>
      <dgm:spPr/>
    </dgm:pt>
    <dgm:pt modelId="{82CE1E76-A0B0-46EE-9AEB-5A4923F2A0C7}" type="sibTrans" cxnId="{51133F6A-7A5D-477B-980E-32650F2E4552}">
      <dgm:prSet/>
      <dgm:spPr/>
    </dgm:pt>
    <dgm:pt modelId="{AD964546-3142-44C9-B436-17D7C85FD5E5}">
      <dgm:prSet phldr="0"/>
      <dgm:spPr/>
      <dgm:t>
        <a:bodyPr/>
        <a:lstStyle/>
        <a:p>
          <a:pPr rtl="0"/>
          <a:r>
            <a:rPr lang="fr-FR" b="1">
              <a:solidFill>
                <a:schemeClr val="bg1"/>
              </a:solidFill>
              <a:latin typeface="Century Gothic"/>
            </a:rPr>
            <a:t>Gestion</a:t>
          </a:r>
          <a:r>
            <a:rPr lang="fr-FR" b="1">
              <a:solidFill>
                <a:schemeClr val="bg1"/>
              </a:solidFill>
            </a:rPr>
            <a:t> de </a:t>
          </a:r>
          <a:r>
            <a:rPr lang="fr-FR" b="1">
              <a:latin typeface="Century Gothic"/>
            </a:rPr>
            <a:t>commande</a:t>
          </a:r>
        </a:p>
      </dgm:t>
    </dgm:pt>
    <dgm:pt modelId="{5CDD85B9-DCA8-4C48-AB39-668CD9E3C1FC}" type="parTrans" cxnId="{3FA2A5D0-529F-4FB6-8E63-374642F66DF7}">
      <dgm:prSet/>
      <dgm:spPr/>
    </dgm:pt>
    <dgm:pt modelId="{11A76BD2-BC86-42E8-94C9-85A190CFC31D}" type="sibTrans" cxnId="{3FA2A5D0-529F-4FB6-8E63-374642F66DF7}">
      <dgm:prSet/>
      <dgm:spPr/>
    </dgm:pt>
    <dgm:pt modelId="{9D5DDE15-E6A2-45CA-B8E5-C6B3F7497987}">
      <dgm:prSet phldr="0"/>
      <dgm:spPr/>
      <dgm:t>
        <a:bodyPr/>
        <a:lstStyle/>
        <a:p>
          <a:pPr rtl="0"/>
          <a:r>
            <a:rPr lang="fr-FR">
              <a:latin typeface="Century Gothic"/>
            </a:rPr>
            <a:t>Générer un inventaire</a:t>
          </a:r>
        </a:p>
      </dgm:t>
    </dgm:pt>
    <dgm:pt modelId="{ECE303C1-D40B-48DF-9952-B4156D3E8AFF}" type="parTrans" cxnId="{FBF7FF0C-46FD-4B83-944D-686016FB8539}">
      <dgm:prSet/>
      <dgm:spPr/>
    </dgm:pt>
    <dgm:pt modelId="{C5F4313A-27DE-4EC8-BA0C-E62B6F679E65}" type="sibTrans" cxnId="{FBF7FF0C-46FD-4B83-944D-686016FB8539}">
      <dgm:prSet/>
      <dgm:spPr/>
    </dgm:pt>
    <dgm:pt modelId="{08A7CFE3-C498-4E26-99D3-C85E5A55EB9B}">
      <dgm:prSet phldr="0"/>
      <dgm:spPr/>
      <dgm:t>
        <a:bodyPr/>
        <a:lstStyle/>
        <a:p>
          <a:pPr rtl="0"/>
          <a:r>
            <a:rPr lang="fr-FR">
              <a:latin typeface="Century Gothic"/>
            </a:rPr>
            <a:t>Super Admin</a:t>
          </a:r>
        </a:p>
      </dgm:t>
    </dgm:pt>
    <dgm:pt modelId="{54BA0507-C50A-4257-8173-8F88AD159287}" type="parTrans" cxnId="{CBB80E33-30A2-4DAA-9BD5-EBE5B3B1F7D3}">
      <dgm:prSet/>
      <dgm:spPr/>
    </dgm:pt>
    <dgm:pt modelId="{12664C61-6977-4139-8FA7-EC4896CB85E5}" type="sibTrans" cxnId="{CBB80E33-30A2-4DAA-9BD5-EBE5B3B1F7D3}">
      <dgm:prSet/>
      <dgm:spPr/>
    </dgm:pt>
    <dgm:pt modelId="{19799172-B151-41C1-A1E8-F524658F1E94}" type="pres">
      <dgm:prSet presAssocID="{B5E9514A-FB2A-4360-9050-A914D29B80D8}" presName="theList" presStyleCnt="0">
        <dgm:presLayoutVars>
          <dgm:dir/>
          <dgm:animLvl val="lvl"/>
          <dgm:resizeHandles val="exact"/>
        </dgm:presLayoutVars>
      </dgm:prSet>
      <dgm:spPr/>
    </dgm:pt>
    <dgm:pt modelId="{3AE2910F-22F6-4890-B6C9-FAF03E514C9F}" type="pres">
      <dgm:prSet presAssocID="{C08A0A72-22D9-4B69-B3BB-95D6EE1E79BA}" presName="compNode" presStyleCnt="0"/>
      <dgm:spPr/>
    </dgm:pt>
    <dgm:pt modelId="{74C0F3F0-2FB6-4389-A6F6-0293FF2DDC53}" type="pres">
      <dgm:prSet presAssocID="{C08A0A72-22D9-4B69-B3BB-95D6EE1E79BA}" presName="aNode" presStyleLbl="bgShp" presStyleIdx="0" presStyleCnt="3"/>
      <dgm:spPr/>
    </dgm:pt>
    <dgm:pt modelId="{0481DD4A-7558-47F6-B405-F61F992E3834}" type="pres">
      <dgm:prSet presAssocID="{C08A0A72-22D9-4B69-B3BB-95D6EE1E79BA}" presName="textNode" presStyleLbl="bgShp" presStyleIdx="0" presStyleCnt="3"/>
      <dgm:spPr/>
    </dgm:pt>
    <dgm:pt modelId="{A1075BC3-8C4B-416E-B8D3-538532A98992}" type="pres">
      <dgm:prSet presAssocID="{C08A0A72-22D9-4B69-B3BB-95D6EE1E79BA}" presName="compChildNode" presStyleCnt="0"/>
      <dgm:spPr/>
    </dgm:pt>
    <dgm:pt modelId="{BACB6821-0CCE-4470-B376-3213E07B1AD0}" type="pres">
      <dgm:prSet presAssocID="{C08A0A72-22D9-4B69-B3BB-95D6EE1E79BA}" presName="theInnerList" presStyleCnt="0"/>
      <dgm:spPr/>
    </dgm:pt>
    <dgm:pt modelId="{4E574EDA-9078-4361-8939-043134B7C80D}" type="pres">
      <dgm:prSet presAssocID="{C6348712-A746-4AB3-ABBB-E91F2077CC03}" presName="childNode" presStyleLbl="node1" presStyleIdx="0" presStyleCnt="6">
        <dgm:presLayoutVars>
          <dgm:bulletEnabled val="1"/>
        </dgm:presLayoutVars>
      </dgm:prSet>
      <dgm:spPr/>
    </dgm:pt>
    <dgm:pt modelId="{A4D41599-9BBD-40FC-9679-D81713F12AFB}" type="pres">
      <dgm:prSet presAssocID="{C6348712-A746-4AB3-ABBB-E91F2077CC03}" presName="aSpace2" presStyleCnt="0"/>
      <dgm:spPr/>
    </dgm:pt>
    <dgm:pt modelId="{5F70C792-2DD2-4761-BB9F-EB741137B95E}" type="pres">
      <dgm:prSet presAssocID="{AD964546-3142-44C9-B436-17D7C85FD5E5}" presName="childNode" presStyleLbl="node1" presStyleIdx="1" presStyleCnt="6">
        <dgm:presLayoutVars>
          <dgm:bulletEnabled val="1"/>
        </dgm:presLayoutVars>
      </dgm:prSet>
      <dgm:spPr/>
    </dgm:pt>
    <dgm:pt modelId="{7985DB1E-7295-4119-8647-B4131A854AD0}" type="pres">
      <dgm:prSet presAssocID="{C08A0A72-22D9-4B69-B3BB-95D6EE1E79BA}" presName="aSpace" presStyleCnt="0"/>
      <dgm:spPr/>
    </dgm:pt>
    <dgm:pt modelId="{624B4C34-CB5C-4FF3-8FA8-E2A3AA847331}" type="pres">
      <dgm:prSet presAssocID="{E823E783-BFE5-4A7B-B969-480A17A52903}" presName="compNode" presStyleCnt="0"/>
      <dgm:spPr/>
    </dgm:pt>
    <dgm:pt modelId="{E8E8EA36-8803-4FB2-B56F-DF804F6A14FC}" type="pres">
      <dgm:prSet presAssocID="{E823E783-BFE5-4A7B-B969-480A17A52903}" presName="aNode" presStyleLbl="bgShp" presStyleIdx="1" presStyleCnt="3"/>
      <dgm:spPr/>
    </dgm:pt>
    <dgm:pt modelId="{699C6C3B-B243-4702-8E2B-A06F5DC73669}" type="pres">
      <dgm:prSet presAssocID="{E823E783-BFE5-4A7B-B969-480A17A52903}" presName="textNode" presStyleLbl="bgShp" presStyleIdx="1" presStyleCnt="3"/>
      <dgm:spPr/>
    </dgm:pt>
    <dgm:pt modelId="{067F10CD-593A-4EA0-81DD-4F3E2DDEE029}" type="pres">
      <dgm:prSet presAssocID="{E823E783-BFE5-4A7B-B969-480A17A52903}" presName="compChildNode" presStyleCnt="0"/>
      <dgm:spPr/>
    </dgm:pt>
    <dgm:pt modelId="{754E2CC3-E6F7-42A0-A12C-4DB68714E01D}" type="pres">
      <dgm:prSet presAssocID="{E823E783-BFE5-4A7B-B969-480A17A52903}" presName="theInnerList" presStyleCnt="0"/>
      <dgm:spPr/>
    </dgm:pt>
    <dgm:pt modelId="{5569139B-5B05-4CAC-BED8-768E39EC9C25}" type="pres">
      <dgm:prSet presAssocID="{9B82239D-B4EC-472E-8AE0-DBE32E5849C8}" presName="childNode" presStyleLbl="node1" presStyleIdx="2" presStyleCnt="6">
        <dgm:presLayoutVars>
          <dgm:bulletEnabled val="1"/>
        </dgm:presLayoutVars>
      </dgm:prSet>
      <dgm:spPr/>
    </dgm:pt>
    <dgm:pt modelId="{4066A098-EA16-4BE0-9B32-D5B692C48A81}" type="pres">
      <dgm:prSet presAssocID="{9B82239D-B4EC-472E-8AE0-DBE32E5849C8}" presName="aSpace2" presStyleCnt="0"/>
      <dgm:spPr/>
    </dgm:pt>
    <dgm:pt modelId="{895C2E3D-940C-4CE1-8452-56AB5663705E}" type="pres">
      <dgm:prSet presAssocID="{08A7CFE3-C498-4E26-99D3-C85E5A55EB9B}" presName="childNode" presStyleLbl="node1" presStyleIdx="3" presStyleCnt="6">
        <dgm:presLayoutVars>
          <dgm:bulletEnabled val="1"/>
        </dgm:presLayoutVars>
      </dgm:prSet>
      <dgm:spPr/>
    </dgm:pt>
    <dgm:pt modelId="{7C3DF66C-C82B-4AF4-BAB8-1C0DFADE6828}" type="pres">
      <dgm:prSet presAssocID="{E823E783-BFE5-4A7B-B969-480A17A52903}" presName="aSpace" presStyleCnt="0"/>
      <dgm:spPr/>
    </dgm:pt>
    <dgm:pt modelId="{85A7CF65-9E0A-46D2-ADC9-52C5099F8EBD}" type="pres">
      <dgm:prSet presAssocID="{CF01F707-94C9-4C60-BBA9-13AB6DDC2972}" presName="compNode" presStyleCnt="0"/>
      <dgm:spPr/>
    </dgm:pt>
    <dgm:pt modelId="{399F894D-CC18-462D-8814-D02AD80F599C}" type="pres">
      <dgm:prSet presAssocID="{CF01F707-94C9-4C60-BBA9-13AB6DDC2972}" presName="aNode" presStyleLbl="bgShp" presStyleIdx="2" presStyleCnt="3"/>
      <dgm:spPr/>
    </dgm:pt>
    <dgm:pt modelId="{0CE59E7E-B17B-4F0A-B091-B51F893EC34C}" type="pres">
      <dgm:prSet presAssocID="{CF01F707-94C9-4C60-BBA9-13AB6DDC2972}" presName="textNode" presStyleLbl="bgShp" presStyleIdx="2" presStyleCnt="3"/>
      <dgm:spPr/>
    </dgm:pt>
    <dgm:pt modelId="{01A53522-6848-47D0-B3E3-BE314131224D}" type="pres">
      <dgm:prSet presAssocID="{CF01F707-94C9-4C60-BBA9-13AB6DDC2972}" presName="compChildNode" presStyleCnt="0"/>
      <dgm:spPr/>
    </dgm:pt>
    <dgm:pt modelId="{69FE613B-A76D-4EA8-AE45-4A279BD27084}" type="pres">
      <dgm:prSet presAssocID="{CF01F707-94C9-4C60-BBA9-13AB6DDC2972}" presName="theInnerList" presStyleCnt="0"/>
      <dgm:spPr/>
    </dgm:pt>
    <dgm:pt modelId="{194DF8A1-04F3-4B87-927B-2EFD5DAE2B1C}" type="pres">
      <dgm:prSet presAssocID="{A303E68D-29B5-4C23-A6B7-073F10FFC04C}" presName="childNode" presStyleLbl="node1" presStyleIdx="4" presStyleCnt="6">
        <dgm:presLayoutVars>
          <dgm:bulletEnabled val="1"/>
        </dgm:presLayoutVars>
      </dgm:prSet>
      <dgm:spPr/>
    </dgm:pt>
    <dgm:pt modelId="{D9EF9BAA-7036-41B5-80FD-7E3B0C9A2CA4}" type="pres">
      <dgm:prSet presAssocID="{A303E68D-29B5-4C23-A6B7-073F10FFC04C}" presName="aSpace2" presStyleCnt="0"/>
      <dgm:spPr/>
    </dgm:pt>
    <dgm:pt modelId="{FC23E4F0-D51F-4F63-8F4E-FD7C66345D47}" type="pres">
      <dgm:prSet presAssocID="{9D5DDE15-E6A2-45CA-B8E5-C6B3F7497987}" presName="childNode" presStyleLbl="node1" presStyleIdx="5" presStyleCnt="6">
        <dgm:presLayoutVars>
          <dgm:bulletEnabled val="1"/>
        </dgm:presLayoutVars>
      </dgm:prSet>
      <dgm:spPr/>
    </dgm:pt>
  </dgm:ptLst>
  <dgm:cxnLst>
    <dgm:cxn modelId="{22357903-8BDD-4635-A93C-25A1582FBDB0}" srcId="{B5E9514A-FB2A-4360-9050-A914D29B80D8}" destId="{E823E783-BFE5-4A7B-B969-480A17A52903}" srcOrd="1" destOrd="0" parTransId="{54B57499-2799-485F-803E-F6C915C0E3E8}" sibTransId="{E4772CE5-55A9-4CC7-8867-9C4C0E7B72DB}"/>
    <dgm:cxn modelId="{FBF7FF0C-46FD-4B83-944D-686016FB8539}" srcId="{CF01F707-94C9-4C60-BBA9-13AB6DDC2972}" destId="{9D5DDE15-E6A2-45CA-B8E5-C6B3F7497987}" srcOrd="1" destOrd="0" parTransId="{ECE303C1-D40B-48DF-9952-B4156D3E8AFF}" sibTransId="{C5F4313A-27DE-4EC8-BA0C-E62B6F679E65}"/>
    <dgm:cxn modelId="{D5924D0F-5098-417A-88C7-3FDD89A0C769}" srcId="{B5E9514A-FB2A-4360-9050-A914D29B80D8}" destId="{CF01F707-94C9-4C60-BBA9-13AB6DDC2972}" srcOrd="2" destOrd="0" parTransId="{76A96438-183A-4669-8E1C-EBE1B9FAE951}" sibTransId="{6D8C2AE8-C34D-4C5A-A763-1030AE60BD21}"/>
    <dgm:cxn modelId="{25354415-C5A8-43C7-BBF5-7390A9F53BB4}" type="presOf" srcId="{9D5DDE15-E6A2-45CA-B8E5-C6B3F7497987}" destId="{FC23E4F0-D51F-4F63-8F4E-FD7C66345D47}" srcOrd="0" destOrd="0" presId="urn:microsoft.com/office/officeart/2005/8/layout/lProcess2"/>
    <dgm:cxn modelId="{D6551716-EC0E-4CE7-BF80-B21B1AAD3249}" type="presOf" srcId="{9B82239D-B4EC-472E-8AE0-DBE32E5849C8}" destId="{5569139B-5B05-4CAC-BED8-768E39EC9C25}" srcOrd="0" destOrd="0" presId="urn:microsoft.com/office/officeart/2005/8/layout/lProcess2"/>
    <dgm:cxn modelId="{CBB80E33-30A2-4DAA-9BD5-EBE5B3B1F7D3}" srcId="{E823E783-BFE5-4A7B-B969-480A17A52903}" destId="{08A7CFE3-C498-4E26-99D3-C85E5A55EB9B}" srcOrd="1" destOrd="0" parTransId="{54BA0507-C50A-4257-8173-8F88AD159287}" sibTransId="{12664C61-6977-4139-8FA7-EC4896CB85E5}"/>
    <dgm:cxn modelId="{F6B63238-C1DF-49AE-AFC9-0C0E1E88B274}" srcId="{B5E9514A-FB2A-4360-9050-A914D29B80D8}" destId="{C08A0A72-22D9-4B69-B3BB-95D6EE1E79BA}" srcOrd="0" destOrd="0" parTransId="{0EAF64F5-F4A9-4F20-9DD3-2AE64F464EA1}" sibTransId="{A00FDDAA-1EB3-438C-8EEB-0240E56D6416}"/>
    <dgm:cxn modelId="{F38CFF40-C95E-46AA-85C8-F074C9A817BD}" srcId="{E823E783-BFE5-4A7B-B969-480A17A52903}" destId="{9B82239D-B4EC-472E-8AE0-DBE32E5849C8}" srcOrd="0" destOrd="0" parTransId="{ECD978AE-E32F-46EC-B3F8-EDF4F780FF10}" sibTransId="{600C4103-8273-46C9-9C4F-FD5A4A1C920C}"/>
    <dgm:cxn modelId="{C9877C68-B1B2-40BE-800E-996466C7BDD6}" type="presOf" srcId="{E823E783-BFE5-4A7B-B969-480A17A52903}" destId="{E8E8EA36-8803-4FB2-B56F-DF804F6A14FC}" srcOrd="0" destOrd="0" presId="urn:microsoft.com/office/officeart/2005/8/layout/lProcess2"/>
    <dgm:cxn modelId="{B266EE69-7F43-4E22-9ECC-748BADA3D47E}" type="presOf" srcId="{08A7CFE3-C498-4E26-99D3-C85E5A55EB9B}" destId="{895C2E3D-940C-4CE1-8452-56AB5663705E}" srcOrd="0" destOrd="0" presId="urn:microsoft.com/office/officeart/2005/8/layout/lProcess2"/>
    <dgm:cxn modelId="{51133F6A-7A5D-477B-980E-32650F2E4552}" srcId="{CF01F707-94C9-4C60-BBA9-13AB6DDC2972}" destId="{A303E68D-29B5-4C23-A6B7-073F10FFC04C}" srcOrd="0" destOrd="0" parTransId="{4AA263F4-221E-4630-A682-9F8FD13D3160}" sibTransId="{82CE1E76-A0B0-46EE-9AEB-5A4923F2A0C7}"/>
    <dgm:cxn modelId="{0807A64F-9AEB-4699-BC44-5068B6E56225}" type="presOf" srcId="{A303E68D-29B5-4C23-A6B7-073F10FFC04C}" destId="{194DF8A1-04F3-4B87-927B-2EFD5DAE2B1C}" srcOrd="0" destOrd="0" presId="urn:microsoft.com/office/officeart/2005/8/layout/lProcess2"/>
    <dgm:cxn modelId="{F520C350-7EF2-4B8E-9141-22D64AE4FA58}" type="presOf" srcId="{CF01F707-94C9-4C60-BBA9-13AB6DDC2972}" destId="{0CE59E7E-B17B-4F0A-B091-B51F893EC34C}" srcOrd="1" destOrd="0" presId="urn:microsoft.com/office/officeart/2005/8/layout/lProcess2"/>
    <dgm:cxn modelId="{88744F81-26AD-4018-838B-0CBCF5CE689A}" type="presOf" srcId="{AD964546-3142-44C9-B436-17D7C85FD5E5}" destId="{5F70C792-2DD2-4761-BB9F-EB741137B95E}" srcOrd="0" destOrd="0" presId="urn:microsoft.com/office/officeart/2005/8/layout/lProcess2"/>
    <dgm:cxn modelId="{444DB099-9BD5-46CF-9FB1-7D6967388401}" type="presOf" srcId="{C6348712-A746-4AB3-ABBB-E91F2077CC03}" destId="{4E574EDA-9078-4361-8939-043134B7C80D}" srcOrd="0" destOrd="0" presId="urn:microsoft.com/office/officeart/2005/8/layout/lProcess2"/>
    <dgm:cxn modelId="{21E54CA6-E2B3-4610-AFB0-3D2BD50782A1}" srcId="{C08A0A72-22D9-4B69-B3BB-95D6EE1E79BA}" destId="{C6348712-A746-4AB3-ABBB-E91F2077CC03}" srcOrd="0" destOrd="0" parTransId="{FC5E53DC-CB9C-4E10-BBDD-A012D4045C51}" sibTransId="{6E0D6762-B381-4BF6-BA77-D7A6622ED8AA}"/>
    <dgm:cxn modelId="{705056AE-E2FA-44AD-A0D0-D6505E9F74CE}" type="presOf" srcId="{CF01F707-94C9-4C60-BBA9-13AB6DDC2972}" destId="{399F894D-CC18-462D-8814-D02AD80F599C}" srcOrd="0" destOrd="0" presId="urn:microsoft.com/office/officeart/2005/8/layout/lProcess2"/>
    <dgm:cxn modelId="{3FA2A5D0-529F-4FB6-8E63-374642F66DF7}" srcId="{C08A0A72-22D9-4B69-B3BB-95D6EE1E79BA}" destId="{AD964546-3142-44C9-B436-17D7C85FD5E5}" srcOrd="1" destOrd="0" parTransId="{5CDD85B9-DCA8-4C48-AB39-668CD9E3C1FC}" sibTransId="{11A76BD2-BC86-42E8-94C9-85A190CFC31D}"/>
    <dgm:cxn modelId="{2E6A21D2-3EA0-49C6-8B59-D49EE9631BE3}" type="presOf" srcId="{C08A0A72-22D9-4B69-B3BB-95D6EE1E79BA}" destId="{74C0F3F0-2FB6-4389-A6F6-0293FF2DDC53}" srcOrd="0" destOrd="0" presId="urn:microsoft.com/office/officeart/2005/8/layout/lProcess2"/>
    <dgm:cxn modelId="{4668D9D3-F938-4B95-8754-F7C372794B3F}" type="presOf" srcId="{C08A0A72-22D9-4B69-B3BB-95D6EE1E79BA}" destId="{0481DD4A-7558-47F6-B405-F61F992E3834}" srcOrd="1" destOrd="0" presId="urn:microsoft.com/office/officeart/2005/8/layout/lProcess2"/>
    <dgm:cxn modelId="{8F084AE9-36B1-41A9-92AB-0FE56B3D2615}" type="presOf" srcId="{B5E9514A-FB2A-4360-9050-A914D29B80D8}" destId="{19799172-B151-41C1-A1E8-F524658F1E94}" srcOrd="0" destOrd="0" presId="urn:microsoft.com/office/officeart/2005/8/layout/lProcess2"/>
    <dgm:cxn modelId="{F3F21FFC-A7C4-4E21-8E09-156ABED542E7}" type="presOf" srcId="{E823E783-BFE5-4A7B-B969-480A17A52903}" destId="{699C6C3B-B243-4702-8E2B-A06F5DC73669}" srcOrd="1" destOrd="0" presId="urn:microsoft.com/office/officeart/2005/8/layout/lProcess2"/>
    <dgm:cxn modelId="{07B64DC5-BBD8-4B79-A894-E2B4E5007856}" type="presParOf" srcId="{19799172-B151-41C1-A1E8-F524658F1E94}" destId="{3AE2910F-22F6-4890-B6C9-FAF03E514C9F}" srcOrd="0" destOrd="0" presId="urn:microsoft.com/office/officeart/2005/8/layout/lProcess2"/>
    <dgm:cxn modelId="{4ED26F74-D9F8-4191-8A21-4EDBF7B6660C}" type="presParOf" srcId="{3AE2910F-22F6-4890-B6C9-FAF03E514C9F}" destId="{74C0F3F0-2FB6-4389-A6F6-0293FF2DDC53}" srcOrd="0" destOrd="0" presId="urn:microsoft.com/office/officeart/2005/8/layout/lProcess2"/>
    <dgm:cxn modelId="{8B9E9E11-9CC0-4E2C-80B7-29916048A274}" type="presParOf" srcId="{3AE2910F-22F6-4890-B6C9-FAF03E514C9F}" destId="{0481DD4A-7558-47F6-B405-F61F992E3834}" srcOrd="1" destOrd="0" presId="urn:microsoft.com/office/officeart/2005/8/layout/lProcess2"/>
    <dgm:cxn modelId="{2CC2592D-2C73-48FB-8CFE-BCAF32F7B171}" type="presParOf" srcId="{3AE2910F-22F6-4890-B6C9-FAF03E514C9F}" destId="{A1075BC3-8C4B-416E-B8D3-538532A98992}" srcOrd="2" destOrd="0" presId="urn:microsoft.com/office/officeart/2005/8/layout/lProcess2"/>
    <dgm:cxn modelId="{13D86A68-08D2-4F5F-985B-B02C2725EDFE}" type="presParOf" srcId="{A1075BC3-8C4B-416E-B8D3-538532A98992}" destId="{BACB6821-0CCE-4470-B376-3213E07B1AD0}" srcOrd="0" destOrd="0" presId="urn:microsoft.com/office/officeart/2005/8/layout/lProcess2"/>
    <dgm:cxn modelId="{50871B65-7D3F-41AA-B16D-7F30EC5FADD4}" type="presParOf" srcId="{BACB6821-0CCE-4470-B376-3213E07B1AD0}" destId="{4E574EDA-9078-4361-8939-043134B7C80D}" srcOrd="0" destOrd="0" presId="urn:microsoft.com/office/officeart/2005/8/layout/lProcess2"/>
    <dgm:cxn modelId="{5923BFC1-1CD8-4103-A153-DD597A25A5C5}" type="presParOf" srcId="{BACB6821-0CCE-4470-B376-3213E07B1AD0}" destId="{A4D41599-9BBD-40FC-9679-D81713F12AFB}" srcOrd="1" destOrd="0" presId="urn:microsoft.com/office/officeart/2005/8/layout/lProcess2"/>
    <dgm:cxn modelId="{59A9CB0D-AE19-467D-81AF-829C7F84C206}" type="presParOf" srcId="{BACB6821-0CCE-4470-B376-3213E07B1AD0}" destId="{5F70C792-2DD2-4761-BB9F-EB741137B95E}" srcOrd="2" destOrd="0" presId="urn:microsoft.com/office/officeart/2005/8/layout/lProcess2"/>
    <dgm:cxn modelId="{9F3E6AE4-D452-4EA7-A975-67D4E63B3093}" type="presParOf" srcId="{19799172-B151-41C1-A1E8-F524658F1E94}" destId="{7985DB1E-7295-4119-8647-B4131A854AD0}" srcOrd="1" destOrd="0" presId="urn:microsoft.com/office/officeart/2005/8/layout/lProcess2"/>
    <dgm:cxn modelId="{E71FDEA6-31DE-4B26-94A2-8278CD72F6E1}" type="presParOf" srcId="{19799172-B151-41C1-A1E8-F524658F1E94}" destId="{624B4C34-CB5C-4FF3-8FA8-E2A3AA847331}" srcOrd="2" destOrd="0" presId="urn:microsoft.com/office/officeart/2005/8/layout/lProcess2"/>
    <dgm:cxn modelId="{7257E452-60FA-472E-AE7E-63DDD6FC6100}" type="presParOf" srcId="{624B4C34-CB5C-4FF3-8FA8-E2A3AA847331}" destId="{E8E8EA36-8803-4FB2-B56F-DF804F6A14FC}" srcOrd="0" destOrd="0" presId="urn:microsoft.com/office/officeart/2005/8/layout/lProcess2"/>
    <dgm:cxn modelId="{C0002651-2776-497B-8A96-7FEB87C5F3E3}" type="presParOf" srcId="{624B4C34-CB5C-4FF3-8FA8-E2A3AA847331}" destId="{699C6C3B-B243-4702-8E2B-A06F5DC73669}" srcOrd="1" destOrd="0" presId="urn:microsoft.com/office/officeart/2005/8/layout/lProcess2"/>
    <dgm:cxn modelId="{A74C1D48-9D2E-4677-911A-A475CC58D0E4}" type="presParOf" srcId="{624B4C34-CB5C-4FF3-8FA8-E2A3AA847331}" destId="{067F10CD-593A-4EA0-81DD-4F3E2DDEE029}" srcOrd="2" destOrd="0" presId="urn:microsoft.com/office/officeart/2005/8/layout/lProcess2"/>
    <dgm:cxn modelId="{EA5351CD-F7F2-4530-B14B-D17D42901893}" type="presParOf" srcId="{067F10CD-593A-4EA0-81DD-4F3E2DDEE029}" destId="{754E2CC3-E6F7-42A0-A12C-4DB68714E01D}" srcOrd="0" destOrd="0" presId="urn:microsoft.com/office/officeart/2005/8/layout/lProcess2"/>
    <dgm:cxn modelId="{9AE3DB24-0B62-48F9-A9CB-7FD9153B25AA}" type="presParOf" srcId="{754E2CC3-E6F7-42A0-A12C-4DB68714E01D}" destId="{5569139B-5B05-4CAC-BED8-768E39EC9C25}" srcOrd="0" destOrd="0" presId="urn:microsoft.com/office/officeart/2005/8/layout/lProcess2"/>
    <dgm:cxn modelId="{246F1D5E-353D-4F7A-950A-3F56528B757B}" type="presParOf" srcId="{754E2CC3-E6F7-42A0-A12C-4DB68714E01D}" destId="{4066A098-EA16-4BE0-9B32-D5B692C48A81}" srcOrd="1" destOrd="0" presId="urn:microsoft.com/office/officeart/2005/8/layout/lProcess2"/>
    <dgm:cxn modelId="{32265146-41D3-4514-8E0B-9A372E202A6C}" type="presParOf" srcId="{754E2CC3-E6F7-42A0-A12C-4DB68714E01D}" destId="{895C2E3D-940C-4CE1-8452-56AB5663705E}" srcOrd="2" destOrd="0" presId="urn:microsoft.com/office/officeart/2005/8/layout/lProcess2"/>
    <dgm:cxn modelId="{B9E03335-AC46-4A57-9691-A68EABA76787}" type="presParOf" srcId="{19799172-B151-41C1-A1E8-F524658F1E94}" destId="{7C3DF66C-C82B-4AF4-BAB8-1C0DFADE6828}" srcOrd="3" destOrd="0" presId="urn:microsoft.com/office/officeart/2005/8/layout/lProcess2"/>
    <dgm:cxn modelId="{3C0019BD-E78C-465C-BE30-503FF0E49746}" type="presParOf" srcId="{19799172-B151-41C1-A1E8-F524658F1E94}" destId="{85A7CF65-9E0A-46D2-ADC9-52C5099F8EBD}" srcOrd="4" destOrd="0" presId="urn:microsoft.com/office/officeart/2005/8/layout/lProcess2"/>
    <dgm:cxn modelId="{653D4BD7-3717-42F5-986E-03B40A021398}" type="presParOf" srcId="{85A7CF65-9E0A-46D2-ADC9-52C5099F8EBD}" destId="{399F894D-CC18-462D-8814-D02AD80F599C}" srcOrd="0" destOrd="0" presId="urn:microsoft.com/office/officeart/2005/8/layout/lProcess2"/>
    <dgm:cxn modelId="{4593EE83-9150-4E82-B75E-98738F1DB518}" type="presParOf" srcId="{85A7CF65-9E0A-46D2-ADC9-52C5099F8EBD}" destId="{0CE59E7E-B17B-4F0A-B091-B51F893EC34C}" srcOrd="1" destOrd="0" presId="urn:microsoft.com/office/officeart/2005/8/layout/lProcess2"/>
    <dgm:cxn modelId="{01F334AC-685A-422A-8AB7-470BAEA7A528}" type="presParOf" srcId="{85A7CF65-9E0A-46D2-ADC9-52C5099F8EBD}" destId="{01A53522-6848-47D0-B3E3-BE314131224D}" srcOrd="2" destOrd="0" presId="urn:microsoft.com/office/officeart/2005/8/layout/lProcess2"/>
    <dgm:cxn modelId="{FE5A208A-5202-466F-AF5D-3B37376A806A}" type="presParOf" srcId="{01A53522-6848-47D0-B3E3-BE314131224D}" destId="{69FE613B-A76D-4EA8-AE45-4A279BD27084}" srcOrd="0" destOrd="0" presId="urn:microsoft.com/office/officeart/2005/8/layout/lProcess2"/>
    <dgm:cxn modelId="{11F41092-C589-48DF-81C4-4C54C0AA626F}" type="presParOf" srcId="{69FE613B-A76D-4EA8-AE45-4A279BD27084}" destId="{194DF8A1-04F3-4B87-927B-2EFD5DAE2B1C}" srcOrd="0" destOrd="0" presId="urn:microsoft.com/office/officeart/2005/8/layout/lProcess2"/>
    <dgm:cxn modelId="{A2E56EAB-F911-4655-8076-A5F5A896FCE7}" type="presParOf" srcId="{69FE613B-A76D-4EA8-AE45-4A279BD27084}" destId="{D9EF9BAA-7036-41B5-80FD-7E3B0C9A2CA4}" srcOrd="1" destOrd="0" presId="urn:microsoft.com/office/officeart/2005/8/layout/lProcess2"/>
    <dgm:cxn modelId="{90D8E9E1-715D-4C59-9BED-B16FE72272F1}" type="presParOf" srcId="{69FE613B-A76D-4EA8-AE45-4A279BD27084}" destId="{FC23E4F0-D51F-4F63-8F4E-FD7C66345D47}"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17765C-8AB9-44F7-A08A-6B3D38C4A685}"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fr-FR"/>
        </a:p>
      </dgm:t>
    </dgm:pt>
    <dgm:pt modelId="{9C556C38-2B1F-4CFC-ABF6-AE470530FCD6}">
      <dgm:prSet phldrT="[Texte]" phldr="0"/>
      <dgm:spPr/>
      <dgm:t>
        <a:bodyPr/>
        <a:lstStyle/>
        <a:p>
          <a:pPr rtl="0"/>
          <a:r>
            <a:rPr lang="fr-FR">
              <a:solidFill>
                <a:schemeClr val="bg1"/>
              </a:solidFill>
              <a:latin typeface="Century Gothic"/>
            </a:rPr>
            <a:t> Test par les key-user</a:t>
          </a:r>
          <a:endParaRPr lang="fr-FR">
            <a:solidFill>
              <a:schemeClr val="bg1"/>
            </a:solidFill>
          </a:endParaRPr>
        </a:p>
      </dgm:t>
    </dgm:pt>
    <dgm:pt modelId="{BBE5D8B4-D6EC-49E4-A3D8-9F5432CEBBA0}" type="parTrans" cxnId="{3BE39049-A415-4059-8974-EEDD2D2A6D90}">
      <dgm:prSet/>
      <dgm:spPr/>
    </dgm:pt>
    <dgm:pt modelId="{4F35A3A5-32BA-4F96-8460-D89B697CD98F}" type="sibTrans" cxnId="{3BE39049-A415-4059-8974-EEDD2D2A6D90}">
      <dgm:prSet/>
      <dgm:spPr/>
    </dgm:pt>
    <dgm:pt modelId="{8F5088D3-B0C5-482D-9F5E-8C138DE3D691}">
      <dgm:prSet phldrT="[Texte]" phldr="0"/>
      <dgm:spPr/>
      <dgm:t>
        <a:bodyPr/>
        <a:lstStyle/>
        <a:p>
          <a:pPr rtl="0"/>
          <a:r>
            <a:rPr lang="fr-FR">
              <a:latin typeface="Century Gothic"/>
            </a:rPr>
            <a:t> Analyse des KPI et des résultats</a:t>
          </a:r>
          <a:endParaRPr lang="fr-FR"/>
        </a:p>
      </dgm:t>
    </dgm:pt>
    <dgm:pt modelId="{0E8446B6-5D47-4DBC-ACA8-8EA7AB0E1AE9}" type="parTrans" cxnId="{42C60131-F7B9-4FBF-9E13-A9C9CC13C5AB}">
      <dgm:prSet/>
      <dgm:spPr/>
    </dgm:pt>
    <dgm:pt modelId="{75BEC831-9860-4B76-823B-3E7E65994865}" type="sibTrans" cxnId="{42C60131-F7B9-4FBF-9E13-A9C9CC13C5AB}">
      <dgm:prSet/>
      <dgm:spPr/>
    </dgm:pt>
    <dgm:pt modelId="{7BDD13A4-90BC-47DB-96E4-C7E4F16C8555}">
      <dgm:prSet phldrT="[Texte]" phldr="0"/>
      <dgm:spPr/>
      <dgm:t>
        <a:bodyPr/>
        <a:lstStyle/>
        <a:p>
          <a:pPr rtl="0"/>
          <a:r>
            <a:rPr lang="fr-FR">
              <a:latin typeface="Century Gothic"/>
            </a:rPr>
            <a:t> Amélioration des fonctionnalités (recommence le test) ou validation du jalon</a:t>
          </a:r>
          <a:endParaRPr lang="fr-FR"/>
        </a:p>
      </dgm:t>
    </dgm:pt>
    <dgm:pt modelId="{03DA912E-E046-4852-817E-420BA7B613FA}" type="parTrans" cxnId="{869D04AB-ED3D-4F8C-988A-E46B5C933040}">
      <dgm:prSet/>
      <dgm:spPr/>
    </dgm:pt>
    <dgm:pt modelId="{9F1F571D-0604-4C84-97D4-DD23F78A386D}" type="sibTrans" cxnId="{869D04AB-ED3D-4F8C-988A-E46B5C933040}">
      <dgm:prSet/>
      <dgm:spPr/>
    </dgm:pt>
    <dgm:pt modelId="{67EF60A7-5580-465B-9A5A-23EC29121FF3}">
      <dgm:prSet phldr="0"/>
      <dgm:spPr/>
      <dgm:t>
        <a:bodyPr/>
        <a:lstStyle/>
        <a:p>
          <a:pPr rtl="0"/>
          <a:r>
            <a:rPr lang="fr-FR">
              <a:solidFill>
                <a:schemeClr val="bg1"/>
              </a:solidFill>
            </a:rPr>
            <a:t> Envoi d'un formulaire de satisfaction</a:t>
          </a:r>
          <a:endParaRPr lang="fr-FR">
            <a:solidFill>
              <a:schemeClr val="bg1"/>
            </a:solidFill>
            <a:latin typeface="Century Gothic"/>
          </a:endParaRPr>
        </a:p>
      </dgm:t>
    </dgm:pt>
    <dgm:pt modelId="{254171A1-7511-4AB5-BCEF-E6498A394B9D}" type="parTrans" cxnId="{E289CF19-15BC-4D16-BB2D-8D5E552941AE}">
      <dgm:prSet/>
      <dgm:spPr/>
    </dgm:pt>
    <dgm:pt modelId="{45C9A962-4F34-4221-9272-1986B856AB84}" type="sibTrans" cxnId="{E289CF19-15BC-4D16-BB2D-8D5E552941AE}">
      <dgm:prSet/>
      <dgm:spPr/>
    </dgm:pt>
    <dgm:pt modelId="{EA9EA2F7-42A4-4007-A6A4-80382E21A260}" type="pres">
      <dgm:prSet presAssocID="{F817765C-8AB9-44F7-A08A-6B3D38C4A685}" presName="Name0" presStyleCnt="0">
        <dgm:presLayoutVars>
          <dgm:dir/>
          <dgm:animLvl val="lvl"/>
          <dgm:resizeHandles val="exact"/>
        </dgm:presLayoutVars>
      </dgm:prSet>
      <dgm:spPr/>
    </dgm:pt>
    <dgm:pt modelId="{0BD2ED7D-A3C3-429F-96E9-D106416F5ECF}" type="pres">
      <dgm:prSet presAssocID="{9C556C38-2B1F-4CFC-ABF6-AE470530FCD6}" presName="parTxOnly" presStyleLbl="node1" presStyleIdx="0" presStyleCnt="4">
        <dgm:presLayoutVars>
          <dgm:chMax val="0"/>
          <dgm:chPref val="0"/>
          <dgm:bulletEnabled val="1"/>
        </dgm:presLayoutVars>
      </dgm:prSet>
      <dgm:spPr/>
    </dgm:pt>
    <dgm:pt modelId="{DAC53D65-C196-4363-BC85-E79DA7F92C12}" type="pres">
      <dgm:prSet presAssocID="{4F35A3A5-32BA-4F96-8460-D89B697CD98F}" presName="parTxOnlySpace" presStyleCnt="0"/>
      <dgm:spPr/>
    </dgm:pt>
    <dgm:pt modelId="{2EA95937-CB19-4DC2-933D-8DEE5D0482A4}" type="pres">
      <dgm:prSet presAssocID="{67EF60A7-5580-465B-9A5A-23EC29121FF3}" presName="parTxOnly" presStyleLbl="node1" presStyleIdx="1" presStyleCnt="4">
        <dgm:presLayoutVars>
          <dgm:chMax val="0"/>
          <dgm:chPref val="0"/>
          <dgm:bulletEnabled val="1"/>
        </dgm:presLayoutVars>
      </dgm:prSet>
      <dgm:spPr/>
    </dgm:pt>
    <dgm:pt modelId="{2A3F8B32-1FE2-4D47-A7DB-4363882F9CC3}" type="pres">
      <dgm:prSet presAssocID="{45C9A962-4F34-4221-9272-1986B856AB84}" presName="parTxOnlySpace" presStyleCnt="0"/>
      <dgm:spPr/>
    </dgm:pt>
    <dgm:pt modelId="{7606AE21-00D1-4E59-B520-7C8105771D33}" type="pres">
      <dgm:prSet presAssocID="{8F5088D3-B0C5-482D-9F5E-8C138DE3D691}" presName="parTxOnly" presStyleLbl="node1" presStyleIdx="2" presStyleCnt="4">
        <dgm:presLayoutVars>
          <dgm:chMax val="0"/>
          <dgm:chPref val="0"/>
          <dgm:bulletEnabled val="1"/>
        </dgm:presLayoutVars>
      </dgm:prSet>
      <dgm:spPr/>
    </dgm:pt>
    <dgm:pt modelId="{A3A2C5BD-7B14-41D7-AD72-607FB145AFA3}" type="pres">
      <dgm:prSet presAssocID="{75BEC831-9860-4B76-823B-3E7E65994865}" presName="parTxOnlySpace" presStyleCnt="0"/>
      <dgm:spPr/>
    </dgm:pt>
    <dgm:pt modelId="{5F37E0AB-8FBC-4524-82DA-8B2E2F2CA2DA}" type="pres">
      <dgm:prSet presAssocID="{7BDD13A4-90BC-47DB-96E4-C7E4F16C8555}" presName="parTxOnly" presStyleLbl="node1" presStyleIdx="3" presStyleCnt="4">
        <dgm:presLayoutVars>
          <dgm:chMax val="0"/>
          <dgm:chPref val="0"/>
          <dgm:bulletEnabled val="1"/>
        </dgm:presLayoutVars>
      </dgm:prSet>
      <dgm:spPr/>
    </dgm:pt>
  </dgm:ptLst>
  <dgm:cxnLst>
    <dgm:cxn modelId="{E289CF19-15BC-4D16-BB2D-8D5E552941AE}" srcId="{F817765C-8AB9-44F7-A08A-6B3D38C4A685}" destId="{67EF60A7-5580-465B-9A5A-23EC29121FF3}" srcOrd="1" destOrd="0" parTransId="{254171A1-7511-4AB5-BCEF-E6498A394B9D}" sibTransId="{45C9A962-4F34-4221-9272-1986B856AB84}"/>
    <dgm:cxn modelId="{D799BB24-7EAC-464E-B506-CF151E189362}" type="presOf" srcId="{8F5088D3-B0C5-482D-9F5E-8C138DE3D691}" destId="{7606AE21-00D1-4E59-B520-7C8105771D33}" srcOrd="0" destOrd="0" presId="urn:microsoft.com/office/officeart/2005/8/layout/chevron1"/>
    <dgm:cxn modelId="{42C60131-F7B9-4FBF-9E13-A9C9CC13C5AB}" srcId="{F817765C-8AB9-44F7-A08A-6B3D38C4A685}" destId="{8F5088D3-B0C5-482D-9F5E-8C138DE3D691}" srcOrd="2" destOrd="0" parTransId="{0E8446B6-5D47-4DBC-ACA8-8EA7AB0E1AE9}" sibTransId="{75BEC831-9860-4B76-823B-3E7E65994865}"/>
    <dgm:cxn modelId="{3BE39049-A415-4059-8974-EEDD2D2A6D90}" srcId="{F817765C-8AB9-44F7-A08A-6B3D38C4A685}" destId="{9C556C38-2B1F-4CFC-ABF6-AE470530FCD6}" srcOrd="0" destOrd="0" parTransId="{BBE5D8B4-D6EC-49E4-A3D8-9F5432CEBBA0}" sibTransId="{4F35A3A5-32BA-4F96-8460-D89B697CD98F}"/>
    <dgm:cxn modelId="{019EB28C-B3F9-4302-B5E7-31A6B3B3F733}" type="presOf" srcId="{F817765C-8AB9-44F7-A08A-6B3D38C4A685}" destId="{EA9EA2F7-42A4-4007-A6A4-80382E21A260}" srcOrd="0" destOrd="0" presId="urn:microsoft.com/office/officeart/2005/8/layout/chevron1"/>
    <dgm:cxn modelId="{DA778492-C18E-4012-9077-C86845B5E5FE}" type="presOf" srcId="{9C556C38-2B1F-4CFC-ABF6-AE470530FCD6}" destId="{0BD2ED7D-A3C3-429F-96E9-D106416F5ECF}" srcOrd="0" destOrd="0" presId="urn:microsoft.com/office/officeart/2005/8/layout/chevron1"/>
    <dgm:cxn modelId="{869D04AB-ED3D-4F8C-988A-E46B5C933040}" srcId="{F817765C-8AB9-44F7-A08A-6B3D38C4A685}" destId="{7BDD13A4-90BC-47DB-96E4-C7E4F16C8555}" srcOrd="3" destOrd="0" parTransId="{03DA912E-E046-4852-817E-420BA7B613FA}" sibTransId="{9F1F571D-0604-4C84-97D4-DD23F78A386D}"/>
    <dgm:cxn modelId="{30F9FDD8-3D0F-4BC1-AD54-88613832FE5D}" type="presOf" srcId="{7BDD13A4-90BC-47DB-96E4-C7E4F16C8555}" destId="{5F37E0AB-8FBC-4524-82DA-8B2E2F2CA2DA}" srcOrd="0" destOrd="0" presId="urn:microsoft.com/office/officeart/2005/8/layout/chevron1"/>
    <dgm:cxn modelId="{551887FD-8ED4-4808-805F-A167AB8473CB}" type="presOf" srcId="{67EF60A7-5580-465B-9A5A-23EC29121FF3}" destId="{2EA95937-CB19-4DC2-933D-8DEE5D0482A4}" srcOrd="0" destOrd="0" presId="urn:microsoft.com/office/officeart/2005/8/layout/chevron1"/>
    <dgm:cxn modelId="{E20A810C-835C-4372-82F8-1B58F21457A5}" type="presParOf" srcId="{EA9EA2F7-42A4-4007-A6A4-80382E21A260}" destId="{0BD2ED7D-A3C3-429F-96E9-D106416F5ECF}" srcOrd="0" destOrd="0" presId="urn:microsoft.com/office/officeart/2005/8/layout/chevron1"/>
    <dgm:cxn modelId="{F1B8E927-74E8-4D22-A786-4A278E79F8FA}" type="presParOf" srcId="{EA9EA2F7-42A4-4007-A6A4-80382E21A260}" destId="{DAC53D65-C196-4363-BC85-E79DA7F92C12}" srcOrd="1" destOrd="0" presId="urn:microsoft.com/office/officeart/2005/8/layout/chevron1"/>
    <dgm:cxn modelId="{75F5DDA6-B227-4740-8D84-B0F7998DA30F}" type="presParOf" srcId="{EA9EA2F7-42A4-4007-A6A4-80382E21A260}" destId="{2EA95937-CB19-4DC2-933D-8DEE5D0482A4}" srcOrd="2" destOrd="0" presId="urn:microsoft.com/office/officeart/2005/8/layout/chevron1"/>
    <dgm:cxn modelId="{14D881C5-F5BD-484D-8403-26457FB398DB}" type="presParOf" srcId="{EA9EA2F7-42A4-4007-A6A4-80382E21A260}" destId="{2A3F8B32-1FE2-4D47-A7DB-4363882F9CC3}" srcOrd="3" destOrd="0" presId="urn:microsoft.com/office/officeart/2005/8/layout/chevron1"/>
    <dgm:cxn modelId="{3010FBCA-1827-49C3-882C-A692A428B302}" type="presParOf" srcId="{EA9EA2F7-42A4-4007-A6A4-80382E21A260}" destId="{7606AE21-00D1-4E59-B520-7C8105771D33}" srcOrd="4" destOrd="0" presId="urn:microsoft.com/office/officeart/2005/8/layout/chevron1"/>
    <dgm:cxn modelId="{87840567-5204-4669-9F4D-C4F705FB404C}" type="presParOf" srcId="{EA9EA2F7-42A4-4007-A6A4-80382E21A260}" destId="{A3A2C5BD-7B14-41D7-AD72-607FB145AFA3}" srcOrd="5" destOrd="0" presId="urn:microsoft.com/office/officeart/2005/8/layout/chevron1"/>
    <dgm:cxn modelId="{952250CE-7BFD-48A2-870C-60831BE69CDA}" type="presParOf" srcId="{EA9EA2F7-42A4-4007-A6A4-80382E21A260}" destId="{5F37E0AB-8FBC-4524-82DA-8B2E2F2CA2D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521209-4EB1-464C-A3B7-C7D8EE144497}"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fr-FR"/>
        </a:p>
      </dgm:t>
    </dgm:pt>
    <dgm:pt modelId="{92C1A741-8711-4092-9F71-BDDD3D168A74}">
      <dgm:prSet phldrT="[Texte]" phldr="0"/>
      <dgm:spPr/>
      <dgm:t>
        <a:bodyPr/>
        <a:lstStyle/>
        <a:p>
          <a:pPr rtl="0"/>
          <a:r>
            <a:rPr lang="fr-FR">
              <a:latin typeface="Century Gothic"/>
            </a:rPr>
            <a:t>  </a:t>
          </a:r>
          <a:r>
            <a:rPr lang="fr-FR" b="0">
              <a:latin typeface="Century Gothic"/>
            </a:rPr>
            <a:t>Gestion des colis</a:t>
          </a:r>
          <a:endParaRPr lang="fr-FR" b="0"/>
        </a:p>
      </dgm:t>
    </dgm:pt>
    <dgm:pt modelId="{6FFF5CDE-216D-49CF-9D27-255F2906B0D7}" type="parTrans" cxnId="{1F7B2ACA-4040-474D-ABA1-EE789A4F0957}">
      <dgm:prSet/>
      <dgm:spPr/>
      <dgm:t>
        <a:bodyPr/>
        <a:lstStyle/>
        <a:p>
          <a:endParaRPr lang="fr-FR"/>
        </a:p>
      </dgm:t>
    </dgm:pt>
    <dgm:pt modelId="{199C11C1-3A5A-4B9B-941A-0F8CE8B23AE3}" type="sibTrans" cxnId="{1F7B2ACA-4040-474D-ABA1-EE789A4F0957}">
      <dgm:prSet/>
      <dgm:spPr/>
      <dgm:t>
        <a:bodyPr/>
        <a:lstStyle/>
        <a:p>
          <a:endParaRPr lang="fr-FR"/>
        </a:p>
      </dgm:t>
    </dgm:pt>
    <dgm:pt modelId="{912E4AFA-2A69-473A-8DAD-3FD217DB7683}">
      <dgm:prSet phldrT="[Texte]" phldr="0"/>
      <dgm:spPr/>
      <dgm:t>
        <a:bodyPr/>
        <a:lstStyle/>
        <a:p>
          <a:pPr rtl="0"/>
          <a:r>
            <a:rPr lang="fr-FR">
              <a:latin typeface="Century Gothic"/>
            </a:rPr>
            <a:t> 0%</a:t>
          </a:r>
          <a:endParaRPr lang="fr-FR"/>
        </a:p>
      </dgm:t>
    </dgm:pt>
    <dgm:pt modelId="{9C70FC75-34DE-45E5-B930-1ECB5A3AC97F}" type="parTrans" cxnId="{35F9218F-1440-4C51-A52F-2128233577BC}">
      <dgm:prSet/>
      <dgm:spPr/>
      <dgm:t>
        <a:bodyPr/>
        <a:lstStyle/>
        <a:p>
          <a:endParaRPr lang="fr-FR"/>
        </a:p>
      </dgm:t>
    </dgm:pt>
    <dgm:pt modelId="{2E857B77-2C1A-4E58-B805-623F541B5142}" type="sibTrans" cxnId="{35F9218F-1440-4C51-A52F-2128233577BC}">
      <dgm:prSet/>
      <dgm:spPr/>
      <dgm:t>
        <a:bodyPr/>
        <a:lstStyle/>
        <a:p>
          <a:endParaRPr lang="fr-FR"/>
        </a:p>
      </dgm:t>
    </dgm:pt>
    <dgm:pt modelId="{823EDF9C-F5BB-4DF9-82CE-810C7BE46595}">
      <dgm:prSet phldrT="[Texte]" phldr="0"/>
      <dgm:spPr/>
      <dgm:t>
        <a:bodyPr/>
        <a:lstStyle/>
        <a:p>
          <a:pPr rtl="0"/>
          <a:r>
            <a:rPr lang="fr-FR">
              <a:latin typeface="Century Gothic"/>
            </a:rPr>
            <a:t> Profil administrateur</a:t>
          </a:r>
          <a:endParaRPr lang="fr-FR"/>
        </a:p>
      </dgm:t>
    </dgm:pt>
    <dgm:pt modelId="{4C18B552-0384-40D3-BBBB-505949114040}" type="parTrans" cxnId="{0C541222-E739-42C8-89FB-2BABCC7BD328}">
      <dgm:prSet/>
      <dgm:spPr/>
      <dgm:t>
        <a:bodyPr/>
        <a:lstStyle/>
        <a:p>
          <a:endParaRPr lang="fr-FR"/>
        </a:p>
      </dgm:t>
    </dgm:pt>
    <dgm:pt modelId="{FFB5FD4E-79C6-44E0-BF88-32635BC94C8C}" type="sibTrans" cxnId="{0C541222-E739-42C8-89FB-2BABCC7BD328}">
      <dgm:prSet/>
      <dgm:spPr/>
      <dgm:t>
        <a:bodyPr/>
        <a:lstStyle/>
        <a:p>
          <a:endParaRPr lang="fr-FR"/>
        </a:p>
      </dgm:t>
    </dgm:pt>
    <dgm:pt modelId="{FD45E5A5-1593-4079-B529-FF156B3F2B6F}">
      <dgm:prSet phldrT="[Texte]" phldr="0"/>
      <dgm:spPr/>
      <dgm:t>
        <a:bodyPr/>
        <a:lstStyle/>
        <a:p>
          <a:pPr rtl="0"/>
          <a:r>
            <a:rPr lang="fr-FR">
              <a:latin typeface="Century Gothic"/>
            </a:rPr>
            <a:t> 0%</a:t>
          </a:r>
          <a:endParaRPr lang="fr-FR"/>
        </a:p>
      </dgm:t>
    </dgm:pt>
    <dgm:pt modelId="{7158609D-3A59-453C-AFF8-F1776AD1529A}" type="parTrans" cxnId="{E0182844-F1F7-4523-80B7-ADBC10FA73CF}">
      <dgm:prSet/>
      <dgm:spPr/>
      <dgm:t>
        <a:bodyPr/>
        <a:lstStyle/>
        <a:p>
          <a:endParaRPr lang="fr-FR"/>
        </a:p>
      </dgm:t>
    </dgm:pt>
    <dgm:pt modelId="{5DACF41B-0E0C-4F64-B62E-6668BA85F9FC}" type="sibTrans" cxnId="{E0182844-F1F7-4523-80B7-ADBC10FA73CF}">
      <dgm:prSet/>
      <dgm:spPr/>
      <dgm:t>
        <a:bodyPr/>
        <a:lstStyle/>
        <a:p>
          <a:endParaRPr lang="fr-FR"/>
        </a:p>
      </dgm:t>
    </dgm:pt>
    <dgm:pt modelId="{E3725AC1-15A3-4C70-8CE8-ABEA91431F79}">
      <dgm:prSet phldrT="[Texte]" phldr="0"/>
      <dgm:spPr/>
      <dgm:t>
        <a:bodyPr/>
        <a:lstStyle/>
        <a:p>
          <a:pPr rtl="0"/>
          <a:r>
            <a:rPr lang="fr-FR">
              <a:latin typeface="Century Gothic"/>
            </a:rPr>
            <a:t> Gestion des stocks</a:t>
          </a:r>
          <a:endParaRPr lang="fr-FR"/>
        </a:p>
      </dgm:t>
    </dgm:pt>
    <dgm:pt modelId="{D7149639-C62E-4FAF-B0B3-2079227B98B8}" type="parTrans" cxnId="{C0EB515B-51B3-4A83-BA8A-9DD437E16D95}">
      <dgm:prSet/>
      <dgm:spPr/>
      <dgm:t>
        <a:bodyPr/>
        <a:lstStyle/>
        <a:p>
          <a:endParaRPr lang="fr-FR"/>
        </a:p>
      </dgm:t>
    </dgm:pt>
    <dgm:pt modelId="{2857FEE8-E544-4E9B-9D41-D26B52AB8D46}" type="sibTrans" cxnId="{C0EB515B-51B3-4A83-BA8A-9DD437E16D95}">
      <dgm:prSet/>
      <dgm:spPr/>
      <dgm:t>
        <a:bodyPr/>
        <a:lstStyle/>
        <a:p>
          <a:endParaRPr lang="fr-FR"/>
        </a:p>
      </dgm:t>
    </dgm:pt>
    <dgm:pt modelId="{63811DD1-5D71-4270-B96D-7E56D12D7564}">
      <dgm:prSet phldrT="[Texte]" phldr="0"/>
      <dgm:spPr/>
      <dgm:t>
        <a:bodyPr/>
        <a:lstStyle/>
        <a:p>
          <a:pPr rtl="0"/>
          <a:r>
            <a:rPr lang="fr-FR">
              <a:latin typeface="Century Gothic"/>
            </a:rPr>
            <a:t> 0%</a:t>
          </a:r>
          <a:endParaRPr lang="fr-FR"/>
        </a:p>
      </dgm:t>
    </dgm:pt>
    <dgm:pt modelId="{807D6727-7AA1-4CD5-BAC7-333261ED7740}" type="parTrans" cxnId="{EFB9482B-CD7F-4983-BAFD-90620BBF18EB}">
      <dgm:prSet/>
      <dgm:spPr/>
      <dgm:t>
        <a:bodyPr/>
        <a:lstStyle/>
        <a:p>
          <a:endParaRPr lang="fr-FR"/>
        </a:p>
      </dgm:t>
    </dgm:pt>
    <dgm:pt modelId="{28D998C8-8E37-4D60-AF65-4027CB1C0400}" type="sibTrans" cxnId="{EFB9482B-CD7F-4983-BAFD-90620BBF18EB}">
      <dgm:prSet/>
      <dgm:spPr/>
      <dgm:t>
        <a:bodyPr/>
        <a:lstStyle/>
        <a:p>
          <a:endParaRPr lang="fr-FR"/>
        </a:p>
      </dgm:t>
    </dgm:pt>
    <dgm:pt modelId="{27B6CD64-1C5C-4C25-949A-A8ABD67FA98C}">
      <dgm:prSet phldr="0"/>
      <dgm:spPr/>
      <dgm:t>
        <a:bodyPr/>
        <a:lstStyle/>
        <a:p>
          <a:pPr rtl="0"/>
          <a:r>
            <a:rPr lang="fr-FR">
              <a:latin typeface="Century Gothic"/>
            </a:rPr>
            <a:t> Test parties prenantes</a:t>
          </a:r>
        </a:p>
      </dgm:t>
    </dgm:pt>
    <dgm:pt modelId="{28A5F7EF-94D1-40E1-9F2E-9C2C4EF55201}" type="parTrans" cxnId="{FC1EA5A9-CAC5-4AD3-AF55-4AFC2AF36736}">
      <dgm:prSet/>
      <dgm:spPr/>
    </dgm:pt>
    <dgm:pt modelId="{F3B20D8A-FBF5-439F-BC3E-D6AE6DA5FD42}" type="sibTrans" cxnId="{FC1EA5A9-CAC5-4AD3-AF55-4AFC2AF36736}">
      <dgm:prSet/>
      <dgm:spPr/>
    </dgm:pt>
    <dgm:pt modelId="{62FE2842-72DD-493E-B5F3-DF5FD5D7998D}">
      <dgm:prSet phldr="0"/>
      <dgm:spPr/>
      <dgm:t>
        <a:bodyPr/>
        <a:lstStyle/>
        <a:p>
          <a:pPr rtl="0"/>
          <a:r>
            <a:rPr lang="fr-FR">
              <a:latin typeface="Century Gothic"/>
            </a:rPr>
            <a:t> 0%</a:t>
          </a:r>
        </a:p>
      </dgm:t>
    </dgm:pt>
    <dgm:pt modelId="{4D7C67AA-B4E3-4333-87BE-DE3A004E6600}" type="parTrans" cxnId="{19FBEA90-668D-422C-A02B-9155FD8C7D7E}">
      <dgm:prSet/>
      <dgm:spPr/>
    </dgm:pt>
    <dgm:pt modelId="{8B878EE4-DFE2-4C67-8B3B-7207D1B0CE06}" type="sibTrans" cxnId="{19FBEA90-668D-422C-A02B-9155FD8C7D7E}">
      <dgm:prSet/>
      <dgm:spPr/>
    </dgm:pt>
    <dgm:pt modelId="{4BA6CCCE-D689-48F1-B454-4B6F600E9BD7}" type="pres">
      <dgm:prSet presAssocID="{91521209-4EB1-464C-A3B7-C7D8EE144497}" presName="linearFlow" presStyleCnt="0">
        <dgm:presLayoutVars>
          <dgm:dir/>
          <dgm:animLvl val="lvl"/>
          <dgm:resizeHandles val="exact"/>
        </dgm:presLayoutVars>
      </dgm:prSet>
      <dgm:spPr/>
    </dgm:pt>
    <dgm:pt modelId="{C487C2EB-9AF7-4B00-86FE-75C3A06C72D8}" type="pres">
      <dgm:prSet presAssocID="{92C1A741-8711-4092-9F71-BDDD3D168A74}" presName="composite" presStyleCnt="0"/>
      <dgm:spPr/>
    </dgm:pt>
    <dgm:pt modelId="{FF23A5A6-DDA7-4A6B-B331-508776ECEDA4}" type="pres">
      <dgm:prSet presAssocID="{92C1A741-8711-4092-9F71-BDDD3D168A74}" presName="parentText" presStyleLbl="alignNode1" presStyleIdx="0" presStyleCnt="4">
        <dgm:presLayoutVars>
          <dgm:chMax val="1"/>
          <dgm:bulletEnabled val="1"/>
        </dgm:presLayoutVars>
      </dgm:prSet>
      <dgm:spPr/>
    </dgm:pt>
    <dgm:pt modelId="{5ABA07E6-CB96-4A9A-AF30-6790EE09BEA4}" type="pres">
      <dgm:prSet presAssocID="{92C1A741-8711-4092-9F71-BDDD3D168A74}" presName="descendantText" presStyleLbl="alignAcc1" presStyleIdx="0" presStyleCnt="4">
        <dgm:presLayoutVars>
          <dgm:bulletEnabled val="1"/>
        </dgm:presLayoutVars>
      </dgm:prSet>
      <dgm:spPr/>
    </dgm:pt>
    <dgm:pt modelId="{68F0BDAD-3037-4D32-AB0B-430606CDA986}" type="pres">
      <dgm:prSet presAssocID="{199C11C1-3A5A-4B9B-941A-0F8CE8B23AE3}" presName="sp" presStyleCnt="0"/>
      <dgm:spPr/>
    </dgm:pt>
    <dgm:pt modelId="{7F29C6F0-8717-4910-8CFC-A0DCEF9F4678}" type="pres">
      <dgm:prSet presAssocID="{823EDF9C-F5BB-4DF9-82CE-810C7BE46595}" presName="composite" presStyleCnt="0"/>
      <dgm:spPr/>
    </dgm:pt>
    <dgm:pt modelId="{BDE07964-F8CA-42C9-BD2F-DE8A81AC38BA}" type="pres">
      <dgm:prSet presAssocID="{823EDF9C-F5BB-4DF9-82CE-810C7BE46595}" presName="parentText" presStyleLbl="alignNode1" presStyleIdx="1" presStyleCnt="4">
        <dgm:presLayoutVars>
          <dgm:chMax val="1"/>
          <dgm:bulletEnabled val="1"/>
        </dgm:presLayoutVars>
      </dgm:prSet>
      <dgm:spPr/>
    </dgm:pt>
    <dgm:pt modelId="{3440A873-1CD5-4AAF-A200-F18DB25B6B72}" type="pres">
      <dgm:prSet presAssocID="{823EDF9C-F5BB-4DF9-82CE-810C7BE46595}" presName="descendantText" presStyleLbl="alignAcc1" presStyleIdx="1" presStyleCnt="4">
        <dgm:presLayoutVars>
          <dgm:bulletEnabled val="1"/>
        </dgm:presLayoutVars>
      </dgm:prSet>
      <dgm:spPr/>
    </dgm:pt>
    <dgm:pt modelId="{8751676B-2BEB-49B4-ADB5-82BD474552FA}" type="pres">
      <dgm:prSet presAssocID="{FFB5FD4E-79C6-44E0-BF88-32635BC94C8C}" presName="sp" presStyleCnt="0"/>
      <dgm:spPr/>
    </dgm:pt>
    <dgm:pt modelId="{AC65F0A9-8382-44F1-87AC-DF5DE826A973}" type="pres">
      <dgm:prSet presAssocID="{E3725AC1-15A3-4C70-8CE8-ABEA91431F79}" presName="composite" presStyleCnt="0"/>
      <dgm:spPr/>
    </dgm:pt>
    <dgm:pt modelId="{1AC1DC0E-6C93-4E8D-A590-4336BDE84EBF}" type="pres">
      <dgm:prSet presAssocID="{E3725AC1-15A3-4C70-8CE8-ABEA91431F79}" presName="parentText" presStyleLbl="alignNode1" presStyleIdx="2" presStyleCnt="4">
        <dgm:presLayoutVars>
          <dgm:chMax val="1"/>
          <dgm:bulletEnabled val="1"/>
        </dgm:presLayoutVars>
      </dgm:prSet>
      <dgm:spPr/>
    </dgm:pt>
    <dgm:pt modelId="{BF47F423-EBFD-4122-848C-780880B90B41}" type="pres">
      <dgm:prSet presAssocID="{E3725AC1-15A3-4C70-8CE8-ABEA91431F79}" presName="descendantText" presStyleLbl="alignAcc1" presStyleIdx="2" presStyleCnt="4">
        <dgm:presLayoutVars>
          <dgm:bulletEnabled val="1"/>
        </dgm:presLayoutVars>
      </dgm:prSet>
      <dgm:spPr/>
    </dgm:pt>
    <dgm:pt modelId="{4C6DC6CF-1C6A-40CC-821B-12B6739564D3}" type="pres">
      <dgm:prSet presAssocID="{2857FEE8-E544-4E9B-9D41-D26B52AB8D46}" presName="sp" presStyleCnt="0"/>
      <dgm:spPr/>
    </dgm:pt>
    <dgm:pt modelId="{188C361C-74F7-4A22-AB7A-93EA2819C5FC}" type="pres">
      <dgm:prSet presAssocID="{27B6CD64-1C5C-4C25-949A-A8ABD67FA98C}" presName="composite" presStyleCnt="0"/>
      <dgm:spPr/>
    </dgm:pt>
    <dgm:pt modelId="{EC1F6F86-D31C-47C4-9CF6-6C383C351FC6}" type="pres">
      <dgm:prSet presAssocID="{27B6CD64-1C5C-4C25-949A-A8ABD67FA98C}" presName="parentText" presStyleLbl="alignNode1" presStyleIdx="3" presStyleCnt="4">
        <dgm:presLayoutVars>
          <dgm:chMax val="1"/>
          <dgm:bulletEnabled val="1"/>
        </dgm:presLayoutVars>
      </dgm:prSet>
      <dgm:spPr/>
    </dgm:pt>
    <dgm:pt modelId="{C5023B2D-CF4F-48B0-9E3A-AB9C75101B4C}" type="pres">
      <dgm:prSet presAssocID="{27B6CD64-1C5C-4C25-949A-A8ABD67FA98C}" presName="descendantText" presStyleLbl="alignAcc1" presStyleIdx="3" presStyleCnt="4">
        <dgm:presLayoutVars>
          <dgm:bulletEnabled val="1"/>
        </dgm:presLayoutVars>
      </dgm:prSet>
      <dgm:spPr/>
    </dgm:pt>
  </dgm:ptLst>
  <dgm:cxnLst>
    <dgm:cxn modelId="{8B015316-7678-4594-B9A9-8D0A7B826066}" type="presOf" srcId="{92C1A741-8711-4092-9F71-BDDD3D168A74}" destId="{FF23A5A6-DDA7-4A6B-B331-508776ECEDA4}" srcOrd="0" destOrd="0" presId="urn:microsoft.com/office/officeart/2005/8/layout/chevron2"/>
    <dgm:cxn modelId="{0C541222-E739-42C8-89FB-2BABCC7BD328}" srcId="{91521209-4EB1-464C-A3B7-C7D8EE144497}" destId="{823EDF9C-F5BB-4DF9-82CE-810C7BE46595}" srcOrd="1" destOrd="0" parTransId="{4C18B552-0384-40D3-BBBB-505949114040}" sibTransId="{FFB5FD4E-79C6-44E0-BF88-32635BC94C8C}"/>
    <dgm:cxn modelId="{FB178625-CC74-4FB1-B9EA-D3C4F715B02F}" type="presOf" srcId="{E3725AC1-15A3-4C70-8CE8-ABEA91431F79}" destId="{1AC1DC0E-6C93-4E8D-A590-4336BDE84EBF}" srcOrd="0" destOrd="0" presId="urn:microsoft.com/office/officeart/2005/8/layout/chevron2"/>
    <dgm:cxn modelId="{EFB9482B-CD7F-4983-BAFD-90620BBF18EB}" srcId="{E3725AC1-15A3-4C70-8CE8-ABEA91431F79}" destId="{63811DD1-5D71-4270-B96D-7E56D12D7564}" srcOrd="0" destOrd="0" parTransId="{807D6727-7AA1-4CD5-BAC7-333261ED7740}" sibTransId="{28D998C8-8E37-4D60-AF65-4027CB1C0400}"/>
    <dgm:cxn modelId="{C0EB515B-51B3-4A83-BA8A-9DD437E16D95}" srcId="{91521209-4EB1-464C-A3B7-C7D8EE144497}" destId="{E3725AC1-15A3-4C70-8CE8-ABEA91431F79}" srcOrd="2" destOrd="0" parTransId="{D7149639-C62E-4FAF-B0B3-2079227B98B8}" sibTransId="{2857FEE8-E544-4E9B-9D41-D26B52AB8D46}"/>
    <dgm:cxn modelId="{5195CE61-BDAD-4CDD-BF48-167494BF1E9C}" type="presOf" srcId="{63811DD1-5D71-4270-B96D-7E56D12D7564}" destId="{BF47F423-EBFD-4122-848C-780880B90B41}" srcOrd="0" destOrd="0" presId="urn:microsoft.com/office/officeart/2005/8/layout/chevron2"/>
    <dgm:cxn modelId="{4656FB41-AD09-471A-A30E-308D5CEFDB50}" type="presOf" srcId="{27B6CD64-1C5C-4C25-949A-A8ABD67FA98C}" destId="{EC1F6F86-D31C-47C4-9CF6-6C383C351FC6}" srcOrd="0" destOrd="0" presId="urn:microsoft.com/office/officeart/2005/8/layout/chevron2"/>
    <dgm:cxn modelId="{E0182844-F1F7-4523-80B7-ADBC10FA73CF}" srcId="{823EDF9C-F5BB-4DF9-82CE-810C7BE46595}" destId="{FD45E5A5-1593-4079-B529-FF156B3F2B6F}" srcOrd="0" destOrd="0" parTransId="{7158609D-3A59-453C-AFF8-F1776AD1529A}" sibTransId="{5DACF41B-0E0C-4F64-B62E-6668BA85F9FC}"/>
    <dgm:cxn modelId="{5921A34D-4883-4FFB-BCE8-8D56E80E3057}" type="presOf" srcId="{FD45E5A5-1593-4079-B529-FF156B3F2B6F}" destId="{3440A873-1CD5-4AAF-A200-F18DB25B6B72}" srcOrd="0" destOrd="0" presId="urn:microsoft.com/office/officeart/2005/8/layout/chevron2"/>
    <dgm:cxn modelId="{35F9218F-1440-4C51-A52F-2128233577BC}" srcId="{92C1A741-8711-4092-9F71-BDDD3D168A74}" destId="{912E4AFA-2A69-473A-8DAD-3FD217DB7683}" srcOrd="0" destOrd="0" parTransId="{9C70FC75-34DE-45E5-B930-1ECB5A3AC97F}" sibTransId="{2E857B77-2C1A-4E58-B805-623F541B5142}"/>
    <dgm:cxn modelId="{19FBEA90-668D-422C-A02B-9155FD8C7D7E}" srcId="{27B6CD64-1C5C-4C25-949A-A8ABD67FA98C}" destId="{62FE2842-72DD-493E-B5F3-DF5FD5D7998D}" srcOrd="0" destOrd="0" parTransId="{4D7C67AA-B4E3-4333-87BE-DE3A004E6600}" sibTransId="{8B878EE4-DFE2-4C67-8B3B-7207D1B0CE06}"/>
    <dgm:cxn modelId="{FC1EA5A9-CAC5-4AD3-AF55-4AFC2AF36736}" srcId="{91521209-4EB1-464C-A3B7-C7D8EE144497}" destId="{27B6CD64-1C5C-4C25-949A-A8ABD67FA98C}" srcOrd="3" destOrd="0" parTransId="{28A5F7EF-94D1-40E1-9F2E-9C2C4EF55201}" sibTransId="{F3B20D8A-FBF5-439F-BC3E-D6AE6DA5FD42}"/>
    <dgm:cxn modelId="{DAE4FBC0-8D5B-44BB-AD8D-F55FF1F6E18C}" type="presOf" srcId="{823EDF9C-F5BB-4DF9-82CE-810C7BE46595}" destId="{BDE07964-F8CA-42C9-BD2F-DE8A81AC38BA}" srcOrd="0" destOrd="0" presId="urn:microsoft.com/office/officeart/2005/8/layout/chevron2"/>
    <dgm:cxn modelId="{1F7B2ACA-4040-474D-ABA1-EE789A4F0957}" srcId="{91521209-4EB1-464C-A3B7-C7D8EE144497}" destId="{92C1A741-8711-4092-9F71-BDDD3D168A74}" srcOrd="0" destOrd="0" parTransId="{6FFF5CDE-216D-49CF-9D27-255F2906B0D7}" sibTransId="{199C11C1-3A5A-4B9B-941A-0F8CE8B23AE3}"/>
    <dgm:cxn modelId="{41DE65D0-F3BE-495A-8DBA-CC1E2EF6B714}" type="presOf" srcId="{912E4AFA-2A69-473A-8DAD-3FD217DB7683}" destId="{5ABA07E6-CB96-4A9A-AF30-6790EE09BEA4}" srcOrd="0" destOrd="0" presId="urn:microsoft.com/office/officeart/2005/8/layout/chevron2"/>
    <dgm:cxn modelId="{346458D0-545E-49EB-B378-4C2B28C98CFB}" type="presOf" srcId="{91521209-4EB1-464C-A3B7-C7D8EE144497}" destId="{4BA6CCCE-D689-48F1-B454-4B6F600E9BD7}" srcOrd="0" destOrd="0" presId="urn:microsoft.com/office/officeart/2005/8/layout/chevron2"/>
    <dgm:cxn modelId="{106E0DE7-FC88-46F5-9975-C0A9EC8D0D41}" type="presOf" srcId="{62FE2842-72DD-493E-B5F3-DF5FD5D7998D}" destId="{C5023B2D-CF4F-48B0-9E3A-AB9C75101B4C}" srcOrd="0" destOrd="0" presId="urn:microsoft.com/office/officeart/2005/8/layout/chevron2"/>
    <dgm:cxn modelId="{9C13F0FD-E0F0-4703-8669-29E3FF103251}" type="presParOf" srcId="{4BA6CCCE-D689-48F1-B454-4B6F600E9BD7}" destId="{C487C2EB-9AF7-4B00-86FE-75C3A06C72D8}" srcOrd="0" destOrd="0" presId="urn:microsoft.com/office/officeart/2005/8/layout/chevron2"/>
    <dgm:cxn modelId="{4DFF3218-C441-4C61-96C5-3BB30A28D3B2}" type="presParOf" srcId="{C487C2EB-9AF7-4B00-86FE-75C3A06C72D8}" destId="{FF23A5A6-DDA7-4A6B-B331-508776ECEDA4}" srcOrd="0" destOrd="0" presId="urn:microsoft.com/office/officeart/2005/8/layout/chevron2"/>
    <dgm:cxn modelId="{92B199EA-CB0A-4C27-AFE3-EC5E19649B54}" type="presParOf" srcId="{C487C2EB-9AF7-4B00-86FE-75C3A06C72D8}" destId="{5ABA07E6-CB96-4A9A-AF30-6790EE09BEA4}" srcOrd="1" destOrd="0" presId="urn:microsoft.com/office/officeart/2005/8/layout/chevron2"/>
    <dgm:cxn modelId="{A5242E79-411C-407E-A346-54AA91B3C8A3}" type="presParOf" srcId="{4BA6CCCE-D689-48F1-B454-4B6F600E9BD7}" destId="{68F0BDAD-3037-4D32-AB0B-430606CDA986}" srcOrd="1" destOrd="0" presId="urn:microsoft.com/office/officeart/2005/8/layout/chevron2"/>
    <dgm:cxn modelId="{95685A08-3B74-4462-945C-D0AB30F71BDD}" type="presParOf" srcId="{4BA6CCCE-D689-48F1-B454-4B6F600E9BD7}" destId="{7F29C6F0-8717-4910-8CFC-A0DCEF9F4678}" srcOrd="2" destOrd="0" presId="urn:microsoft.com/office/officeart/2005/8/layout/chevron2"/>
    <dgm:cxn modelId="{D3E9F0E3-4097-45C0-BA91-29FCDEFD5D8D}" type="presParOf" srcId="{7F29C6F0-8717-4910-8CFC-A0DCEF9F4678}" destId="{BDE07964-F8CA-42C9-BD2F-DE8A81AC38BA}" srcOrd="0" destOrd="0" presId="urn:microsoft.com/office/officeart/2005/8/layout/chevron2"/>
    <dgm:cxn modelId="{7C212BCA-4DCD-4D83-851E-FE00F435ADF1}" type="presParOf" srcId="{7F29C6F0-8717-4910-8CFC-A0DCEF9F4678}" destId="{3440A873-1CD5-4AAF-A200-F18DB25B6B72}" srcOrd="1" destOrd="0" presId="urn:microsoft.com/office/officeart/2005/8/layout/chevron2"/>
    <dgm:cxn modelId="{0842C01D-73E7-4F4D-8D77-AEF909C61ACE}" type="presParOf" srcId="{4BA6CCCE-D689-48F1-B454-4B6F600E9BD7}" destId="{8751676B-2BEB-49B4-ADB5-82BD474552FA}" srcOrd="3" destOrd="0" presId="urn:microsoft.com/office/officeart/2005/8/layout/chevron2"/>
    <dgm:cxn modelId="{8BEEE732-2582-409E-BFD9-F35BDD59D1D6}" type="presParOf" srcId="{4BA6CCCE-D689-48F1-B454-4B6F600E9BD7}" destId="{AC65F0A9-8382-44F1-87AC-DF5DE826A973}" srcOrd="4" destOrd="0" presId="urn:microsoft.com/office/officeart/2005/8/layout/chevron2"/>
    <dgm:cxn modelId="{F232989F-719E-44E6-9AA8-7781282B8053}" type="presParOf" srcId="{AC65F0A9-8382-44F1-87AC-DF5DE826A973}" destId="{1AC1DC0E-6C93-4E8D-A590-4336BDE84EBF}" srcOrd="0" destOrd="0" presId="urn:microsoft.com/office/officeart/2005/8/layout/chevron2"/>
    <dgm:cxn modelId="{3D9E4E37-A6D0-460B-B278-39D2F1139253}" type="presParOf" srcId="{AC65F0A9-8382-44F1-87AC-DF5DE826A973}" destId="{BF47F423-EBFD-4122-848C-780880B90B41}" srcOrd="1" destOrd="0" presId="urn:microsoft.com/office/officeart/2005/8/layout/chevron2"/>
    <dgm:cxn modelId="{B561C7ED-58A5-430E-B89B-1E4CF680C798}" type="presParOf" srcId="{4BA6CCCE-D689-48F1-B454-4B6F600E9BD7}" destId="{4C6DC6CF-1C6A-40CC-821B-12B6739564D3}" srcOrd="5" destOrd="0" presId="urn:microsoft.com/office/officeart/2005/8/layout/chevron2"/>
    <dgm:cxn modelId="{6F55F030-8083-4227-B9C0-762F38CCDADE}" type="presParOf" srcId="{4BA6CCCE-D689-48F1-B454-4B6F600E9BD7}" destId="{188C361C-74F7-4A22-AB7A-93EA2819C5FC}" srcOrd="6" destOrd="0" presId="urn:microsoft.com/office/officeart/2005/8/layout/chevron2"/>
    <dgm:cxn modelId="{3B67FB7A-6027-46C7-B84D-159E748172A8}" type="presParOf" srcId="{188C361C-74F7-4A22-AB7A-93EA2819C5FC}" destId="{EC1F6F86-D31C-47C4-9CF6-6C383C351FC6}" srcOrd="0" destOrd="0" presId="urn:microsoft.com/office/officeart/2005/8/layout/chevron2"/>
    <dgm:cxn modelId="{6FA01043-6201-4BB4-B03F-79EF78C6E5AB}" type="presParOf" srcId="{188C361C-74F7-4A22-AB7A-93EA2819C5FC}" destId="{C5023B2D-CF4F-48B0-9E3A-AB9C75101B4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91776E-3382-48B2-BDF8-E45ABD7C004A}" type="doc">
      <dgm:prSet loTypeId="urn:microsoft.com/office/officeart/2005/8/layout/cycle6" loCatId="cycle" qsTypeId="urn:microsoft.com/office/officeart/2005/8/quickstyle/simple1" qsCatId="simple" csTypeId="urn:microsoft.com/office/officeart/2005/8/colors/colorful1" csCatId="colorful" phldr="1"/>
      <dgm:spPr/>
      <dgm:t>
        <a:bodyPr/>
        <a:lstStyle/>
        <a:p>
          <a:endParaRPr lang="fr-FR"/>
        </a:p>
      </dgm:t>
    </dgm:pt>
    <dgm:pt modelId="{196301E5-818F-4B9E-9E1C-412F00D398F5}">
      <dgm:prSet phldrT="[Texte]" phldr="0"/>
      <dgm:spPr/>
      <dgm:t>
        <a:bodyPr/>
        <a:lstStyle/>
        <a:p>
          <a:pPr rtl="0"/>
          <a:r>
            <a:rPr lang="fr-FR">
              <a:solidFill>
                <a:srgbClr val="D1D5DB"/>
              </a:solidFill>
            </a:rPr>
            <a:t>Pourcentage de réalisation</a:t>
          </a:r>
        </a:p>
      </dgm:t>
    </dgm:pt>
    <dgm:pt modelId="{6E2DAD2D-BE83-41A1-8596-F54C46A226A3}" type="parTrans" cxnId="{A17B88A6-B378-487B-920B-1660D3553D06}">
      <dgm:prSet/>
      <dgm:spPr/>
      <dgm:t>
        <a:bodyPr/>
        <a:lstStyle/>
        <a:p>
          <a:endParaRPr lang="fr-FR"/>
        </a:p>
      </dgm:t>
    </dgm:pt>
    <dgm:pt modelId="{AC7C308C-D3EF-4CD4-85F4-11C36830D4B0}" type="sibTrans" cxnId="{A17B88A6-B378-487B-920B-1660D3553D06}">
      <dgm:prSet/>
      <dgm:spPr/>
      <dgm:t>
        <a:bodyPr/>
        <a:lstStyle/>
        <a:p>
          <a:endParaRPr lang="fr-FR"/>
        </a:p>
      </dgm:t>
    </dgm:pt>
    <dgm:pt modelId="{AECA763B-A10B-4D0B-BC9A-F1467A714A95}">
      <dgm:prSet phldrT="[Texte]" phldr="0"/>
      <dgm:spPr/>
      <dgm:t>
        <a:bodyPr/>
        <a:lstStyle/>
        <a:p>
          <a:r>
            <a:rPr lang="fr-FR">
              <a:latin typeface="Century Gothic"/>
            </a:rPr>
            <a:t>0%</a:t>
          </a:r>
          <a:endParaRPr lang="fr-FR"/>
        </a:p>
      </dgm:t>
    </dgm:pt>
    <dgm:pt modelId="{13197D55-F143-43EC-AC14-FCD3E6001700}" type="parTrans" cxnId="{71DE8DE3-C91F-403C-B977-2FBFD8814ED6}">
      <dgm:prSet/>
      <dgm:spPr/>
      <dgm:t>
        <a:bodyPr/>
        <a:lstStyle/>
        <a:p>
          <a:endParaRPr lang="fr-FR"/>
        </a:p>
      </dgm:t>
    </dgm:pt>
    <dgm:pt modelId="{53FFB1C3-BF35-4F2E-AB45-600E0F1B181E}" type="sibTrans" cxnId="{71DE8DE3-C91F-403C-B977-2FBFD8814ED6}">
      <dgm:prSet/>
      <dgm:spPr/>
      <dgm:t>
        <a:bodyPr/>
        <a:lstStyle/>
        <a:p>
          <a:endParaRPr lang="fr-FR"/>
        </a:p>
      </dgm:t>
    </dgm:pt>
    <dgm:pt modelId="{B44217C7-2057-4F6C-A6CC-54D140179B0A}">
      <dgm:prSet phldrT="[Texte]" phldr="0"/>
      <dgm:spPr/>
      <dgm:t>
        <a:bodyPr/>
        <a:lstStyle/>
        <a:p>
          <a:pPr rtl="0"/>
          <a:r>
            <a:rPr lang="fr-FR">
              <a:solidFill>
                <a:srgbClr val="D1D5DB"/>
              </a:solidFill>
            </a:rPr>
            <a:t>Taux d'adoption</a:t>
          </a:r>
          <a:r>
            <a:rPr lang="fr-FR">
              <a:solidFill>
                <a:srgbClr val="D1D5DB"/>
              </a:solidFill>
              <a:latin typeface="Century Gothic"/>
            </a:rPr>
            <a:t> (user actifs sur le nouveau SI)</a:t>
          </a:r>
          <a:endParaRPr lang="fr-FR">
            <a:solidFill>
              <a:srgbClr val="D1D5DB"/>
            </a:solidFill>
          </a:endParaRPr>
        </a:p>
      </dgm:t>
    </dgm:pt>
    <dgm:pt modelId="{D6879072-D7BA-4A04-837C-16962B00A3BD}" type="parTrans" cxnId="{4A91986A-E320-4E0B-AEE1-A1575B056FA8}">
      <dgm:prSet/>
      <dgm:spPr/>
      <dgm:t>
        <a:bodyPr/>
        <a:lstStyle/>
        <a:p>
          <a:endParaRPr lang="fr-FR"/>
        </a:p>
      </dgm:t>
    </dgm:pt>
    <dgm:pt modelId="{35ED5A9C-9B1B-403D-A378-D7EFAA325432}" type="sibTrans" cxnId="{4A91986A-E320-4E0B-AEE1-A1575B056FA8}">
      <dgm:prSet/>
      <dgm:spPr/>
      <dgm:t>
        <a:bodyPr/>
        <a:lstStyle/>
        <a:p>
          <a:endParaRPr lang="fr-FR"/>
        </a:p>
      </dgm:t>
    </dgm:pt>
    <dgm:pt modelId="{D001BCCB-772E-4882-ACD3-86F58C63DA4E}">
      <dgm:prSet phldrT="[Texte]" phldr="0"/>
      <dgm:spPr/>
      <dgm:t>
        <a:bodyPr/>
        <a:lstStyle/>
        <a:p>
          <a:r>
            <a:rPr lang="fr-FR">
              <a:latin typeface="Century Gothic"/>
            </a:rPr>
            <a:t>0%</a:t>
          </a:r>
          <a:endParaRPr lang="fr-FR"/>
        </a:p>
      </dgm:t>
    </dgm:pt>
    <dgm:pt modelId="{F13264AD-DF01-406D-8CAF-C50D3E9952D5}" type="parTrans" cxnId="{7BFE0424-BCBB-4517-B8AF-D0D55B4BD633}">
      <dgm:prSet/>
      <dgm:spPr/>
      <dgm:t>
        <a:bodyPr/>
        <a:lstStyle/>
        <a:p>
          <a:endParaRPr lang="fr-FR"/>
        </a:p>
      </dgm:t>
    </dgm:pt>
    <dgm:pt modelId="{95B03A91-E736-4809-8A4F-BA69E1FD7C66}" type="sibTrans" cxnId="{7BFE0424-BCBB-4517-B8AF-D0D55B4BD633}">
      <dgm:prSet/>
      <dgm:spPr/>
      <dgm:t>
        <a:bodyPr/>
        <a:lstStyle/>
        <a:p>
          <a:endParaRPr lang="fr-FR"/>
        </a:p>
      </dgm:t>
    </dgm:pt>
    <dgm:pt modelId="{DE21A587-BAC3-49AD-B126-39B4424AABAD}">
      <dgm:prSet phldrT="[Texte]" phldr="0"/>
      <dgm:spPr/>
      <dgm:t>
        <a:bodyPr/>
        <a:lstStyle/>
        <a:p>
          <a:pPr rtl="0"/>
          <a:r>
            <a:rPr lang="fr-FR">
              <a:solidFill>
                <a:srgbClr val="D1D5DB"/>
              </a:solidFill>
              <a:latin typeface="Century Gothic"/>
            </a:rPr>
            <a:t>Performances du nouveau SI</a:t>
          </a:r>
          <a:endParaRPr lang="fr-FR">
            <a:solidFill>
              <a:srgbClr val="D1D5DB"/>
            </a:solidFill>
          </a:endParaRPr>
        </a:p>
      </dgm:t>
    </dgm:pt>
    <dgm:pt modelId="{6FCB9CCB-9548-4C1C-95A7-6871B06AD7C6}" type="parTrans" cxnId="{AF442CA1-3C20-4B50-90AE-17F06474DCCA}">
      <dgm:prSet/>
      <dgm:spPr/>
      <dgm:t>
        <a:bodyPr/>
        <a:lstStyle/>
        <a:p>
          <a:endParaRPr lang="fr-FR"/>
        </a:p>
      </dgm:t>
    </dgm:pt>
    <dgm:pt modelId="{BA9FC711-5583-45DB-BF69-D669F0751A2B}" type="sibTrans" cxnId="{AF442CA1-3C20-4B50-90AE-17F06474DCCA}">
      <dgm:prSet/>
      <dgm:spPr/>
      <dgm:t>
        <a:bodyPr/>
        <a:lstStyle/>
        <a:p>
          <a:endParaRPr lang="fr-FR"/>
        </a:p>
      </dgm:t>
    </dgm:pt>
    <dgm:pt modelId="{971BFA3B-4D86-4D51-9761-2A17EF49C926}">
      <dgm:prSet phldr="0"/>
      <dgm:spPr/>
      <dgm:t>
        <a:bodyPr/>
        <a:lstStyle/>
        <a:p>
          <a:r>
            <a:rPr lang="fr-FR">
              <a:latin typeface="Century Gothic"/>
            </a:rPr>
            <a:t>0%</a:t>
          </a:r>
        </a:p>
      </dgm:t>
    </dgm:pt>
    <dgm:pt modelId="{5BA4A2C0-EE05-4E58-822B-EAD02A161556}" type="parTrans" cxnId="{0CC8B4BC-DE13-4F6F-97CA-A7E51782A6D4}">
      <dgm:prSet/>
      <dgm:spPr/>
    </dgm:pt>
    <dgm:pt modelId="{354F09B0-41C5-4611-BE2C-B72E494EE056}" type="sibTrans" cxnId="{0CC8B4BC-DE13-4F6F-97CA-A7E51782A6D4}">
      <dgm:prSet/>
      <dgm:spPr/>
    </dgm:pt>
    <dgm:pt modelId="{7551DEC7-9DA9-4241-80CF-C81FC511E468}">
      <dgm:prSet phldr="0"/>
      <dgm:spPr/>
      <dgm:t>
        <a:bodyPr/>
        <a:lstStyle/>
        <a:p>
          <a:pPr rtl="0"/>
          <a:r>
            <a:rPr lang="fr-FR">
              <a:solidFill>
                <a:srgbClr val="D1D5DB"/>
              </a:solidFill>
            </a:rPr>
            <a:t>Retours utilisateur</a:t>
          </a:r>
          <a:endParaRPr lang="fr-FR">
            <a:latin typeface="Century Gothic"/>
          </a:endParaRPr>
        </a:p>
      </dgm:t>
    </dgm:pt>
    <dgm:pt modelId="{FA03E42D-B92D-4ED0-92BA-D39399EFC52A}" type="parTrans" cxnId="{C3B05D91-99AF-4D11-BD5D-90E953D0D7F3}">
      <dgm:prSet/>
      <dgm:spPr/>
    </dgm:pt>
    <dgm:pt modelId="{DA159331-2E9A-45BE-9658-54FE73F45D77}" type="sibTrans" cxnId="{C3B05D91-99AF-4D11-BD5D-90E953D0D7F3}">
      <dgm:prSet/>
      <dgm:spPr/>
    </dgm:pt>
    <dgm:pt modelId="{9DB33980-2F05-4BB3-8C6D-74BEAA5805CB}">
      <dgm:prSet phldr="0"/>
      <dgm:spPr/>
      <dgm:t>
        <a:bodyPr/>
        <a:lstStyle/>
        <a:p>
          <a:pPr rtl="0"/>
          <a:r>
            <a:rPr lang="fr-FR">
              <a:latin typeface="Century Gothic"/>
            </a:rPr>
            <a:t>Positif : 0%</a:t>
          </a:r>
        </a:p>
      </dgm:t>
    </dgm:pt>
    <dgm:pt modelId="{6FE8A3AB-F9FA-4DD8-AD96-9ECF9EB69B9E}" type="parTrans" cxnId="{97970D13-3978-4AB2-BB1F-1F1658472156}">
      <dgm:prSet/>
      <dgm:spPr/>
    </dgm:pt>
    <dgm:pt modelId="{412737AC-BF1D-41E1-B30B-30E8B28E820D}" type="sibTrans" cxnId="{97970D13-3978-4AB2-BB1F-1F1658472156}">
      <dgm:prSet/>
      <dgm:spPr/>
    </dgm:pt>
    <dgm:pt modelId="{8D39FE2E-8964-4C3D-ACA3-CBCC49777555}">
      <dgm:prSet phldr="0"/>
      <dgm:spPr/>
      <dgm:t>
        <a:bodyPr/>
        <a:lstStyle/>
        <a:p>
          <a:pPr rtl="0"/>
          <a:r>
            <a:rPr lang="fr-FR">
              <a:solidFill>
                <a:srgbClr val="D1D5DB"/>
              </a:solidFill>
            </a:rPr>
            <a:t>Respect du budget et des délais</a:t>
          </a:r>
          <a:endParaRPr lang="fr-FR">
            <a:latin typeface="Century Gothic"/>
          </a:endParaRPr>
        </a:p>
      </dgm:t>
    </dgm:pt>
    <dgm:pt modelId="{38B7C955-3058-4EE1-BF24-4081874D69B0}" type="parTrans" cxnId="{E1C7B6D3-DB6E-4E18-AB79-12360107E071}">
      <dgm:prSet/>
      <dgm:spPr/>
    </dgm:pt>
    <dgm:pt modelId="{E48E6186-93B6-4A14-891A-23764D1B4D0A}" type="sibTrans" cxnId="{E1C7B6D3-DB6E-4E18-AB79-12360107E071}">
      <dgm:prSet/>
      <dgm:spPr/>
    </dgm:pt>
    <dgm:pt modelId="{2BC9617C-9464-4D65-8854-CB4724CE286E}">
      <dgm:prSet phldr="0"/>
      <dgm:spPr/>
      <dgm:t>
        <a:bodyPr/>
        <a:lstStyle/>
        <a:p>
          <a:r>
            <a:rPr lang="fr-FR">
              <a:latin typeface="Century Gothic"/>
            </a:rPr>
            <a:t>100%</a:t>
          </a:r>
        </a:p>
      </dgm:t>
    </dgm:pt>
    <dgm:pt modelId="{B0D7A4DB-9656-4746-97EF-121494EC5855}" type="parTrans" cxnId="{A6CEB122-2573-41E0-BA0A-EAFCB032615A}">
      <dgm:prSet/>
      <dgm:spPr/>
    </dgm:pt>
    <dgm:pt modelId="{5C846370-4DF8-4649-9875-EA001815BC95}" type="sibTrans" cxnId="{A6CEB122-2573-41E0-BA0A-EAFCB032615A}">
      <dgm:prSet/>
      <dgm:spPr/>
    </dgm:pt>
    <dgm:pt modelId="{53DBB4BD-07AD-4BB8-9963-A169576C4598}">
      <dgm:prSet phldr="0"/>
      <dgm:spPr/>
      <dgm:t>
        <a:bodyPr/>
        <a:lstStyle/>
        <a:p>
          <a:pPr rtl="0"/>
          <a:r>
            <a:rPr lang="fr-FR">
              <a:latin typeface="Century Gothic"/>
            </a:rPr>
            <a:t>Négatif : 0%</a:t>
          </a:r>
        </a:p>
      </dgm:t>
    </dgm:pt>
    <dgm:pt modelId="{2406186D-E3D3-4379-9E9A-F19ABD35D3BD}" type="parTrans" cxnId="{01C1ABE7-A4F6-4BBA-BB8A-50C79E89488C}">
      <dgm:prSet/>
      <dgm:spPr/>
    </dgm:pt>
    <dgm:pt modelId="{C5D34A6D-C7B8-4ABC-9ADF-B6F403257587}" type="sibTrans" cxnId="{01C1ABE7-A4F6-4BBA-BB8A-50C79E89488C}">
      <dgm:prSet/>
      <dgm:spPr/>
    </dgm:pt>
    <dgm:pt modelId="{8CB973E7-7181-4AC1-874B-C174ACE62CB6}">
      <dgm:prSet phldr="0"/>
      <dgm:spPr/>
      <dgm:t>
        <a:bodyPr/>
        <a:lstStyle/>
        <a:p>
          <a:pPr rtl="0"/>
          <a:r>
            <a:rPr lang="fr-FR">
              <a:latin typeface="Century Gothic"/>
            </a:rPr>
            <a:t>Pourcentage d'erreur</a:t>
          </a:r>
        </a:p>
      </dgm:t>
    </dgm:pt>
    <dgm:pt modelId="{277C9ED3-9A33-44BE-800F-F8C64D9C8ED2}" type="parTrans" cxnId="{9E665B10-4DE1-4E58-8E9B-2BDE24971C6E}">
      <dgm:prSet/>
      <dgm:spPr/>
    </dgm:pt>
    <dgm:pt modelId="{BA08B4DA-CFFF-402E-8503-0D4CD34ADC70}" type="sibTrans" cxnId="{9E665B10-4DE1-4E58-8E9B-2BDE24971C6E}">
      <dgm:prSet/>
      <dgm:spPr/>
    </dgm:pt>
    <dgm:pt modelId="{C5447739-CADA-4BCF-8EE8-168557523618}">
      <dgm:prSet phldr="0"/>
      <dgm:spPr/>
      <dgm:t>
        <a:bodyPr/>
        <a:lstStyle/>
        <a:p>
          <a:r>
            <a:rPr lang="fr-FR">
              <a:latin typeface="Century Gothic"/>
            </a:rPr>
            <a:t>0%</a:t>
          </a:r>
        </a:p>
      </dgm:t>
    </dgm:pt>
    <dgm:pt modelId="{841B6C44-4F69-42A8-9CCB-EE68E9B1E252}" type="parTrans" cxnId="{42259117-EEEA-4ED4-A48A-4ED9B5095CF2}">
      <dgm:prSet/>
      <dgm:spPr/>
    </dgm:pt>
    <dgm:pt modelId="{9E36E36D-BC64-43D9-8D9B-ACE4FEEFC6BD}" type="sibTrans" cxnId="{42259117-EEEA-4ED4-A48A-4ED9B5095CF2}">
      <dgm:prSet/>
      <dgm:spPr/>
    </dgm:pt>
    <dgm:pt modelId="{4BAAD665-38AF-4CA8-BDAD-FAD56A38106D}" type="pres">
      <dgm:prSet presAssocID="{6391776E-3382-48B2-BDF8-E45ABD7C004A}" presName="cycle" presStyleCnt="0">
        <dgm:presLayoutVars>
          <dgm:dir/>
          <dgm:resizeHandles val="exact"/>
        </dgm:presLayoutVars>
      </dgm:prSet>
      <dgm:spPr/>
    </dgm:pt>
    <dgm:pt modelId="{C53572E7-466C-4ECA-BEC8-8DA71F6579F9}" type="pres">
      <dgm:prSet presAssocID="{196301E5-818F-4B9E-9E1C-412F00D398F5}" presName="node" presStyleLbl="node1" presStyleIdx="0" presStyleCnt="6">
        <dgm:presLayoutVars>
          <dgm:bulletEnabled val="1"/>
        </dgm:presLayoutVars>
      </dgm:prSet>
      <dgm:spPr/>
    </dgm:pt>
    <dgm:pt modelId="{808C6A26-408D-431A-8FF7-F033D18C51EB}" type="pres">
      <dgm:prSet presAssocID="{196301E5-818F-4B9E-9E1C-412F00D398F5}" presName="spNode" presStyleCnt="0"/>
      <dgm:spPr/>
    </dgm:pt>
    <dgm:pt modelId="{EBC6F69E-D26A-44A8-BBA3-5AEDE775F9C4}" type="pres">
      <dgm:prSet presAssocID="{AC7C308C-D3EF-4CD4-85F4-11C36830D4B0}" presName="sibTrans" presStyleLbl="sibTrans1D1" presStyleIdx="0" presStyleCnt="6"/>
      <dgm:spPr/>
    </dgm:pt>
    <dgm:pt modelId="{9A201C8D-0477-46C4-9F42-DB661237E119}" type="pres">
      <dgm:prSet presAssocID="{B44217C7-2057-4F6C-A6CC-54D140179B0A}" presName="node" presStyleLbl="node1" presStyleIdx="1" presStyleCnt="6">
        <dgm:presLayoutVars>
          <dgm:bulletEnabled val="1"/>
        </dgm:presLayoutVars>
      </dgm:prSet>
      <dgm:spPr/>
    </dgm:pt>
    <dgm:pt modelId="{58723CA2-A61B-4F69-85F1-A3283902B944}" type="pres">
      <dgm:prSet presAssocID="{B44217C7-2057-4F6C-A6CC-54D140179B0A}" presName="spNode" presStyleCnt="0"/>
      <dgm:spPr/>
    </dgm:pt>
    <dgm:pt modelId="{0BACFCE1-D1C2-4614-97B0-5C41A9376728}" type="pres">
      <dgm:prSet presAssocID="{35ED5A9C-9B1B-403D-A378-D7EFAA325432}" presName="sibTrans" presStyleLbl="sibTrans1D1" presStyleIdx="1" presStyleCnt="6"/>
      <dgm:spPr/>
    </dgm:pt>
    <dgm:pt modelId="{46389F87-3AB2-4760-9D0B-740175C6F3E8}" type="pres">
      <dgm:prSet presAssocID="{DE21A587-BAC3-49AD-B126-39B4424AABAD}" presName="node" presStyleLbl="node1" presStyleIdx="2" presStyleCnt="6">
        <dgm:presLayoutVars>
          <dgm:bulletEnabled val="1"/>
        </dgm:presLayoutVars>
      </dgm:prSet>
      <dgm:spPr/>
    </dgm:pt>
    <dgm:pt modelId="{B9031FE7-7F25-47A0-9FA3-2AA494F99335}" type="pres">
      <dgm:prSet presAssocID="{DE21A587-BAC3-49AD-B126-39B4424AABAD}" presName="spNode" presStyleCnt="0"/>
      <dgm:spPr/>
    </dgm:pt>
    <dgm:pt modelId="{47058D93-B914-4C63-BEEE-C03ED9D732D2}" type="pres">
      <dgm:prSet presAssocID="{BA9FC711-5583-45DB-BF69-D669F0751A2B}" presName="sibTrans" presStyleLbl="sibTrans1D1" presStyleIdx="2" presStyleCnt="6"/>
      <dgm:spPr/>
    </dgm:pt>
    <dgm:pt modelId="{2FE83C3C-9F5E-45EE-901B-5DB2B6E75E53}" type="pres">
      <dgm:prSet presAssocID="{7551DEC7-9DA9-4241-80CF-C81FC511E468}" presName="node" presStyleLbl="node1" presStyleIdx="3" presStyleCnt="6">
        <dgm:presLayoutVars>
          <dgm:bulletEnabled val="1"/>
        </dgm:presLayoutVars>
      </dgm:prSet>
      <dgm:spPr/>
    </dgm:pt>
    <dgm:pt modelId="{3CDC8613-F22C-404D-993E-8A3DD5B06B01}" type="pres">
      <dgm:prSet presAssocID="{7551DEC7-9DA9-4241-80CF-C81FC511E468}" presName="spNode" presStyleCnt="0"/>
      <dgm:spPr/>
    </dgm:pt>
    <dgm:pt modelId="{B7916A3E-84A2-4975-90AF-6FE03217811D}" type="pres">
      <dgm:prSet presAssocID="{DA159331-2E9A-45BE-9658-54FE73F45D77}" presName="sibTrans" presStyleLbl="sibTrans1D1" presStyleIdx="3" presStyleCnt="6"/>
      <dgm:spPr/>
    </dgm:pt>
    <dgm:pt modelId="{904D181F-65EC-4F58-A245-EF37CC1B45E2}" type="pres">
      <dgm:prSet presAssocID="{8D39FE2E-8964-4C3D-ACA3-CBCC49777555}" presName="node" presStyleLbl="node1" presStyleIdx="4" presStyleCnt="6">
        <dgm:presLayoutVars>
          <dgm:bulletEnabled val="1"/>
        </dgm:presLayoutVars>
      </dgm:prSet>
      <dgm:spPr/>
    </dgm:pt>
    <dgm:pt modelId="{771E7D54-BEF8-4494-AD81-F9F2E63618B8}" type="pres">
      <dgm:prSet presAssocID="{8D39FE2E-8964-4C3D-ACA3-CBCC49777555}" presName="spNode" presStyleCnt="0"/>
      <dgm:spPr/>
    </dgm:pt>
    <dgm:pt modelId="{D46C3979-B9C7-4F2B-A8FF-F98697B8E95F}" type="pres">
      <dgm:prSet presAssocID="{E48E6186-93B6-4A14-891A-23764D1B4D0A}" presName="sibTrans" presStyleLbl="sibTrans1D1" presStyleIdx="4" presStyleCnt="6"/>
      <dgm:spPr/>
    </dgm:pt>
    <dgm:pt modelId="{2AC26FED-5FE5-4966-9B7E-973267357B26}" type="pres">
      <dgm:prSet presAssocID="{8CB973E7-7181-4AC1-874B-C174ACE62CB6}" presName="node" presStyleLbl="node1" presStyleIdx="5" presStyleCnt="6">
        <dgm:presLayoutVars>
          <dgm:bulletEnabled val="1"/>
        </dgm:presLayoutVars>
      </dgm:prSet>
      <dgm:spPr/>
    </dgm:pt>
    <dgm:pt modelId="{2C4723B0-D80E-422E-BE71-2EE163012A3C}" type="pres">
      <dgm:prSet presAssocID="{8CB973E7-7181-4AC1-874B-C174ACE62CB6}" presName="spNode" presStyleCnt="0"/>
      <dgm:spPr/>
    </dgm:pt>
    <dgm:pt modelId="{CEEE6714-B24B-40B0-BEE7-90575AF93196}" type="pres">
      <dgm:prSet presAssocID="{BA08B4DA-CFFF-402E-8503-0D4CD34ADC70}" presName="sibTrans" presStyleLbl="sibTrans1D1" presStyleIdx="5" presStyleCnt="6"/>
      <dgm:spPr/>
    </dgm:pt>
  </dgm:ptLst>
  <dgm:cxnLst>
    <dgm:cxn modelId="{9E665B10-4DE1-4E58-8E9B-2BDE24971C6E}" srcId="{6391776E-3382-48B2-BDF8-E45ABD7C004A}" destId="{8CB973E7-7181-4AC1-874B-C174ACE62CB6}" srcOrd="5" destOrd="0" parTransId="{277C9ED3-9A33-44BE-800F-F8C64D9C8ED2}" sibTransId="{BA08B4DA-CFFF-402E-8503-0D4CD34ADC70}"/>
    <dgm:cxn modelId="{97970D13-3978-4AB2-BB1F-1F1658472156}" srcId="{7551DEC7-9DA9-4241-80CF-C81FC511E468}" destId="{9DB33980-2F05-4BB3-8C6D-74BEAA5805CB}" srcOrd="0" destOrd="0" parTransId="{6FE8A3AB-F9FA-4DD8-AD96-9ECF9EB69B9E}" sibTransId="{412737AC-BF1D-41E1-B30B-30E8B28E820D}"/>
    <dgm:cxn modelId="{42259117-EEEA-4ED4-A48A-4ED9B5095CF2}" srcId="{8CB973E7-7181-4AC1-874B-C174ACE62CB6}" destId="{C5447739-CADA-4BCF-8EE8-168557523618}" srcOrd="0" destOrd="0" parTransId="{841B6C44-4F69-42A8-9CCB-EE68E9B1E252}" sibTransId="{9E36E36D-BC64-43D9-8D9B-ACE4FEEFC6BD}"/>
    <dgm:cxn modelId="{A6CEB122-2573-41E0-BA0A-EAFCB032615A}" srcId="{8D39FE2E-8964-4C3D-ACA3-CBCC49777555}" destId="{2BC9617C-9464-4D65-8854-CB4724CE286E}" srcOrd="0" destOrd="0" parTransId="{B0D7A4DB-9656-4746-97EF-121494EC5855}" sibTransId="{5C846370-4DF8-4649-9875-EA001815BC95}"/>
    <dgm:cxn modelId="{7BFE0424-BCBB-4517-B8AF-D0D55B4BD633}" srcId="{B44217C7-2057-4F6C-A6CC-54D140179B0A}" destId="{D001BCCB-772E-4882-ACD3-86F58C63DA4E}" srcOrd="0" destOrd="0" parTransId="{F13264AD-DF01-406D-8CAF-C50D3E9952D5}" sibTransId="{95B03A91-E736-4809-8A4F-BA69E1FD7C66}"/>
    <dgm:cxn modelId="{8DAB9C3E-AF45-4BB2-A064-17691129E3AE}" type="presOf" srcId="{E48E6186-93B6-4A14-891A-23764D1B4D0A}" destId="{D46C3979-B9C7-4F2B-A8FF-F98697B8E95F}" srcOrd="0" destOrd="0" presId="urn:microsoft.com/office/officeart/2005/8/layout/cycle6"/>
    <dgm:cxn modelId="{7F66DF5F-4694-4FF7-A547-A0877F973C97}" type="presOf" srcId="{AC7C308C-D3EF-4CD4-85F4-11C36830D4B0}" destId="{EBC6F69E-D26A-44A8-BBA3-5AEDE775F9C4}" srcOrd="0" destOrd="0" presId="urn:microsoft.com/office/officeart/2005/8/layout/cycle6"/>
    <dgm:cxn modelId="{9AC17B46-D851-428B-8F37-E0EED5C41418}" type="presOf" srcId="{7551DEC7-9DA9-4241-80CF-C81FC511E468}" destId="{2FE83C3C-9F5E-45EE-901B-5DB2B6E75E53}" srcOrd="0" destOrd="0" presId="urn:microsoft.com/office/officeart/2005/8/layout/cycle6"/>
    <dgm:cxn modelId="{2ECE124A-ABB8-4AEA-AEBA-A3D4ACCD31E9}" type="presOf" srcId="{C5447739-CADA-4BCF-8EE8-168557523618}" destId="{2AC26FED-5FE5-4966-9B7E-973267357B26}" srcOrd="0" destOrd="1" presId="urn:microsoft.com/office/officeart/2005/8/layout/cycle6"/>
    <dgm:cxn modelId="{4A91986A-E320-4E0B-AEE1-A1575B056FA8}" srcId="{6391776E-3382-48B2-BDF8-E45ABD7C004A}" destId="{B44217C7-2057-4F6C-A6CC-54D140179B0A}" srcOrd="1" destOrd="0" parTransId="{D6879072-D7BA-4A04-837C-16962B00A3BD}" sibTransId="{35ED5A9C-9B1B-403D-A378-D7EFAA325432}"/>
    <dgm:cxn modelId="{28337F6D-7EF5-456A-849C-EB2F06A36AC7}" type="presOf" srcId="{971BFA3B-4D86-4D51-9761-2A17EF49C926}" destId="{46389F87-3AB2-4760-9D0B-740175C6F3E8}" srcOrd="0" destOrd="1" presId="urn:microsoft.com/office/officeart/2005/8/layout/cycle6"/>
    <dgm:cxn modelId="{B5188F4F-3A1B-40A4-B1CF-9ACE57534EC2}" type="presOf" srcId="{35ED5A9C-9B1B-403D-A378-D7EFAA325432}" destId="{0BACFCE1-D1C2-4614-97B0-5C41A9376728}" srcOrd="0" destOrd="0" presId="urn:microsoft.com/office/officeart/2005/8/layout/cycle6"/>
    <dgm:cxn modelId="{D2ACD874-3351-4F29-9838-872D81361B5A}" type="presOf" srcId="{AECA763B-A10B-4D0B-BC9A-F1467A714A95}" destId="{C53572E7-466C-4ECA-BEC8-8DA71F6579F9}" srcOrd="0" destOrd="1" presId="urn:microsoft.com/office/officeart/2005/8/layout/cycle6"/>
    <dgm:cxn modelId="{F5A5488D-840F-46BD-A0FB-F3939CD63CFE}" type="presOf" srcId="{BA9FC711-5583-45DB-BF69-D669F0751A2B}" destId="{47058D93-B914-4C63-BEEE-C03ED9D732D2}" srcOrd="0" destOrd="0" presId="urn:microsoft.com/office/officeart/2005/8/layout/cycle6"/>
    <dgm:cxn modelId="{C3B05D91-99AF-4D11-BD5D-90E953D0D7F3}" srcId="{6391776E-3382-48B2-BDF8-E45ABD7C004A}" destId="{7551DEC7-9DA9-4241-80CF-C81FC511E468}" srcOrd="3" destOrd="0" parTransId="{FA03E42D-B92D-4ED0-92BA-D39399EFC52A}" sibTransId="{DA159331-2E9A-45BE-9658-54FE73F45D77}"/>
    <dgm:cxn modelId="{133E9894-3FA5-49BD-BB81-D93D1D7D5424}" type="presOf" srcId="{DE21A587-BAC3-49AD-B126-39B4424AABAD}" destId="{46389F87-3AB2-4760-9D0B-740175C6F3E8}" srcOrd="0" destOrd="0" presId="urn:microsoft.com/office/officeart/2005/8/layout/cycle6"/>
    <dgm:cxn modelId="{837F8995-EF6B-4C56-B868-C7CE8B0BCC88}" type="presOf" srcId="{53DBB4BD-07AD-4BB8-9963-A169576C4598}" destId="{2FE83C3C-9F5E-45EE-901B-5DB2B6E75E53}" srcOrd="0" destOrd="2" presId="urn:microsoft.com/office/officeart/2005/8/layout/cycle6"/>
    <dgm:cxn modelId="{CFEE5597-E2E6-4530-8D64-4E307C58EA93}" type="presOf" srcId="{8D39FE2E-8964-4C3D-ACA3-CBCC49777555}" destId="{904D181F-65EC-4F58-A245-EF37CC1B45E2}" srcOrd="0" destOrd="0" presId="urn:microsoft.com/office/officeart/2005/8/layout/cycle6"/>
    <dgm:cxn modelId="{AF442CA1-3C20-4B50-90AE-17F06474DCCA}" srcId="{6391776E-3382-48B2-BDF8-E45ABD7C004A}" destId="{DE21A587-BAC3-49AD-B126-39B4424AABAD}" srcOrd="2" destOrd="0" parTransId="{6FCB9CCB-9548-4C1C-95A7-6871B06AD7C6}" sibTransId="{BA9FC711-5583-45DB-BF69-D669F0751A2B}"/>
    <dgm:cxn modelId="{804518A6-D708-42EB-876A-BBEBE2171B3A}" type="presOf" srcId="{6391776E-3382-48B2-BDF8-E45ABD7C004A}" destId="{4BAAD665-38AF-4CA8-BDAD-FAD56A38106D}" srcOrd="0" destOrd="0" presId="urn:microsoft.com/office/officeart/2005/8/layout/cycle6"/>
    <dgm:cxn modelId="{A17B88A6-B378-487B-920B-1660D3553D06}" srcId="{6391776E-3382-48B2-BDF8-E45ABD7C004A}" destId="{196301E5-818F-4B9E-9E1C-412F00D398F5}" srcOrd="0" destOrd="0" parTransId="{6E2DAD2D-BE83-41A1-8596-F54C46A226A3}" sibTransId="{AC7C308C-D3EF-4CD4-85F4-11C36830D4B0}"/>
    <dgm:cxn modelId="{C0FFAFA6-DE0E-4853-B42B-53820856B511}" type="presOf" srcId="{9DB33980-2F05-4BB3-8C6D-74BEAA5805CB}" destId="{2FE83C3C-9F5E-45EE-901B-5DB2B6E75E53}" srcOrd="0" destOrd="1" presId="urn:microsoft.com/office/officeart/2005/8/layout/cycle6"/>
    <dgm:cxn modelId="{A8EB12A9-3907-4B1E-AC9F-ED6E4ACD0250}" type="presOf" srcId="{B44217C7-2057-4F6C-A6CC-54D140179B0A}" destId="{9A201C8D-0477-46C4-9F42-DB661237E119}" srcOrd="0" destOrd="0" presId="urn:microsoft.com/office/officeart/2005/8/layout/cycle6"/>
    <dgm:cxn modelId="{942F16B1-A1EB-480F-AC9F-238C58FFB7B9}" type="presOf" srcId="{D001BCCB-772E-4882-ACD3-86F58C63DA4E}" destId="{9A201C8D-0477-46C4-9F42-DB661237E119}" srcOrd="0" destOrd="1" presId="urn:microsoft.com/office/officeart/2005/8/layout/cycle6"/>
    <dgm:cxn modelId="{1A139DB2-54F5-47D5-9D10-62201553FE0D}" type="presOf" srcId="{8CB973E7-7181-4AC1-874B-C174ACE62CB6}" destId="{2AC26FED-5FE5-4966-9B7E-973267357B26}" srcOrd="0" destOrd="0" presId="urn:microsoft.com/office/officeart/2005/8/layout/cycle6"/>
    <dgm:cxn modelId="{0CC8B4BC-DE13-4F6F-97CA-A7E51782A6D4}" srcId="{DE21A587-BAC3-49AD-B126-39B4424AABAD}" destId="{971BFA3B-4D86-4D51-9761-2A17EF49C926}" srcOrd="0" destOrd="0" parTransId="{5BA4A2C0-EE05-4E58-822B-EAD02A161556}" sibTransId="{354F09B0-41C5-4611-BE2C-B72E494EE056}"/>
    <dgm:cxn modelId="{D42D80CB-51F1-451E-8639-1FE3EA85F8B6}" type="presOf" srcId="{BA08B4DA-CFFF-402E-8503-0D4CD34ADC70}" destId="{CEEE6714-B24B-40B0-BEE7-90575AF93196}" srcOrd="0" destOrd="0" presId="urn:microsoft.com/office/officeart/2005/8/layout/cycle6"/>
    <dgm:cxn modelId="{1852FDCE-D4E1-4DBE-9644-3E144BF708E7}" type="presOf" srcId="{2BC9617C-9464-4D65-8854-CB4724CE286E}" destId="{904D181F-65EC-4F58-A245-EF37CC1B45E2}" srcOrd="0" destOrd="1" presId="urn:microsoft.com/office/officeart/2005/8/layout/cycle6"/>
    <dgm:cxn modelId="{C39BB3D1-ADA0-44B6-B459-1AC3ED9B90C3}" type="presOf" srcId="{196301E5-818F-4B9E-9E1C-412F00D398F5}" destId="{C53572E7-466C-4ECA-BEC8-8DA71F6579F9}" srcOrd="0" destOrd="0" presId="urn:microsoft.com/office/officeart/2005/8/layout/cycle6"/>
    <dgm:cxn modelId="{E1C7B6D3-DB6E-4E18-AB79-12360107E071}" srcId="{6391776E-3382-48B2-BDF8-E45ABD7C004A}" destId="{8D39FE2E-8964-4C3D-ACA3-CBCC49777555}" srcOrd="4" destOrd="0" parTransId="{38B7C955-3058-4EE1-BF24-4081874D69B0}" sibTransId="{E48E6186-93B6-4A14-891A-23764D1B4D0A}"/>
    <dgm:cxn modelId="{5F02F4E0-1510-46EB-B29E-78151326CF00}" type="presOf" srcId="{DA159331-2E9A-45BE-9658-54FE73F45D77}" destId="{B7916A3E-84A2-4975-90AF-6FE03217811D}" srcOrd="0" destOrd="0" presId="urn:microsoft.com/office/officeart/2005/8/layout/cycle6"/>
    <dgm:cxn modelId="{71DE8DE3-C91F-403C-B977-2FBFD8814ED6}" srcId="{196301E5-818F-4B9E-9E1C-412F00D398F5}" destId="{AECA763B-A10B-4D0B-BC9A-F1467A714A95}" srcOrd="0" destOrd="0" parTransId="{13197D55-F143-43EC-AC14-FCD3E6001700}" sibTransId="{53FFB1C3-BF35-4F2E-AB45-600E0F1B181E}"/>
    <dgm:cxn modelId="{01C1ABE7-A4F6-4BBA-BB8A-50C79E89488C}" srcId="{7551DEC7-9DA9-4241-80CF-C81FC511E468}" destId="{53DBB4BD-07AD-4BB8-9963-A169576C4598}" srcOrd="1" destOrd="0" parTransId="{2406186D-E3D3-4379-9E9A-F19ABD35D3BD}" sibTransId="{C5D34A6D-C7B8-4ABC-9ADF-B6F403257587}"/>
    <dgm:cxn modelId="{E937E20E-CCA6-4599-8081-61D38A4A1657}" type="presParOf" srcId="{4BAAD665-38AF-4CA8-BDAD-FAD56A38106D}" destId="{C53572E7-466C-4ECA-BEC8-8DA71F6579F9}" srcOrd="0" destOrd="0" presId="urn:microsoft.com/office/officeart/2005/8/layout/cycle6"/>
    <dgm:cxn modelId="{0865691F-8CFE-4D27-A305-658B89767D78}" type="presParOf" srcId="{4BAAD665-38AF-4CA8-BDAD-FAD56A38106D}" destId="{808C6A26-408D-431A-8FF7-F033D18C51EB}" srcOrd="1" destOrd="0" presId="urn:microsoft.com/office/officeart/2005/8/layout/cycle6"/>
    <dgm:cxn modelId="{6FB8E6E5-9B29-4BD0-B0D7-D0696E286DE5}" type="presParOf" srcId="{4BAAD665-38AF-4CA8-BDAD-FAD56A38106D}" destId="{EBC6F69E-D26A-44A8-BBA3-5AEDE775F9C4}" srcOrd="2" destOrd="0" presId="urn:microsoft.com/office/officeart/2005/8/layout/cycle6"/>
    <dgm:cxn modelId="{43267136-75C6-4D73-B8E0-510E255E2DCF}" type="presParOf" srcId="{4BAAD665-38AF-4CA8-BDAD-FAD56A38106D}" destId="{9A201C8D-0477-46C4-9F42-DB661237E119}" srcOrd="3" destOrd="0" presId="urn:microsoft.com/office/officeart/2005/8/layout/cycle6"/>
    <dgm:cxn modelId="{3D9314F3-F793-4228-AB7A-A9531FE0FE4F}" type="presParOf" srcId="{4BAAD665-38AF-4CA8-BDAD-FAD56A38106D}" destId="{58723CA2-A61B-4F69-85F1-A3283902B944}" srcOrd="4" destOrd="0" presId="urn:microsoft.com/office/officeart/2005/8/layout/cycle6"/>
    <dgm:cxn modelId="{B365D417-1969-4EE3-9B00-21D678516980}" type="presParOf" srcId="{4BAAD665-38AF-4CA8-BDAD-FAD56A38106D}" destId="{0BACFCE1-D1C2-4614-97B0-5C41A9376728}" srcOrd="5" destOrd="0" presId="urn:microsoft.com/office/officeart/2005/8/layout/cycle6"/>
    <dgm:cxn modelId="{CD104571-7EF7-45F1-9BB6-C5713DC5F40F}" type="presParOf" srcId="{4BAAD665-38AF-4CA8-BDAD-FAD56A38106D}" destId="{46389F87-3AB2-4760-9D0B-740175C6F3E8}" srcOrd="6" destOrd="0" presId="urn:microsoft.com/office/officeart/2005/8/layout/cycle6"/>
    <dgm:cxn modelId="{36AB5CEF-CFF3-4F23-8737-A47CB3E2318F}" type="presParOf" srcId="{4BAAD665-38AF-4CA8-BDAD-FAD56A38106D}" destId="{B9031FE7-7F25-47A0-9FA3-2AA494F99335}" srcOrd="7" destOrd="0" presId="urn:microsoft.com/office/officeart/2005/8/layout/cycle6"/>
    <dgm:cxn modelId="{30095577-7ED2-4E33-B586-26BC79FCB9B9}" type="presParOf" srcId="{4BAAD665-38AF-4CA8-BDAD-FAD56A38106D}" destId="{47058D93-B914-4C63-BEEE-C03ED9D732D2}" srcOrd="8" destOrd="0" presId="urn:microsoft.com/office/officeart/2005/8/layout/cycle6"/>
    <dgm:cxn modelId="{7B172BDD-EE57-4521-8793-536ED94AE8B5}" type="presParOf" srcId="{4BAAD665-38AF-4CA8-BDAD-FAD56A38106D}" destId="{2FE83C3C-9F5E-45EE-901B-5DB2B6E75E53}" srcOrd="9" destOrd="0" presId="urn:microsoft.com/office/officeart/2005/8/layout/cycle6"/>
    <dgm:cxn modelId="{2F96D060-C73B-4E49-9D6D-2837617E8A90}" type="presParOf" srcId="{4BAAD665-38AF-4CA8-BDAD-FAD56A38106D}" destId="{3CDC8613-F22C-404D-993E-8A3DD5B06B01}" srcOrd="10" destOrd="0" presId="urn:microsoft.com/office/officeart/2005/8/layout/cycle6"/>
    <dgm:cxn modelId="{258C9454-4BE4-436B-BB50-B504185422FC}" type="presParOf" srcId="{4BAAD665-38AF-4CA8-BDAD-FAD56A38106D}" destId="{B7916A3E-84A2-4975-90AF-6FE03217811D}" srcOrd="11" destOrd="0" presId="urn:microsoft.com/office/officeart/2005/8/layout/cycle6"/>
    <dgm:cxn modelId="{393FA23C-4F27-42AC-80AB-CF06632CDE20}" type="presParOf" srcId="{4BAAD665-38AF-4CA8-BDAD-FAD56A38106D}" destId="{904D181F-65EC-4F58-A245-EF37CC1B45E2}" srcOrd="12" destOrd="0" presId="urn:microsoft.com/office/officeart/2005/8/layout/cycle6"/>
    <dgm:cxn modelId="{6C1D53D8-07D0-4AA9-9324-F6712F7D33B4}" type="presParOf" srcId="{4BAAD665-38AF-4CA8-BDAD-FAD56A38106D}" destId="{771E7D54-BEF8-4494-AD81-F9F2E63618B8}" srcOrd="13" destOrd="0" presId="urn:microsoft.com/office/officeart/2005/8/layout/cycle6"/>
    <dgm:cxn modelId="{95830FE7-4C70-481E-8143-BEC51673CDB9}" type="presParOf" srcId="{4BAAD665-38AF-4CA8-BDAD-FAD56A38106D}" destId="{D46C3979-B9C7-4F2B-A8FF-F98697B8E95F}" srcOrd="14" destOrd="0" presId="urn:microsoft.com/office/officeart/2005/8/layout/cycle6"/>
    <dgm:cxn modelId="{7AC8F701-E5DA-4DE2-B35C-3E8EB088F70B}" type="presParOf" srcId="{4BAAD665-38AF-4CA8-BDAD-FAD56A38106D}" destId="{2AC26FED-5FE5-4966-9B7E-973267357B26}" srcOrd="15" destOrd="0" presId="urn:microsoft.com/office/officeart/2005/8/layout/cycle6"/>
    <dgm:cxn modelId="{8BA878C3-3D0F-4E33-ABFC-D8EF986F8D85}" type="presParOf" srcId="{4BAAD665-38AF-4CA8-BDAD-FAD56A38106D}" destId="{2C4723B0-D80E-422E-BE71-2EE163012A3C}" srcOrd="16" destOrd="0" presId="urn:microsoft.com/office/officeart/2005/8/layout/cycle6"/>
    <dgm:cxn modelId="{0BF17EFC-3730-4288-9A50-2A3D7E50A800}" type="presParOf" srcId="{4BAAD665-38AF-4CA8-BDAD-FAD56A38106D}" destId="{CEEE6714-B24B-40B0-BEE7-90575AF93196}"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3131AC-20DE-4B9F-9D55-A3901FC9C9D5}" type="doc">
      <dgm:prSet loTypeId="urn:microsoft.com/office/officeart/2005/8/layout/arrow2" loCatId="process" qsTypeId="urn:microsoft.com/office/officeart/2005/8/quickstyle/simple1" qsCatId="simple" csTypeId="urn:microsoft.com/office/officeart/2005/8/colors/colorful1" csCatId="colorful" phldr="1"/>
      <dgm:spPr/>
      <dgm:t>
        <a:bodyPr/>
        <a:lstStyle/>
        <a:p>
          <a:endParaRPr lang="fr-FR"/>
        </a:p>
      </dgm:t>
    </dgm:pt>
    <dgm:pt modelId="{4147084D-EE40-4D9F-BEFE-745469355B3C}">
      <dgm:prSet phldrT="[Texte]" phldr="0"/>
      <dgm:spPr/>
      <dgm:t>
        <a:bodyPr/>
        <a:lstStyle/>
        <a:p>
          <a:pPr rtl="0"/>
          <a:r>
            <a:rPr lang="fr-FR">
              <a:latin typeface="Century Gothic"/>
            </a:rPr>
            <a:t>  Vidéo en ligne (Formation) + documentation en ligne</a:t>
          </a:r>
        </a:p>
      </dgm:t>
    </dgm:pt>
    <dgm:pt modelId="{0D8173B2-DBDF-4D5A-97CC-188E7EB47B4A}" type="parTrans" cxnId="{17A8ADAD-B567-416A-803B-3C7E2A8D8E4E}">
      <dgm:prSet/>
      <dgm:spPr/>
      <dgm:t>
        <a:bodyPr/>
        <a:lstStyle/>
        <a:p>
          <a:endParaRPr lang="fr-FR"/>
        </a:p>
      </dgm:t>
    </dgm:pt>
    <dgm:pt modelId="{01419D39-2833-4D33-BE55-CC7CE2F3C973}" type="sibTrans" cxnId="{17A8ADAD-B567-416A-803B-3C7E2A8D8E4E}">
      <dgm:prSet/>
      <dgm:spPr/>
      <dgm:t>
        <a:bodyPr/>
        <a:lstStyle/>
        <a:p>
          <a:endParaRPr lang="fr-FR"/>
        </a:p>
      </dgm:t>
    </dgm:pt>
    <dgm:pt modelId="{9A33648A-D4AE-4B14-94C9-17B6AD5A3EF3}">
      <dgm:prSet phldrT="[Texte]" phldr="0"/>
      <dgm:spPr/>
      <dgm:t>
        <a:bodyPr/>
        <a:lstStyle/>
        <a:p>
          <a:pPr rtl="0"/>
          <a:r>
            <a:rPr lang="fr-FR">
              <a:latin typeface="Century Gothic"/>
            </a:rPr>
            <a:t>  Validation des compétences (Test)</a:t>
          </a:r>
          <a:endParaRPr lang="fr-FR"/>
        </a:p>
      </dgm:t>
    </dgm:pt>
    <dgm:pt modelId="{2C6EFA84-7AD6-45C0-A764-CA634C627489}" type="parTrans" cxnId="{05B8ED10-5B26-43BB-B0F9-6EA9C3D6CECB}">
      <dgm:prSet/>
      <dgm:spPr/>
      <dgm:t>
        <a:bodyPr/>
        <a:lstStyle/>
        <a:p>
          <a:endParaRPr lang="fr-FR"/>
        </a:p>
      </dgm:t>
    </dgm:pt>
    <dgm:pt modelId="{109C86BA-EF17-4A84-826C-471AD103E74C}" type="sibTrans" cxnId="{05B8ED10-5B26-43BB-B0F9-6EA9C3D6CECB}">
      <dgm:prSet/>
      <dgm:spPr/>
      <dgm:t>
        <a:bodyPr/>
        <a:lstStyle/>
        <a:p>
          <a:endParaRPr lang="fr-FR"/>
        </a:p>
      </dgm:t>
    </dgm:pt>
    <dgm:pt modelId="{7CB60CF8-D767-4423-8925-94C5C834E472}">
      <dgm:prSet phldrT="[Texte]" phldr="0"/>
      <dgm:spPr/>
      <dgm:t>
        <a:bodyPr/>
        <a:lstStyle/>
        <a:p>
          <a:pPr rtl="0"/>
          <a:r>
            <a:rPr lang="fr-FR">
              <a:latin typeface="Century Gothic"/>
            </a:rPr>
            <a:t> Mise en application</a:t>
          </a:r>
          <a:endParaRPr lang="fr-FR"/>
        </a:p>
      </dgm:t>
    </dgm:pt>
    <dgm:pt modelId="{F367E9D2-33B4-4A80-98E7-B1B062B9F882}" type="parTrans" cxnId="{00B67534-5A4F-4CC0-8ECA-4F989A0613D8}">
      <dgm:prSet/>
      <dgm:spPr/>
      <dgm:t>
        <a:bodyPr/>
        <a:lstStyle/>
        <a:p>
          <a:endParaRPr lang="fr-FR"/>
        </a:p>
      </dgm:t>
    </dgm:pt>
    <dgm:pt modelId="{22088F40-7493-46D8-AFD9-22020DEB231F}" type="sibTrans" cxnId="{00B67534-5A4F-4CC0-8ECA-4F989A0613D8}">
      <dgm:prSet/>
      <dgm:spPr/>
      <dgm:t>
        <a:bodyPr/>
        <a:lstStyle/>
        <a:p>
          <a:endParaRPr lang="fr-FR"/>
        </a:p>
      </dgm:t>
    </dgm:pt>
    <dgm:pt modelId="{B2D6966B-8810-4E4D-A7D2-7F540B963B75}">
      <dgm:prSet phldr="0"/>
      <dgm:spPr/>
      <dgm:t>
        <a:bodyPr/>
        <a:lstStyle/>
        <a:p>
          <a:pPr rtl="0"/>
          <a:r>
            <a:rPr lang="fr-FR">
              <a:latin typeface="Century Gothic"/>
            </a:rPr>
            <a:t> Début du projet</a:t>
          </a:r>
        </a:p>
      </dgm:t>
    </dgm:pt>
    <dgm:pt modelId="{046C49C6-5897-41A5-94CB-B804F4CFC0D3}" type="parTrans" cxnId="{CB2883FE-4BEF-4824-BD41-A33F96A455C3}">
      <dgm:prSet/>
      <dgm:spPr/>
    </dgm:pt>
    <dgm:pt modelId="{627A8D39-325B-486D-AD47-4937A4C86CA2}" type="sibTrans" cxnId="{CB2883FE-4BEF-4824-BD41-A33F96A455C3}">
      <dgm:prSet/>
      <dgm:spPr/>
    </dgm:pt>
    <dgm:pt modelId="{F741DD41-7BFF-4F1F-8224-69CDF9E9605B}" type="pres">
      <dgm:prSet presAssocID="{F43131AC-20DE-4B9F-9D55-A3901FC9C9D5}" presName="arrowDiagram" presStyleCnt="0">
        <dgm:presLayoutVars>
          <dgm:chMax val="5"/>
          <dgm:dir/>
          <dgm:resizeHandles val="exact"/>
        </dgm:presLayoutVars>
      </dgm:prSet>
      <dgm:spPr/>
    </dgm:pt>
    <dgm:pt modelId="{638355C2-98B4-48BF-A279-78EA57336672}" type="pres">
      <dgm:prSet presAssocID="{F43131AC-20DE-4B9F-9D55-A3901FC9C9D5}" presName="arrow" presStyleLbl="bgShp" presStyleIdx="0" presStyleCnt="1"/>
      <dgm:spPr/>
    </dgm:pt>
    <dgm:pt modelId="{358AD65E-A772-4A58-8429-834EB41B8FD6}" type="pres">
      <dgm:prSet presAssocID="{F43131AC-20DE-4B9F-9D55-A3901FC9C9D5}" presName="arrowDiagram4" presStyleCnt="0"/>
      <dgm:spPr/>
    </dgm:pt>
    <dgm:pt modelId="{A4CCDBBD-CD53-4759-A524-FBC0151BFA2E}" type="pres">
      <dgm:prSet presAssocID="{4147084D-EE40-4D9F-BEFE-745469355B3C}" presName="bullet4a" presStyleLbl="node1" presStyleIdx="0" presStyleCnt="4"/>
      <dgm:spPr/>
    </dgm:pt>
    <dgm:pt modelId="{ACDF24BA-E3D1-47E3-ADF6-DC39D7F52A67}" type="pres">
      <dgm:prSet presAssocID="{4147084D-EE40-4D9F-BEFE-745469355B3C}" presName="textBox4a" presStyleLbl="revTx" presStyleIdx="0" presStyleCnt="4">
        <dgm:presLayoutVars>
          <dgm:bulletEnabled val="1"/>
        </dgm:presLayoutVars>
      </dgm:prSet>
      <dgm:spPr/>
    </dgm:pt>
    <dgm:pt modelId="{38B7C0BF-197F-45A3-B946-138E148F4EB5}" type="pres">
      <dgm:prSet presAssocID="{9A33648A-D4AE-4B14-94C9-17B6AD5A3EF3}" presName="bullet4b" presStyleLbl="node1" presStyleIdx="1" presStyleCnt="4"/>
      <dgm:spPr/>
    </dgm:pt>
    <dgm:pt modelId="{A6ED84EC-3310-4E60-8E26-6D1C2B5DAC0A}" type="pres">
      <dgm:prSet presAssocID="{9A33648A-D4AE-4B14-94C9-17B6AD5A3EF3}" presName="textBox4b" presStyleLbl="revTx" presStyleIdx="1" presStyleCnt="4">
        <dgm:presLayoutVars>
          <dgm:bulletEnabled val="1"/>
        </dgm:presLayoutVars>
      </dgm:prSet>
      <dgm:spPr/>
    </dgm:pt>
    <dgm:pt modelId="{243B1928-F953-44AF-92D1-C4C4E745DB36}" type="pres">
      <dgm:prSet presAssocID="{7CB60CF8-D767-4423-8925-94C5C834E472}" presName="bullet4c" presStyleLbl="node1" presStyleIdx="2" presStyleCnt="4"/>
      <dgm:spPr/>
    </dgm:pt>
    <dgm:pt modelId="{963CBB4E-0A40-4FE9-BD2A-4B94C62C5FA4}" type="pres">
      <dgm:prSet presAssocID="{7CB60CF8-D767-4423-8925-94C5C834E472}" presName="textBox4c" presStyleLbl="revTx" presStyleIdx="2" presStyleCnt="4">
        <dgm:presLayoutVars>
          <dgm:bulletEnabled val="1"/>
        </dgm:presLayoutVars>
      </dgm:prSet>
      <dgm:spPr/>
    </dgm:pt>
    <dgm:pt modelId="{0E5D1743-1823-4946-B695-D5E00F83A107}" type="pres">
      <dgm:prSet presAssocID="{B2D6966B-8810-4E4D-A7D2-7F540B963B75}" presName="bullet4d" presStyleLbl="node1" presStyleIdx="3" presStyleCnt="4"/>
      <dgm:spPr/>
    </dgm:pt>
    <dgm:pt modelId="{ED73C559-47DE-4AA0-8FF9-5F6EBA9B906F}" type="pres">
      <dgm:prSet presAssocID="{B2D6966B-8810-4E4D-A7D2-7F540B963B75}" presName="textBox4d" presStyleLbl="revTx" presStyleIdx="3" presStyleCnt="4">
        <dgm:presLayoutVars>
          <dgm:bulletEnabled val="1"/>
        </dgm:presLayoutVars>
      </dgm:prSet>
      <dgm:spPr/>
    </dgm:pt>
  </dgm:ptLst>
  <dgm:cxnLst>
    <dgm:cxn modelId="{05DC2501-E967-47D5-A162-E06E1C6E3806}" type="presOf" srcId="{9A33648A-D4AE-4B14-94C9-17B6AD5A3EF3}" destId="{A6ED84EC-3310-4E60-8E26-6D1C2B5DAC0A}" srcOrd="0" destOrd="0" presId="urn:microsoft.com/office/officeart/2005/8/layout/arrow2"/>
    <dgm:cxn modelId="{05B8ED10-5B26-43BB-B0F9-6EA9C3D6CECB}" srcId="{F43131AC-20DE-4B9F-9D55-A3901FC9C9D5}" destId="{9A33648A-D4AE-4B14-94C9-17B6AD5A3EF3}" srcOrd="1" destOrd="0" parTransId="{2C6EFA84-7AD6-45C0-A764-CA634C627489}" sibTransId="{109C86BA-EF17-4A84-826C-471AD103E74C}"/>
    <dgm:cxn modelId="{00B67534-5A4F-4CC0-8ECA-4F989A0613D8}" srcId="{F43131AC-20DE-4B9F-9D55-A3901FC9C9D5}" destId="{7CB60CF8-D767-4423-8925-94C5C834E472}" srcOrd="2" destOrd="0" parTransId="{F367E9D2-33B4-4A80-98E7-B1B062B9F882}" sibTransId="{22088F40-7493-46D8-AFD9-22020DEB231F}"/>
    <dgm:cxn modelId="{FF258541-9EF7-4FFB-A13A-976D061EFE40}" type="presOf" srcId="{4147084D-EE40-4D9F-BEFE-745469355B3C}" destId="{ACDF24BA-E3D1-47E3-ADF6-DC39D7F52A67}" srcOrd="0" destOrd="0" presId="urn:microsoft.com/office/officeart/2005/8/layout/arrow2"/>
    <dgm:cxn modelId="{A1D61147-454E-46B2-A224-09BCBE26D9EA}" type="presOf" srcId="{B2D6966B-8810-4E4D-A7D2-7F540B963B75}" destId="{ED73C559-47DE-4AA0-8FF9-5F6EBA9B906F}" srcOrd="0" destOrd="0" presId="urn:microsoft.com/office/officeart/2005/8/layout/arrow2"/>
    <dgm:cxn modelId="{3F79AF4D-2C17-4D59-95F5-A85D3B23369B}" type="presOf" srcId="{F43131AC-20DE-4B9F-9D55-A3901FC9C9D5}" destId="{F741DD41-7BFF-4F1F-8224-69CDF9E9605B}" srcOrd="0" destOrd="0" presId="urn:microsoft.com/office/officeart/2005/8/layout/arrow2"/>
    <dgm:cxn modelId="{464BAA82-C6DC-4712-BF32-FAFB1D7CDAB1}" type="presOf" srcId="{7CB60CF8-D767-4423-8925-94C5C834E472}" destId="{963CBB4E-0A40-4FE9-BD2A-4B94C62C5FA4}" srcOrd="0" destOrd="0" presId="urn:microsoft.com/office/officeart/2005/8/layout/arrow2"/>
    <dgm:cxn modelId="{17A8ADAD-B567-416A-803B-3C7E2A8D8E4E}" srcId="{F43131AC-20DE-4B9F-9D55-A3901FC9C9D5}" destId="{4147084D-EE40-4D9F-BEFE-745469355B3C}" srcOrd="0" destOrd="0" parTransId="{0D8173B2-DBDF-4D5A-97CC-188E7EB47B4A}" sibTransId="{01419D39-2833-4D33-BE55-CC7CE2F3C973}"/>
    <dgm:cxn modelId="{CB2883FE-4BEF-4824-BD41-A33F96A455C3}" srcId="{F43131AC-20DE-4B9F-9D55-A3901FC9C9D5}" destId="{B2D6966B-8810-4E4D-A7D2-7F540B963B75}" srcOrd="3" destOrd="0" parTransId="{046C49C6-5897-41A5-94CB-B804F4CFC0D3}" sibTransId="{627A8D39-325B-486D-AD47-4937A4C86CA2}"/>
    <dgm:cxn modelId="{F6A1518D-0ED5-44B8-A809-7820E50D0844}" type="presParOf" srcId="{F741DD41-7BFF-4F1F-8224-69CDF9E9605B}" destId="{638355C2-98B4-48BF-A279-78EA57336672}" srcOrd="0" destOrd="0" presId="urn:microsoft.com/office/officeart/2005/8/layout/arrow2"/>
    <dgm:cxn modelId="{DB28FE8C-D863-47EC-A9EB-FE24832B20AC}" type="presParOf" srcId="{F741DD41-7BFF-4F1F-8224-69CDF9E9605B}" destId="{358AD65E-A772-4A58-8429-834EB41B8FD6}" srcOrd="1" destOrd="0" presId="urn:microsoft.com/office/officeart/2005/8/layout/arrow2"/>
    <dgm:cxn modelId="{9FEE260C-EA90-4240-ACEA-E536B8826A5D}" type="presParOf" srcId="{358AD65E-A772-4A58-8429-834EB41B8FD6}" destId="{A4CCDBBD-CD53-4759-A524-FBC0151BFA2E}" srcOrd="0" destOrd="0" presId="urn:microsoft.com/office/officeart/2005/8/layout/arrow2"/>
    <dgm:cxn modelId="{EF48C420-17D4-49F3-9252-A82624BFD0E1}" type="presParOf" srcId="{358AD65E-A772-4A58-8429-834EB41B8FD6}" destId="{ACDF24BA-E3D1-47E3-ADF6-DC39D7F52A67}" srcOrd="1" destOrd="0" presId="urn:microsoft.com/office/officeart/2005/8/layout/arrow2"/>
    <dgm:cxn modelId="{AC4E0605-043A-4B98-A681-2506EE0FC8A2}" type="presParOf" srcId="{358AD65E-A772-4A58-8429-834EB41B8FD6}" destId="{38B7C0BF-197F-45A3-B946-138E148F4EB5}" srcOrd="2" destOrd="0" presId="urn:microsoft.com/office/officeart/2005/8/layout/arrow2"/>
    <dgm:cxn modelId="{976E9BA9-DB7E-4280-A5DE-407D0182528A}" type="presParOf" srcId="{358AD65E-A772-4A58-8429-834EB41B8FD6}" destId="{A6ED84EC-3310-4E60-8E26-6D1C2B5DAC0A}" srcOrd="3" destOrd="0" presId="urn:microsoft.com/office/officeart/2005/8/layout/arrow2"/>
    <dgm:cxn modelId="{F2B1D4A7-8BB9-4F2E-8319-5D5E97E64153}" type="presParOf" srcId="{358AD65E-A772-4A58-8429-834EB41B8FD6}" destId="{243B1928-F953-44AF-92D1-C4C4E745DB36}" srcOrd="4" destOrd="0" presId="urn:microsoft.com/office/officeart/2005/8/layout/arrow2"/>
    <dgm:cxn modelId="{5C206866-796E-4C84-9710-B25DC2E086A6}" type="presParOf" srcId="{358AD65E-A772-4A58-8429-834EB41B8FD6}" destId="{963CBB4E-0A40-4FE9-BD2A-4B94C62C5FA4}" srcOrd="5" destOrd="0" presId="urn:microsoft.com/office/officeart/2005/8/layout/arrow2"/>
    <dgm:cxn modelId="{FF27F2A7-9E35-4B96-A139-55AC05621BC9}" type="presParOf" srcId="{358AD65E-A772-4A58-8429-834EB41B8FD6}" destId="{0E5D1743-1823-4946-B695-D5E00F83A107}" srcOrd="6" destOrd="0" presId="urn:microsoft.com/office/officeart/2005/8/layout/arrow2"/>
    <dgm:cxn modelId="{40B5DF60-40B3-46D4-ABE8-4280FBD3F11D}" type="presParOf" srcId="{358AD65E-A772-4A58-8429-834EB41B8FD6}" destId="{ED73C559-47DE-4AA0-8FF9-5F6EBA9B906F}"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A12BCF-F62A-45FD-95D3-0918A8CD70BE}"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fr-FR"/>
        </a:p>
      </dgm:t>
    </dgm:pt>
    <dgm:pt modelId="{EE45E94C-DD9B-40F4-BE16-F88A1A5E08CD}">
      <dgm:prSet phldrT="[Texte]" phldr="0"/>
      <dgm:spPr/>
      <dgm:t>
        <a:bodyPr/>
        <a:lstStyle/>
        <a:p>
          <a:pPr rtl="0"/>
          <a:r>
            <a:rPr lang="fr-FR">
              <a:latin typeface="Century Gothic"/>
            </a:rPr>
            <a:t> CP</a:t>
          </a:r>
          <a:endParaRPr lang="fr-FR"/>
        </a:p>
      </dgm:t>
    </dgm:pt>
    <dgm:pt modelId="{EE973B85-6652-4EEA-87FF-FA27E331E24A}" type="parTrans" cxnId="{C9F9633B-0691-4D5C-9926-700D1BAE445F}">
      <dgm:prSet/>
      <dgm:spPr/>
      <dgm:t>
        <a:bodyPr/>
        <a:lstStyle/>
        <a:p>
          <a:endParaRPr lang="fr-FR"/>
        </a:p>
      </dgm:t>
    </dgm:pt>
    <dgm:pt modelId="{0F24EC74-0720-45ED-90EA-3D5F8B7A5AF7}" type="sibTrans" cxnId="{C9F9633B-0691-4D5C-9926-700D1BAE445F}">
      <dgm:prSet/>
      <dgm:spPr/>
      <dgm:t>
        <a:bodyPr/>
        <a:lstStyle/>
        <a:p>
          <a:endParaRPr lang="fr-FR"/>
        </a:p>
      </dgm:t>
    </dgm:pt>
    <dgm:pt modelId="{35F2DE12-7032-4C21-94A0-7877C7647C9C}">
      <dgm:prSet phldrT="[Texte]" phldr="0"/>
      <dgm:spPr/>
      <dgm:t>
        <a:bodyPr/>
        <a:lstStyle/>
        <a:p>
          <a:pPr rtl="0"/>
          <a:r>
            <a:rPr lang="fr-FR">
              <a:latin typeface="Century Gothic"/>
            </a:rPr>
            <a:t>  Support technique en cas de problèmes majeurs</a:t>
          </a:r>
          <a:endParaRPr lang="fr-FR"/>
        </a:p>
      </dgm:t>
    </dgm:pt>
    <dgm:pt modelId="{8C0D8C58-D4AD-4643-8D29-5499110FE384}" type="parTrans" cxnId="{DE58D864-EDC6-4D16-B1F1-0838326A9581}">
      <dgm:prSet/>
      <dgm:spPr/>
      <dgm:t>
        <a:bodyPr/>
        <a:lstStyle/>
        <a:p>
          <a:endParaRPr lang="fr-FR"/>
        </a:p>
      </dgm:t>
    </dgm:pt>
    <dgm:pt modelId="{01A6C081-7222-4009-99C5-D0706854D241}" type="sibTrans" cxnId="{DE58D864-EDC6-4D16-B1F1-0838326A9581}">
      <dgm:prSet/>
      <dgm:spPr/>
      <dgm:t>
        <a:bodyPr/>
        <a:lstStyle/>
        <a:p>
          <a:endParaRPr lang="fr-FR"/>
        </a:p>
      </dgm:t>
    </dgm:pt>
    <dgm:pt modelId="{D5FBD94C-173D-47F1-BEC9-DE65C5C9810C}">
      <dgm:prSet phldrT="[Texte]" phldr="0"/>
      <dgm:spPr/>
      <dgm:t>
        <a:bodyPr/>
        <a:lstStyle/>
        <a:p>
          <a:pPr rtl="0"/>
          <a:r>
            <a:rPr lang="fr-FR">
              <a:latin typeface="Century Gothic"/>
            </a:rPr>
            <a:t> Dev</a:t>
          </a:r>
          <a:endParaRPr lang="fr-FR"/>
        </a:p>
      </dgm:t>
    </dgm:pt>
    <dgm:pt modelId="{EDB61C2C-219B-4EDF-9744-9195D5F55FF7}" type="parTrans" cxnId="{C481EDFD-670D-4B01-8670-447163F9C79B}">
      <dgm:prSet/>
      <dgm:spPr/>
      <dgm:t>
        <a:bodyPr/>
        <a:lstStyle/>
        <a:p>
          <a:endParaRPr lang="fr-FR"/>
        </a:p>
      </dgm:t>
    </dgm:pt>
    <dgm:pt modelId="{952F6818-6475-4CD6-8E31-A29C26460CE8}" type="sibTrans" cxnId="{C481EDFD-670D-4B01-8670-447163F9C79B}">
      <dgm:prSet/>
      <dgm:spPr/>
      <dgm:t>
        <a:bodyPr/>
        <a:lstStyle/>
        <a:p>
          <a:endParaRPr lang="fr-FR"/>
        </a:p>
      </dgm:t>
    </dgm:pt>
    <dgm:pt modelId="{7DE0E6EC-120C-47CD-87F9-B3A0D8760A6D}">
      <dgm:prSet phldr="0"/>
      <dgm:spPr/>
      <dgm:t>
        <a:bodyPr/>
        <a:lstStyle/>
        <a:p>
          <a:pPr rtl="0"/>
          <a:r>
            <a:rPr lang="fr-FR">
              <a:latin typeface="Century Gothic"/>
            </a:rPr>
            <a:t>Accompagnement des devs dans la gestion de projet et dans l'agilité</a:t>
          </a:r>
        </a:p>
      </dgm:t>
    </dgm:pt>
    <dgm:pt modelId="{764D9BB9-677E-489E-9218-D8C2BEB0B4D3}" type="parTrans" cxnId="{ABE211FC-B168-4A57-8DD2-AC9027A46E11}">
      <dgm:prSet/>
      <dgm:spPr/>
    </dgm:pt>
    <dgm:pt modelId="{83924AC5-3E1C-41EB-AA29-EAA7A11287D1}" type="sibTrans" cxnId="{ABE211FC-B168-4A57-8DD2-AC9027A46E11}">
      <dgm:prSet/>
      <dgm:spPr/>
    </dgm:pt>
    <dgm:pt modelId="{60856D8B-CD47-46FE-8726-9B630CE97785}">
      <dgm:prSet phldr="0"/>
      <dgm:spPr/>
      <dgm:t>
        <a:bodyPr/>
        <a:lstStyle/>
        <a:p>
          <a:pPr rtl="0"/>
          <a:r>
            <a:rPr lang="fr-FR">
              <a:latin typeface="Century Gothic"/>
            </a:rPr>
            <a:t>Accompagnement du CP</a:t>
          </a:r>
        </a:p>
      </dgm:t>
    </dgm:pt>
    <dgm:pt modelId="{77B9CC86-34A9-49AA-93AB-AB78B43E5B24}" type="parTrans" cxnId="{EF31F60F-85D0-42F6-A9B6-DC8A185E2216}">
      <dgm:prSet/>
      <dgm:spPr/>
    </dgm:pt>
    <dgm:pt modelId="{C2D7B899-F3D8-4304-B4DE-D3B6DD8A95B3}" type="sibTrans" cxnId="{EF31F60F-85D0-42F6-A9B6-DC8A185E2216}">
      <dgm:prSet/>
      <dgm:spPr/>
    </dgm:pt>
    <dgm:pt modelId="{759153BA-8A6D-4F2E-A16B-C3F4C401916A}">
      <dgm:prSet phldr="0"/>
      <dgm:spPr/>
      <dgm:t>
        <a:bodyPr/>
        <a:lstStyle/>
        <a:p>
          <a:pPr rtl="0"/>
          <a:r>
            <a:rPr lang="fr-FR">
              <a:latin typeface="Century Gothic"/>
            </a:rPr>
            <a:t>Suivi de la formation</a:t>
          </a:r>
        </a:p>
      </dgm:t>
    </dgm:pt>
    <dgm:pt modelId="{76AB9DC6-A25B-4B5B-9683-8E20B6C0BDA9}" type="parTrans" cxnId="{7A23CC92-CF48-4FBC-B1A7-DAA4C7762B2D}">
      <dgm:prSet/>
      <dgm:spPr/>
    </dgm:pt>
    <dgm:pt modelId="{D3AB6D4E-5A9E-4255-8BC3-C51EB0A28F66}" type="sibTrans" cxnId="{7A23CC92-CF48-4FBC-B1A7-DAA4C7762B2D}">
      <dgm:prSet/>
      <dgm:spPr/>
    </dgm:pt>
    <dgm:pt modelId="{F3981F0A-050D-49BE-BA17-ED9DF8802240}">
      <dgm:prSet phldr="0"/>
      <dgm:spPr/>
      <dgm:t>
        <a:bodyPr/>
        <a:lstStyle/>
        <a:p>
          <a:pPr rtl="0"/>
          <a:r>
            <a:rPr lang="fr-FR">
              <a:latin typeface="Century Gothic"/>
            </a:rPr>
            <a:t>Développement de l'app</a:t>
          </a:r>
        </a:p>
      </dgm:t>
    </dgm:pt>
    <dgm:pt modelId="{78691B91-EDD0-449F-B650-8AAB69C27690}" type="parTrans" cxnId="{57534001-E783-403A-B4DB-29B25A9BBC2D}">
      <dgm:prSet/>
      <dgm:spPr/>
    </dgm:pt>
    <dgm:pt modelId="{7CB306C5-AF03-4B89-B071-AFA2BCD8B8F1}" type="sibTrans" cxnId="{57534001-E783-403A-B4DB-29B25A9BBC2D}">
      <dgm:prSet/>
      <dgm:spPr/>
    </dgm:pt>
    <dgm:pt modelId="{AA5A6906-A753-4278-9205-74460A361BAE}" type="pres">
      <dgm:prSet presAssocID="{23A12BCF-F62A-45FD-95D3-0918A8CD70BE}" presName="Name0" presStyleCnt="0">
        <dgm:presLayoutVars>
          <dgm:dir/>
          <dgm:animLvl val="lvl"/>
          <dgm:resizeHandles val="exact"/>
        </dgm:presLayoutVars>
      </dgm:prSet>
      <dgm:spPr/>
    </dgm:pt>
    <dgm:pt modelId="{A3B74D8F-1555-47F1-97C7-D57C4EB2C50B}" type="pres">
      <dgm:prSet presAssocID="{D5FBD94C-173D-47F1-BEC9-DE65C5C9810C}" presName="boxAndChildren" presStyleCnt="0"/>
      <dgm:spPr/>
    </dgm:pt>
    <dgm:pt modelId="{77BEFD60-6268-4720-846B-85046F035E23}" type="pres">
      <dgm:prSet presAssocID="{D5FBD94C-173D-47F1-BEC9-DE65C5C9810C}" presName="parentTextBox" presStyleLbl="node1" presStyleIdx="0" presStyleCnt="2"/>
      <dgm:spPr/>
    </dgm:pt>
    <dgm:pt modelId="{474A516A-731A-4BFD-A307-454BEF77F955}" type="pres">
      <dgm:prSet presAssocID="{D5FBD94C-173D-47F1-BEC9-DE65C5C9810C}" presName="entireBox" presStyleLbl="node1" presStyleIdx="0" presStyleCnt="2"/>
      <dgm:spPr/>
    </dgm:pt>
    <dgm:pt modelId="{58B20189-F6C6-460F-A59F-7852EACA2411}" type="pres">
      <dgm:prSet presAssocID="{D5FBD94C-173D-47F1-BEC9-DE65C5C9810C}" presName="descendantBox" presStyleCnt="0"/>
      <dgm:spPr/>
    </dgm:pt>
    <dgm:pt modelId="{104B0C41-F739-48C4-8C54-C85A59C63D0E}" type="pres">
      <dgm:prSet presAssocID="{759153BA-8A6D-4F2E-A16B-C3F4C401916A}" presName="childTextBox" presStyleLbl="fgAccFollowNode1" presStyleIdx="0" presStyleCnt="5">
        <dgm:presLayoutVars>
          <dgm:bulletEnabled val="1"/>
        </dgm:presLayoutVars>
      </dgm:prSet>
      <dgm:spPr/>
    </dgm:pt>
    <dgm:pt modelId="{6322EBA8-D4D6-49D3-95B1-573A9B897292}" type="pres">
      <dgm:prSet presAssocID="{60856D8B-CD47-46FE-8726-9B630CE97785}" presName="childTextBox" presStyleLbl="fgAccFollowNode1" presStyleIdx="1" presStyleCnt="5">
        <dgm:presLayoutVars>
          <dgm:bulletEnabled val="1"/>
        </dgm:presLayoutVars>
      </dgm:prSet>
      <dgm:spPr/>
    </dgm:pt>
    <dgm:pt modelId="{FFEC05A4-E600-401A-961C-89C572713F53}" type="pres">
      <dgm:prSet presAssocID="{F3981F0A-050D-49BE-BA17-ED9DF8802240}" presName="childTextBox" presStyleLbl="fgAccFollowNode1" presStyleIdx="2" presStyleCnt="5">
        <dgm:presLayoutVars>
          <dgm:bulletEnabled val="1"/>
        </dgm:presLayoutVars>
      </dgm:prSet>
      <dgm:spPr/>
    </dgm:pt>
    <dgm:pt modelId="{C0925B7D-3B40-4441-9046-556A8533B68A}" type="pres">
      <dgm:prSet presAssocID="{0F24EC74-0720-45ED-90EA-3D5F8B7A5AF7}" presName="sp" presStyleCnt="0"/>
      <dgm:spPr/>
    </dgm:pt>
    <dgm:pt modelId="{05E384AF-4E0D-4F99-AA02-FF7C8C293F4F}" type="pres">
      <dgm:prSet presAssocID="{EE45E94C-DD9B-40F4-BE16-F88A1A5E08CD}" presName="arrowAndChildren" presStyleCnt="0"/>
      <dgm:spPr/>
    </dgm:pt>
    <dgm:pt modelId="{1DA41846-9108-4DAA-83D7-592B1E886B1F}" type="pres">
      <dgm:prSet presAssocID="{EE45E94C-DD9B-40F4-BE16-F88A1A5E08CD}" presName="parentTextArrow" presStyleLbl="node1" presStyleIdx="0" presStyleCnt="2"/>
      <dgm:spPr/>
    </dgm:pt>
    <dgm:pt modelId="{68FB5406-B871-4AA9-97C7-EF60AA5F6FD1}" type="pres">
      <dgm:prSet presAssocID="{EE45E94C-DD9B-40F4-BE16-F88A1A5E08CD}" presName="arrow" presStyleLbl="node1" presStyleIdx="1" presStyleCnt="2"/>
      <dgm:spPr/>
    </dgm:pt>
    <dgm:pt modelId="{F4B5E537-655C-41AE-BB95-1DF7DE2F8342}" type="pres">
      <dgm:prSet presAssocID="{EE45E94C-DD9B-40F4-BE16-F88A1A5E08CD}" presName="descendantArrow" presStyleCnt="0"/>
      <dgm:spPr/>
    </dgm:pt>
    <dgm:pt modelId="{C15B4750-A7C6-4031-B751-C3628AE9DF8E}" type="pres">
      <dgm:prSet presAssocID="{7DE0E6EC-120C-47CD-87F9-B3A0D8760A6D}" presName="childTextArrow" presStyleLbl="fgAccFollowNode1" presStyleIdx="3" presStyleCnt="5">
        <dgm:presLayoutVars>
          <dgm:bulletEnabled val="1"/>
        </dgm:presLayoutVars>
      </dgm:prSet>
      <dgm:spPr/>
    </dgm:pt>
    <dgm:pt modelId="{957D9B2F-36A5-4D65-AEFE-E873EF241457}" type="pres">
      <dgm:prSet presAssocID="{35F2DE12-7032-4C21-94A0-7877C7647C9C}" presName="childTextArrow" presStyleLbl="fgAccFollowNode1" presStyleIdx="4" presStyleCnt="5">
        <dgm:presLayoutVars>
          <dgm:bulletEnabled val="1"/>
        </dgm:presLayoutVars>
      </dgm:prSet>
      <dgm:spPr/>
    </dgm:pt>
  </dgm:ptLst>
  <dgm:cxnLst>
    <dgm:cxn modelId="{57534001-E783-403A-B4DB-29B25A9BBC2D}" srcId="{D5FBD94C-173D-47F1-BEC9-DE65C5C9810C}" destId="{F3981F0A-050D-49BE-BA17-ED9DF8802240}" srcOrd="2" destOrd="0" parTransId="{78691B91-EDD0-449F-B650-8AAB69C27690}" sibTransId="{7CB306C5-AF03-4B89-B071-AFA2BCD8B8F1}"/>
    <dgm:cxn modelId="{CD2F2404-962A-4D85-BAD4-CC65C3766F20}" type="presOf" srcId="{35F2DE12-7032-4C21-94A0-7877C7647C9C}" destId="{957D9B2F-36A5-4D65-AEFE-E873EF241457}" srcOrd="0" destOrd="0" presId="urn:microsoft.com/office/officeart/2005/8/layout/process4"/>
    <dgm:cxn modelId="{79790D0B-85BE-4D90-9AE6-E9C79BC4EF46}" type="presOf" srcId="{23A12BCF-F62A-45FD-95D3-0918A8CD70BE}" destId="{AA5A6906-A753-4278-9205-74460A361BAE}" srcOrd="0" destOrd="0" presId="urn:microsoft.com/office/officeart/2005/8/layout/process4"/>
    <dgm:cxn modelId="{EF31F60F-85D0-42F6-A9B6-DC8A185E2216}" srcId="{D5FBD94C-173D-47F1-BEC9-DE65C5C9810C}" destId="{60856D8B-CD47-46FE-8726-9B630CE97785}" srcOrd="1" destOrd="0" parTransId="{77B9CC86-34A9-49AA-93AB-AB78B43E5B24}" sibTransId="{C2D7B899-F3D8-4304-B4DE-D3B6DD8A95B3}"/>
    <dgm:cxn modelId="{30DD9C15-97FE-4498-B0A4-B22759EFC290}" type="presOf" srcId="{D5FBD94C-173D-47F1-BEC9-DE65C5C9810C}" destId="{474A516A-731A-4BFD-A307-454BEF77F955}" srcOrd="1" destOrd="0" presId="urn:microsoft.com/office/officeart/2005/8/layout/process4"/>
    <dgm:cxn modelId="{3F369A1C-1103-4335-8DD5-4028C487FBE2}" type="presOf" srcId="{EE45E94C-DD9B-40F4-BE16-F88A1A5E08CD}" destId="{68FB5406-B871-4AA9-97C7-EF60AA5F6FD1}" srcOrd="1" destOrd="0" presId="urn:microsoft.com/office/officeart/2005/8/layout/process4"/>
    <dgm:cxn modelId="{BE88E41E-A2B2-451B-962C-1F21EA7BF4C3}" type="presOf" srcId="{D5FBD94C-173D-47F1-BEC9-DE65C5C9810C}" destId="{77BEFD60-6268-4720-846B-85046F035E23}" srcOrd="0" destOrd="0" presId="urn:microsoft.com/office/officeart/2005/8/layout/process4"/>
    <dgm:cxn modelId="{66CAE635-920C-401C-B7F8-9FEFAA9FC83E}" type="presOf" srcId="{759153BA-8A6D-4F2E-A16B-C3F4C401916A}" destId="{104B0C41-F739-48C4-8C54-C85A59C63D0E}" srcOrd="0" destOrd="0" presId="urn:microsoft.com/office/officeart/2005/8/layout/process4"/>
    <dgm:cxn modelId="{C9F9633B-0691-4D5C-9926-700D1BAE445F}" srcId="{23A12BCF-F62A-45FD-95D3-0918A8CD70BE}" destId="{EE45E94C-DD9B-40F4-BE16-F88A1A5E08CD}" srcOrd="0" destOrd="0" parTransId="{EE973B85-6652-4EEA-87FF-FA27E331E24A}" sibTransId="{0F24EC74-0720-45ED-90EA-3D5F8B7A5AF7}"/>
    <dgm:cxn modelId="{DE58D864-EDC6-4D16-B1F1-0838326A9581}" srcId="{EE45E94C-DD9B-40F4-BE16-F88A1A5E08CD}" destId="{35F2DE12-7032-4C21-94A0-7877C7647C9C}" srcOrd="1" destOrd="0" parTransId="{8C0D8C58-D4AD-4643-8D29-5499110FE384}" sibTransId="{01A6C081-7222-4009-99C5-D0706854D241}"/>
    <dgm:cxn modelId="{B4216570-048D-460D-8C9B-EDE44E5DD4AE}" type="presOf" srcId="{F3981F0A-050D-49BE-BA17-ED9DF8802240}" destId="{FFEC05A4-E600-401A-961C-89C572713F53}" srcOrd="0" destOrd="0" presId="urn:microsoft.com/office/officeart/2005/8/layout/process4"/>
    <dgm:cxn modelId="{7A23CC92-CF48-4FBC-B1A7-DAA4C7762B2D}" srcId="{D5FBD94C-173D-47F1-BEC9-DE65C5C9810C}" destId="{759153BA-8A6D-4F2E-A16B-C3F4C401916A}" srcOrd="0" destOrd="0" parTransId="{76AB9DC6-A25B-4B5B-9683-8E20B6C0BDA9}" sibTransId="{D3AB6D4E-5A9E-4255-8BC3-C51EB0A28F66}"/>
    <dgm:cxn modelId="{4E6979AE-CB2A-4B08-AA3D-2A1C369A3F2E}" type="presOf" srcId="{7DE0E6EC-120C-47CD-87F9-B3A0D8760A6D}" destId="{C15B4750-A7C6-4031-B751-C3628AE9DF8E}" srcOrd="0" destOrd="0" presId="urn:microsoft.com/office/officeart/2005/8/layout/process4"/>
    <dgm:cxn modelId="{9AA43FC4-870A-4044-BA66-E913D78DAB40}" type="presOf" srcId="{60856D8B-CD47-46FE-8726-9B630CE97785}" destId="{6322EBA8-D4D6-49D3-95B1-573A9B897292}" srcOrd="0" destOrd="0" presId="urn:microsoft.com/office/officeart/2005/8/layout/process4"/>
    <dgm:cxn modelId="{356D5BC4-185F-42EE-816A-1F89691F2CCE}" type="presOf" srcId="{EE45E94C-DD9B-40F4-BE16-F88A1A5E08CD}" destId="{1DA41846-9108-4DAA-83D7-592B1E886B1F}" srcOrd="0" destOrd="0" presId="urn:microsoft.com/office/officeart/2005/8/layout/process4"/>
    <dgm:cxn modelId="{ABE211FC-B168-4A57-8DD2-AC9027A46E11}" srcId="{EE45E94C-DD9B-40F4-BE16-F88A1A5E08CD}" destId="{7DE0E6EC-120C-47CD-87F9-B3A0D8760A6D}" srcOrd="0" destOrd="0" parTransId="{764D9BB9-677E-489E-9218-D8C2BEB0B4D3}" sibTransId="{83924AC5-3E1C-41EB-AA29-EAA7A11287D1}"/>
    <dgm:cxn modelId="{C481EDFD-670D-4B01-8670-447163F9C79B}" srcId="{23A12BCF-F62A-45FD-95D3-0918A8CD70BE}" destId="{D5FBD94C-173D-47F1-BEC9-DE65C5C9810C}" srcOrd="1" destOrd="0" parTransId="{EDB61C2C-219B-4EDF-9744-9195D5F55FF7}" sibTransId="{952F6818-6475-4CD6-8E31-A29C26460CE8}"/>
    <dgm:cxn modelId="{238F5989-74D5-4C4C-B5FE-D0408FF87F79}" type="presParOf" srcId="{AA5A6906-A753-4278-9205-74460A361BAE}" destId="{A3B74D8F-1555-47F1-97C7-D57C4EB2C50B}" srcOrd="0" destOrd="0" presId="urn:microsoft.com/office/officeart/2005/8/layout/process4"/>
    <dgm:cxn modelId="{E9D81BC9-F41A-4AB1-B783-34E42B5146C9}" type="presParOf" srcId="{A3B74D8F-1555-47F1-97C7-D57C4EB2C50B}" destId="{77BEFD60-6268-4720-846B-85046F035E23}" srcOrd="0" destOrd="0" presId="urn:microsoft.com/office/officeart/2005/8/layout/process4"/>
    <dgm:cxn modelId="{683FAD25-C5B5-4BAE-9B2F-84C9E2FB6CB4}" type="presParOf" srcId="{A3B74D8F-1555-47F1-97C7-D57C4EB2C50B}" destId="{474A516A-731A-4BFD-A307-454BEF77F955}" srcOrd="1" destOrd="0" presId="urn:microsoft.com/office/officeart/2005/8/layout/process4"/>
    <dgm:cxn modelId="{32BFFE16-5ADC-4E91-892B-79A82A27B61D}" type="presParOf" srcId="{A3B74D8F-1555-47F1-97C7-D57C4EB2C50B}" destId="{58B20189-F6C6-460F-A59F-7852EACA2411}" srcOrd="2" destOrd="0" presId="urn:microsoft.com/office/officeart/2005/8/layout/process4"/>
    <dgm:cxn modelId="{8B22BFF7-CF41-4C0C-A147-46A933603DB1}" type="presParOf" srcId="{58B20189-F6C6-460F-A59F-7852EACA2411}" destId="{104B0C41-F739-48C4-8C54-C85A59C63D0E}" srcOrd="0" destOrd="0" presId="urn:microsoft.com/office/officeart/2005/8/layout/process4"/>
    <dgm:cxn modelId="{3A45579B-CD1F-4A5B-B1DC-10F4343C4173}" type="presParOf" srcId="{58B20189-F6C6-460F-A59F-7852EACA2411}" destId="{6322EBA8-D4D6-49D3-95B1-573A9B897292}" srcOrd="1" destOrd="0" presId="urn:microsoft.com/office/officeart/2005/8/layout/process4"/>
    <dgm:cxn modelId="{B582569C-8499-4C7B-B947-7BE84DF1F458}" type="presParOf" srcId="{58B20189-F6C6-460F-A59F-7852EACA2411}" destId="{FFEC05A4-E600-401A-961C-89C572713F53}" srcOrd="2" destOrd="0" presId="urn:microsoft.com/office/officeart/2005/8/layout/process4"/>
    <dgm:cxn modelId="{733771A9-DAC9-43C7-8F75-4C94BA02439E}" type="presParOf" srcId="{AA5A6906-A753-4278-9205-74460A361BAE}" destId="{C0925B7D-3B40-4441-9046-556A8533B68A}" srcOrd="1" destOrd="0" presId="urn:microsoft.com/office/officeart/2005/8/layout/process4"/>
    <dgm:cxn modelId="{8C57ECD2-39A0-4331-9AEF-A5FD48B35EA5}" type="presParOf" srcId="{AA5A6906-A753-4278-9205-74460A361BAE}" destId="{05E384AF-4E0D-4F99-AA02-FF7C8C293F4F}" srcOrd="2" destOrd="0" presId="urn:microsoft.com/office/officeart/2005/8/layout/process4"/>
    <dgm:cxn modelId="{7AFA198E-3EFF-4379-B507-194AB2A5E83E}" type="presParOf" srcId="{05E384AF-4E0D-4F99-AA02-FF7C8C293F4F}" destId="{1DA41846-9108-4DAA-83D7-592B1E886B1F}" srcOrd="0" destOrd="0" presId="urn:microsoft.com/office/officeart/2005/8/layout/process4"/>
    <dgm:cxn modelId="{61FF4357-55B1-462A-9E6F-8F63E93F9F75}" type="presParOf" srcId="{05E384AF-4E0D-4F99-AA02-FF7C8C293F4F}" destId="{68FB5406-B871-4AA9-97C7-EF60AA5F6FD1}" srcOrd="1" destOrd="0" presId="urn:microsoft.com/office/officeart/2005/8/layout/process4"/>
    <dgm:cxn modelId="{1496411D-9B81-4946-B60E-05F48F219666}" type="presParOf" srcId="{05E384AF-4E0D-4F99-AA02-FF7C8C293F4F}" destId="{F4B5E537-655C-41AE-BB95-1DF7DE2F8342}" srcOrd="2" destOrd="0" presId="urn:microsoft.com/office/officeart/2005/8/layout/process4"/>
    <dgm:cxn modelId="{6D7ABC7A-03C2-4122-92E4-CAE29BFC311E}" type="presParOf" srcId="{F4B5E537-655C-41AE-BB95-1DF7DE2F8342}" destId="{C15B4750-A7C6-4031-B751-C3628AE9DF8E}" srcOrd="0" destOrd="0" presId="urn:microsoft.com/office/officeart/2005/8/layout/process4"/>
    <dgm:cxn modelId="{E874C823-240D-43EC-B333-C89224F8D2A3}" type="presParOf" srcId="{F4B5E537-655C-41AE-BB95-1DF7DE2F8342}" destId="{957D9B2F-36A5-4D65-AEFE-E873EF241457}"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C0F3F0-2FB6-4389-A6F6-0293FF2DDC53}">
      <dsp:nvSpPr>
        <dsp:cNvPr id="0" name=""/>
        <dsp:cNvSpPr/>
      </dsp:nvSpPr>
      <dsp:spPr>
        <a:xfrm>
          <a:off x="1239" y="0"/>
          <a:ext cx="3223601" cy="44704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fr-FR" sz="2200" kern="1200">
              <a:latin typeface="Century Gothic"/>
            </a:rPr>
            <a:t>Gestion de colis</a:t>
          </a:r>
          <a:endParaRPr lang="fr-FR" sz="2200" kern="1200"/>
        </a:p>
      </dsp:txBody>
      <dsp:txXfrm>
        <a:off x="1239" y="0"/>
        <a:ext cx="3223601" cy="1341120"/>
      </dsp:txXfrm>
    </dsp:sp>
    <dsp:sp modelId="{4E574EDA-9078-4361-8939-043134B7C80D}">
      <dsp:nvSpPr>
        <dsp:cNvPr id="0" name=""/>
        <dsp:cNvSpPr/>
      </dsp:nvSpPr>
      <dsp:spPr>
        <a:xfrm>
          <a:off x="323600" y="1342429"/>
          <a:ext cx="2578881" cy="134788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fr-FR" sz="1900" b="1" kern="1200">
              <a:solidFill>
                <a:schemeClr val="bg1"/>
              </a:solidFill>
              <a:latin typeface="Century Gothic"/>
            </a:rPr>
            <a:t>Gestion</a:t>
          </a:r>
          <a:r>
            <a:rPr lang="fr-FR" sz="1900" b="1" kern="1200">
              <a:solidFill>
                <a:schemeClr val="bg1"/>
              </a:solidFill>
            </a:rPr>
            <a:t> de client</a:t>
          </a:r>
          <a:endParaRPr lang="fr-FR" sz="1900" kern="1200">
            <a:latin typeface="Century Gothic"/>
          </a:endParaRPr>
        </a:p>
      </dsp:txBody>
      <dsp:txXfrm>
        <a:off x="363078" y="1381907"/>
        <a:ext cx="2499925" cy="1268930"/>
      </dsp:txXfrm>
    </dsp:sp>
    <dsp:sp modelId="{5F70C792-2DD2-4761-BB9F-EB741137B95E}">
      <dsp:nvSpPr>
        <dsp:cNvPr id="0" name=""/>
        <dsp:cNvSpPr/>
      </dsp:nvSpPr>
      <dsp:spPr>
        <a:xfrm>
          <a:off x="323600" y="2897683"/>
          <a:ext cx="2578881" cy="134788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fr-FR" sz="1900" b="1" kern="1200">
              <a:solidFill>
                <a:schemeClr val="bg1"/>
              </a:solidFill>
              <a:latin typeface="Century Gothic"/>
            </a:rPr>
            <a:t>Gestion</a:t>
          </a:r>
          <a:r>
            <a:rPr lang="fr-FR" sz="1900" b="1" kern="1200">
              <a:solidFill>
                <a:schemeClr val="bg1"/>
              </a:solidFill>
            </a:rPr>
            <a:t> de </a:t>
          </a:r>
          <a:r>
            <a:rPr lang="fr-FR" sz="1900" b="1" kern="1200">
              <a:latin typeface="Century Gothic"/>
            </a:rPr>
            <a:t>commande</a:t>
          </a:r>
        </a:p>
      </dsp:txBody>
      <dsp:txXfrm>
        <a:off x="363078" y="2937161"/>
        <a:ext cx="2499925" cy="1268930"/>
      </dsp:txXfrm>
    </dsp:sp>
    <dsp:sp modelId="{E8E8EA36-8803-4FB2-B56F-DF804F6A14FC}">
      <dsp:nvSpPr>
        <dsp:cNvPr id="0" name=""/>
        <dsp:cNvSpPr/>
      </dsp:nvSpPr>
      <dsp:spPr>
        <a:xfrm>
          <a:off x="3466611" y="0"/>
          <a:ext cx="3223601" cy="44704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fr-FR" sz="2200" kern="1200">
              <a:latin typeface="Century Gothic"/>
            </a:rPr>
            <a:t>Gestion Administration</a:t>
          </a:r>
          <a:endParaRPr lang="fr-FR" sz="2200" kern="1200"/>
        </a:p>
      </dsp:txBody>
      <dsp:txXfrm>
        <a:off x="3466611" y="0"/>
        <a:ext cx="3223601" cy="1341120"/>
      </dsp:txXfrm>
    </dsp:sp>
    <dsp:sp modelId="{5569139B-5B05-4CAC-BED8-768E39EC9C25}">
      <dsp:nvSpPr>
        <dsp:cNvPr id="0" name=""/>
        <dsp:cNvSpPr/>
      </dsp:nvSpPr>
      <dsp:spPr>
        <a:xfrm>
          <a:off x="3788971" y="1342429"/>
          <a:ext cx="2578881" cy="134788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fr-FR" sz="1900" kern="1200">
              <a:latin typeface="Century Gothic"/>
            </a:rPr>
            <a:t> Pouvoir gérer les utilisateurs </a:t>
          </a:r>
        </a:p>
      </dsp:txBody>
      <dsp:txXfrm>
        <a:off x="3828449" y="1381907"/>
        <a:ext cx="2499925" cy="1268930"/>
      </dsp:txXfrm>
    </dsp:sp>
    <dsp:sp modelId="{895C2E3D-940C-4CE1-8452-56AB5663705E}">
      <dsp:nvSpPr>
        <dsp:cNvPr id="0" name=""/>
        <dsp:cNvSpPr/>
      </dsp:nvSpPr>
      <dsp:spPr>
        <a:xfrm>
          <a:off x="3788971" y="2897683"/>
          <a:ext cx="2578881" cy="134788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fr-FR" sz="1900" kern="1200">
              <a:latin typeface="Century Gothic"/>
            </a:rPr>
            <a:t>Super Admin</a:t>
          </a:r>
        </a:p>
      </dsp:txBody>
      <dsp:txXfrm>
        <a:off x="3828449" y="2937161"/>
        <a:ext cx="2499925" cy="1268930"/>
      </dsp:txXfrm>
    </dsp:sp>
    <dsp:sp modelId="{399F894D-CC18-462D-8814-D02AD80F599C}">
      <dsp:nvSpPr>
        <dsp:cNvPr id="0" name=""/>
        <dsp:cNvSpPr/>
      </dsp:nvSpPr>
      <dsp:spPr>
        <a:xfrm>
          <a:off x="6931983" y="0"/>
          <a:ext cx="3223601" cy="44704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fr-FR" sz="2200" kern="1200">
              <a:latin typeface="Century Gothic"/>
            </a:rPr>
            <a:t>Gestion des stocks</a:t>
          </a:r>
          <a:endParaRPr lang="fr-FR" sz="2200" kern="1200"/>
        </a:p>
      </dsp:txBody>
      <dsp:txXfrm>
        <a:off x="6931983" y="0"/>
        <a:ext cx="3223601" cy="1341120"/>
      </dsp:txXfrm>
    </dsp:sp>
    <dsp:sp modelId="{194DF8A1-04F3-4B87-927B-2EFD5DAE2B1C}">
      <dsp:nvSpPr>
        <dsp:cNvPr id="0" name=""/>
        <dsp:cNvSpPr/>
      </dsp:nvSpPr>
      <dsp:spPr>
        <a:xfrm>
          <a:off x="7254343" y="1342429"/>
          <a:ext cx="2578881" cy="134788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fr-FR" sz="1900" kern="1200">
              <a:latin typeface="Century Gothic"/>
            </a:rPr>
            <a:t> Gérer les approvisionnements entrants et sortants</a:t>
          </a:r>
        </a:p>
      </dsp:txBody>
      <dsp:txXfrm>
        <a:off x="7293821" y="1381907"/>
        <a:ext cx="2499925" cy="1268930"/>
      </dsp:txXfrm>
    </dsp:sp>
    <dsp:sp modelId="{FC23E4F0-D51F-4F63-8F4E-FD7C66345D47}">
      <dsp:nvSpPr>
        <dsp:cNvPr id="0" name=""/>
        <dsp:cNvSpPr/>
      </dsp:nvSpPr>
      <dsp:spPr>
        <a:xfrm>
          <a:off x="7254343" y="2897683"/>
          <a:ext cx="2578881" cy="134788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fr-FR" sz="1900" kern="1200">
              <a:latin typeface="Century Gothic"/>
            </a:rPr>
            <a:t>Générer un inventaire</a:t>
          </a:r>
        </a:p>
      </dsp:txBody>
      <dsp:txXfrm>
        <a:off x="7293821" y="2937161"/>
        <a:ext cx="2499925" cy="1268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D2ED7D-A3C3-429F-96E9-D106416F5ECF}">
      <dsp:nvSpPr>
        <dsp:cNvPr id="0" name=""/>
        <dsp:cNvSpPr/>
      </dsp:nvSpPr>
      <dsp:spPr>
        <a:xfrm>
          <a:off x="4711" y="1686691"/>
          <a:ext cx="2742541" cy="109701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fr-FR" sz="1400" kern="1200">
              <a:solidFill>
                <a:schemeClr val="bg1"/>
              </a:solidFill>
              <a:latin typeface="Century Gothic"/>
            </a:rPr>
            <a:t> Test par les key-user</a:t>
          </a:r>
          <a:endParaRPr lang="fr-FR" sz="1400" kern="1200">
            <a:solidFill>
              <a:schemeClr val="bg1"/>
            </a:solidFill>
          </a:endParaRPr>
        </a:p>
      </dsp:txBody>
      <dsp:txXfrm>
        <a:off x="553219" y="1686691"/>
        <a:ext cx="1645525" cy="1097016"/>
      </dsp:txXfrm>
    </dsp:sp>
    <dsp:sp modelId="{2EA95937-CB19-4DC2-933D-8DEE5D0482A4}">
      <dsp:nvSpPr>
        <dsp:cNvPr id="0" name=""/>
        <dsp:cNvSpPr/>
      </dsp:nvSpPr>
      <dsp:spPr>
        <a:xfrm>
          <a:off x="2472998" y="1686691"/>
          <a:ext cx="2742541" cy="109701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fr-FR" sz="1400" kern="1200">
              <a:solidFill>
                <a:schemeClr val="bg1"/>
              </a:solidFill>
            </a:rPr>
            <a:t> Envoi d'un formulaire de satisfaction</a:t>
          </a:r>
          <a:endParaRPr lang="fr-FR" sz="1400" kern="1200">
            <a:solidFill>
              <a:schemeClr val="bg1"/>
            </a:solidFill>
            <a:latin typeface="Century Gothic"/>
          </a:endParaRPr>
        </a:p>
      </dsp:txBody>
      <dsp:txXfrm>
        <a:off x="3021506" y="1686691"/>
        <a:ext cx="1645525" cy="1097016"/>
      </dsp:txXfrm>
    </dsp:sp>
    <dsp:sp modelId="{7606AE21-00D1-4E59-B520-7C8105771D33}">
      <dsp:nvSpPr>
        <dsp:cNvPr id="0" name=""/>
        <dsp:cNvSpPr/>
      </dsp:nvSpPr>
      <dsp:spPr>
        <a:xfrm>
          <a:off x="4941285" y="1686691"/>
          <a:ext cx="2742541" cy="109701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fr-FR" sz="1400" kern="1200">
              <a:latin typeface="Century Gothic"/>
            </a:rPr>
            <a:t> Analyse des KPI et des résultats</a:t>
          </a:r>
          <a:endParaRPr lang="fr-FR" sz="1400" kern="1200"/>
        </a:p>
      </dsp:txBody>
      <dsp:txXfrm>
        <a:off x="5489793" y="1686691"/>
        <a:ext cx="1645525" cy="1097016"/>
      </dsp:txXfrm>
    </dsp:sp>
    <dsp:sp modelId="{5F37E0AB-8FBC-4524-82DA-8B2E2F2CA2DA}">
      <dsp:nvSpPr>
        <dsp:cNvPr id="0" name=""/>
        <dsp:cNvSpPr/>
      </dsp:nvSpPr>
      <dsp:spPr>
        <a:xfrm>
          <a:off x="7409572" y="1686691"/>
          <a:ext cx="2742541" cy="109701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fr-FR" sz="1400" kern="1200">
              <a:latin typeface="Century Gothic"/>
            </a:rPr>
            <a:t> Amélioration des fonctionnalités (recommence le test) ou validation du jalon</a:t>
          </a:r>
          <a:endParaRPr lang="fr-FR" sz="1400" kern="1200"/>
        </a:p>
      </dsp:txBody>
      <dsp:txXfrm>
        <a:off x="7958080" y="1686691"/>
        <a:ext cx="1645525" cy="1097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3A5A6-DDA7-4A6B-B331-508776ECEDA4}">
      <dsp:nvSpPr>
        <dsp:cNvPr id="0" name=""/>
        <dsp:cNvSpPr/>
      </dsp:nvSpPr>
      <dsp:spPr>
        <a:xfrm rot="5400000">
          <a:off x="-184011" y="186227"/>
          <a:ext cx="1226740" cy="858718"/>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fr-FR" sz="900" kern="1200">
              <a:latin typeface="Century Gothic"/>
            </a:rPr>
            <a:t>  </a:t>
          </a:r>
          <a:r>
            <a:rPr lang="fr-FR" sz="900" b="0" kern="1200">
              <a:latin typeface="Century Gothic"/>
            </a:rPr>
            <a:t>Gestion des colis</a:t>
          </a:r>
          <a:endParaRPr lang="fr-FR" sz="900" b="0" kern="1200"/>
        </a:p>
      </dsp:txBody>
      <dsp:txXfrm rot="-5400000">
        <a:off x="0" y="431575"/>
        <a:ext cx="858718" cy="368022"/>
      </dsp:txXfrm>
    </dsp:sp>
    <dsp:sp modelId="{5ABA07E6-CB96-4A9A-AF30-6790EE09BEA4}">
      <dsp:nvSpPr>
        <dsp:cNvPr id="0" name=""/>
        <dsp:cNvSpPr/>
      </dsp:nvSpPr>
      <dsp:spPr>
        <a:xfrm rot="5400000">
          <a:off x="5109081" y="-4248146"/>
          <a:ext cx="797381" cy="9298106"/>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1376" tIns="30480" rIns="30480" bIns="30480" numCol="1" spcCol="1270" anchor="ctr" anchorCtr="0">
          <a:noAutofit/>
        </a:bodyPr>
        <a:lstStyle/>
        <a:p>
          <a:pPr marL="285750" lvl="1" indent="-285750" algn="l" defTabSz="2133600" rtl="0">
            <a:lnSpc>
              <a:spcPct val="90000"/>
            </a:lnSpc>
            <a:spcBef>
              <a:spcPct val="0"/>
            </a:spcBef>
            <a:spcAft>
              <a:spcPct val="15000"/>
            </a:spcAft>
            <a:buChar char="•"/>
          </a:pPr>
          <a:r>
            <a:rPr lang="fr-FR" sz="4800" kern="1200">
              <a:latin typeface="Century Gothic"/>
            </a:rPr>
            <a:t> 0%</a:t>
          </a:r>
          <a:endParaRPr lang="fr-FR" sz="4800" kern="1200"/>
        </a:p>
      </dsp:txBody>
      <dsp:txXfrm rot="-5400000">
        <a:off x="858719" y="41141"/>
        <a:ext cx="9259181" cy="719531"/>
      </dsp:txXfrm>
    </dsp:sp>
    <dsp:sp modelId="{BDE07964-F8CA-42C9-BD2F-DE8A81AC38BA}">
      <dsp:nvSpPr>
        <dsp:cNvPr id="0" name=""/>
        <dsp:cNvSpPr/>
      </dsp:nvSpPr>
      <dsp:spPr>
        <a:xfrm rot="5400000">
          <a:off x="-184011" y="1265969"/>
          <a:ext cx="1226740" cy="858718"/>
        </a:xfrm>
        <a:prstGeom prst="chevron">
          <a:avLst/>
        </a:prstGeom>
        <a:solidFill>
          <a:schemeClr val="accent2">
            <a:hueOff val="1771404"/>
            <a:satOff val="-8350"/>
            <a:lumOff val="-3529"/>
            <a:alphaOff val="0"/>
          </a:schemeClr>
        </a:solidFill>
        <a:ln w="12700" cap="flat" cmpd="sng" algn="ctr">
          <a:solidFill>
            <a:schemeClr val="accent2">
              <a:hueOff val="1771404"/>
              <a:satOff val="-8350"/>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fr-FR" sz="900" kern="1200">
              <a:latin typeface="Century Gothic"/>
            </a:rPr>
            <a:t> Profil administrateur</a:t>
          </a:r>
          <a:endParaRPr lang="fr-FR" sz="900" kern="1200"/>
        </a:p>
      </dsp:txBody>
      <dsp:txXfrm rot="-5400000">
        <a:off x="0" y="1511317"/>
        <a:ext cx="858718" cy="368022"/>
      </dsp:txXfrm>
    </dsp:sp>
    <dsp:sp modelId="{3440A873-1CD5-4AAF-A200-F18DB25B6B72}">
      <dsp:nvSpPr>
        <dsp:cNvPr id="0" name=""/>
        <dsp:cNvSpPr/>
      </dsp:nvSpPr>
      <dsp:spPr>
        <a:xfrm rot="5400000">
          <a:off x="5109081" y="-3168404"/>
          <a:ext cx="797381" cy="9298106"/>
        </a:xfrm>
        <a:prstGeom prst="round2SameRect">
          <a:avLst/>
        </a:prstGeom>
        <a:solidFill>
          <a:schemeClr val="lt1">
            <a:alpha val="90000"/>
            <a:hueOff val="0"/>
            <a:satOff val="0"/>
            <a:lumOff val="0"/>
            <a:alphaOff val="0"/>
          </a:schemeClr>
        </a:solidFill>
        <a:ln w="12700" cap="flat" cmpd="sng" algn="ctr">
          <a:solidFill>
            <a:schemeClr val="accent2">
              <a:hueOff val="1771404"/>
              <a:satOff val="-8350"/>
              <a:lumOff val="-35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1376" tIns="30480" rIns="30480" bIns="30480" numCol="1" spcCol="1270" anchor="ctr" anchorCtr="0">
          <a:noAutofit/>
        </a:bodyPr>
        <a:lstStyle/>
        <a:p>
          <a:pPr marL="285750" lvl="1" indent="-285750" algn="l" defTabSz="2133600" rtl="0">
            <a:lnSpc>
              <a:spcPct val="90000"/>
            </a:lnSpc>
            <a:spcBef>
              <a:spcPct val="0"/>
            </a:spcBef>
            <a:spcAft>
              <a:spcPct val="15000"/>
            </a:spcAft>
            <a:buChar char="•"/>
          </a:pPr>
          <a:r>
            <a:rPr lang="fr-FR" sz="4800" kern="1200">
              <a:latin typeface="Century Gothic"/>
            </a:rPr>
            <a:t> 0%</a:t>
          </a:r>
          <a:endParaRPr lang="fr-FR" sz="4800" kern="1200"/>
        </a:p>
      </dsp:txBody>
      <dsp:txXfrm rot="-5400000">
        <a:off x="858719" y="1120883"/>
        <a:ext cx="9259181" cy="719531"/>
      </dsp:txXfrm>
    </dsp:sp>
    <dsp:sp modelId="{1AC1DC0E-6C93-4E8D-A590-4336BDE84EBF}">
      <dsp:nvSpPr>
        <dsp:cNvPr id="0" name=""/>
        <dsp:cNvSpPr/>
      </dsp:nvSpPr>
      <dsp:spPr>
        <a:xfrm rot="5400000">
          <a:off x="-184011" y="2345712"/>
          <a:ext cx="1226740" cy="858718"/>
        </a:xfrm>
        <a:prstGeom prst="chevron">
          <a:avLst/>
        </a:prstGeom>
        <a:solidFill>
          <a:schemeClr val="accent2">
            <a:hueOff val="3542808"/>
            <a:satOff val="-16699"/>
            <a:lumOff val="-7059"/>
            <a:alphaOff val="0"/>
          </a:schemeClr>
        </a:solidFill>
        <a:ln w="12700" cap="flat" cmpd="sng" algn="ctr">
          <a:solidFill>
            <a:schemeClr val="accent2">
              <a:hueOff val="3542808"/>
              <a:satOff val="-16699"/>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fr-FR" sz="900" kern="1200">
              <a:latin typeface="Century Gothic"/>
            </a:rPr>
            <a:t> Gestion des stocks</a:t>
          </a:r>
          <a:endParaRPr lang="fr-FR" sz="900" kern="1200"/>
        </a:p>
      </dsp:txBody>
      <dsp:txXfrm rot="-5400000">
        <a:off x="0" y="2591060"/>
        <a:ext cx="858718" cy="368022"/>
      </dsp:txXfrm>
    </dsp:sp>
    <dsp:sp modelId="{BF47F423-EBFD-4122-848C-780880B90B41}">
      <dsp:nvSpPr>
        <dsp:cNvPr id="0" name=""/>
        <dsp:cNvSpPr/>
      </dsp:nvSpPr>
      <dsp:spPr>
        <a:xfrm rot="5400000">
          <a:off x="5109081" y="-2088661"/>
          <a:ext cx="797381" cy="9298106"/>
        </a:xfrm>
        <a:prstGeom prst="round2SameRect">
          <a:avLst/>
        </a:prstGeom>
        <a:solidFill>
          <a:schemeClr val="lt1">
            <a:alpha val="90000"/>
            <a:hueOff val="0"/>
            <a:satOff val="0"/>
            <a:lumOff val="0"/>
            <a:alphaOff val="0"/>
          </a:schemeClr>
        </a:solidFill>
        <a:ln w="12700" cap="flat" cmpd="sng" algn="ctr">
          <a:solidFill>
            <a:schemeClr val="accent2">
              <a:hueOff val="3542808"/>
              <a:satOff val="-16699"/>
              <a:lumOff val="-70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1376" tIns="30480" rIns="30480" bIns="30480" numCol="1" spcCol="1270" anchor="ctr" anchorCtr="0">
          <a:noAutofit/>
        </a:bodyPr>
        <a:lstStyle/>
        <a:p>
          <a:pPr marL="285750" lvl="1" indent="-285750" algn="l" defTabSz="2133600" rtl="0">
            <a:lnSpc>
              <a:spcPct val="90000"/>
            </a:lnSpc>
            <a:spcBef>
              <a:spcPct val="0"/>
            </a:spcBef>
            <a:spcAft>
              <a:spcPct val="15000"/>
            </a:spcAft>
            <a:buChar char="•"/>
          </a:pPr>
          <a:r>
            <a:rPr lang="fr-FR" sz="4800" kern="1200">
              <a:latin typeface="Century Gothic"/>
            </a:rPr>
            <a:t> 0%</a:t>
          </a:r>
          <a:endParaRPr lang="fr-FR" sz="4800" kern="1200"/>
        </a:p>
      </dsp:txBody>
      <dsp:txXfrm rot="-5400000">
        <a:off x="858719" y="2200626"/>
        <a:ext cx="9259181" cy="719531"/>
      </dsp:txXfrm>
    </dsp:sp>
    <dsp:sp modelId="{EC1F6F86-D31C-47C4-9CF6-6C383C351FC6}">
      <dsp:nvSpPr>
        <dsp:cNvPr id="0" name=""/>
        <dsp:cNvSpPr/>
      </dsp:nvSpPr>
      <dsp:spPr>
        <a:xfrm rot="5400000">
          <a:off x="-184011" y="3425454"/>
          <a:ext cx="1226740" cy="858718"/>
        </a:xfrm>
        <a:prstGeom prst="chevron">
          <a:avLst/>
        </a:prstGeom>
        <a:solidFill>
          <a:schemeClr val="accent2">
            <a:hueOff val="5314212"/>
            <a:satOff val="-25049"/>
            <a:lumOff val="-10588"/>
            <a:alphaOff val="0"/>
          </a:schemeClr>
        </a:solidFill>
        <a:ln w="12700" cap="flat" cmpd="sng" algn="ctr">
          <a:solidFill>
            <a:schemeClr val="accent2">
              <a:hueOff val="5314212"/>
              <a:satOff val="-25049"/>
              <a:lumOff val="-10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fr-FR" sz="900" kern="1200">
              <a:latin typeface="Century Gothic"/>
            </a:rPr>
            <a:t> Test parties prenantes</a:t>
          </a:r>
        </a:p>
      </dsp:txBody>
      <dsp:txXfrm rot="-5400000">
        <a:off x="0" y="3670802"/>
        <a:ext cx="858718" cy="368022"/>
      </dsp:txXfrm>
    </dsp:sp>
    <dsp:sp modelId="{C5023B2D-CF4F-48B0-9E3A-AB9C75101B4C}">
      <dsp:nvSpPr>
        <dsp:cNvPr id="0" name=""/>
        <dsp:cNvSpPr/>
      </dsp:nvSpPr>
      <dsp:spPr>
        <a:xfrm rot="5400000">
          <a:off x="5109081" y="-1008919"/>
          <a:ext cx="797381" cy="9298106"/>
        </a:xfrm>
        <a:prstGeom prst="round2SameRect">
          <a:avLst/>
        </a:prstGeom>
        <a:solidFill>
          <a:schemeClr val="lt1">
            <a:alpha val="90000"/>
            <a:hueOff val="0"/>
            <a:satOff val="0"/>
            <a:lumOff val="0"/>
            <a:alphaOff val="0"/>
          </a:schemeClr>
        </a:solidFill>
        <a:ln w="12700" cap="flat" cmpd="sng" algn="ctr">
          <a:solidFill>
            <a:schemeClr val="accent2">
              <a:hueOff val="5314212"/>
              <a:satOff val="-25049"/>
              <a:lumOff val="-10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1376" tIns="30480" rIns="30480" bIns="30480" numCol="1" spcCol="1270" anchor="ctr" anchorCtr="0">
          <a:noAutofit/>
        </a:bodyPr>
        <a:lstStyle/>
        <a:p>
          <a:pPr marL="285750" lvl="1" indent="-285750" algn="l" defTabSz="2133600" rtl="0">
            <a:lnSpc>
              <a:spcPct val="90000"/>
            </a:lnSpc>
            <a:spcBef>
              <a:spcPct val="0"/>
            </a:spcBef>
            <a:spcAft>
              <a:spcPct val="15000"/>
            </a:spcAft>
            <a:buChar char="•"/>
          </a:pPr>
          <a:r>
            <a:rPr lang="fr-FR" sz="4800" kern="1200">
              <a:latin typeface="Century Gothic"/>
            </a:rPr>
            <a:t> 0%</a:t>
          </a:r>
        </a:p>
      </dsp:txBody>
      <dsp:txXfrm rot="-5400000">
        <a:off x="858719" y="3280368"/>
        <a:ext cx="9259181" cy="7195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572E7-466C-4ECA-BEC8-8DA71F6579F9}">
      <dsp:nvSpPr>
        <dsp:cNvPr id="0" name=""/>
        <dsp:cNvSpPr/>
      </dsp:nvSpPr>
      <dsp:spPr>
        <a:xfrm>
          <a:off x="5077791" y="808"/>
          <a:ext cx="1483271" cy="96412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fr-FR" sz="1200" kern="1200">
              <a:solidFill>
                <a:srgbClr val="D1D5DB"/>
              </a:solidFill>
            </a:rPr>
            <a:t>Pourcentage de réalisation</a:t>
          </a:r>
        </a:p>
        <a:p>
          <a:pPr marL="57150" lvl="1" indent="-57150" algn="l" defTabSz="400050">
            <a:lnSpc>
              <a:spcPct val="90000"/>
            </a:lnSpc>
            <a:spcBef>
              <a:spcPct val="0"/>
            </a:spcBef>
            <a:spcAft>
              <a:spcPct val="15000"/>
            </a:spcAft>
            <a:buChar char="•"/>
          </a:pPr>
          <a:r>
            <a:rPr lang="fr-FR" sz="900" kern="1200">
              <a:latin typeface="Century Gothic"/>
            </a:rPr>
            <a:t>0%</a:t>
          </a:r>
          <a:endParaRPr lang="fr-FR" sz="900" kern="1200"/>
        </a:p>
      </dsp:txBody>
      <dsp:txXfrm>
        <a:off x="5124856" y="47873"/>
        <a:ext cx="1389141" cy="869996"/>
      </dsp:txXfrm>
    </dsp:sp>
    <dsp:sp modelId="{EBC6F69E-D26A-44A8-BBA3-5AEDE775F9C4}">
      <dsp:nvSpPr>
        <dsp:cNvPr id="0" name=""/>
        <dsp:cNvSpPr/>
      </dsp:nvSpPr>
      <dsp:spPr>
        <a:xfrm>
          <a:off x="3544724" y="482872"/>
          <a:ext cx="4549405" cy="4549405"/>
        </a:xfrm>
        <a:custGeom>
          <a:avLst/>
          <a:gdLst/>
          <a:ahLst/>
          <a:cxnLst/>
          <a:rect l="0" t="0" r="0" b="0"/>
          <a:pathLst>
            <a:path>
              <a:moveTo>
                <a:pt x="3025852" y="127600"/>
              </a:moveTo>
              <a:arcTo wR="2274702" hR="2274702" stAng="17356923" swAng="1504357"/>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A201C8D-0477-46C4-9F42-DB661237E119}">
      <dsp:nvSpPr>
        <dsp:cNvPr id="0" name=""/>
        <dsp:cNvSpPr/>
      </dsp:nvSpPr>
      <dsp:spPr>
        <a:xfrm>
          <a:off x="7047741" y="1138160"/>
          <a:ext cx="1483271" cy="96412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fr-FR" sz="1200" kern="1200">
              <a:solidFill>
                <a:srgbClr val="D1D5DB"/>
              </a:solidFill>
            </a:rPr>
            <a:t>Taux d'adoption</a:t>
          </a:r>
          <a:r>
            <a:rPr lang="fr-FR" sz="1200" kern="1200">
              <a:solidFill>
                <a:srgbClr val="D1D5DB"/>
              </a:solidFill>
              <a:latin typeface="Century Gothic"/>
            </a:rPr>
            <a:t> (user actifs sur le nouveau SI)</a:t>
          </a:r>
          <a:endParaRPr lang="fr-FR" sz="1200" kern="1200">
            <a:solidFill>
              <a:srgbClr val="D1D5DB"/>
            </a:solidFill>
          </a:endParaRPr>
        </a:p>
        <a:p>
          <a:pPr marL="57150" lvl="1" indent="-57150" algn="l" defTabSz="400050">
            <a:lnSpc>
              <a:spcPct val="90000"/>
            </a:lnSpc>
            <a:spcBef>
              <a:spcPct val="0"/>
            </a:spcBef>
            <a:spcAft>
              <a:spcPct val="15000"/>
            </a:spcAft>
            <a:buChar char="•"/>
          </a:pPr>
          <a:r>
            <a:rPr lang="fr-FR" sz="900" kern="1200">
              <a:latin typeface="Century Gothic"/>
            </a:rPr>
            <a:t>0%</a:t>
          </a:r>
          <a:endParaRPr lang="fr-FR" sz="900" kern="1200"/>
        </a:p>
      </dsp:txBody>
      <dsp:txXfrm>
        <a:off x="7094806" y="1185225"/>
        <a:ext cx="1389141" cy="869996"/>
      </dsp:txXfrm>
    </dsp:sp>
    <dsp:sp modelId="{0BACFCE1-D1C2-4614-97B0-5C41A9376728}">
      <dsp:nvSpPr>
        <dsp:cNvPr id="0" name=""/>
        <dsp:cNvSpPr/>
      </dsp:nvSpPr>
      <dsp:spPr>
        <a:xfrm>
          <a:off x="3544724" y="482872"/>
          <a:ext cx="4549405" cy="4549405"/>
        </a:xfrm>
        <a:custGeom>
          <a:avLst/>
          <a:gdLst/>
          <a:ahLst/>
          <a:cxnLst/>
          <a:rect l="0" t="0" r="0" b="0"/>
          <a:pathLst>
            <a:path>
              <a:moveTo>
                <a:pt x="4456714" y="1631975"/>
              </a:moveTo>
              <a:arcTo wR="2274702" hR="2274702" stAng="20615237" swAng="1969526"/>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6389F87-3AB2-4760-9D0B-740175C6F3E8}">
      <dsp:nvSpPr>
        <dsp:cNvPr id="0" name=""/>
        <dsp:cNvSpPr/>
      </dsp:nvSpPr>
      <dsp:spPr>
        <a:xfrm>
          <a:off x="7047741" y="3412863"/>
          <a:ext cx="1483271" cy="96412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fr-FR" sz="1200" kern="1200">
              <a:solidFill>
                <a:srgbClr val="D1D5DB"/>
              </a:solidFill>
              <a:latin typeface="Century Gothic"/>
            </a:rPr>
            <a:t>Performances du nouveau SI</a:t>
          </a:r>
          <a:endParaRPr lang="fr-FR" sz="1200" kern="1200">
            <a:solidFill>
              <a:srgbClr val="D1D5DB"/>
            </a:solidFill>
          </a:endParaRPr>
        </a:p>
        <a:p>
          <a:pPr marL="57150" lvl="1" indent="-57150" algn="l" defTabSz="400050">
            <a:lnSpc>
              <a:spcPct val="90000"/>
            </a:lnSpc>
            <a:spcBef>
              <a:spcPct val="0"/>
            </a:spcBef>
            <a:spcAft>
              <a:spcPct val="15000"/>
            </a:spcAft>
            <a:buChar char="•"/>
          </a:pPr>
          <a:r>
            <a:rPr lang="fr-FR" sz="900" kern="1200">
              <a:latin typeface="Century Gothic"/>
            </a:rPr>
            <a:t>0%</a:t>
          </a:r>
        </a:p>
      </dsp:txBody>
      <dsp:txXfrm>
        <a:off x="7094806" y="3459928"/>
        <a:ext cx="1389141" cy="869996"/>
      </dsp:txXfrm>
    </dsp:sp>
    <dsp:sp modelId="{47058D93-B914-4C63-BEEE-C03ED9D732D2}">
      <dsp:nvSpPr>
        <dsp:cNvPr id="0" name=""/>
        <dsp:cNvSpPr/>
      </dsp:nvSpPr>
      <dsp:spPr>
        <a:xfrm>
          <a:off x="3544724" y="482872"/>
          <a:ext cx="4549405" cy="4549405"/>
        </a:xfrm>
        <a:custGeom>
          <a:avLst/>
          <a:gdLst/>
          <a:ahLst/>
          <a:cxnLst/>
          <a:rect l="0" t="0" r="0" b="0"/>
          <a:pathLst>
            <a:path>
              <a:moveTo>
                <a:pt x="3864943" y="3901174"/>
              </a:moveTo>
              <a:arcTo wR="2274702" hR="2274702" stAng="2738720" swAng="1504357"/>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FE83C3C-9F5E-45EE-901B-5DB2B6E75E53}">
      <dsp:nvSpPr>
        <dsp:cNvPr id="0" name=""/>
        <dsp:cNvSpPr/>
      </dsp:nvSpPr>
      <dsp:spPr>
        <a:xfrm>
          <a:off x="5077791" y="4550214"/>
          <a:ext cx="1483271" cy="96412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fr-FR" sz="1200" kern="1200">
              <a:solidFill>
                <a:srgbClr val="D1D5DB"/>
              </a:solidFill>
            </a:rPr>
            <a:t>Retours utilisateur</a:t>
          </a:r>
          <a:endParaRPr lang="fr-FR" sz="1200" kern="1200">
            <a:latin typeface="Century Gothic"/>
          </a:endParaRPr>
        </a:p>
        <a:p>
          <a:pPr marL="57150" lvl="1" indent="-57150" algn="l" defTabSz="400050" rtl="0">
            <a:lnSpc>
              <a:spcPct val="90000"/>
            </a:lnSpc>
            <a:spcBef>
              <a:spcPct val="0"/>
            </a:spcBef>
            <a:spcAft>
              <a:spcPct val="15000"/>
            </a:spcAft>
            <a:buChar char="•"/>
          </a:pPr>
          <a:r>
            <a:rPr lang="fr-FR" sz="900" kern="1200">
              <a:latin typeface="Century Gothic"/>
            </a:rPr>
            <a:t>Positif : 0%</a:t>
          </a:r>
        </a:p>
        <a:p>
          <a:pPr marL="57150" lvl="1" indent="-57150" algn="l" defTabSz="400050" rtl="0">
            <a:lnSpc>
              <a:spcPct val="90000"/>
            </a:lnSpc>
            <a:spcBef>
              <a:spcPct val="0"/>
            </a:spcBef>
            <a:spcAft>
              <a:spcPct val="15000"/>
            </a:spcAft>
            <a:buChar char="•"/>
          </a:pPr>
          <a:r>
            <a:rPr lang="fr-FR" sz="900" kern="1200">
              <a:latin typeface="Century Gothic"/>
            </a:rPr>
            <a:t>Négatif : 0%</a:t>
          </a:r>
        </a:p>
      </dsp:txBody>
      <dsp:txXfrm>
        <a:off x="5124856" y="4597279"/>
        <a:ext cx="1389141" cy="869996"/>
      </dsp:txXfrm>
    </dsp:sp>
    <dsp:sp modelId="{B7916A3E-84A2-4975-90AF-6FE03217811D}">
      <dsp:nvSpPr>
        <dsp:cNvPr id="0" name=""/>
        <dsp:cNvSpPr/>
      </dsp:nvSpPr>
      <dsp:spPr>
        <a:xfrm>
          <a:off x="3544724" y="482872"/>
          <a:ext cx="4549405" cy="4549405"/>
        </a:xfrm>
        <a:custGeom>
          <a:avLst/>
          <a:gdLst/>
          <a:ahLst/>
          <a:cxnLst/>
          <a:rect l="0" t="0" r="0" b="0"/>
          <a:pathLst>
            <a:path>
              <a:moveTo>
                <a:pt x="1523553" y="4421805"/>
              </a:moveTo>
              <a:arcTo wR="2274702" hR="2274702" stAng="6556923" swAng="1504357"/>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04D181F-65EC-4F58-A245-EF37CC1B45E2}">
      <dsp:nvSpPr>
        <dsp:cNvPr id="0" name=""/>
        <dsp:cNvSpPr/>
      </dsp:nvSpPr>
      <dsp:spPr>
        <a:xfrm>
          <a:off x="3107840" y="3412863"/>
          <a:ext cx="1483271" cy="96412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fr-FR" sz="1200" kern="1200">
              <a:solidFill>
                <a:srgbClr val="D1D5DB"/>
              </a:solidFill>
            </a:rPr>
            <a:t>Respect du budget et des délais</a:t>
          </a:r>
          <a:endParaRPr lang="fr-FR" sz="1200" kern="1200">
            <a:latin typeface="Century Gothic"/>
          </a:endParaRPr>
        </a:p>
        <a:p>
          <a:pPr marL="57150" lvl="1" indent="-57150" algn="l" defTabSz="400050">
            <a:lnSpc>
              <a:spcPct val="90000"/>
            </a:lnSpc>
            <a:spcBef>
              <a:spcPct val="0"/>
            </a:spcBef>
            <a:spcAft>
              <a:spcPct val="15000"/>
            </a:spcAft>
            <a:buChar char="•"/>
          </a:pPr>
          <a:r>
            <a:rPr lang="fr-FR" sz="900" kern="1200">
              <a:latin typeface="Century Gothic"/>
            </a:rPr>
            <a:t>100%</a:t>
          </a:r>
        </a:p>
      </dsp:txBody>
      <dsp:txXfrm>
        <a:off x="3154905" y="3459928"/>
        <a:ext cx="1389141" cy="869996"/>
      </dsp:txXfrm>
    </dsp:sp>
    <dsp:sp modelId="{D46C3979-B9C7-4F2B-A8FF-F98697B8E95F}">
      <dsp:nvSpPr>
        <dsp:cNvPr id="0" name=""/>
        <dsp:cNvSpPr/>
      </dsp:nvSpPr>
      <dsp:spPr>
        <a:xfrm>
          <a:off x="3544724" y="482872"/>
          <a:ext cx="4549405" cy="4549405"/>
        </a:xfrm>
        <a:custGeom>
          <a:avLst/>
          <a:gdLst/>
          <a:ahLst/>
          <a:cxnLst/>
          <a:rect l="0" t="0" r="0" b="0"/>
          <a:pathLst>
            <a:path>
              <a:moveTo>
                <a:pt x="92691" y="2917430"/>
              </a:moveTo>
              <a:arcTo wR="2274702" hR="2274702" stAng="9815237" swAng="1969526"/>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AC26FED-5FE5-4966-9B7E-973267357B26}">
      <dsp:nvSpPr>
        <dsp:cNvPr id="0" name=""/>
        <dsp:cNvSpPr/>
      </dsp:nvSpPr>
      <dsp:spPr>
        <a:xfrm>
          <a:off x="3107840" y="1138160"/>
          <a:ext cx="1483271" cy="96412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rtl="0">
            <a:lnSpc>
              <a:spcPct val="90000"/>
            </a:lnSpc>
            <a:spcBef>
              <a:spcPct val="0"/>
            </a:spcBef>
            <a:spcAft>
              <a:spcPct val="35000"/>
            </a:spcAft>
            <a:buNone/>
          </a:pPr>
          <a:r>
            <a:rPr lang="fr-FR" sz="1200" kern="1200">
              <a:latin typeface="Century Gothic"/>
            </a:rPr>
            <a:t>Pourcentage d'erreur</a:t>
          </a:r>
        </a:p>
        <a:p>
          <a:pPr marL="57150" lvl="1" indent="-57150" algn="l" defTabSz="400050">
            <a:lnSpc>
              <a:spcPct val="90000"/>
            </a:lnSpc>
            <a:spcBef>
              <a:spcPct val="0"/>
            </a:spcBef>
            <a:spcAft>
              <a:spcPct val="15000"/>
            </a:spcAft>
            <a:buChar char="•"/>
          </a:pPr>
          <a:r>
            <a:rPr lang="fr-FR" sz="900" kern="1200">
              <a:latin typeface="Century Gothic"/>
            </a:rPr>
            <a:t>0%</a:t>
          </a:r>
        </a:p>
      </dsp:txBody>
      <dsp:txXfrm>
        <a:off x="3154905" y="1185225"/>
        <a:ext cx="1389141" cy="869996"/>
      </dsp:txXfrm>
    </dsp:sp>
    <dsp:sp modelId="{CEEE6714-B24B-40B0-BEE7-90575AF93196}">
      <dsp:nvSpPr>
        <dsp:cNvPr id="0" name=""/>
        <dsp:cNvSpPr/>
      </dsp:nvSpPr>
      <dsp:spPr>
        <a:xfrm>
          <a:off x="3544724" y="482872"/>
          <a:ext cx="4549405" cy="4549405"/>
        </a:xfrm>
        <a:custGeom>
          <a:avLst/>
          <a:gdLst/>
          <a:ahLst/>
          <a:cxnLst/>
          <a:rect l="0" t="0" r="0" b="0"/>
          <a:pathLst>
            <a:path>
              <a:moveTo>
                <a:pt x="684462" y="648231"/>
              </a:moveTo>
              <a:arcTo wR="2274702" hR="2274702" stAng="13538720" swAng="1504357"/>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355C2-98B4-48BF-A279-78EA57336672}">
      <dsp:nvSpPr>
        <dsp:cNvPr id="0" name=""/>
        <dsp:cNvSpPr/>
      </dsp:nvSpPr>
      <dsp:spPr>
        <a:xfrm>
          <a:off x="1502092" y="0"/>
          <a:ext cx="7152640" cy="4470400"/>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CCDBBD-CD53-4759-A524-FBC0151BFA2E}">
      <dsp:nvSpPr>
        <dsp:cNvPr id="0" name=""/>
        <dsp:cNvSpPr/>
      </dsp:nvSpPr>
      <dsp:spPr>
        <a:xfrm>
          <a:off x="2206627" y="3324189"/>
          <a:ext cx="164510" cy="16451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DF24BA-E3D1-47E3-ADF6-DC39D7F52A67}">
      <dsp:nvSpPr>
        <dsp:cNvPr id="0" name=""/>
        <dsp:cNvSpPr/>
      </dsp:nvSpPr>
      <dsp:spPr>
        <a:xfrm>
          <a:off x="2288882" y="3406444"/>
          <a:ext cx="1223101" cy="1063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171" tIns="0" rIns="0" bIns="0" numCol="1" spcCol="1270" anchor="t" anchorCtr="0">
          <a:noAutofit/>
        </a:bodyPr>
        <a:lstStyle/>
        <a:p>
          <a:pPr marL="0" lvl="0" indent="0" algn="l" defTabSz="444500" rtl="0">
            <a:lnSpc>
              <a:spcPct val="90000"/>
            </a:lnSpc>
            <a:spcBef>
              <a:spcPct val="0"/>
            </a:spcBef>
            <a:spcAft>
              <a:spcPct val="35000"/>
            </a:spcAft>
            <a:buNone/>
          </a:pPr>
          <a:r>
            <a:rPr lang="fr-FR" sz="1000" kern="1200">
              <a:latin typeface="Century Gothic"/>
            </a:rPr>
            <a:t>  Vidéo en ligne (Formation) + documentation en ligne</a:t>
          </a:r>
        </a:p>
      </dsp:txBody>
      <dsp:txXfrm>
        <a:off x="2288882" y="3406444"/>
        <a:ext cx="1223101" cy="1063955"/>
      </dsp:txXfrm>
    </dsp:sp>
    <dsp:sp modelId="{38B7C0BF-197F-45A3-B946-138E148F4EB5}">
      <dsp:nvSpPr>
        <dsp:cNvPr id="0" name=""/>
        <dsp:cNvSpPr/>
      </dsp:nvSpPr>
      <dsp:spPr>
        <a:xfrm>
          <a:off x="3368931" y="2284374"/>
          <a:ext cx="286105" cy="286105"/>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ED84EC-3310-4E60-8E26-6D1C2B5DAC0A}">
      <dsp:nvSpPr>
        <dsp:cNvPr id="0" name=""/>
        <dsp:cNvSpPr/>
      </dsp:nvSpPr>
      <dsp:spPr>
        <a:xfrm>
          <a:off x="3511984" y="2427427"/>
          <a:ext cx="1502054" cy="2042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601" tIns="0" rIns="0" bIns="0" numCol="1" spcCol="1270" anchor="t" anchorCtr="0">
          <a:noAutofit/>
        </a:bodyPr>
        <a:lstStyle/>
        <a:p>
          <a:pPr marL="0" lvl="0" indent="0" algn="l" defTabSz="444500" rtl="0">
            <a:lnSpc>
              <a:spcPct val="90000"/>
            </a:lnSpc>
            <a:spcBef>
              <a:spcPct val="0"/>
            </a:spcBef>
            <a:spcAft>
              <a:spcPct val="35000"/>
            </a:spcAft>
            <a:buNone/>
          </a:pPr>
          <a:r>
            <a:rPr lang="fr-FR" sz="1000" kern="1200">
              <a:latin typeface="Century Gothic"/>
            </a:rPr>
            <a:t>  Validation des compétences (Test)</a:t>
          </a:r>
          <a:endParaRPr lang="fr-FR" sz="1000" kern="1200"/>
        </a:p>
      </dsp:txBody>
      <dsp:txXfrm>
        <a:off x="3511984" y="2427427"/>
        <a:ext cx="1502054" cy="2042972"/>
      </dsp:txXfrm>
    </dsp:sp>
    <dsp:sp modelId="{243B1928-F953-44AF-92D1-C4C4E745DB36}">
      <dsp:nvSpPr>
        <dsp:cNvPr id="0" name=""/>
        <dsp:cNvSpPr/>
      </dsp:nvSpPr>
      <dsp:spPr>
        <a:xfrm>
          <a:off x="4853104" y="1518147"/>
          <a:ext cx="379089" cy="37908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3CBB4E-0A40-4FE9-BD2A-4B94C62C5FA4}">
      <dsp:nvSpPr>
        <dsp:cNvPr id="0" name=""/>
        <dsp:cNvSpPr/>
      </dsp:nvSpPr>
      <dsp:spPr>
        <a:xfrm>
          <a:off x="5042649" y="1707692"/>
          <a:ext cx="1502054" cy="2762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872" tIns="0" rIns="0" bIns="0" numCol="1" spcCol="1270" anchor="t" anchorCtr="0">
          <a:noAutofit/>
        </a:bodyPr>
        <a:lstStyle/>
        <a:p>
          <a:pPr marL="0" lvl="0" indent="0" algn="l" defTabSz="444500" rtl="0">
            <a:lnSpc>
              <a:spcPct val="90000"/>
            </a:lnSpc>
            <a:spcBef>
              <a:spcPct val="0"/>
            </a:spcBef>
            <a:spcAft>
              <a:spcPct val="35000"/>
            </a:spcAft>
            <a:buNone/>
          </a:pPr>
          <a:r>
            <a:rPr lang="fr-FR" sz="1000" kern="1200">
              <a:latin typeface="Century Gothic"/>
            </a:rPr>
            <a:t> Mise en application</a:t>
          </a:r>
          <a:endParaRPr lang="fr-FR" sz="1000" kern="1200"/>
        </a:p>
      </dsp:txBody>
      <dsp:txXfrm>
        <a:off x="5042649" y="1707692"/>
        <a:ext cx="1502054" cy="2762707"/>
      </dsp:txXfrm>
    </dsp:sp>
    <dsp:sp modelId="{0E5D1743-1823-4946-B695-D5E00F83A107}">
      <dsp:nvSpPr>
        <dsp:cNvPr id="0" name=""/>
        <dsp:cNvSpPr/>
      </dsp:nvSpPr>
      <dsp:spPr>
        <a:xfrm>
          <a:off x="6469600" y="1011204"/>
          <a:ext cx="507837" cy="50783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73C559-47DE-4AA0-8FF9-5F6EBA9B906F}">
      <dsp:nvSpPr>
        <dsp:cNvPr id="0" name=""/>
        <dsp:cNvSpPr/>
      </dsp:nvSpPr>
      <dsp:spPr>
        <a:xfrm>
          <a:off x="6723519" y="1265123"/>
          <a:ext cx="1502054" cy="3205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093" tIns="0" rIns="0" bIns="0" numCol="1" spcCol="1270" anchor="t" anchorCtr="0">
          <a:noAutofit/>
        </a:bodyPr>
        <a:lstStyle/>
        <a:p>
          <a:pPr marL="0" lvl="0" indent="0" algn="l" defTabSz="444500" rtl="0">
            <a:lnSpc>
              <a:spcPct val="90000"/>
            </a:lnSpc>
            <a:spcBef>
              <a:spcPct val="0"/>
            </a:spcBef>
            <a:spcAft>
              <a:spcPct val="35000"/>
            </a:spcAft>
            <a:buNone/>
          </a:pPr>
          <a:r>
            <a:rPr lang="fr-FR" sz="1000" kern="1200">
              <a:latin typeface="Century Gothic"/>
            </a:rPr>
            <a:t> Début du projet</a:t>
          </a:r>
        </a:p>
      </dsp:txBody>
      <dsp:txXfrm>
        <a:off x="6723519" y="1265123"/>
        <a:ext cx="1502054" cy="32052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A516A-731A-4BFD-A307-454BEF77F955}">
      <dsp:nvSpPr>
        <dsp:cNvPr id="0" name=""/>
        <dsp:cNvSpPr/>
      </dsp:nvSpPr>
      <dsp:spPr>
        <a:xfrm>
          <a:off x="0" y="2226082"/>
          <a:ext cx="8225518" cy="14605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rtl="0">
            <a:lnSpc>
              <a:spcPct val="90000"/>
            </a:lnSpc>
            <a:spcBef>
              <a:spcPct val="0"/>
            </a:spcBef>
            <a:spcAft>
              <a:spcPct val="35000"/>
            </a:spcAft>
            <a:buNone/>
          </a:pPr>
          <a:r>
            <a:rPr lang="fr-FR" sz="2800" kern="1200">
              <a:latin typeface="Century Gothic"/>
            </a:rPr>
            <a:t> Dev</a:t>
          </a:r>
          <a:endParaRPr lang="fr-FR" sz="2800" kern="1200"/>
        </a:p>
      </dsp:txBody>
      <dsp:txXfrm>
        <a:off x="0" y="2226082"/>
        <a:ext cx="8225518" cy="788697"/>
      </dsp:txXfrm>
    </dsp:sp>
    <dsp:sp modelId="{104B0C41-F739-48C4-8C54-C85A59C63D0E}">
      <dsp:nvSpPr>
        <dsp:cNvPr id="0" name=""/>
        <dsp:cNvSpPr/>
      </dsp:nvSpPr>
      <dsp:spPr>
        <a:xfrm>
          <a:off x="4016" y="2985569"/>
          <a:ext cx="2739161" cy="67185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rtl="0">
            <a:lnSpc>
              <a:spcPct val="90000"/>
            </a:lnSpc>
            <a:spcBef>
              <a:spcPct val="0"/>
            </a:spcBef>
            <a:spcAft>
              <a:spcPct val="35000"/>
            </a:spcAft>
            <a:buNone/>
          </a:pPr>
          <a:r>
            <a:rPr lang="fr-FR" sz="1700" kern="1200">
              <a:latin typeface="Century Gothic"/>
            </a:rPr>
            <a:t>Suivi de la formation</a:t>
          </a:r>
        </a:p>
      </dsp:txBody>
      <dsp:txXfrm>
        <a:off x="4016" y="2985569"/>
        <a:ext cx="2739161" cy="671853"/>
      </dsp:txXfrm>
    </dsp:sp>
    <dsp:sp modelId="{6322EBA8-D4D6-49D3-95B1-573A9B897292}">
      <dsp:nvSpPr>
        <dsp:cNvPr id="0" name=""/>
        <dsp:cNvSpPr/>
      </dsp:nvSpPr>
      <dsp:spPr>
        <a:xfrm>
          <a:off x="2743178" y="2985569"/>
          <a:ext cx="2739161" cy="67185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rtl="0">
            <a:lnSpc>
              <a:spcPct val="90000"/>
            </a:lnSpc>
            <a:spcBef>
              <a:spcPct val="0"/>
            </a:spcBef>
            <a:spcAft>
              <a:spcPct val="35000"/>
            </a:spcAft>
            <a:buNone/>
          </a:pPr>
          <a:r>
            <a:rPr lang="fr-FR" sz="1700" kern="1200">
              <a:latin typeface="Century Gothic"/>
            </a:rPr>
            <a:t>Accompagnement du CP</a:t>
          </a:r>
        </a:p>
      </dsp:txBody>
      <dsp:txXfrm>
        <a:off x="2743178" y="2985569"/>
        <a:ext cx="2739161" cy="671853"/>
      </dsp:txXfrm>
    </dsp:sp>
    <dsp:sp modelId="{FFEC05A4-E600-401A-961C-89C572713F53}">
      <dsp:nvSpPr>
        <dsp:cNvPr id="0" name=""/>
        <dsp:cNvSpPr/>
      </dsp:nvSpPr>
      <dsp:spPr>
        <a:xfrm>
          <a:off x="5482339" y="2985569"/>
          <a:ext cx="2739161" cy="67185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rtl="0">
            <a:lnSpc>
              <a:spcPct val="90000"/>
            </a:lnSpc>
            <a:spcBef>
              <a:spcPct val="0"/>
            </a:spcBef>
            <a:spcAft>
              <a:spcPct val="35000"/>
            </a:spcAft>
            <a:buNone/>
          </a:pPr>
          <a:r>
            <a:rPr lang="fr-FR" sz="1700" kern="1200">
              <a:latin typeface="Century Gothic"/>
            </a:rPr>
            <a:t>Développement de l'app</a:t>
          </a:r>
        </a:p>
      </dsp:txBody>
      <dsp:txXfrm>
        <a:off x="5482339" y="2985569"/>
        <a:ext cx="2739161" cy="671853"/>
      </dsp:txXfrm>
    </dsp:sp>
    <dsp:sp modelId="{68FB5406-B871-4AA9-97C7-EF60AA5F6FD1}">
      <dsp:nvSpPr>
        <dsp:cNvPr id="0" name=""/>
        <dsp:cNvSpPr/>
      </dsp:nvSpPr>
      <dsp:spPr>
        <a:xfrm rot="10800000">
          <a:off x="0" y="1663"/>
          <a:ext cx="8225518" cy="2246327"/>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rtl="0">
            <a:lnSpc>
              <a:spcPct val="90000"/>
            </a:lnSpc>
            <a:spcBef>
              <a:spcPct val="0"/>
            </a:spcBef>
            <a:spcAft>
              <a:spcPct val="35000"/>
            </a:spcAft>
            <a:buNone/>
          </a:pPr>
          <a:r>
            <a:rPr lang="fr-FR" sz="2800" kern="1200">
              <a:latin typeface="Century Gothic"/>
            </a:rPr>
            <a:t> CP</a:t>
          </a:r>
          <a:endParaRPr lang="fr-FR" sz="2800" kern="1200"/>
        </a:p>
      </dsp:txBody>
      <dsp:txXfrm rot="-10800000">
        <a:off x="0" y="1663"/>
        <a:ext cx="8225518" cy="788461"/>
      </dsp:txXfrm>
    </dsp:sp>
    <dsp:sp modelId="{C15B4750-A7C6-4031-B751-C3628AE9DF8E}">
      <dsp:nvSpPr>
        <dsp:cNvPr id="0" name=""/>
        <dsp:cNvSpPr/>
      </dsp:nvSpPr>
      <dsp:spPr>
        <a:xfrm>
          <a:off x="0" y="790124"/>
          <a:ext cx="4112759" cy="67165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rtl="0">
            <a:lnSpc>
              <a:spcPct val="90000"/>
            </a:lnSpc>
            <a:spcBef>
              <a:spcPct val="0"/>
            </a:spcBef>
            <a:spcAft>
              <a:spcPct val="35000"/>
            </a:spcAft>
            <a:buNone/>
          </a:pPr>
          <a:r>
            <a:rPr lang="fr-FR" sz="1700" kern="1200">
              <a:latin typeface="Century Gothic"/>
            </a:rPr>
            <a:t>Accompagnement des devs dans la gestion de projet et dans l'agilité</a:t>
          </a:r>
        </a:p>
      </dsp:txBody>
      <dsp:txXfrm>
        <a:off x="0" y="790124"/>
        <a:ext cx="4112759" cy="671651"/>
      </dsp:txXfrm>
    </dsp:sp>
    <dsp:sp modelId="{957D9B2F-36A5-4D65-AEFE-E873EF241457}">
      <dsp:nvSpPr>
        <dsp:cNvPr id="0" name=""/>
        <dsp:cNvSpPr/>
      </dsp:nvSpPr>
      <dsp:spPr>
        <a:xfrm>
          <a:off x="4112759" y="790124"/>
          <a:ext cx="4112759" cy="67165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marL="0" lvl="0" indent="0" algn="ctr" defTabSz="755650" rtl="0">
            <a:lnSpc>
              <a:spcPct val="90000"/>
            </a:lnSpc>
            <a:spcBef>
              <a:spcPct val="0"/>
            </a:spcBef>
            <a:spcAft>
              <a:spcPct val="35000"/>
            </a:spcAft>
            <a:buNone/>
          </a:pPr>
          <a:r>
            <a:rPr lang="fr-FR" sz="1700" kern="1200">
              <a:latin typeface="Century Gothic"/>
            </a:rPr>
            <a:t>  Support technique en cas de problèmes majeurs</a:t>
          </a:r>
          <a:endParaRPr lang="fr-FR" sz="1700" kern="1200"/>
        </a:p>
      </dsp:txBody>
      <dsp:txXfrm>
        <a:off x="4112759" y="790124"/>
        <a:ext cx="4112759" cy="67165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fr-FR">
              <a:solidFill>
                <a:schemeClr val="tx2"/>
              </a:solidFill>
            </a:endParaRP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64BB9B18-E40F-414E-AD6B-3D8136FD4A1D}" type="datetime1">
              <a:rPr lang="fr-FR" smtClean="0">
                <a:solidFill>
                  <a:schemeClr val="tx2"/>
                </a:solidFill>
              </a:rPr>
              <a:t>30/06/2023</a:t>
            </a:fld>
            <a:endParaRPr lang="fr-FR">
              <a:solidFill>
                <a:schemeClr val="tx2"/>
              </a:solidFill>
            </a:endParaRP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fr-FR">
              <a:solidFill>
                <a:schemeClr val="tx2"/>
              </a:solidFill>
            </a:endParaRP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CFD77566-CD65-4859-9FA1-43956DC85B8C}" type="slidenum">
              <a:rPr lang="fr-FR" smtClean="0">
                <a:solidFill>
                  <a:schemeClr val="tx2"/>
                </a:solidFill>
              </a:rPr>
              <a:t>‹N°›</a:t>
            </a:fld>
            <a:endParaRPr lang="fr-F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pPr rtl="0"/>
            <a:endParaRPr lang="fr-FR" noProof="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pPr rtl="0"/>
            <a:fld id="{C5DC18A0-A2F2-43C2-BBAC-CE34037E9358}" type="datetime1">
              <a:rPr lang="fr-FR" noProof="0" smtClean="0"/>
              <a:t>30/06/2023</a:t>
            </a:fld>
            <a:endParaRPr lang="fr-FR" noProof="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pPr rtl="0"/>
            <a:fld id="{B8796F01-7154-41E0-B48B-A6921757531A}" type="slidenum">
              <a:rPr lang="fr-FR" noProof="0" smtClean="0"/>
              <a:pPr rtl="0"/>
              <a:t>‹N°›</a:t>
            </a:fld>
            <a:endParaRPr lang="fr-FR" noProof="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hf hdr="0" ftr="0" dt="0"/>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B8796F01-7154-41E0-B48B-A6921757531A}" type="slidenum">
              <a:rPr lang="fr-FR" smtClean="0"/>
              <a:pPr rtl="0"/>
              <a:t>1</a:t>
            </a:fld>
            <a:endParaRPr lang="fr-FR"/>
          </a:p>
        </p:txBody>
      </p:sp>
    </p:spTree>
    <p:extLst>
      <p:ext uri="{BB962C8B-B14F-4D97-AF65-F5344CB8AC3E}">
        <p14:creationId xmlns:p14="http://schemas.microsoft.com/office/powerpoint/2010/main" val="1656269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4672383" y="1498601"/>
            <a:ext cx="7008574" cy="3298825"/>
          </a:xfrm>
        </p:spPr>
        <p:txBody>
          <a:bodyPr rtlCol="0">
            <a:normAutofit/>
          </a:bodyPr>
          <a:lstStyle>
            <a:lvl1pPr>
              <a:lnSpc>
                <a:spcPct val="90000"/>
              </a:lnSpc>
              <a:defRPr sz="5400" cap="none" baseline="0"/>
            </a:lvl1pPr>
          </a:lstStyle>
          <a:p>
            <a:pPr rtl="0"/>
            <a:r>
              <a:rPr lang="fr-FR" noProof="0"/>
              <a:t>Modifiez le style du titre</a:t>
            </a:r>
          </a:p>
        </p:txBody>
      </p:sp>
      <p:sp>
        <p:nvSpPr>
          <p:cNvPr id="3" name="Sous-titre 2"/>
          <p:cNvSpPr>
            <a:spLocks noGrp="1"/>
          </p:cNvSpPr>
          <p:nvPr>
            <p:ph type="subTitle" idx="1"/>
          </p:nvPr>
        </p:nvSpPr>
        <p:spPr>
          <a:xfrm>
            <a:off x="4672383" y="4927600"/>
            <a:ext cx="7008574" cy="1244600"/>
          </a:xfrm>
        </p:spPr>
        <p:txBody>
          <a:bodyPr rtlCol="0">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rtl="0"/>
            <a:r>
              <a:rPr lang="fr-FR" noProof="0"/>
              <a:t>Modifiez le style des sous-titres du masque</a:t>
            </a: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F896CA50-66BA-4FCE-971F-F322202FC3FB}" type="datetime1">
              <a:rPr lang="fr-FR" noProof="0" smtClean="0"/>
              <a:t>30/06/2023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591C5AD9-787D-40FA-8A4D-16A055B9AF81}" type="slidenum">
              <a:rPr lang="fr-FR" noProof="0" smtClean="0"/>
              <a:t>‹N°›</a:t>
            </a:fld>
            <a:endParaRPr lang="fr-FR" noProof="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852633" y="274638"/>
            <a:ext cx="1422030" cy="5897561"/>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1117309" y="274638"/>
            <a:ext cx="8532178" cy="5897561"/>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D2BD68DE-42FC-4466-8145-16785F87B6AE}" type="datetime1">
              <a:rPr lang="fr-FR" noProof="0" smtClean="0"/>
              <a:t>30/06/2023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591C5AD9-787D-40FA-8A4D-16A055B9AF81}" type="slidenum">
              <a:rPr lang="fr-FR" noProof="0" smtClean="0"/>
              <a:t>‹N°›</a:t>
            </a:fld>
            <a:endParaRPr lang="fr-FR" noProof="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lvl5pPr>
              <a:defRPr/>
            </a:lvl5pPr>
            <a:lvl6pPr>
              <a:defRPr/>
            </a:lvl6pPr>
            <a:lvl7pPr>
              <a:defRPr baseline="0"/>
            </a:lvl7pPr>
            <a:lvl8pPr>
              <a:defRPr baseline="0"/>
            </a:lvl8pPr>
            <a:lvl9pPr>
              <a:defRPr baseline="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DCE9C883-77D3-44C9-B7A5-505BC127CE12}" type="datetime1">
              <a:rPr lang="fr-FR" noProof="0" smtClean="0"/>
              <a:t>30/06/2023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A60BA0E-20D0-4E7C-B286-26C960A6788F}" type="slidenum">
              <a:rPr lang="fr-FR" noProof="0" smtClean="0"/>
              <a:t>‹N°›</a:t>
            </a:fld>
            <a:endParaRPr lang="fr-FR" noProof="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12589" y="4445000"/>
            <a:ext cx="7008574" cy="1930400"/>
          </a:xfrm>
        </p:spPr>
        <p:txBody>
          <a:bodyPr rtlCol="0" anchor="t">
            <a:normAutofit/>
          </a:bodyPr>
          <a:lstStyle>
            <a:lvl1pPr algn="l">
              <a:defRPr sz="5400" b="0" cap="none" baseline="0"/>
            </a:lvl1pPr>
          </a:lstStyle>
          <a:p>
            <a:pPr rtl="0"/>
            <a:r>
              <a:rPr lang="fr-FR" noProof="0"/>
              <a:t>Modifiez le style du titre</a:t>
            </a:r>
          </a:p>
        </p:txBody>
      </p:sp>
      <p:sp>
        <p:nvSpPr>
          <p:cNvPr id="3" name="Espace réservé du texte 2"/>
          <p:cNvSpPr>
            <a:spLocks noGrp="1"/>
          </p:cNvSpPr>
          <p:nvPr>
            <p:ph type="body" idx="1" hasCustomPrompt="1"/>
          </p:nvPr>
        </p:nvSpPr>
        <p:spPr>
          <a:xfrm>
            <a:off x="812589" y="3124200"/>
            <a:ext cx="7008574" cy="1296987"/>
          </a:xfrm>
        </p:spPr>
        <p:txBody>
          <a:bodyPr rtlCol="0"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rtl="0"/>
            <a:r>
              <a:rPr lang="fr-FR" noProof="0"/>
              <a:t>Modifiez les styles du texte du masque</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117309" y="1701800"/>
            <a:ext cx="4977104" cy="4470400"/>
          </a:xfrm>
        </p:spPr>
        <p:txBody>
          <a:bodyPr rtlCol="0">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297559" y="1701800"/>
            <a:ext cx="4977104" cy="4470400"/>
          </a:xfrm>
        </p:spPr>
        <p:txBody>
          <a:bodyPr rtlCol="0">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D001AE3B-051A-4ACB-BEF5-47E2A4F5217D}" type="datetime1">
              <a:rPr lang="fr-FR" noProof="0" smtClean="0"/>
              <a:t>30/06/2023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EB37DED6-D4C7-42EE-AB49-D2E39E64FDE4}" type="slidenum">
              <a:rPr lang="fr-FR" noProof="0" smtClean="0"/>
              <a:t>‹N°›</a:t>
            </a:fld>
            <a:endParaRPr lang="fr-FR" noProof="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1121372" y="1608836"/>
            <a:ext cx="4973041" cy="512064"/>
          </a:xfrm>
        </p:spPr>
        <p:txBody>
          <a:bodyPr rtlCol="0"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117309" y="2209800"/>
            <a:ext cx="4977104" cy="3962400"/>
          </a:xfrm>
        </p:spPr>
        <p:txBody>
          <a:bodyPr rtlCol="0">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301622" y="1608836"/>
            <a:ext cx="4973041" cy="512064"/>
          </a:xfrm>
        </p:spPr>
        <p:txBody>
          <a:bodyPr rtlCol="0"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97559" y="2209800"/>
            <a:ext cx="4977104" cy="3962400"/>
          </a:xfrm>
        </p:spPr>
        <p:txBody>
          <a:bodyPr rtlCol="0">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8D253784-4276-4900-ACBD-11D6F3DDAAA6}" type="datetime1">
              <a:rPr lang="fr-FR" noProof="0" smtClean="0"/>
              <a:t>30/06/2023</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EB37DED6-D4C7-42EE-AB49-D2E39E64FDE4}" type="slidenum">
              <a:rPr lang="fr-FR" noProof="0" smtClean="0"/>
              <a:t>‹N°›</a:t>
            </a:fld>
            <a:endParaRPr lang="fr-FR" noProof="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04DA94ED-B03F-44DB-8A20-ACC85F4A53A4}" type="datetime1">
              <a:rPr lang="fr-FR" noProof="0" smtClean="0"/>
              <a:t>30/06/2023</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EB37DED6-D4C7-42EE-AB49-D2E39E64FDE4}" type="slidenum">
              <a:rPr lang="fr-FR" noProof="0" smtClean="0"/>
              <a:t>‹N°›</a:t>
            </a:fld>
            <a:endParaRPr lang="fr-FR" noProof="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84823B40-434E-4C54-8022-DF78A79DC46F}" type="datetime1">
              <a:rPr lang="fr-FR" noProof="0" smtClean="0"/>
              <a:t>30/06/2023</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EB37DED6-D4C7-42EE-AB49-D2E39E64FDE4}" type="slidenum">
              <a:rPr lang="fr-FR" noProof="0" smtClean="0"/>
              <a:t>‹N°›</a:t>
            </a:fld>
            <a:endParaRPr lang="fr-FR" noProof="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fr-FR" noProof="0"/>
          </a:p>
        </p:txBody>
      </p:sp>
      <p:sp>
        <p:nvSpPr>
          <p:cNvPr id="2" name="Titre 1"/>
          <p:cNvSpPr>
            <a:spLocks noGrp="1"/>
          </p:cNvSpPr>
          <p:nvPr>
            <p:ph type="title"/>
          </p:nvPr>
        </p:nvSpPr>
        <p:spPr>
          <a:xfrm>
            <a:off x="304721" y="1701800"/>
            <a:ext cx="3351927" cy="2844800"/>
          </a:xfrm>
        </p:spPr>
        <p:txBody>
          <a:bodyPr rtlCol="0" anchor="b">
            <a:normAutofit/>
          </a:bodyPr>
          <a:lstStyle>
            <a:lvl1pPr algn="l">
              <a:defRPr sz="2000" b="1"/>
            </a:lvl1pPr>
          </a:lstStyle>
          <a:p>
            <a:pPr rtl="0"/>
            <a:r>
              <a:rPr lang="fr-FR" noProof="0"/>
              <a:t>Modifiez le style du titre</a:t>
            </a:r>
          </a:p>
        </p:txBody>
      </p:sp>
      <p:sp>
        <p:nvSpPr>
          <p:cNvPr id="4" name="Espace réservé du texte 3"/>
          <p:cNvSpPr>
            <a:spLocks noGrp="1"/>
          </p:cNvSpPr>
          <p:nvPr>
            <p:ph type="body" sz="half" idx="2" hasCustomPrompt="1"/>
          </p:nvPr>
        </p:nvSpPr>
        <p:spPr>
          <a:xfrm>
            <a:off x="304721" y="4648200"/>
            <a:ext cx="3351927" cy="1727200"/>
          </a:xfrm>
        </p:spPr>
        <p:txBody>
          <a:bodyPr rtlCol="0">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rtl="0"/>
            <a:r>
              <a:rPr lang="fr-FR" noProof="0"/>
              <a:t>Modifiez les styles du texte du masque</a:t>
            </a:r>
          </a:p>
        </p:txBody>
      </p:sp>
      <p:sp>
        <p:nvSpPr>
          <p:cNvPr id="3" name="Espace réservé du contenu 2"/>
          <p:cNvSpPr>
            <a:spLocks noGrp="1"/>
          </p:cNvSpPr>
          <p:nvPr>
            <p:ph idx="1" hasCustomPrompt="1"/>
          </p:nvPr>
        </p:nvSpPr>
        <p:spPr>
          <a:xfrm>
            <a:off x="4469236" y="482600"/>
            <a:ext cx="6805427" cy="5892800"/>
          </a:xfrm>
        </p:spPr>
        <p:txBody>
          <a:bodyPr rtlCol="0">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1060860F-1CC8-40A3-9D11-9411A24395B0}" type="datetime1">
              <a:rPr lang="fr-FR" noProof="0" smtClean="0"/>
              <a:t>30/06/2023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2DFBB78A-01B4-41F2-96B0-677A4A282832}" type="slidenum">
              <a:rPr lang="fr-FR" noProof="0" smtClean="0"/>
              <a:t>‹N°›</a:t>
            </a:fld>
            <a:endParaRPr lang="fr-FR" noProof="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fr-FR" noProof="0"/>
          </a:p>
        </p:txBody>
      </p:sp>
      <p:sp>
        <p:nvSpPr>
          <p:cNvPr id="2" name="Titre 1"/>
          <p:cNvSpPr>
            <a:spLocks noGrp="1"/>
          </p:cNvSpPr>
          <p:nvPr>
            <p:ph type="title"/>
          </p:nvPr>
        </p:nvSpPr>
        <p:spPr>
          <a:xfrm>
            <a:off x="2437765" y="4800600"/>
            <a:ext cx="7313295" cy="762000"/>
          </a:xfrm>
        </p:spPr>
        <p:txBody>
          <a:bodyPr rtlCol="0" anchor="b">
            <a:normAutofit/>
          </a:bodyPr>
          <a:lstStyle>
            <a:lvl1pPr algn="l">
              <a:defRPr sz="2000" b="1"/>
            </a:lvl1pPr>
          </a:lstStyle>
          <a:p>
            <a:pPr rtl="0"/>
            <a:r>
              <a:rPr lang="fr-FR" noProof="0"/>
              <a:t>Modifiez le style du titre</a:t>
            </a:r>
          </a:p>
        </p:txBody>
      </p:sp>
      <p:sp>
        <p:nvSpPr>
          <p:cNvPr id="3" name="Espace réservé d’image 2" descr="Espace réservé vide pour ajouter une image. Cliquez sur l’espace réservé et sélectionnez l’image à ajouter."/>
          <p:cNvSpPr>
            <a:spLocks noGrp="1"/>
          </p:cNvSpPr>
          <p:nvPr>
            <p:ph type="pic" idx="1" hasCustomPrompt="1"/>
          </p:nvPr>
        </p:nvSpPr>
        <p:spPr>
          <a:xfrm>
            <a:off x="2437765" y="279401"/>
            <a:ext cx="7313295" cy="4448175"/>
          </a:xfrm>
        </p:spPr>
        <p:txBody>
          <a:bodyPr rtlCol="0">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2437765" y="5562600"/>
            <a:ext cx="7313295" cy="812800"/>
          </a:xfrm>
        </p:spPr>
        <p:txBody>
          <a:bodyPr rtlCol="0">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EB106B53-F6AC-497B-AAC4-8E5DD32CBEA7}" type="datetime1">
              <a:rPr lang="fr-FR" noProof="0" smtClean="0"/>
              <a:t>30/06/2023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2DFBB78A-01B4-41F2-96B0-677A4A282832}" type="slidenum">
              <a:rPr lang="fr-FR" noProof="0" smtClean="0"/>
              <a:t>‹N°›</a:t>
            </a:fld>
            <a:endParaRPr lang="fr-FR" noProof="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fr-FR" noProof="0"/>
          </a:p>
        </p:txBody>
      </p:sp>
      <p:sp>
        <p:nvSpPr>
          <p:cNvPr id="2" name="Espace réservé du titre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pPr rtl="0"/>
            <a:fld id="{F67976C1-545A-498F-B027-762CED51F0C7}" type="datetime1">
              <a:rPr lang="fr-FR" noProof="0" smtClean="0"/>
              <a:t>30/06/2023</a:t>
            </a:fld>
            <a:endParaRPr lang="fr-FR" noProof="0"/>
          </a:p>
        </p:txBody>
      </p:sp>
      <p:sp>
        <p:nvSpPr>
          <p:cNvPr id="5" name="Espace réservé du pied de page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pPr rtl="0"/>
            <a:fld id="{EB37DED6-D4C7-42EE-AB49-D2E39E64FDE4}" type="slidenum">
              <a:rPr lang="fr-FR" noProof="0" smtClean="0"/>
              <a:pPr rtl="0"/>
              <a:t>‹N°›</a:t>
            </a:fld>
            <a:endParaRPr lang="fr-FR" noProof="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80" r:id="rId8"/>
    <p:sldLayoutId id="2147483681" r:id="rId9"/>
    <p:sldLayoutId id="2147483682" r:id="rId10"/>
    <p:sldLayoutId id="2147483678"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rdksolutions-my.sharepoint.com/:p:/g/personal/abernat_diginamic-formation_fr/EZr4tUhL1hpDilY5Rp7Va_YBL4Dcl0tCks-da5tgL7bhIw?e=YrPwJT&amp;nav=eyJzSWQiOjI4NiwiY0lkIjozNjYwMDU2MTExfQ" TargetMode="External"/><Relationship Id="rId13" Type="http://schemas.openxmlformats.org/officeDocument/2006/relationships/hyperlink" Target="https://rdksolutions-my.sharepoint.com/:p:/g/personal/abernat_diginamic-formation_fr/EZr4tUhL1hpDilY5Rp7Va_YBL4Dcl0tCks-da5tgL7bhIw?e=QCNXpW&amp;nav=eyJzSWQiOjI4NCwiY0lkIjoxOTQxMjA5NDY5fQ" TargetMode="External"/><Relationship Id="rId18" Type="http://schemas.openxmlformats.org/officeDocument/2006/relationships/hyperlink" Target="https://rdksolutions-my.sharepoint.com/:p:/g/personal/abernat_diginamic-formation_fr/EZr4tUhL1hpDilY5Rp7Va_YBL4Dcl0tCks-da5tgL7bhIw?e=33s0Ah&amp;nav=eyJzSWQiOjI3MSwiY0lkIjoxMzg0MDkwNjJ9" TargetMode="External"/><Relationship Id="rId3" Type="http://schemas.openxmlformats.org/officeDocument/2006/relationships/hyperlink" Target="https://rdksolutions-my.sharepoint.com/:p:/g/personal/abernat_diginamic-formation_fr/EZr4tUhL1hpDilY5Rp7Va_YBL4Dcl0tCks-da5tgL7bhIw?e=7CHeSs&amp;nav=eyJzSWQiOjI4MCwiY0lkIjo5NjI2MjcyMzl9" TargetMode="External"/><Relationship Id="rId21" Type="http://schemas.openxmlformats.org/officeDocument/2006/relationships/hyperlink" Target="https://rdksolutions-my.sharepoint.com/:p:/g/personal/abernat_diginamic-formation_fr/EZr4tUhL1hpDilY5Rp7Va_YBL4Dcl0tCks-da5tgL7bhIw?e=LbzKbI&amp;nav=eyJzSWQiOjI3MiwiY0lkIjoxNjQxNDg2NzF9" TargetMode="External"/><Relationship Id="rId7" Type="http://schemas.openxmlformats.org/officeDocument/2006/relationships/hyperlink" Target="https://rdksolutions-my.sharepoint.com/:p:/g/personal/abernat_diginamic-formation_fr/EZr4tUhL1hpDilY5Rp7Va_YBL4Dcl0tCks-da5tgL7bhIw?e=vXYys4&amp;nav=eyJzSWQiOjI5MSwiY0lkIjozMTI0MjU0NTE1fQ" TargetMode="External"/><Relationship Id="rId12" Type="http://schemas.openxmlformats.org/officeDocument/2006/relationships/hyperlink" Target="https://rdksolutions-my.sharepoint.com/:p:/g/personal/abernat_diginamic-formation_fr/EZr4tUhL1hpDilY5Rp7Va_YBL4Dcl0tCks-da5tgL7bhIw?e=IJLDrM&amp;nav=eyJzSWQiOjI5NSwiY0lkIjo1Mzc4NDkyMTV9" TargetMode="External"/><Relationship Id="rId17" Type="http://schemas.openxmlformats.org/officeDocument/2006/relationships/hyperlink" Target="https://rdksolutions-my.sharepoint.com/:p:/g/personal/abernat_diginamic-formation_fr/EZr4tUhL1hpDilY5Rp7Va_YBL4Dcl0tCks-da5tgL7bhIw?e=R2ta5P&amp;nav=eyJzSWQiOjI2OCwiY0lkIjozNTI3OTc4MDZ9" TargetMode="External"/><Relationship Id="rId25" Type="http://schemas.openxmlformats.org/officeDocument/2006/relationships/hyperlink" Target="https://rdksolutions-my.sharepoint.com/:p:/g/personal/abernat_diginamic-formation_fr/EZr4tUhL1hpDilY5Rp7Va_YBL4Dcl0tCks-da5tgL7bhIw?e=02FK8E&amp;nav=eyJzSWQiOjI4OSwiY0lkIjoyMDE5ODMxMjE4fQ" TargetMode="External"/><Relationship Id="rId2" Type="http://schemas.openxmlformats.org/officeDocument/2006/relationships/hyperlink" Target="https://rdksolutions-my.sharepoint.com/:p:/g/personal/abernat_diginamic-formation_fr/EZr4tUhL1hpDilY5Rp7Va_YBL4Dcl0tCks-da5tgL7bhIw?e=VCxFhl&amp;nav=eyJzSWQiOjI2NiwiY0lkIjoxMzc4MTk2MDE0fQ" TargetMode="External"/><Relationship Id="rId16" Type="http://schemas.openxmlformats.org/officeDocument/2006/relationships/hyperlink" Target="https://rdksolutions-my.sharepoint.com/:p:/g/personal/abernat_diginamic-formation_fr/EZr4tUhL1hpDilY5Rp7Va_YBL4Dcl0tCks-da5tgL7bhIw?e=KbG5Eb&amp;nav=eyJzSWQiOjI3NiwiY0lkIjozNTIxOTg4MjgyfQ" TargetMode="External"/><Relationship Id="rId20" Type="http://schemas.openxmlformats.org/officeDocument/2006/relationships/hyperlink" Target="https://rdksolutions-my.sharepoint.com/:p:/g/personal/abernat_diginamic-formation_fr/EZr4tUhL1hpDilY5Rp7Va_YBL4Dcl0tCks-da5tgL7bhIw?e=tViQud&amp;nav=eyJzSWQiOjI3MywiY0lkIjoyNDM3MzQzODEwfQ" TargetMode="External"/><Relationship Id="rId1" Type="http://schemas.openxmlformats.org/officeDocument/2006/relationships/slideLayout" Target="../slideLayouts/slideLayout2.xml"/><Relationship Id="rId6" Type="http://schemas.openxmlformats.org/officeDocument/2006/relationships/hyperlink" Target="https://rdksolutions-my.sharepoint.com/:p:/g/personal/abernat_diginamic-formation_fr/EZr4tUhL1hpDilY5Rp7Va_YBL4Dcl0tCks-da5tgL7bhIw?e=3DqkeS&amp;nav=eyJzSWQiOjI2NywiY0lkIjo0MTY2OTUyMjU3fQ" TargetMode="External"/><Relationship Id="rId11" Type="http://schemas.openxmlformats.org/officeDocument/2006/relationships/hyperlink" Target="https://rdksolutions-my.sharepoint.com/:p:/g/personal/abernat_diginamic-formation_fr/EZr4tUhL1hpDilY5Rp7Va_YBL4Dcl0tCks-da5tgL7bhIw?e=mAfgJQ&amp;nav=eyJzSWQiOjI5MywiY0lkIjo3NzE2NDg1MzV9" TargetMode="External"/><Relationship Id="rId24" Type="http://schemas.openxmlformats.org/officeDocument/2006/relationships/hyperlink" Target="https://rdksolutions-my.sharepoint.com/:p:/g/personal/abernat_diginamic-formation_fr/EZr4tUhL1hpDilY5Rp7Va_YBL4Dcl0tCks-da5tgL7bhIw?e=non3jb&amp;nav=eyJzSWQiOjI3NCwiY0lkIjo2MTc0NDcyNDB9" TargetMode="External"/><Relationship Id="rId5" Type="http://schemas.openxmlformats.org/officeDocument/2006/relationships/hyperlink" Target="https://rdksolutions-my.sharepoint.com/:p:/g/personal/abernat_diginamic-formation_fr/EZr4tUhL1hpDilY5Rp7Va_YBL4Dcl0tCks-da5tgL7bhIw?e=rUq1bV&amp;nav=eyJzSWQiOjI4MywiY0lkIjoxOTE1MDcyMTM2fQ" TargetMode="External"/><Relationship Id="rId15" Type="http://schemas.openxmlformats.org/officeDocument/2006/relationships/hyperlink" Target="https://rdksolutions-my.sharepoint.com/:p:/g/personal/abernat_diginamic-formation_fr/EZr4tUhL1hpDilY5Rp7Va_YBL4Dcl0tCks-da5tgL7bhIw?e=b0hlUE&amp;nav=eyJzSWQiOjI4NywiY0lkIjoyMzgxNDQzMzAzfQ" TargetMode="External"/><Relationship Id="rId23" Type="http://schemas.openxmlformats.org/officeDocument/2006/relationships/hyperlink" Target="https://rdksolutions-my.sharepoint.com/:p:/g/personal/abernat_diginamic-formation_fr/EZr4tUhL1hpDilY5Rp7Va_YBL4Dcl0tCks-da5tgL7bhIw?e=La0ps4&amp;nav=eyJzSWQiOjI5MiwiY0lkIjo0MDYwMzQyOTgzfQ" TargetMode="External"/><Relationship Id="rId10" Type="http://schemas.openxmlformats.org/officeDocument/2006/relationships/hyperlink" Target="https://rdksolutions-my.sharepoint.com/:p:/g/personal/abernat_diginamic-formation_fr/EZr4tUhL1hpDilY5Rp7Va_YBL4Dcl0tCks-da5tgL7bhIw?e=EQg1OQ&amp;nav=eyJzSWQiOjI2OSwiY0lkIjozNzgxNzA0MjcyfQ" TargetMode="External"/><Relationship Id="rId19" Type="http://schemas.openxmlformats.org/officeDocument/2006/relationships/hyperlink" Target="https://rdksolutions-my.sharepoint.com/:p:/g/personal/abernat_diginamic-formation_fr/EZr4tUhL1hpDilY5Rp7Va_YBL4Dcl0tCks-da5tgL7bhIw?e=PHrLGH&amp;nav=eyJzSWQiOjI3OCwiY0lkIjozNTY4MjE4OTl9" TargetMode="External"/><Relationship Id="rId4" Type="http://schemas.openxmlformats.org/officeDocument/2006/relationships/hyperlink" Target="https://rdksolutions-my.sharepoint.com/:p:/g/personal/abernat_diginamic-formation_fr/EZr4tUhL1hpDilY5Rp7Va_YBL4Dcl0tCks-da5tgL7bhIw?e=Q5GXMN&amp;nav=eyJzSWQiOjI4MSwiY0lkIjo0MDg4MTc5OTE1fQ" TargetMode="External"/><Relationship Id="rId9" Type="http://schemas.openxmlformats.org/officeDocument/2006/relationships/hyperlink" Target="https://rdksolutions-my.sharepoint.com/:p:/g/personal/abernat_diginamic-formation_fr/EZr4tUhL1hpDilY5Rp7Va_YBL4Dcl0tCks-da5tgL7bhIw?e=aaR82a&amp;nav=eyJzSWQiOjI3MCwiY0lkIjoyMjQ4MDkwNTczfQ" TargetMode="External"/><Relationship Id="rId14" Type="http://schemas.openxmlformats.org/officeDocument/2006/relationships/hyperlink" Target="https://rdksolutions-my.sharepoint.com/:p:/g/personal/abernat_diginamic-formation_fr/EZr4tUhL1hpDilY5Rp7Va_YBL4Dcl0tCks-da5tgL7bhIw?e=Sgus9l&amp;nav=eyJzSWQiOjI3NywiY0lkIjo0MDU5OTUyNzc0fQ" TargetMode="External"/><Relationship Id="rId22" Type="http://schemas.openxmlformats.org/officeDocument/2006/relationships/hyperlink" Target="https://rdksolutions-my.sharepoint.com/:p:/g/personal/abernat_diginamic-formation_fr/EZr4tUhL1hpDilY5Rp7Va_YBL4Dcl0tCks-da5tgL7bhIw?e=oa7tzq&amp;nav=eyJzSWQiOjI3OSwiY0lkIjoyNTk5NDYyNzAwfQ"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48873" y="1486928"/>
            <a:ext cx="8082170" cy="3298825"/>
          </a:xfrm>
        </p:spPr>
        <p:txBody>
          <a:bodyPr rtlCol="0"/>
          <a:lstStyle/>
          <a:p>
            <a:r>
              <a:rPr lang="fr-FR"/>
              <a:t>Comité de pilotage 1 – Refonte SI </a:t>
            </a:r>
            <a:r>
              <a:rPr lang="fr-FR" err="1"/>
              <a:t>Digicheese</a:t>
            </a:r>
            <a:endParaRPr lang="fr-FR"/>
          </a:p>
        </p:txBody>
      </p:sp>
      <p:sp>
        <p:nvSpPr>
          <p:cNvPr id="3" name="Sous-titre 2"/>
          <p:cNvSpPr>
            <a:spLocks noGrp="1"/>
          </p:cNvSpPr>
          <p:nvPr>
            <p:ph type="subTitle" idx="1"/>
          </p:nvPr>
        </p:nvSpPr>
        <p:spPr>
          <a:xfrm>
            <a:off x="5180008" y="5808926"/>
            <a:ext cx="7008574" cy="1046156"/>
          </a:xfrm>
        </p:spPr>
        <p:txBody>
          <a:bodyPr vert="horz" lIns="121899" tIns="60949" rIns="121899" bIns="60949" rtlCol="0" anchor="t">
            <a:normAutofit/>
          </a:bodyPr>
          <a:lstStyle/>
          <a:p>
            <a:r>
              <a:rPr lang="fr-FR"/>
              <a:t>Florian </a:t>
            </a:r>
            <a:r>
              <a:rPr lang="fr-FR" err="1"/>
              <a:t>Jordany</a:t>
            </a:r>
            <a:r>
              <a:rPr lang="fr-FR"/>
              <a:t> - Clémentine Ducournau – Axel </a:t>
            </a:r>
            <a:r>
              <a:rPr lang="fr-FR" err="1"/>
              <a:t>Bernat</a:t>
            </a:r>
            <a:endParaRPr lang="fr-F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AF03EE-636A-427A-6218-BB80B1D84789}"/>
              </a:ext>
            </a:extLst>
          </p:cNvPr>
          <p:cNvSpPr>
            <a:spLocks noGrp="1"/>
          </p:cNvSpPr>
          <p:nvPr>
            <p:ph type="title"/>
          </p:nvPr>
        </p:nvSpPr>
        <p:spPr/>
        <p:txBody>
          <a:bodyPr/>
          <a:lstStyle/>
          <a:p>
            <a:r>
              <a:rPr lang="fr-FR"/>
              <a:t>Diagramme pouvoir et intérêt </a:t>
            </a:r>
          </a:p>
        </p:txBody>
      </p:sp>
      <p:sp>
        <p:nvSpPr>
          <p:cNvPr id="4" name="Espace réservé du numéro de diapositive 3">
            <a:extLst>
              <a:ext uri="{FF2B5EF4-FFF2-40B4-BE49-F238E27FC236}">
                <a16:creationId xmlns:a16="http://schemas.microsoft.com/office/drawing/2014/main" id="{B20A7B40-7195-FFF3-41AD-6359E03F1BF5}"/>
              </a:ext>
            </a:extLst>
          </p:cNvPr>
          <p:cNvSpPr>
            <a:spLocks noGrp="1"/>
          </p:cNvSpPr>
          <p:nvPr>
            <p:ph type="sldNum" sz="quarter" idx="12"/>
          </p:nvPr>
        </p:nvSpPr>
        <p:spPr/>
        <p:txBody>
          <a:bodyPr/>
          <a:lstStyle/>
          <a:p>
            <a:pPr rtl="0"/>
            <a:fld id="{DA60BA0E-20D0-4E7C-B286-26C960A6788F}" type="slidenum">
              <a:rPr lang="fr-FR" noProof="0" smtClean="0"/>
              <a:t>10</a:t>
            </a:fld>
            <a:endParaRPr lang="fr-FR" noProof="0"/>
          </a:p>
        </p:txBody>
      </p:sp>
      <p:sp>
        <p:nvSpPr>
          <p:cNvPr id="5" name="Rectangle : coins arrondis 4">
            <a:extLst>
              <a:ext uri="{FF2B5EF4-FFF2-40B4-BE49-F238E27FC236}">
                <a16:creationId xmlns:a16="http://schemas.microsoft.com/office/drawing/2014/main" id="{C4202ADF-3030-61B8-E66C-F30FBD45F1C2}"/>
              </a:ext>
            </a:extLst>
          </p:cNvPr>
          <p:cNvSpPr/>
          <p:nvPr/>
        </p:nvSpPr>
        <p:spPr>
          <a:xfrm>
            <a:off x="3589918" y="1662379"/>
            <a:ext cx="2234106" cy="2114299"/>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F8B5BF0A-17FD-C518-0107-D7799958CE9C}"/>
              </a:ext>
            </a:extLst>
          </p:cNvPr>
          <p:cNvSpPr/>
          <p:nvPr/>
        </p:nvSpPr>
        <p:spPr>
          <a:xfrm>
            <a:off x="6093521" y="1662379"/>
            <a:ext cx="2234106" cy="2114299"/>
          </a:xfrm>
          <a:prstGeom prst="roundRect">
            <a:avLst/>
          </a:prstGeom>
          <a:solidFill>
            <a:srgbClr val="EFF538"/>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a:p>
        </p:txBody>
      </p:sp>
      <p:sp>
        <p:nvSpPr>
          <p:cNvPr id="7" name="Rectangle : coins arrondis 6">
            <a:extLst>
              <a:ext uri="{FF2B5EF4-FFF2-40B4-BE49-F238E27FC236}">
                <a16:creationId xmlns:a16="http://schemas.microsoft.com/office/drawing/2014/main" id="{6231DE59-E810-9FF3-8E97-149C21396FB1}"/>
              </a:ext>
            </a:extLst>
          </p:cNvPr>
          <p:cNvSpPr/>
          <p:nvPr/>
        </p:nvSpPr>
        <p:spPr>
          <a:xfrm>
            <a:off x="3589786" y="3998291"/>
            <a:ext cx="2234106" cy="2114299"/>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A4DBBE8B-7133-87B9-02FA-7A5415C732AD}"/>
              </a:ext>
            </a:extLst>
          </p:cNvPr>
          <p:cNvSpPr/>
          <p:nvPr/>
        </p:nvSpPr>
        <p:spPr>
          <a:xfrm>
            <a:off x="6093389" y="3998291"/>
            <a:ext cx="2234106" cy="2114299"/>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 droite 8">
            <a:extLst>
              <a:ext uri="{FF2B5EF4-FFF2-40B4-BE49-F238E27FC236}">
                <a16:creationId xmlns:a16="http://schemas.microsoft.com/office/drawing/2014/main" id="{48814CA5-0717-F293-989D-C5E9B6A8E315}"/>
              </a:ext>
            </a:extLst>
          </p:cNvPr>
          <p:cNvSpPr/>
          <p:nvPr/>
        </p:nvSpPr>
        <p:spPr>
          <a:xfrm>
            <a:off x="3195230" y="6205350"/>
            <a:ext cx="5654164" cy="2575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 droite 9">
            <a:extLst>
              <a:ext uri="{FF2B5EF4-FFF2-40B4-BE49-F238E27FC236}">
                <a16:creationId xmlns:a16="http://schemas.microsoft.com/office/drawing/2014/main" id="{D21A44EF-2852-6E29-8355-B598223378DC}"/>
              </a:ext>
            </a:extLst>
          </p:cNvPr>
          <p:cNvSpPr/>
          <p:nvPr/>
        </p:nvSpPr>
        <p:spPr>
          <a:xfrm rot="16200000">
            <a:off x="829302" y="3683770"/>
            <a:ext cx="4875517" cy="2934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7634F4AB-4102-C365-464E-B9EC03E39A06}"/>
              </a:ext>
            </a:extLst>
          </p:cNvPr>
          <p:cNvSpPr txBox="1"/>
          <p:nvPr/>
        </p:nvSpPr>
        <p:spPr>
          <a:xfrm rot="-5400000">
            <a:off x="2035720" y="3602920"/>
            <a:ext cx="17234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t>POUVOIR</a:t>
            </a:r>
          </a:p>
        </p:txBody>
      </p:sp>
      <p:sp>
        <p:nvSpPr>
          <p:cNvPr id="12" name="ZoneTexte 11">
            <a:extLst>
              <a:ext uri="{FF2B5EF4-FFF2-40B4-BE49-F238E27FC236}">
                <a16:creationId xmlns:a16="http://schemas.microsoft.com/office/drawing/2014/main" id="{C0ECCDF6-D7C5-5B97-3F6D-E713F92C29E3}"/>
              </a:ext>
            </a:extLst>
          </p:cNvPr>
          <p:cNvSpPr txBox="1"/>
          <p:nvPr/>
        </p:nvSpPr>
        <p:spPr>
          <a:xfrm>
            <a:off x="5392944" y="6415099"/>
            <a:ext cx="125486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t>INTERET</a:t>
            </a:r>
          </a:p>
        </p:txBody>
      </p:sp>
      <p:sp>
        <p:nvSpPr>
          <p:cNvPr id="13" name="ZoneTexte 12">
            <a:extLst>
              <a:ext uri="{FF2B5EF4-FFF2-40B4-BE49-F238E27FC236}">
                <a16:creationId xmlns:a16="http://schemas.microsoft.com/office/drawing/2014/main" id="{B61022FC-4CBC-AC4D-F673-79A49BF78866}"/>
              </a:ext>
            </a:extLst>
          </p:cNvPr>
          <p:cNvSpPr txBox="1"/>
          <p:nvPr/>
        </p:nvSpPr>
        <p:spPr>
          <a:xfrm>
            <a:off x="2878864" y="6259393"/>
            <a:ext cx="29896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t>-</a:t>
            </a:r>
          </a:p>
        </p:txBody>
      </p:sp>
      <p:sp>
        <p:nvSpPr>
          <p:cNvPr id="14" name="ZoneTexte 13">
            <a:extLst>
              <a:ext uri="{FF2B5EF4-FFF2-40B4-BE49-F238E27FC236}">
                <a16:creationId xmlns:a16="http://schemas.microsoft.com/office/drawing/2014/main" id="{97D80277-19E6-C3DE-5FEA-6939EF38F371}"/>
              </a:ext>
            </a:extLst>
          </p:cNvPr>
          <p:cNvSpPr txBox="1"/>
          <p:nvPr/>
        </p:nvSpPr>
        <p:spPr>
          <a:xfrm>
            <a:off x="8390095" y="6331183"/>
            <a:ext cx="38250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t>+</a:t>
            </a:r>
          </a:p>
        </p:txBody>
      </p:sp>
      <p:sp>
        <p:nvSpPr>
          <p:cNvPr id="15" name="ZoneTexte 14">
            <a:extLst>
              <a:ext uri="{FF2B5EF4-FFF2-40B4-BE49-F238E27FC236}">
                <a16:creationId xmlns:a16="http://schemas.microsoft.com/office/drawing/2014/main" id="{7B301737-03A7-2FAA-EEC9-E896F813F1E4}"/>
              </a:ext>
            </a:extLst>
          </p:cNvPr>
          <p:cNvSpPr txBox="1"/>
          <p:nvPr/>
        </p:nvSpPr>
        <p:spPr>
          <a:xfrm>
            <a:off x="2837634" y="1485661"/>
            <a:ext cx="38250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t>+</a:t>
            </a:r>
          </a:p>
        </p:txBody>
      </p:sp>
      <p:sp>
        <p:nvSpPr>
          <p:cNvPr id="16" name="ZoneTexte 15">
            <a:extLst>
              <a:ext uri="{FF2B5EF4-FFF2-40B4-BE49-F238E27FC236}">
                <a16:creationId xmlns:a16="http://schemas.microsoft.com/office/drawing/2014/main" id="{D8581102-F3B8-9C64-9BE6-133D9AFE7D27}"/>
              </a:ext>
            </a:extLst>
          </p:cNvPr>
          <p:cNvSpPr txBox="1"/>
          <p:nvPr/>
        </p:nvSpPr>
        <p:spPr>
          <a:xfrm>
            <a:off x="3745997" y="1777235"/>
            <a:ext cx="191516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a:t>Maintenir satisfait</a:t>
            </a:r>
          </a:p>
        </p:txBody>
      </p:sp>
      <p:sp>
        <p:nvSpPr>
          <p:cNvPr id="17" name="ZoneTexte 16">
            <a:extLst>
              <a:ext uri="{FF2B5EF4-FFF2-40B4-BE49-F238E27FC236}">
                <a16:creationId xmlns:a16="http://schemas.microsoft.com/office/drawing/2014/main" id="{37F625F2-06DF-0C81-2F7E-E618BCBC2153}"/>
              </a:ext>
            </a:extLst>
          </p:cNvPr>
          <p:cNvSpPr txBox="1"/>
          <p:nvPr/>
        </p:nvSpPr>
        <p:spPr>
          <a:xfrm>
            <a:off x="6249598" y="1777235"/>
            <a:ext cx="191516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a:t>Acteur clé</a:t>
            </a:r>
            <a:endParaRPr lang="fr-FR"/>
          </a:p>
        </p:txBody>
      </p:sp>
      <p:sp>
        <p:nvSpPr>
          <p:cNvPr id="18" name="ZoneTexte 17">
            <a:extLst>
              <a:ext uri="{FF2B5EF4-FFF2-40B4-BE49-F238E27FC236}">
                <a16:creationId xmlns:a16="http://schemas.microsoft.com/office/drawing/2014/main" id="{190A064F-27BC-389C-FFE6-EF3D95D773D5}"/>
              </a:ext>
            </a:extLst>
          </p:cNvPr>
          <p:cNvSpPr txBox="1"/>
          <p:nvPr/>
        </p:nvSpPr>
        <p:spPr>
          <a:xfrm>
            <a:off x="3745867" y="4101168"/>
            <a:ext cx="191516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a:t>Veiller</a:t>
            </a:r>
            <a:endParaRPr lang="fr-FR"/>
          </a:p>
        </p:txBody>
      </p:sp>
      <p:sp>
        <p:nvSpPr>
          <p:cNvPr id="19" name="ZoneTexte 18">
            <a:extLst>
              <a:ext uri="{FF2B5EF4-FFF2-40B4-BE49-F238E27FC236}">
                <a16:creationId xmlns:a16="http://schemas.microsoft.com/office/drawing/2014/main" id="{938C20B7-223F-CD70-AFA9-A6B9FBF5DAF0}"/>
              </a:ext>
            </a:extLst>
          </p:cNvPr>
          <p:cNvSpPr txBox="1"/>
          <p:nvPr/>
        </p:nvSpPr>
        <p:spPr>
          <a:xfrm>
            <a:off x="6249468" y="4101168"/>
            <a:ext cx="191516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1600"/>
              <a:t>Informer</a:t>
            </a:r>
            <a:endParaRPr lang="fr-FR"/>
          </a:p>
        </p:txBody>
      </p:sp>
      <p:sp>
        <p:nvSpPr>
          <p:cNvPr id="20" name="ZoneTexte 19">
            <a:extLst>
              <a:ext uri="{FF2B5EF4-FFF2-40B4-BE49-F238E27FC236}">
                <a16:creationId xmlns:a16="http://schemas.microsoft.com/office/drawing/2014/main" id="{58F34E9F-96ED-E2B7-1F79-BE08A84D2EC6}"/>
              </a:ext>
            </a:extLst>
          </p:cNvPr>
          <p:cNvSpPr txBox="1"/>
          <p:nvPr/>
        </p:nvSpPr>
        <p:spPr>
          <a:xfrm>
            <a:off x="6127768" y="2202230"/>
            <a:ext cx="215466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sz="1200"/>
          </a:p>
        </p:txBody>
      </p:sp>
      <p:sp>
        <p:nvSpPr>
          <p:cNvPr id="21" name="ZoneTexte 20">
            <a:extLst>
              <a:ext uri="{FF2B5EF4-FFF2-40B4-BE49-F238E27FC236}">
                <a16:creationId xmlns:a16="http://schemas.microsoft.com/office/drawing/2014/main" id="{387D40DE-E31C-07B5-4897-5709470F1BCE}"/>
              </a:ext>
            </a:extLst>
          </p:cNvPr>
          <p:cNvSpPr txBox="1"/>
          <p:nvPr/>
        </p:nvSpPr>
        <p:spPr>
          <a:xfrm>
            <a:off x="6127688" y="4520173"/>
            <a:ext cx="215466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sz="1200"/>
          </a:p>
        </p:txBody>
      </p:sp>
      <p:sp>
        <p:nvSpPr>
          <p:cNvPr id="22" name="ZoneTexte 21">
            <a:extLst>
              <a:ext uri="{FF2B5EF4-FFF2-40B4-BE49-F238E27FC236}">
                <a16:creationId xmlns:a16="http://schemas.microsoft.com/office/drawing/2014/main" id="{7FE2C274-E651-654A-2F63-8CFB1E53FAF3}"/>
              </a:ext>
            </a:extLst>
          </p:cNvPr>
          <p:cNvSpPr txBox="1"/>
          <p:nvPr/>
        </p:nvSpPr>
        <p:spPr>
          <a:xfrm>
            <a:off x="3588099" y="2232177"/>
            <a:ext cx="215466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sz="1200"/>
          </a:p>
        </p:txBody>
      </p:sp>
      <p:sp>
        <p:nvSpPr>
          <p:cNvPr id="3" name="Ellipse 2">
            <a:extLst>
              <a:ext uri="{FF2B5EF4-FFF2-40B4-BE49-F238E27FC236}">
                <a16:creationId xmlns:a16="http://schemas.microsoft.com/office/drawing/2014/main" id="{D73D3653-B223-0653-7772-3FA383E20D67}"/>
              </a:ext>
            </a:extLst>
          </p:cNvPr>
          <p:cNvSpPr/>
          <p:nvPr/>
        </p:nvSpPr>
        <p:spPr>
          <a:xfrm>
            <a:off x="5496453" y="2153686"/>
            <a:ext cx="868479" cy="413278"/>
          </a:xfrm>
          <a:prstGeom prst="ellipse">
            <a:avLst/>
          </a:prstGeom>
          <a:solidFill>
            <a:schemeClr val="bg1">
              <a:lumMod val="8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a:solidFill>
                  <a:schemeClr val="tx2"/>
                </a:solidFill>
              </a:rPr>
              <a:t>PDG</a:t>
            </a:r>
          </a:p>
        </p:txBody>
      </p:sp>
      <p:sp>
        <p:nvSpPr>
          <p:cNvPr id="23" name="Ellipse 22">
            <a:extLst>
              <a:ext uri="{FF2B5EF4-FFF2-40B4-BE49-F238E27FC236}">
                <a16:creationId xmlns:a16="http://schemas.microsoft.com/office/drawing/2014/main" id="{7BFB467C-7508-5ECF-0F39-A8717BC912C9}"/>
              </a:ext>
            </a:extLst>
          </p:cNvPr>
          <p:cNvSpPr/>
          <p:nvPr/>
        </p:nvSpPr>
        <p:spPr>
          <a:xfrm>
            <a:off x="5496382" y="4483609"/>
            <a:ext cx="1521344" cy="485152"/>
          </a:xfrm>
          <a:prstGeom prst="ellipse">
            <a:avLst/>
          </a:prstGeom>
          <a:solidFill>
            <a:schemeClr val="bg1">
              <a:lumMod val="8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00">
                <a:solidFill>
                  <a:schemeClr val="tx2"/>
                </a:solidFill>
              </a:rPr>
              <a:t>Equipe de réalisation</a:t>
            </a:r>
            <a:endParaRPr lang="fr-FR">
              <a:solidFill>
                <a:schemeClr val="tx2"/>
              </a:solidFill>
            </a:endParaRPr>
          </a:p>
        </p:txBody>
      </p:sp>
      <p:sp>
        <p:nvSpPr>
          <p:cNvPr id="24" name="Ellipse 23">
            <a:extLst>
              <a:ext uri="{FF2B5EF4-FFF2-40B4-BE49-F238E27FC236}">
                <a16:creationId xmlns:a16="http://schemas.microsoft.com/office/drawing/2014/main" id="{7A4DE9C8-A536-F8C3-EE42-D950E9318C38}"/>
              </a:ext>
            </a:extLst>
          </p:cNvPr>
          <p:cNvSpPr/>
          <p:nvPr/>
        </p:nvSpPr>
        <p:spPr>
          <a:xfrm>
            <a:off x="6814091" y="2153685"/>
            <a:ext cx="868479" cy="413278"/>
          </a:xfrm>
          <a:prstGeom prst="ellipse">
            <a:avLst/>
          </a:prstGeom>
          <a:solidFill>
            <a:schemeClr val="bg1">
              <a:lumMod val="8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00">
                <a:solidFill>
                  <a:schemeClr val="tx2"/>
                </a:solidFill>
              </a:rPr>
              <a:t>DSI</a:t>
            </a:r>
          </a:p>
        </p:txBody>
      </p:sp>
      <p:sp>
        <p:nvSpPr>
          <p:cNvPr id="25" name="Ellipse 24">
            <a:extLst>
              <a:ext uri="{FF2B5EF4-FFF2-40B4-BE49-F238E27FC236}">
                <a16:creationId xmlns:a16="http://schemas.microsoft.com/office/drawing/2014/main" id="{3470455B-9632-F5F8-DAE7-8DA520BBDA34}"/>
              </a:ext>
            </a:extLst>
          </p:cNvPr>
          <p:cNvSpPr/>
          <p:nvPr/>
        </p:nvSpPr>
        <p:spPr>
          <a:xfrm>
            <a:off x="6149176" y="5166413"/>
            <a:ext cx="2108324" cy="341404"/>
          </a:xfrm>
          <a:prstGeom prst="ellipse">
            <a:avLst/>
          </a:prstGeom>
          <a:solidFill>
            <a:schemeClr val="bg1">
              <a:lumMod val="8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00">
                <a:solidFill>
                  <a:schemeClr val="tx2"/>
                </a:solidFill>
              </a:rPr>
              <a:t>Gestionnaires</a:t>
            </a:r>
            <a:endParaRPr lang="fr-FR">
              <a:solidFill>
                <a:schemeClr val="tx2"/>
              </a:solidFill>
            </a:endParaRPr>
          </a:p>
        </p:txBody>
      </p:sp>
      <p:sp>
        <p:nvSpPr>
          <p:cNvPr id="26" name="Ellipse 25">
            <a:extLst>
              <a:ext uri="{FF2B5EF4-FFF2-40B4-BE49-F238E27FC236}">
                <a16:creationId xmlns:a16="http://schemas.microsoft.com/office/drawing/2014/main" id="{258A399F-3F7D-50C2-7176-2AD37C6F72BF}"/>
              </a:ext>
            </a:extLst>
          </p:cNvPr>
          <p:cNvSpPr/>
          <p:nvPr/>
        </p:nvSpPr>
        <p:spPr>
          <a:xfrm>
            <a:off x="3753409" y="2728679"/>
            <a:ext cx="1826814" cy="473173"/>
          </a:xfrm>
          <a:prstGeom prst="ellipse">
            <a:avLst/>
          </a:prstGeom>
          <a:solidFill>
            <a:schemeClr val="bg1">
              <a:lumMod val="8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00">
                <a:solidFill>
                  <a:schemeClr val="tx2"/>
                </a:solidFill>
              </a:rPr>
              <a:t>Responsable marketing</a:t>
            </a:r>
            <a:endParaRPr lang="fr-FR">
              <a:solidFill>
                <a:schemeClr val="tx2"/>
              </a:solidFill>
            </a:endParaRPr>
          </a:p>
        </p:txBody>
      </p:sp>
    </p:spTree>
    <p:extLst>
      <p:ext uri="{BB962C8B-B14F-4D97-AF65-F5344CB8AC3E}">
        <p14:creationId xmlns:p14="http://schemas.microsoft.com/office/powerpoint/2010/main" val="36600561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06F71-423D-A1B0-FC3D-DD7FF1ECA09D}"/>
              </a:ext>
            </a:extLst>
          </p:cNvPr>
          <p:cNvSpPr>
            <a:spLocks noGrp="1"/>
          </p:cNvSpPr>
          <p:nvPr>
            <p:ph type="title"/>
          </p:nvPr>
        </p:nvSpPr>
        <p:spPr>
          <a:xfrm>
            <a:off x="1117309" y="76200"/>
            <a:ext cx="10157354" cy="906726"/>
          </a:xfrm>
        </p:spPr>
        <p:txBody>
          <a:bodyPr/>
          <a:lstStyle/>
          <a:p>
            <a:r>
              <a:rPr lang="fr-FR"/>
              <a:t>Changement du projet</a:t>
            </a:r>
          </a:p>
        </p:txBody>
      </p:sp>
      <p:graphicFrame>
        <p:nvGraphicFramePr>
          <p:cNvPr id="4" name="Tableau 4">
            <a:extLst>
              <a:ext uri="{FF2B5EF4-FFF2-40B4-BE49-F238E27FC236}">
                <a16:creationId xmlns:a16="http://schemas.microsoft.com/office/drawing/2014/main" id="{96CF1F0B-8633-798F-D463-68EFABA2C211}"/>
              </a:ext>
            </a:extLst>
          </p:cNvPr>
          <p:cNvGraphicFramePr>
            <a:graphicFrameLocks noGrp="1"/>
          </p:cNvGraphicFramePr>
          <p:nvPr>
            <p:ph idx="1"/>
            <p:extLst>
              <p:ext uri="{D42A27DB-BD31-4B8C-83A1-F6EECF244321}">
                <p14:modId xmlns:p14="http://schemas.microsoft.com/office/powerpoint/2010/main" val="2144281226"/>
              </p:ext>
            </p:extLst>
          </p:nvPr>
        </p:nvGraphicFramePr>
        <p:xfrm>
          <a:off x="624319" y="1599227"/>
          <a:ext cx="11107436" cy="4978965"/>
        </p:xfrm>
        <a:graphic>
          <a:graphicData uri="http://schemas.openxmlformats.org/drawingml/2006/table">
            <a:tbl>
              <a:tblPr firstRow="1" bandRow="1">
                <a:tableStyleId>{69012ECD-51FC-41F1-AA8D-1B2483CD663E}</a:tableStyleId>
              </a:tblPr>
              <a:tblGrid>
                <a:gridCol w="2776859">
                  <a:extLst>
                    <a:ext uri="{9D8B030D-6E8A-4147-A177-3AD203B41FA5}">
                      <a16:colId xmlns:a16="http://schemas.microsoft.com/office/drawing/2014/main" val="59501025"/>
                    </a:ext>
                  </a:extLst>
                </a:gridCol>
                <a:gridCol w="2776859">
                  <a:extLst>
                    <a:ext uri="{9D8B030D-6E8A-4147-A177-3AD203B41FA5}">
                      <a16:colId xmlns:a16="http://schemas.microsoft.com/office/drawing/2014/main" val="2221620913"/>
                    </a:ext>
                  </a:extLst>
                </a:gridCol>
                <a:gridCol w="2776859">
                  <a:extLst>
                    <a:ext uri="{9D8B030D-6E8A-4147-A177-3AD203B41FA5}">
                      <a16:colId xmlns:a16="http://schemas.microsoft.com/office/drawing/2014/main" val="1311952285"/>
                    </a:ext>
                  </a:extLst>
                </a:gridCol>
                <a:gridCol w="2776859">
                  <a:extLst>
                    <a:ext uri="{9D8B030D-6E8A-4147-A177-3AD203B41FA5}">
                      <a16:colId xmlns:a16="http://schemas.microsoft.com/office/drawing/2014/main" val="327736709"/>
                    </a:ext>
                  </a:extLst>
                </a:gridCol>
              </a:tblGrid>
              <a:tr h="371102">
                <a:tc>
                  <a:txBody>
                    <a:bodyPr/>
                    <a:lstStyle/>
                    <a:p>
                      <a:r>
                        <a:rPr lang="fr-FR" sz="1400"/>
                        <a:t>Titre</a:t>
                      </a:r>
                    </a:p>
                  </a:txBody>
                  <a:tcPr/>
                </a:tc>
                <a:tc>
                  <a:txBody>
                    <a:bodyPr/>
                    <a:lstStyle/>
                    <a:p>
                      <a:r>
                        <a:rPr lang="fr-FR" sz="1400"/>
                        <a:t>Avant</a:t>
                      </a:r>
                    </a:p>
                  </a:txBody>
                  <a:tcPr/>
                </a:tc>
                <a:tc>
                  <a:txBody>
                    <a:bodyPr/>
                    <a:lstStyle/>
                    <a:p>
                      <a:r>
                        <a:rPr lang="fr-FR" sz="1400"/>
                        <a:t>Après</a:t>
                      </a:r>
                    </a:p>
                  </a:txBody>
                  <a:tcPr/>
                </a:tc>
                <a:tc>
                  <a:txBody>
                    <a:bodyPr/>
                    <a:lstStyle/>
                    <a:p>
                      <a:pPr lvl="0">
                        <a:buNone/>
                      </a:pPr>
                      <a:r>
                        <a:rPr lang="fr-FR" sz="1400"/>
                        <a:t>Initié par</a:t>
                      </a:r>
                    </a:p>
                  </a:txBody>
                  <a:tcPr/>
                </a:tc>
                <a:extLst>
                  <a:ext uri="{0D108BD9-81ED-4DB2-BD59-A6C34878D82A}">
                    <a16:rowId xmlns:a16="http://schemas.microsoft.com/office/drawing/2014/main" val="2480869222"/>
                  </a:ext>
                </a:extLst>
              </a:tr>
              <a:tr h="1061766">
                <a:tc>
                  <a:txBody>
                    <a:bodyPr/>
                    <a:lstStyle/>
                    <a:p>
                      <a:pPr lvl="0">
                        <a:buNone/>
                      </a:pPr>
                      <a:r>
                        <a:rPr lang="fr-FR" sz="1400" b="0" i="0" u="none" strike="noStrike" baseline="0" noProof="0">
                          <a:solidFill>
                            <a:srgbClr val="374C81"/>
                          </a:solidFill>
                          <a:latin typeface="Century Gothic"/>
                        </a:rPr>
                        <a:t>Livraison décalée</a:t>
                      </a:r>
                    </a:p>
                  </a:txBody>
                  <a:tcPr/>
                </a:tc>
                <a:tc>
                  <a:txBody>
                    <a:bodyPr/>
                    <a:lstStyle/>
                    <a:p>
                      <a:r>
                        <a:rPr lang="fr-FR" sz="1400"/>
                        <a:t>Livraison prévue pour le 25/07/23</a:t>
                      </a:r>
                    </a:p>
                  </a:txBody>
                  <a:tcPr/>
                </a:tc>
                <a:tc>
                  <a:txBody>
                    <a:bodyPr/>
                    <a:lstStyle/>
                    <a:p>
                      <a:pPr lvl="0">
                        <a:buNone/>
                      </a:pPr>
                      <a:r>
                        <a:rPr lang="fr-FR" sz="1400" b="0" i="0" u="none" strike="noStrike" noProof="0">
                          <a:solidFill>
                            <a:srgbClr val="374C81"/>
                          </a:solidFill>
                          <a:latin typeface="Century Gothic"/>
                        </a:rPr>
                        <a:t>Livraison prévue pour le 25/10/23</a:t>
                      </a:r>
                      <a:endParaRPr lang="fr-FR" sz="1400"/>
                    </a:p>
                  </a:txBody>
                  <a:tcPr/>
                </a:tc>
                <a:tc>
                  <a:txBody>
                    <a:bodyPr/>
                    <a:lstStyle/>
                    <a:p>
                      <a:pPr lvl="0">
                        <a:buNone/>
                      </a:pPr>
                      <a:r>
                        <a:rPr lang="fr-FR" sz="1400" err="1"/>
                        <a:t>Digicheese</a:t>
                      </a:r>
                    </a:p>
                    <a:p>
                      <a:pPr lvl="0">
                        <a:buNone/>
                      </a:pPr>
                      <a:r>
                        <a:rPr lang="fr-FR" sz="1400"/>
                        <a:t>(PDG)</a:t>
                      </a:r>
                    </a:p>
                  </a:txBody>
                  <a:tcPr/>
                </a:tc>
                <a:extLst>
                  <a:ext uri="{0D108BD9-81ED-4DB2-BD59-A6C34878D82A}">
                    <a16:rowId xmlns:a16="http://schemas.microsoft.com/office/drawing/2014/main" val="3231756572"/>
                  </a:ext>
                </a:extLst>
              </a:tr>
              <a:tr h="1010225">
                <a:tc>
                  <a:txBody>
                    <a:bodyPr/>
                    <a:lstStyle/>
                    <a:p>
                      <a:pPr lvl="0">
                        <a:buNone/>
                      </a:pPr>
                      <a:r>
                        <a:rPr lang="fr-FR" sz="1400" b="0" i="0" u="none" strike="noStrike" baseline="0" noProof="0">
                          <a:solidFill>
                            <a:srgbClr val="374C81"/>
                          </a:solidFill>
                          <a:latin typeface="Century Gothic"/>
                        </a:rPr>
                        <a:t>Réalisation sur site et changement des tarifs</a:t>
                      </a:r>
                    </a:p>
                  </a:txBody>
                  <a:tcPr/>
                </a:tc>
                <a:tc>
                  <a:txBody>
                    <a:bodyPr/>
                    <a:lstStyle/>
                    <a:p>
                      <a:pPr lvl="0">
                        <a:buNone/>
                      </a:pPr>
                      <a:r>
                        <a:rPr lang="fr-FR" sz="1400"/>
                        <a:t>Réalisé à distance en 10 jours ouvrables pour 100 K </a:t>
                      </a:r>
                      <a:r>
                        <a:rPr lang="fr-FR" sz="1400" b="0" i="0" u="none" strike="noStrike" noProof="0">
                          <a:solidFill>
                            <a:srgbClr val="374C81"/>
                          </a:solidFill>
                          <a:latin typeface="Century Gothic"/>
                        </a:rPr>
                        <a:t>€ HT max</a:t>
                      </a:r>
                      <a:endParaRPr lang="fr-FR" sz="1400"/>
                    </a:p>
                  </a:txBody>
                  <a:tcPr/>
                </a:tc>
                <a:tc>
                  <a:txBody>
                    <a:bodyPr/>
                    <a:lstStyle/>
                    <a:p>
                      <a:pPr lvl="0">
                        <a:buNone/>
                      </a:pPr>
                      <a:r>
                        <a:rPr lang="fr-FR" sz="1400" b="0" i="0" u="none" strike="noStrike" noProof="0">
                          <a:solidFill>
                            <a:srgbClr val="374C81"/>
                          </a:solidFill>
                          <a:latin typeface="Century Gothic"/>
                        </a:rPr>
                        <a:t>Réalisée sur site en 30 jours max avec un budget de 50 K € HT max</a:t>
                      </a:r>
                      <a:endParaRPr lang="fr-FR" sz="1400"/>
                    </a:p>
                  </a:txBody>
                  <a:tcPr/>
                </a:tc>
                <a:tc>
                  <a:txBody>
                    <a:bodyPr/>
                    <a:lstStyle/>
                    <a:p>
                      <a:pPr lvl="0">
                        <a:buNone/>
                      </a:pPr>
                      <a:r>
                        <a:rPr lang="fr-FR" sz="1400" b="0" i="0" u="none" strike="noStrike" noProof="0" err="1">
                          <a:solidFill>
                            <a:srgbClr val="374C81"/>
                          </a:solidFill>
                          <a:latin typeface="Century Gothic"/>
                        </a:rPr>
                        <a:t>Digicheese</a:t>
                      </a:r>
                      <a:endParaRPr lang="fr-FR" sz="1400" err="1"/>
                    </a:p>
                    <a:p>
                      <a:pPr lvl="0">
                        <a:buNone/>
                      </a:pPr>
                      <a:r>
                        <a:rPr lang="fr-FR" sz="1400" b="0" i="0" u="none" strike="noStrike" noProof="0">
                          <a:solidFill>
                            <a:srgbClr val="374C81"/>
                          </a:solidFill>
                          <a:latin typeface="Century Gothic"/>
                        </a:rPr>
                        <a:t>(PDG)</a:t>
                      </a:r>
                      <a:endParaRPr lang="fr-FR" sz="1400"/>
                    </a:p>
                  </a:txBody>
                  <a:tcPr/>
                </a:tc>
                <a:extLst>
                  <a:ext uri="{0D108BD9-81ED-4DB2-BD59-A6C34878D82A}">
                    <a16:rowId xmlns:a16="http://schemas.microsoft.com/office/drawing/2014/main" val="2671801259"/>
                  </a:ext>
                </a:extLst>
              </a:tr>
              <a:tr h="1267936">
                <a:tc>
                  <a:txBody>
                    <a:bodyPr/>
                    <a:lstStyle/>
                    <a:p>
                      <a:pPr lvl="0">
                        <a:buNone/>
                      </a:pPr>
                      <a:r>
                        <a:rPr lang="fr-FR" sz="1400" b="0" i="0" u="none" strike="noStrike" baseline="0" noProof="0">
                          <a:solidFill>
                            <a:srgbClr val="374C81"/>
                          </a:solidFill>
                          <a:latin typeface="Century Gothic"/>
                        </a:rPr>
                        <a:t>Priorisation des taches à développe</a:t>
                      </a:r>
                    </a:p>
                  </a:txBody>
                  <a:tcPr/>
                </a:tc>
                <a:tc>
                  <a:txBody>
                    <a:bodyPr/>
                    <a:lstStyle/>
                    <a:p>
                      <a:pPr lvl="0">
                        <a:buNone/>
                      </a:pPr>
                      <a:r>
                        <a:rPr lang="fr-FR" sz="1400"/>
                        <a:t>La gestion des clients et des commandes développés en priorités</a:t>
                      </a:r>
                    </a:p>
                  </a:txBody>
                  <a:tcPr/>
                </a:tc>
                <a:tc>
                  <a:txBody>
                    <a:bodyPr/>
                    <a:lstStyle/>
                    <a:p>
                      <a:pPr lvl="0">
                        <a:buNone/>
                      </a:pPr>
                      <a:r>
                        <a:rPr lang="fr-FR" sz="1400" b="0" i="0" u="none" strike="noStrike" noProof="0">
                          <a:solidFill>
                            <a:srgbClr val="374C81"/>
                          </a:solidFill>
                          <a:latin typeface="Century Gothic"/>
                        </a:rPr>
                        <a:t>La Gestion des colis et du profil “Administrateur” développés en priorités</a:t>
                      </a:r>
                      <a:endParaRPr lang="fr-FR" sz="1400"/>
                    </a:p>
                  </a:txBody>
                  <a:tcPr/>
                </a:tc>
                <a:tc>
                  <a:txBody>
                    <a:bodyPr/>
                    <a:lstStyle/>
                    <a:p>
                      <a:pPr lvl="0">
                        <a:buNone/>
                      </a:pPr>
                      <a:r>
                        <a:rPr lang="fr-FR" sz="1400" b="0" i="0" u="none" strike="noStrike" noProof="0" err="1">
                          <a:solidFill>
                            <a:srgbClr val="374C81"/>
                          </a:solidFill>
                          <a:latin typeface="Century Gothic"/>
                        </a:rPr>
                        <a:t>Digicheese</a:t>
                      </a:r>
                      <a:endParaRPr lang="fr-FR" sz="1400" err="1"/>
                    </a:p>
                    <a:p>
                      <a:pPr lvl="0">
                        <a:buNone/>
                      </a:pPr>
                      <a:r>
                        <a:rPr lang="fr-FR" sz="1400" b="0" i="0" u="none" strike="noStrike" noProof="0">
                          <a:solidFill>
                            <a:srgbClr val="374C81"/>
                          </a:solidFill>
                          <a:latin typeface="Century Gothic"/>
                        </a:rPr>
                        <a:t>(PDG)</a:t>
                      </a:r>
                      <a:endParaRPr lang="fr-FR" sz="1400"/>
                    </a:p>
                  </a:txBody>
                  <a:tcPr/>
                </a:tc>
                <a:extLst>
                  <a:ext uri="{0D108BD9-81ED-4DB2-BD59-A6C34878D82A}">
                    <a16:rowId xmlns:a16="http://schemas.microsoft.com/office/drawing/2014/main" val="3466859014"/>
                  </a:ext>
                </a:extLst>
              </a:tr>
              <a:tr h="1267936">
                <a:tc>
                  <a:txBody>
                    <a:bodyPr/>
                    <a:lstStyle/>
                    <a:p>
                      <a:pPr lvl="0">
                        <a:buNone/>
                      </a:pPr>
                      <a:r>
                        <a:rPr lang="fr-FR" sz="1400" b="0" i="0" u="none" strike="noStrike" baseline="0" noProof="0">
                          <a:solidFill>
                            <a:srgbClr val="374C81"/>
                          </a:solidFill>
                          <a:latin typeface="Century Gothic"/>
                        </a:rPr>
                        <a:t>Plan de management</a:t>
                      </a:r>
                    </a:p>
                  </a:txBody>
                  <a:tcPr/>
                </a:tc>
                <a:tc>
                  <a:txBody>
                    <a:bodyPr/>
                    <a:lstStyle/>
                    <a:p>
                      <a:pPr lvl="0">
                        <a:buNone/>
                      </a:pPr>
                      <a:r>
                        <a:rPr lang="fr-FR" sz="1400"/>
                        <a:t>Aucun plan de management</a:t>
                      </a:r>
                    </a:p>
                  </a:txBody>
                  <a:tcPr/>
                </a:tc>
                <a:tc>
                  <a:txBody>
                    <a:bodyPr/>
                    <a:lstStyle/>
                    <a:p>
                      <a:pPr lvl="0">
                        <a:buNone/>
                      </a:pPr>
                      <a:r>
                        <a:rPr lang="fr-FR" sz="1400" b="0" i="0" u="none" strike="noStrike" noProof="0">
                          <a:solidFill>
                            <a:srgbClr val="374C81"/>
                          </a:solidFill>
                          <a:latin typeface="Century Gothic"/>
                        </a:rPr>
                        <a:t>Mise en place d'un plan de management et organisation des réunions avec les équipes</a:t>
                      </a:r>
                    </a:p>
                  </a:txBody>
                  <a:tcPr/>
                </a:tc>
                <a:tc>
                  <a:txBody>
                    <a:bodyPr/>
                    <a:lstStyle/>
                    <a:p>
                      <a:pPr lvl="0">
                        <a:buNone/>
                      </a:pPr>
                      <a:r>
                        <a:rPr lang="fr-FR" sz="1400" b="0" i="0" u="none" strike="noStrike" noProof="0" err="1">
                          <a:solidFill>
                            <a:srgbClr val="374C81"/>
                          </a:solidFill>
                          <a:latin typeface="Century Gothic"/>
                        </a:rPr>
                        <a:t>Digicheese</a:t>
                      </a:r>
                      <a:endParaRPr lang="fr-FR" err="1"/>
                    </a:p>
                    <a:p>
                      <a:pPr lvl="0">
                        <a:buNone/>
                      </a:pPr>
                      <a:r>
                        <a:rPr lang="fr-FR" sz="1400" b="0" i="0" u="none" strike="noStrike" noProof="0">
                          <a:solidFill>
                            <a:srgbClr val="374C81"/>
                          </a:solidFill>
                        </a:rPr>
                        <a:t>(PDG)</a:t>
                      </a:r>
                      <a:endParaRPr lang="fr-FR" sz="1400"/>
                    </a:p>
                  </a:txBody>
                  <a:tcPr/>
                </a:tc>
                <a:extLst>
                  <a:ext uri="{0D108BD9-81ED-4DB2-BD59-A6C34878D82A}">
                    <a16:rowId xmlns:a16="http://schemas.microsoft.com/office/drawing/2014/main" val="1474119291"/>
                  </a:ext>
                </a:extLst>
              </a:tr>
            </a:tbl>
          </a:graphicData>
        </a:graphic>
      </p:graphicFrame>
      <p:sp>
        <p:nvSpPr>
          <p:cNvPr id="3" name="Espace réservé du numéro de diapositive 2">
            <a:extLst>
              <a:ext uri="{FF2B5EF4-FFF2-40B4-BE49-F238E27FC236}">
                <a16:creationId xmlns:a16="http://schemas.microsoft.com/office/drawing/2014/main" id="{962E8592-C8A8-E000-B3B8-77EE39BC61EB}"/>
              </a:ext>
            </a:extLst>
          </p:cNvPr>
          <p:cNvSpPr>
            <a:spLocks noGrp="1"/>
          </p:cNvSpPr>
          <p:nvPr>
            <p:ph type="sldNum" sz="quarter" idx="12"/>
          </p:nvPr>
        </p:nvSpPr>
        <p:spPr/>
        <p:txBody>
          <a:bodyPr/>
          <a:lstStyle/>
          <a:p>
            <a:fld id="{DA60BA0E-20D0-4E7C-B286-26C960A6788F}" type="slidenum">
              <a:rPr lang="fr-FR" noProof="0" smtClean="0"/>
              <a:t>11</a:t>
            </a:fld>
            <a:endParaRPr lang="fr-FR"/>
          </a:p>
        </p:txBody>
      </p:sp>
    </p:spTree>
    <p:extLst>
      <p:ext uri="{BB962C8B-B14F-4D97-AF65-F5344CB8AC3E}">
        <p14:creationId xmlns:p14="http://schemas.microsoft.com/office/powerpoint/2010/main" val="2248090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5B0C48-4B6B-2EA0-CC07-1DE147E1C981}"/>
              </a:ext>
            </a:extLst>
          </p:cNvPr>
          <p:cNvSpPr>
            <a:spLocks noGrp="1"/>
          </p:cNvSpPr>
          <p:nvPr>
            <p:ph type="title"/>
          </p:nvPr>
        </p:nvSpPr>
        <p:spPr>
          <a:xfrm>
            <a:off x="1117309" y="76200"/>
            <a:ext cx="10157354" cy="1081824"/>
          </a:xfrm>
        </p:spPr>
        <p:txBody>
          <a:bodyPr>
            <a:normAutofit fontScale="90000"/>
          </a:bodyPr>
          <a:lstStyle/>
          <a:p>
            <a:r>
              <a:rPr lang="fr-FR"/>
              <a:t>Réunions (Teams) - Démarrage du projet le 14/09/23</a:t>
            </a:r>
          </a:p>
        </p:txBody>
      </p:sp>
      <p:graphicFrame>
        <p:nvGraphicFramePr>
          <p:cNvPr id="4" name="Tableau 4">
            <a:extLst>
              <a:ext uri="{FF2B5EF4-FFF2-40B4-BE49-F238E27FC236}">
                <a16:creationId xmlns:a16="http://schemas.microsoft.com/office/drawing/2014/main" id="{81FAF34D-693F-FDC3-A79A-9A4159C54008}"/>
              </a:ext>
            </a:extLst>
          </p:cNvPr>
          <p:cNvGraphicFramePr>
            <a:graphicFrameLocks noGrp="1"/>
          </p:cNvGraphicFramePr>
          <p:nvPr>
            <p:ph idx="1"/>
            <p:extLst>
              <p:ext uri="{D42A27DB-BD31-4B8C-83A1-F6EECF244321}">
                <p14:modId xmlns:p14="http://schemas.microsoft.com/office/powerpoint/2010/main" val="2837342898"/>
              </p:ext>
            </p:extLst>
          </p:nvPr>
        </p:nvGraphicFramePr>
        <p:xfrm>
          <a:off x="688501" y="1237358"/>
          <a:ext cx="11017995" cy="5558587"/>
        </p:xfrm>
        <a:graphic>
          <a:graphicData uri="http://schemas.openxmlformats.org/drawingml/2006/table">
            <a:tbl>
              <a:tblPr firstRow="1" bandRow="1">
                <a:tableStyleId>{69012ECD-51FC-41F1-AA8D-1B2483CD663E}</a:tableStyleId>
              </a:tblPr>
              <a:tblGrid>
                <a:gridCol w="2203599">
                  <a:extLst>
                    <a:ext uri="{9D8B030D-6E8A-4147-A177-3AD203B41FA5}">
                      <a16:colId xmlns:a16="http://schemas.microsoft.com/office/drawing/2014/main" val="2029074915"/>
                    </a:ext>
                  </a:extLst>
                </a:gridCol>
                <a:gridCol w="2203599">
                  <a:extLst>
                    <a:ext uri="{9D8B030D-6E8A-4147-A177-3AD203B41FA5}">
                      <a16:colId xmlns:a16="http://schemas.microsoft.com/office/drawing/2014/main" val="685955644"/>
                    </a:ext>
                  </a:extLst>
                </a:gridCol>
                <a:gridCol w="2203599">
                  <a:extLst>
                    <a:ext uri="{9D8B030D-6E8A-4147-A177-3AD203B41FA5}">
                      <a16:colId xmlns:a16="http://schemas.microsoft.com/office/drawing/2014/main" val="2695565437"/>
                    </a:ext>
                  </a:extLst>
                </a:gridCol>
                <a:gridCol w="2203599">
                  <a:extLst>
                    <a:ext uri="{9D8B030D-6E8A-4147-A177-3AD203B41FA5}">
                      <a16:colId xmlns:a16="http://schemas.microsoft.com/office/drawing/2014/main" val="1544578120"/>
                    </a:ext>
                  </a:extLst>
                </a:gridCol>
                <a:gridCol w="2203599">
                  <a:extLst>
                    <a:ext uri="{9D8B030D-6E8A-4147-A177-3AD203B41FA5}">
                      <a16:colId xmlns:a16="http://schemas.microsoft.com/office/drawing/2014/main" val="1828812514"/>
                    </a:ext>
                  </a:extLst>
                </a:gridCol>
              </a:tblGrid>
              <a:tr h="327651">
                <a:tc>
                  <a:txBody>
                    <a:bodyPr/>
                    <a:lstStyle/>
                    <a:p>
                      <a:r>
                        <a:rPr lang="fr-FR" sz="1400"/>
                        <a:t>Thèmes</a:t>
                      </a:r>
                    </a:p>
                  </a:txBody>
                  <a:tcPr/>
                </a:tc>
                <a:tc>
                  <a:txBody>
                    <a:bodyPr/>
                    <a:lstStyle/>
                    <a:p>
                      <a:r>
                        <a:rPr lang="fr-FR" sz="1400"/>
                        <a:t>Durée</a:t>
                      </a:r>
                    </a:p>
                  </a:txBody>
                  <a:tcPr/>
                </a:tc>
                <a:tc>
                  <a:txBody>
                    <a:bodyPr/>
                    <a:lstStyle/>
                    <a:p>
                      <a:r>
                        <a:rPr lang="fr-FR" sz="1400"/>
                        <a:t>Date et heure</a:t>
                      </a:r>
                    </a:p>
                  </a:txBody>
                  <a:tcPr/>
                </a:tc>
                <a:tc>
                  <a:txBody>
                    <a:bodyPr/>
                    <a:lstStyle/>
                    <a:p>
                      <a:r>
                        <a:rPr lang="fr-FR" sz="1400"/>
                        <a:t>Participants</a:t>
                      </a:r>
                    </a:p>
                  </a:txBody>
                  <a:tcPr/>
                </a:tc>
                <a:tc>
                  <a:txBody>
                    <a:bodyPr/>
                    <a:lstStyle/>
                    <a:p>
                      <a:pPr lvl="0">
                        <a:buNone/>
                      </a:pPr>
                      <a:r>
                        <a:rPr lang="fr-FR" sz="1400"/>
                        <a:t>Sujet de la réunion</a:t>
                      </a:r>
                    </a:p>
                  </a:txBody>
                  <a:tcPr/>
                </a:tc>
                <a:extLst>
                  <a:ext uri="{0D108BD9-81ED-4DB2-BD59-A6C34878D82A}">
                    <a16:rowId xmlns:a16="http://schemas.microsoft.com/office/drawing/2014/main" val="1440156331"/>
                  </a:ext>
                </a:extLst>
              </a:tr>
              <a:tr h="576214">
                <a:tc>
                  <a:txBody>
                    <a:bodyPr/>
                    <a:lstStyle/>
                    <a:p>
                      <a:pPr lvl="0">
                        <a:buNone/>
                      </a:pPr>
                      <a:r>
                        <a:rPr lang="fr-FR" sz="1400" err="1"/>
                        <a:t>Review</a:t>
                      </a:r>
                      <a:r>
                        <a:rPr lang="fr-FR" sz="1400"/>
                        <a:t> équipe projet</a:t>
                      </a:r>
                    </a:p>
                  </a:txBody>
                  <a:tcPr>
                    <a:solidFill>
                      <a:srgbClr val="FFC000"/>
                    </a:solidFill>
                  </a:tcPr>
                </a:tc>
                <a:tc>
                  <a:txBody>
                    <a:bodyPr/>
                    <a:lstStyle/>
                    <a:p>
                      <a:pPr lvl="0">
                        <a:buNone/>
                      </a:pPr>
                      <a:r>
                        <a:rPr lang="fr-FR" sz="1400"/>
                        <a:t>1h</a:t>
                      </a:r>
                    </a:p>
                  </a:txBody>
                  <a:tcPr>
                    <a:solidFill>
                      <a:srgbClr val="FFC000"/>
                    </a:solidFill>
                  </a:tcPr>
                </a:tc>
                <a:tc>
                  <a:txBody>
                    <a:bodyPr/>
                    <a:lstStyle/>
                    <a:p>
                      <a:pPr lvl="0">
                        <a:buNone/>
                      </a:pPr>
                      <a:r>
                        <a:rPr lang="fr-FR" sz="1400"/>
                        <a:t>Tous les lundi matin - 10h</a:t>
                      </a:r>
                    </a:p>
                  </a:txBody>
                  <a:tcPr>
                    <a:solidFill>
                      <a:srgbClr val="FFC000"/>
                    </a:solidFill>
                  </a:tcPr>
                </a:tc>
                <a:tc>
                  <a:txBody>
                    <a:bodyPr/>
                    <a:lstStyle/>
                    <a:p>
                      <a:pPr lvl="0">
                        <a:buNone/>
                      </a:pPr>
                      <a:r>
                        <a:rPr lang="fr-FR" sz="1400" b="0" i="0" u="none" strike="noStrike" noProof="0">
                          <a:solidFill>
                            <a:srgbClr val="374C81"/>
                          </a:solidFill>
                          <a:latin typeface="Century Gothic"/>
                        </a:rPr>
                        <a:t>Dev, CP</a:t>
                      </a:r>
                    </a:p>
                  </a:txBody>
                  <a:tcPr>
                    <a:solidFill>
                      <a:srgbClr val="FFC000"/>
                    </a:solidFill>
                  </a:tcPr>
                </a:tc>
                <a:tc>
                  <a:txBody>
                    <a:bodyPr/>
                    <a:lstStyle/>
                    <a:p>
                      <a:pPr lvl="0">
                        <a:buNone/>
                      </a:pPr>
                      <a:r>
                        <a:rPr lang="fr-FR" sz="1400" b="0" i="0" u="none" strike="noStrike" noProof="0">
                          <a:solidFill>
                            <a:srgbClr val="374C81"/>
                          </a:solidFill>
                          <a:latin typeface="Century Gothic"/>
                        </a:rPr>
                        <a:t>Mise en place de l'organisation</a:t>
                      </a:r>
                    </a:p>
                  </a:txBody>
                  <a:tcPr>
                    <a:solidFill>
                      <a:srgbClr val="FFC000"/>
                    </a:solidFill>
                  </a:tcPr>
                </a:tc>
                <a:extLst>
                  <a:ext uri="{0D108BD9-81ED-4DB2-BD59-A6C34878D82A}">
                    <a16:rowId xmlns:a16="http://schemas.microsoft.com/office/drawing/2014/main" val="3876302619"/>
                  </a:ext>
                </a:extLst>
              </a:tr>
              <a:tr h="576214">
                <a:tc>
                  <a:txBody>
                    <a:bodyPr/>
                    <a:lstStyle/>
                    <a:p>
                      <a:pPr lvl="0">
                        <a:buNone/>
                      </a:pPr>
                      <a:r>
                        <a:rPr lang="fr-FR" sz="1400"/>
                        <a:t>Réunion Lancement projet</a:t>
                      </a:r>
                    </a:p>
                  </a:txBody>
                  <a:tcPr/>
                </a:tc>
                <a:tc>
                  <a:txBody>
                    <a:bodyPr/>
                    <a:lstStyle/>
                    <a:p>
                      <a:pPr lvl="0">
                        <a:buNone/>
                      </a:pPr>
                      <a:r>
                        <a:rPr lang="fr-FR" sz="1400"/>
                        <a:t>1h30</a:t>
                      </a:r>
                    </a:p>
                  </a:txBody>
                  <a:tcPr/>
                </a:tc>
                <a:tc>
                  <a:txBody>
                    <a:bodyPr/>
                    <a:lstStyle/>
                    <a:p>
                      <a:pPr lvl="0">
                        <a:buNone/>
                      </a:pPr>
                      <a:r>
                        <a:rPr lang="fr-FR" sz="1400"/>
                        <a:t>11/09/23 - 10h</a:t>
                      </a:r>
                    </a:p>
                  </a:txBody>
                  <a:tcPr/>
                </a:tc>
                <a:tc>
                  <a:txBody>
                    <a:bodyPr/>
                    <a:lstStyle/>
                    <a:p>
                      <a:pPr lvl="0">
                        <a:buNone/>
                      </a:pPr>
                      <a:r>
                        <a:rPr lang="fr-FR" sz="1400" b="0" i="0" u="none" strike="noStrike" noProof="0">
                          <a:solidFill>
                            <a:srgbClr val="374C81"/>
                          </a:solidFill>
                          <a:latin typeface="Century Gothic"/>
                        </a:rPr>
                        <a:t>P.O, CP, Dev, DSI</a:t>
                      </a:r>
                      <a:endParaRPr lang="fr-FR" sz="1400"/>
                    </a:p>
                  </a:txBody>
                  <a:tcPr/>
                </a:tc>
                <a:tc>
                  <a:txBody>
                    <a:bodyPr/>
                    <a:lstStyle/>
                    <a:p>
                      <a:pPr lvl="0">
                        <a:buNone/>
                      </a:pPr>
                      <a:r>
                        <a:rPr lang="fr-FR" sz="1400" b="0" i="0" u="none" strike="noStrike" noProof="0">
                          <a:solidFill>
                            <a:srgbClr val="374C81"/>
                          </a:solidFill>
                          <a:latin typeface="Century Gothic"/>
                        </a:rPr>
                        <a:t>Revue globale du projet et des objectifs</a:t>
                      </a:r>
                    </a:p>
                  </a:txBody>
                  <a:tcPr/>
                </a:tc>
                <a:extLst>
                  <a:ext uri="{0D108BD9-81ED-4DB2-BD59-A6C34878D82A}">
                    <a16:rowId xmlns:a16="http://schemas.microsoft.com/office/drawing/2014/main" val="1291168115"/>
                  </a:ext>
                </a:extLst>
              </a:tr>
              <a:tr h="700495">
                <a:tc>
                  <a:txBody>
                    <a:bodyPr/>
                    <a:lstStyle/>
                    <a:p>
                      <a:pPr lvl="0">
                        <a:buNone/>
                      </a:pPr>
                      <a:r>
                        <a:rPr lang="fr-FR" sz="1400"/>
                        <a:t>Réunion </a:t>
                      </a:r>
                      <a:endParaRPr lang="fr-FR"/>
                    </a:p>
                    <a:p>
                      <a:pPr lvl="0">
                        <a:buNone/>
                      </a:pPr>
                      <a:r>
                        <a:rPr lang="fr-FR" sz="1400"/>
                        <a:t>opérationnelle</a:t>
                      </a:r>
                    </a:p>
                  </a:txBody>
                  <a:tcPr/>
                </a:tc>
                <a:tc>
                  <a:txBody>
                    <a:bodyPr/>
                    <a:lstStyle/>
                    <a:p>
                      <a:pPr lvl="0">
                        <a:buNone/>
                      </a:pPr>
                      <a:r>
                        <a:rPr lang="fr-FR" sz="1400"/>
                        <a:t>1h</a:t>
                      </a:r>
                    </a:p>
                  </a:txBody>
                  <a:tcPr/>
                </a:tc>
                <a:tc>
                  <a:txBody>
                    <a:bodyPr/>
                    <a:lstStyle/>
                    <a:p>
                      <a:pPr lvl="0">
                        <a:buNone/>
                      </a:pPr>
                      <a:r>
                        <a:rPr lang="fr-FR" sz="1400"/>
                        <a:t>22/09/23 - 10h</a:t>
                      </a:r>
                    </a:p>
                  </a:txBody>
                  <a:tcPr/>
                </a:tc>
                <a:tc>
                  <a:txBody>
                    <a:bodyPr/>
                    <a:lstStyle/>
                    <a:p>
                      <a:pPr lvl="0">
                        <a:buNone/>
                      </a:pPr>
                      <a:r>
                        <a:rPr lang="fr-FR" sz="1400"/>
                        <a:t>P.O, Dev</a:t>
                      </a:r>
                    </a:p>
                  </a:txBody>
                  <a:tcPr/>
                </a:tc>
                <a:tc>
                  <a:txBody>
                    <a:bodyPr/>
                    <a:lstStyle/>
                    <a:p>
                      <a:pPr lvl="0">
                        <a:buNone/>
                      </a:pPr>
                      <a:r>
                        <a:rPr lang="fr-FR" sz="1400"/>
                        <a:t>Feedback et mise </a:t>
                      </a:r>
                      <a:endParaRPr lang="fr-FR"/>
                    </a:p>
                    <a:p>
                      <a:pPr lvl="0">
                        <a:buNone/>
                      </a:pPr>
                      <a:r>
                        <a:rPr lang="fr-FR" sz="1400"/>
                        <a:t>au point sur l'avancement</a:t>
                      </a:r>
                    </a:p>
                  </a:txBody>
                  <a:tcPr/>
                </a:tc>
                <a:extLst>
                  <a:ext uri="{0D108BD9-81ED-4DB2-BD59-A6C34878D82A}">
                    <a16:rowId xmlns:a16="http://schemas.microsoft.com/office/drawing/2014/main" val="768441728"/>
                  </a:ext>
                </a:extLst>
              </a:tr>
              <a:tr h="700495">
                <a:tc>
                  <a:txBody>
                    <a:bodyPr/>
                    <a:lstStyle/>
                    <a:p>
                      <a:pPr lvl="0">
                        <a:buNone/>
                      </a:pPr>
                      <a:r>
                        <a:rPr lang="fr-FR" sz="1400" b="0" i="0" u="none" strike="noStrike" noProof="0">
                          <a:solidFill>
                            <a:srgbClr val="374C81"/>
                          </a:solidFill>
                          <a:latin typeface="Century Gothic"/>
                        </a:rPr>
                        <a:t>Réunion </a:t>
                      </a:r>
                      <a:endParaRPr lang="fr-FR" sz="1400"/>
                    </a:p>
                    <a:p>
                      <a:pPr lvl="0">
                        <a:buNone/>
                      </a:pPr>
                      <a:r>
                        <a:rPr lang="fr-FR" sz="1400" b="0" i="0" u="none" strike="noStrike" noProof="0">
                          <a:solidFill>
                            <a:srgbClr val="374C81"/>
                          </a:solidFill>
                          <a:latin typeface="Century Gothic"/>
                        </a:rPr>
                        <a:t>opérationnelle</a:t>
                      </a:r>
                    </a:p>
                  </a:txBody>
                  <a:tcPr/>
                </a:tc>
                <a:tc>
                  <a:txBody>
                    <a:bodyPr/>
                    <a:lstStyle/>
                    <a:p>
                      <a:pPr lvl="0">
                        <a:buNone/>
                      </a:pPr>
                      <a:r>
                        <a:rPr lang="fr-FR" sz="1400"/>
                        <a:t>1h</a:t>
                      </a:r>
                    </a:p>
                  </a:txBody>
                  <a:tcPr/>
                </a:tc>
                <a:tc>
                  <a:txBody>
                    <a:bodyPr/>
                    <a:lstStyle/>
                    <a:p>
                      <a:pPr lvl="0">
                        <a:buNone/>
                      </a:pPr>
                      <a:r>
                        <a:rPr lang="fr-FR" sz="1400"/>
                        <a:t>29/09/23 </a:t>
                      </a:r>
                      <a:r>
                        <a:rPr lang="fr-FR" sz="1400" b="0" i="0" u="none" strike="noStrike" noProof="0">
                          <a:solidFill>
                            <a:srgbClr val="374C81"/>
                          </a:solidFill>
                          <a:latin typeface="Century Gothic"/>
                        </a:rPr>
                        <a:t>- 10h</a:t>
                      </a:r>
                      <a:endParaRPr lang="fr-FR" sz="1400"/>
                    </a:p>
                  </a:txBody>
                  <a:tcPr/>
                </a:tc>
                <a:tc>
                  <a:txBody>
                    <a:bodyPr/>
                    <a:lstStyle/>
                    <a:p>
                      <a:pPr lvl="0">
                        <a:buNone/>
                      </a:pPr>
                      <a:r>
                        <a:rPr lang="fr-FR" sz="1400" b="0" i="0" u="none" strike="noStrike" noProof="0">
                          <a:solidFill>
                            <a:srgbClr val="374C81"/>
                          </a:solidFill>
                          <a:latin typeface="Century Gothic"/>
                        </a:rPr>
                        <a:t>P.O, CP, Dev</a:t>
                      </a:r>
                      <a:endParaRPr lang="fr-FR" sz="1400"/>
                    </a:p>
                  </a:txBody>
                  <a:tcPr/>
                </a:tc>
                <a:tc>
                  <a:txBody>
                    <a:bodyPr/>
                    <a:lstStyle/>
                    <a:p>
                      <a:pPr lvl="0">
                        <a:buNone/>
                      </a:pPr>
                      <a:r>
                        <a:rPr lang="fr-FR" sz="1400" b="0" i="0" u="none" strike="noStrike" noProof="0">
                          <a:solidFill>
                            <a:srgbClr val="374C81"/>
                          </a:solidFill>
                        </a:rPr>
                        <a:t>Feedback et mise au point sur l'avancement</a:t>
                      </a:r>
                      <a:endParaRPr lang="fr-FR"/>
                    </a:p>
                  </a:txBody>
                  <a:tcPr/>
                </a:tc>
                <a:extLst>
                  <a:ext uri="{0D108BD9-81ED-4DB2-BD59-A6C34878D82A}">
                    <a16:rowId xmlns:a16="http://schemas.microsoft.com/office/drawing/2014/main" val="1324110347"/>
                  </a:ext>
                </a:extLst>
              </a:tr>
              <a:tr h="576214">
                <a:tc>
                  <a:txBody>
                    <a:bodyPr/>
                    <a:lstStyle/>
                    <a:p>
                      <a:pPr lvl="0">
                        <a:buNone/>
                      </a:pPr>
                      <a:r>
                        <a:rPr lang="fr-FR" sz="1400"/>
                        <a:t>Réunion Suivi projet</a:t>
                      </a:r>
                    </a:p>
                  </a:txBody>
                  <a:tcPr/>
                </a:tc>
                <a:tc>
                  <a:txBody>
                    <a:bodyPr/>
                    <a:lstStyle/>
                    <a:p>
                      <a:pPr lvl="0">
                        <a:buNone/>
                      </a:pPr>
                      <a:r>
                        <a:rPr lang="fr-FR" sz="1400"/>
                        <a:t>1h30</a:t>
                      </a:r>
                    </a:p>
                  </a:txBody>
                  <a:tcPr/>
                </a:tc>
                <a:tc>
                  <a:txBody>
                    <a:bodyPr/>
                    <a:lstStyle/>
                    <a:p>
                      <a:pPr lvl="0">
                        <a:buNone/>
                      </a:pPr>
                      <a:r>
                        <a:rPr lang="fr-FR" sz="1400"/>
                        <a:t>06/10/23 </a:t>
                      </a:r>
                      <a:r>
                        <a:rPr lang="fr-FR" sz="1400" b="0" i="0" u="none" strike="noStrike" noProof="0">
                          <a:solidFill>
                            <a:srgbClr val="374C81"/>
                          </a:solidFill>
                          <a:latin typeface="Century Gothic"/>
                        </a:rPr>
                        <a:t>- 10h</a:t>
                      </a:r>
                      <a:endParaRPr lang="fr-FR" sz="1400"/>
                    </a:p>
                  </a:txBody>
                  <a:tcPr/>
                </a:tc>
                <a:tc>
                  <a:txBody>
                    <a:bodyPr/>
                    <a:lstStyle/>
                    <a:p>
                      <a:pPr lvl="0">
                        <a:buNone/>
                      </a:pPr>
                      <a:r>
                        <a:rPr lang="fr-FR" sz="1400" b="0" i="0" u="none" strike="noStrike" noProof="0">
                          <a:solidFill>
                            <a:srgbClr val="374C81"/>
                          </a:solidFill>
                          <a:latin typeface="Century Gothic"/>
                        </a:rPr>
                        <a:t>P.O, CP, Dev, DSI</a:t>
                      </a:r>
                      <a:endParaRPr lang="fr-FR" sz="1400"/>
                    </a:p>
                  </a:txBody>
                  <a:tcPr/>
                </a:tc>
                <a:tc>
                  <a:txBody>
                    <a:bodyPr/>
                    <a:lstStyle/>
                    <a:p>
                      <a:pPr lvl="0">
                        <a:buNone/>
                      </a:pPr>
                      <a:r>
                        <a:rPr lang="fr-FR" sz="1400" b="0" i="0" u="none" strike="noStrike" noProof="0">
                          <a:solidFill>
                            <a:srgbClr val="374C81"/>
                          </a:solidFill>
                          <a:latin typeface="Century Gothic"/>
                        </a:rPr>
                        <a:t>Test d'appréciation, Question client</a:t>
                      </a:r>
                    </a:p>
                  </a:txBody>
                  <a:tcPr/>
                </a:tc>
                <a:extLst>
                  <a:ext uri="{0D108BD9-81ED-4DB2-BD59-A6C34878D82A}">
                    <a16:rowId xmlns:a16="http://schemas.microsoft.com/office/drawing/2014/main" val="1125526693"/>
                  </a:ext>
                </a:extLst>
              </a:tr>
              <a:tr h="700495">
                <a:tc>
                  <a:txBody>
                    <a:bodyPr/>
                    <a:lstStyle/>
                    <a:p>
                      <a:pPr lvl="0">
                        <a:buNone/>
                      </a:pPr>
                      <a:r>
                        <a:rPr lang="fr-FR" sz="1400" b="0" i="0" u="none" strike="noStrike" noProof="0">
                          <a:solidFill>
                            <a:srgbClr val="374C81"/>
                          </a:solidFill>
                          <a:latin typeface="Century Gothic"/>
                        </a:rPr>
                        <a:t>Réunion </a:t>
                      </a:r>
                      <a:endParaRPr lang="fr-FR" sz="1400"/>
                    </a:p>
                    <a:p>
                      <a:pPr lvl="0">
                        <a:buNone/>
                      </a:pPr>
                      <a:r>
                        <a:rPr lang="fr-FR" sz="1400" b="0" i="0" u="none" strike="noStrike" noProof="0">
                          <a:solidFill>
                            <a:srgbClr val="374C81"/>
                          </a:solidFill>
                          <a:latin typeface="Century Gothic"/>
                        </a:rPr>
                        <a:t>opérationnelle</a:t>
                      </a:r>
                      <a:endParaRPr lang="fr-FR" sz="1400"/>
                    </a:p>
                  </a:txBody>
                  <a:tcPr/>
                </a:tc>
                <a:tc>
                  <a:txBody>
                    <a:bodyPr/>
                    <a:lstStyle/>
                    <a:p>
                      <a:pPr lvl="0">
                        <a:buNone/>
                      </a:pPr>
                      <a:r>
                        <a:rPr lang="fr-FR" sz="1400"/>
                        <a:t>1h</a:t>
                      </a:r>
                    </a:p>
                  </a:txBody>
                  <a:tcPr/>
                </a:tc>
                <a:tc>
                  <a:txBody>
                    <a:bodyPr/>
                    <a:lstStyle/>
                    <a:p>
                      <a:pPr lvl="0">
                        <a:buNone/>
                      </a:pPr>
                      <a:r>
                        <a:rPr lang="fr-FR" sz="1400"/>
                        <a:t>13/10/23 </a:t>
                      </a:r>
                      <a:r>
                        <a:rPr lang="fr-FR" sz="1400" b="0" i="0" u="none" strike="noStrike" noProof="0">
                          <a:solidFill>
                            <a:srgbClr val="374C81"/>
                          </a:solidFill>
                          <a:latin typeface="Century Gothic"/>
                        </a:rPr>
                        <a:t>- 10h</a:t>
                      </a:r>
                      <a:endParaRPr lang="fr-FR" sz="1400"/>
                    </a:p>
                  </a:txBody>
                  <a:tcPr/>
                </a:tc>
                <a:tc>
                  <a:txBody>
                    <a:bodyPr/>
                    <a:lstStyle/>
                    <a:p>
                      <a:pPr lvl="0">
                        <a:buNone/>
                      </a:pPr>
                      <a:r>
                        <a:rPr lang="fr-FR" sz="1400" b="0" i="0" u="none" strike="noStrike" noProof="0">
                          <a:solidFill>
                            <a:srgbClr val="374C81"/>
                          </a:solidFill>
                          <a:latin typeface="Century Gothic"/>
                        </a:rPr>
                        <a:t>P.O, Dev</a:t>
                      </a:r>
                      <a:endParaRPr lang="fr-FR" sz="1400"/>
                    </a:p>
                  </a:txBody>
                  <a:tcPr/>
                </a:tc>
                <a:tc>
                  <a:txBody>
                    <a:bodyPr/>
                    <a:lstStyle/>
                    <a:p>
                      <a:pPr lvl="0">
                        <a:buNone/>
                      </a:pPr>
                      <a:r>
                        <a:rPr lang="fr-FR" sz="1400" b="0" i="0" u="none" strike="noStrike" noProof="0">
                          <a:solidFill>
                            <a:srgbClr val="374C81"/>
                          </a:solidFill>
                        </a:rPr>
                        <a:t>Feedback et mise au point sur l'avancement</a:t>
                      </a:r>
                      <a:endParaRPr lang="fr-FR"/>
                    </a:p>
                  </a:txBody>
                  <a:tcPr/>
                </a:tc>
                <a:extLst>
                  <a:ext uri="{0D108BD9-81ED-4DB2-BD59-A6C34878D82A}">
                    <a16:rowId xmlns:a16="http://schemas.microsoft.com/office/drawing/2014/main" val="1404455827"/>
                  </a:ext>
                </a:extLst>
              </a:tr>
              <a:tr h="700495">
                <a:tc>
                  <a:txBody>
                    <a:bodyPr/>
                    <a:lstStyle/>
                    <a:p>
                      <a:pPr lvl="0">
                        <a:buNone/>
                      </a:pPr>
                      <a:r>
                        <a:rPr lang="fr-FR" sz="1400" b="0" i="0" u="none" strike="noStrike" noProof="0">
                          <a:solidFill>
                            <a:srgbClr val="374C81"/>
                          </a:solidFill>
                          <a:latin typeface="Century Gothic"/>
                        </a:rPr>
                        <a:t>Réunion </a:t>
                      </a:r>
                      <a:endParaRPr lang="fr-FR" sz="1400"/>
                    </a:p>
                    <a:p>
                      <a:pPr lvl="0">
                        <a:buNone/>
                      </a:pPr>
                      <a:r>
                        <a:rPr lang="fr-FR" sz="1400" b="0" i="0" u="none" strike="noStrike" noProof="0">
                          <a:solidFill>
                            <a:srgbClr val="374C81"/>
                          </a:solidFill>
                          <a:latin typeface="Century Gothic"/>
                        </a:rPr>
                        <a:t>opérationnelle</a:t>
                      </a:r>
                      <a:endParaRPr lang="fr-FR" sz="1400"/>
                    </a:p>
                  </a:txBody>
                  <a:tcPr/>
                </a:tc>
                <a:tc>
                  <a:txBody>
                    <a:bodyPr/>
                    <a:lstStyle/>
                    <a:p>
                      <a:pPr lvl="0">
                        <a:buNone/>
                      </a:pPr>
                      <a:r>
                        <a:rPr lang="fr-FR" sz="1400"/>
                        <a:t>1h</a:t>
                      </a:r>
                    </a:p>
                  </a:txBody>
                  <a:tcPr/>
                </a:tc>
                <a:tc>
                  <a:txBody>
                    <a:bodyPr/>
                    <a:lstStyle/>
                    <a:p>
                      <a:pPr lvl="0">
                        <a:buNone/>
                      </a:pPr>
                      <a:r>
                        <a:rPr lang="fr-FR" sz="1400"/>
                        <a:t>20/10/23 </a:t>
                      </a:r>
                      <a:r>
                        <a:rPr lang="fr-FR" sz="1400" b="0" i="0" u="none" strike="noStrike" noProof="0">
                          <a:solidFill>
                            <a:srgbClr val="374C81"/>
                          </a:solidFill>
                          <a:latin typeface="Century Gothic"/>
                        </a:rPr>
                        <a:t>- 10h</a:t>
                      </a:r>
                      <a:endParaRPr lang="fr-FR" sz="1400"/>
                    </a:p>
                  </a:txBody>
                  <a:tcPr/>
                </a:tc>
                <a:tc>
                  <a:txBody>
                    <a:bodyPr/>
                    <a:lstStyle/>
                    <a:p>
                      <a:pPr lvl="0">
                        <a:buNone/>
                      </a:pPr>
                      <a:r>
                        <a:rPr lang="fr-FR" sz="1400" b="0" i="0" u="none" strike="noStrike" noProof="0">
                          <a:solidFill>
                            <a:srgbClr val="374C81"/>
                          </a:solidFill>
                          <a:latin typeface="Century Gothic"/>
                        </a:rPr>
                        <a:t>P.O, CP, Dev</a:t>
                      </a:r>
                      <a:endParaRPr lang="fr-FR" sz="1400"/>
                    </a:p>
                  </a:txBody>
                  <a:tcPr/>
                </a:tc>
                <a:tc>
                  <a:txBody>
                    <a:bodyPr/>
                    <a:lstStyle/>
                    <a:p>
                      <a:pPr lvl="0">
                        <a:buNone/>
                      </a:pPr>
                      <a:r>
                        <a:rPr lang="fr-FR" sz="1400" b="0" i="0" u="none" strike="noStrike" noProof="0">
                          <a:solidFill>
                            <a:srgbClr val="374C81"/>
                          </a:solidFill>
                        </a:rPr>
                        <a:t>Feedback et mise au point sur l'avancement</a:t>
                      </a:r>
                      <a:endParaRPr lang="fr-FR"/>
                    </a:p>
                  </a:txBody>
                  <a:tcPr/>
                </a:tc>
                <a:extLst>
                  <a:ext uri="{0D108BD9-81ED-4DB2-BD59-A6C34878D82A}">
                    <a16:rowId xmlns:a16="http://schemas.microsoft.com/office/drawing/2014/main" val="3567429093"/>
                  </a:ext>
                </a:extLst>
              </a:tr>
              <a:tr h="576214">
                <a:tc>
                  <a:txBody>
                    <a:bodyPr/>
                    <a:lstStyle/>
                    <a:p>
                      <a:pPr lvl="0">
                        <a:buNone/>
                      </a:pPr>
                      <a:r>
                        <a:rPr lang="fr-FR" sz="1400" b="0" i="0" u="none" strike="noStrike" noProof="0">
                          <a:solidFill>
                            <a:srgbClr val="374C81"/>
                          </a:solidFill>
                          <a:latin typeface="Century Gothic"/>
                        </a:rPr>
                        <a:t>Réunion fin de projet (Livraison)</a:t>
                      </a:r>
                    </a:p>
                  </a:txBody>
                  <a:tcPr/>
                </a:tc>
                <a:tc>
                  <a:txBody>
                    <a:bodyPr/>
                    <a:lstStyle/>
                    <a:p>
                      <a:pPr lvl="0">
                        <a:buNone/>
                      </a:pPr>
                      <a:r>
                        <a:rPr lang="fr-FR" sz="1400"/>
                        <a:t>1h30</a:t>
                      </a:r>
                    </a:p>
                  </a:txBody>
                  <a:tcPr/>
                </a:tc>
                <a:tc>
                  <a:txBody>
                    <a:bodyPr/>
                    <a:lstStyle/>
                    <a:p>
                      <a:pPr lvl="0">
                        <a:buNone/>
                      </a:pPr>
                      <a:r>
                        <a:rPr lang="fr-FR" sz="1400"/>
                        <a:t>25/10/23 </a:t>
                      </a:r>
                      <a:r>
                        <a:rPr lang="fr-FR" sz="1400" b="0" i="0" u="none" strike="noStrike" noProof="0">
                          <a:solidFill>
                            <a:srgbClr val="374C81"/>
                          </a:solidFill>
                          <a:latin typeface="Century Gothic"/>
                        </a:rPr>
                        <a:t>- 15h</a:t>
                      </a:r>
                      <a:endParaRPr lang="fr-FR" sz="1400"/>
                    </a:p>
                  </a:txBody>
                  <a:tcPr/>
                </a:tc>
                <a:tc>
                  <a:txBody>
                    <a:bodyPr/>
                    <a:lstStyle/>
                    <a:p>
                      <a:pPr lvl="0">
                        <a:buNone/>
                      </a:pPr>
                      <a:r>
                        <a:rPr lang="fr-FR" sz="1400" b="0" i="0" u="none" strike="noStrike" noProof="0">
                          <a:solidFill>
                            <a:srgbClr val="374C81"/>
                          </a:solidFill>
                          <a:latin typeface="Century Gothic"/>
                        </a:rPr>
                        <a:t>P.O, CP, Dev, DSI</a:t>
                      </a:r>
                      <a:endParaRPr lang="fr-FR" sz="1400"/>
                    </a:p>
                  </a:txBody>
                  <a:tcPr/>
                </a:tc>
                <a:tc>
                  <a:txBody>
                    <a:bodyPr/>
                    <a:lstStyle/>
                    <a:p>
                      <a:pPr lvl="0">
                        <a:buNone/>
                      </a:pPr>
                      <a:r>
                        <a:rPr lang="fr-FR" sz="1400" b="0" i="0" u="none" strike="noStrike" noProof="0">
                          <a:solidFill>
                            <a:srgbClr val="374C81"/>
                          </a:solidFill>
                          <a:latin typeface="Century Gothic"/>
                        </a:rPr>
                        <a:t>Démo et explication du produit final</a:t>
                      </a:r>
                    </a:p>
                  </a:txBody>
                  <a:tcPr/>
                </a:tc>
                <a:extLst>
                  <a:ext uri="{0D108BD9-81ED-4DB2-BD59-A6C34878D82A}">
                    <a16:rowId xmlns:a16="http://schemas.microsoft.com/office/drawing/2014/main" val="1487402167"/>
                  </a:ext>
                </a:extLst>
              </a:tr>
            </a:tbl>
          </a:graphicData>
        </a:graphic>
      </p:graphicFrame>
      <p:sp>
        <p:nvSpPr>
          <p:cNvPr id="3" name="Espace réservé du numéro de diapositive 2">
            <a:extLst>
              <a:ext uri="{FF2B5EF4-FFF2-40B4-BE49-F238E27FC236}">
                <a16:creationId xmlns:a16="http://schemas.microsoft.com/office/drawing/2014/main" id="{0492F773-97F1-08B4-BD6D-EF356901E1BC}"/>
              </a:ext>
            </a:extLst>
          </p:cNvPr>
          <p:cNvSpPr>
            <a:spLocks noGrp="1"/>
          </p:cNvSpPr>
          <p:nvPr>
            <p:ph type="sldNum" sz="quarter" idx="12"/>
          </p:nvPr>
        </p:nvSpPr>
        <p:spPr/>
        <p:txBody>
          <a:bodyPr/>
          <a:lstStyle/>
          <a:p>
            <a:fld id="{DA60BA0E-20D0-4E7C-B286-26C960A6788F}" type="slidenum">
              <a:rPr lang="fr-FR" noProof="0" smtClean="0"/>
              <a:t>12</a:t>
            </a:fld>
            <a:endParaRPr lang="fr-FR"/>
          </a:p>
        </p:txBody>
      </p:sp>
    </p:spTree>
    <p:extLst>
      <p:ext uri="{BB962C8B-B14F-4D97-AF65-F5344CB8AC3E}">
        <p14:creationId xmlns:p14="http://schemas.microsoft.com/office/powerpoint/2010/main" val="3781704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1AEDBD-6FA9-C33E-4DF2-053325628557}"/>
              </a:ext>
            </a:extLst>
          </p:cNvPr>
          <p:cNvSpPr>
            <a:spLocks noGrp="1"/>
          </p:cNvSpPr>
          <p:nvPr>
            <p:ph type="title"/>
          </p:nvPr>
        </p:nvSpPr>
        <p:spPr>
          <a:xfrm>
            <a:off x="1117309" y="-126812"/>
            <a:ext cx="10157354" cy="1397000"/>
          </a:xfrm>
        </p:spPr>
        <p:txBody>
          <a:bodyPr/>
          <a:lstStyle/>
          <a:p>
            <a:r>
              <a:rPr lang="fr-FR" sz="4000"/>
              <a:t>Réunions (Teams) - Diagramme de gant</a:t>
            </a:r>
            <a:endParaRPr lang="fr-FR"/>
          </a:p>
        </p:txBody>
      </p:sp>
      <p:pic>
        <p:nvPicPr>
          <p:cNvPr id="5" name="Image 5" descr="Une image contenant texte, capture d’écran, nombre, ligne">
            <a:extLst>
              <a:ext uri="{FF2B5EF4-FFF2-40B4-BE49-F238E27FC236}">
                <a16:creationId xmlns:a16="http://schemas.microsoft.com/office/drawing/2014/main" id="{DB493C77-29FA-7215-7C38-6DBB9616AFA7}"/>
              </a:ext>
            </a:extLst>
          </p:cNvPr>
          <p:cNvPicPr>
            <a:picLocks noGrp="1" noChangeAspect="1"/>
          </p:cNvPicPr>
          <p:nvPr>
            <p:ph idx="1"/>
          </p:nvPr>
        </p:nvPicPr>
        <p:blipFill>
          <a:blip r:embed="rId2"/>
          <a:stretch>
            <a:fillRect/>
          </a:stretch>
        </p:blipFill>
        <p:spPr>
          <a:xfrm>
            <a:off x="1117309" y="3210287"/>
            <a:ext cx="10157354" cy="1453425"/>
          </a:xfrm>
        </p:spPr>
      </p:pic>
      <p:sp>
        <p:nvSpPr>
          <p:cNvPr id="4" name="Espace réservé du numéro de diapositive 3">
            <a:extLst>
              <a:ext uri="{FF2B5EF4-FFF2-40B4-BE49-F238E27FC236}">
                <a16:creationId xmlns:a16="http://schemas.microsoft.com/office/drawing/2014/main" id="{180BA259-6CDD-095C-7A14-3A0B83B346FA}"/>
              </a:ext>
            </a:extLst>
          </p:cNvPr>
          <p:cNvSpPr>
            <a:spLocks noGrp="1"/>
          </p:cNvSpPr>
          <p:nvPr>
            <p:ph type="sldNum" sz="quarter" idx="12"/>
          </p:nvPr>
        </p:nvSpPr>
        <p:spPr/>
        <p:txBody>
          <a:bodyPr/>
          <a:lstStyle/>
          <a:p>
            <a:pPr rtl="0"/>
            <a:fld id="{DA60BA0E-20D0-4E7C-B286-26C960A6788F}" type="slidenum">
              <a:rPr lang="fr-FR" noProof="0" smtClean="0"/>
              <a:t>13</a:t>
            </a:fld>
            <a:endParaRPr lang="fr-FR" noProof="0"/>
          </a:p>
        </p:txBody>
      </p:sp>
    </p:spTree>
    <p:extLst>
      <p:ext uri="{BB962C8B-B14F-4D97-AF65-F5344CB8AC3E}">
        <p14:creationId xmlns:p14="http://schemas.microsoft.com/office/powerpoint/2010/main" val="7716485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5B0C48-4B6B-2EA0-CC07-1DE147E1C981}"/>
              </a:ext>
            </a:extLst>
          </p:cNvPr>
          <p:cNvSpPr>
            <a:spLocks noGrp="1"/>
          </p:cNvSpPr>
          <p:nvPr>
            <p:ph type="title"/>
          </p:nvPr>
        </p:nvSpPr>
        <p:spPr>
          <a:xfrm>
            <a:off x="1117309" y="76200"/>
            <a:ext cx="10157354" cy="1081824"/>
          </a:xfrm>
        </p:spPr>
        <p:txBody>
          <a:bodyPr>
            <a:normAutofit/>
          </a:bodyPr>
          <a:lstStyle/>
          <a:p>
            <a:r>
              <a:rPr lang="fr-FR"/>
              <a:t>Diagramme de gant</a:t>
            </a:r>
          </a:p>
        </p:txBody>
      </p:sp>
      <p:sp>
        <p:nvSpPr>
          <p:cNvPr id="3" name="Espace réservé du numéro de diapositive 2">
            <a:extLst>
              <a:ext uri="{FF2B5EF4-FFF2-40B4-BE49-F238E27FC236}">
                <a16:creationId xmlns:a16="http://schemas.microsoft.com/office/drawing/2014/main" id="{0492F773-97F1-08B4-BD6D-EF356901E1BC}"/>
              </a:ext>
            </a:extLst>
          </p:cNvPr>
          <p:cNvSpPr>
            <a:spLocks noGrp="1"/>
          </p:cNvSpPr>
          <p:nvPr>
            <p:ph type="sldNum" sz="quarter" idx="12"/>
          </p:nvPr>
        </p:nvSpPr>
        <p:spPr/>
        <p:txBody>
          <a:bodyPr/>
          <a:lstStyle/>
          <a:p>
            <a:fld id="{DA60BA0E-20D0-4E7C-B286-26C960A6788F}" type="slidenum">
              <a:rPr lang="fr-FR" noProof="0" dirty="0" smtClean="0"/>
              <a:t>14</a:t>
            </a:fld>
            <a:endParaRPr lang="fr-FR"/>
          </a:p>
        </p:txBody>
      </p:sp>
      <p:pic>
        <p:nvPicPr>
          <p:cNvPr id="4" name="Image 4" descr="Une image contenant texte, capture d’écran, nombre, diagramme">
            <a:extLst>
              <a:ext uri="{FF2B5EF4-FFF2-40B4-BE49-F238E27FC236}">
                <a16:creationId xmlns:a16="http://schemas.microsoft.com/office/drawing/2014/main" id="{A63455F8-B97D-3158-BD4C-C8AE1C076595}"/>
              </a:ext>
            </a:extLst>
          </p:cNvPr>
          <p:cNvPicPr>
            <a:picLocks noGrp="1" noChangeAspect="1"/>
          </p:cNvPicPr>
          <p:nvPr>
            <p:ph idx="1"/>
          </p:nvPr>
        </p:nvPicPr>
        <p:blipFill>
          <a:blip r:embed="rId2"/>
          <a:stretch>
            <a:fillRect/>
          </a:stretch>
        </p:blipFill>
        <p:spPr>
          <a:xfrm>
            <a:off x="2032173" y="1517820"/>
            <a:ext cx="8327625" cy="4470400"/>
          </a:xfrm>
        </p:spPr>
      </p:pic>
    </p:spTree>
    <p:extLst>
      <p:ext uri="{BB962C8B-B14F-4D97-AF65-F5344CB8AC3E}">
        <p14:creationId xmlns:p14="http://schemas.microsoft.com/office/powerpoint/2010/main" val="7225480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67629F-7ED4-8650-8F22-81880B1E7D5B}"/>
              </a:ext>
            </a:extLst>
          </p:cNvPr>
          <p:cNvSpPr>
            <a:spLocks noGrp="1"/>
          </p:cNvSpPr>
          <p:nvPr>
            <p:ph type="title"/>
          </p:nvPr>
        </p:nvSpPr>
        <p:spPr/>
        <p:txBody>
          <a:bodyPr/>
          <a:lstStyle/>
          <a:p>
            <a:r>
              <a:rPr lang="fr-FR"/>
              <a:t>Diagramme de ressources</a:t>
            </a:r>
          </a:p>
        </p:txBody>
      </p:sp>
      <p:pic>
        <p:nvPicPr>
          <p:cNvPr id="5" name="Image 5">
            <a:extLst>
              <a:ext uri="{FF2B5EF4-FFF2-40B4-BE49-F238E27FC236}">
                <a16:creationId xmlns:a16="http://schemas.microsoft.com/office/drawing/2014/main" id="{2EE22A00-E111-6749-AD21-CC53D8FDAB5A}"/>
              </a:ext>
            </a:extLst>
          </p:cNvPr>
          <p:cNvPicPr>
            <a:picLocks noGrp="1" noChangeAspect="1"/>
          </p:cNvPicPr>
          <p:nvPr>
            <p:ph idx="1"/>
          </p:nvPr>
        </p:nvPicPr>
        <p:blipFill>
          <a:blip r:embed="rId2"/>
          <a:stretch>
            <a:fillRect/>
          </a:stretch>
        </p:blipFill>
        <p:spPr>
          <a:xfrm>
            <a:off x="2278434" y="1701800"/>
            <a:ext cx="7835104" cy="4470400"/>
          </a:xfrm>
        </p:spPr>
      </p:pic>
      <p:sp>
        <p:nvSpPr>
          <p:cNvPr id="4" name="Espace réservé du numéro de diapositive 3">
            <a:extLst>
              <a:ext uri="{FF2B5EF4-FFF2-40B4-BE49-F238E27FC236}">
                <a16:creationId xmlns:a16="http://schemas.microsoft.com/office/drawing/2014/main" id="{1EE491D5-0937-C187-FD57-6E06496573A6}"/>
              </a:ext>
            </a:extLst>
          </p:cNvPr>
          <p:cNvSpPr>
            <a:spLocks noGrp="1"/>
          </p:cNvSpPr>
          <p:nvPr>
            <p:ph type="sldNum" sz="quarter" idx="12"/>
          </p:nvPr>
        </p:nvSpPr>
        <p:spPr/>
        <p:txBody>
          <a:bodyPr/>
          <a:lstStyle/>
          <a:p>
            <a:pPr rtl="0"/>
            <a:fld id="{DA60BA0E-20D0-4E7C-B286-26C960A6788F}" type="slidenum">
              <a:rPr lang="fr-FR" noProof="0" smtClean="0"/>
              <a:t>15</a:t>
            </a:fld>
            <a:endParaRPr lang="fr-FR" noProof="0"/>
          </a:p>
        </p:txBody>
      </p:sp>
    </p:spTree>
    <p:extLst>
      <p:ext uri="{BB962C8B-B14F-4D97-AF65-F5344CB8AC3E}">
        <p14:creationId xmlns:p14="http://schemas.microsoft.com/office/powerpoint/2010/main" val="5378492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AF03EE-636A-427A-6218-BB80B1D84789}"/>
              </a:ext>
            </a:extLst>
          </p:cNvPr>
          <p:cNvSpPr>
            <a:spLocks noGrp="1"/>
          </p:cNvSpPr>
          <p:nvPr>
            <p:ph type="title"/>
          </p:nvPr>
        </p:nvSpPr>
        <p:spPr/>
        <p:txBody>
          <a:bodyPr/>
          <a:lstStyle/>
          <a:p>
            <a:r>
              <a:rPr lang="fr-FR"/>
              <a:t>Processus tests utilisateurs</a:t>
            </a:r>
          </a:p>
        </p:txBody>
      </p:sp>
      <p:graphicFrame>
        <p:nvGraphicFramePr>
          <p:cNvPr id="5" name="Diagramme 5">
            <a:extLst>
              <a:ext uri="{FF2B5EF4-FFF2-40B4-BE49-F238E27FC236}">
                <a16:creationId xmlns:a16="http://schemas.microsoft.com/office/drawing/2014/main" id="{7CE460C0-6311-A3C8-1A26-F75BCB5C237B}"/>
              </a:ext>
            </a:extLst>
          </p:cNvPr>
          <p:cNvGraphicFramePr>
            <a:graphicFrameLocks noGrp="1"/>
          </p:cNvGraphicFramePr>
          <p:nvPr>
            <p:ph idx="1"/>
            <p:extLst>
              <p:ext uri="{D42A27DB-BD31-4B8C-83A1-F6EECF244321}">
                <p14:modId xmlns:p14="http://schemas.microsoft.com/office/powerpoint/2010/main" val="995148063"/>
              </p:ext>
            </p:extLst>
          </p:nvPr>
        </p:nvGraphicFramePr>
        <p:xfrm>
          <a:off x="1117600" y="1701800"/>
          <a:ext cx="10156825" cy="44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B20A7B40-7195-FFF3-41AD-6359E03F1BF5}"/>
              </a:ext>
            </a:extLst>
          </p:cNvPr>
          <p:cNvSpPr>
            <a:spLocks noGrp="1"/>
          </p:cNvSpPr>
          <p:nvPr>
            <p:ph type="sldNum" sz="quarter" idx="12"/>
          </p:nvPr>
        </p:nvSpPr>
        <p:spPr/>
        <p:txBody>
          <a:bodyPr/>
          <a:lstStyle/>
          <a:p>
            <a:pPr rtl="0"/>
            <a:fld id="{DA60BA0E-20D0-4E7C-B286-26C960A6788F}" type="slidenum">
              <a:rPr lang="fr-FR" noProof="0" smtClean="0"/>
              <a:t>16</a:t>
            </a:fld>
            <a:endParaRPr lang="fr-FR" noProof="0"/>
          </a:p>
        </p:txBody>
      </p:sp>
      <p:sp>
        <p:nvSpPr>
          <p:cNvPr id="991" name="ZoneTexte 990">
            <a:extLst>
              <a:ext uri="{FF2B5EF4-FFF2-40B4-BE49-F238E27FC236}">
                <a16:creationId xmlns:a16="http://schemas.microsoft.com/office/drawing/2014/main" id="{4DA0A76F-5CC5-1FF6-E5F5-02045FE4815C}"/>
              </a:ext>
            </a:extLst>
          </p:cNvPr>
          <p:cNvSpPr txBox="1"/>
          <p:nvPr/>
        </p:nvSpPr>
        <p:spPr>
          <a:xfrm>
            <a:off x="1118670" y="1708286"/>
            <a:ext cx="1038090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Les tests sont réalisés à chaque fin de développement d'un jalon par les keys-</a:t>
            </a:r>
            <a:r>
              <a:rPr lang="fr-FR" err="1"/>
              <a:t>users</a:t>
            </a:r>
            <a:r>
              <a:rPr lang="fr-FR"/>
              <a:t> (gestionnaires de colis, gestionnaires de stock ou P.O.)</a:t>
            </a:r>
          </a:p>
        </p:txBody>
      </p:sp>
    </p:spTree>
    <p:extLst>
      <p:ext uri="{BB962C8B-B14F-4D97-AF65-F5344CB8AC3E}">
        <p14:creationId xmlns:p14="http://schemas.microsoft.com/office/powerpoint/2010/main" val="19412094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FD238A-AAAD-D99F-83F2-196183C8F2A0}"/>
              </a:ext>
            </a:extLst>
          </p:cNvPr>
          <p:cNvSpPr>
            <a:spLocks noGrp="1"/>
          </p:cNvSpPr>
          <p:nvPr>
            <p:ph type="title"/>
          </p:nvPr>
        </p:nvSpPr>
        <p:spPr>
          <a:xfrm>
            <a:off x="1117309" y="76200"/>
            <a:ext cx="10157354" cy="819178"/>
          </a:xfrm>
        </p:spPr>
        <p:txBody>
          <a:bodyPr/>
          <a:lstStyle/>
          <a:p>
            <a:r>
              <a:rPr lang="fr-FR"/>
              <a:t>Suivi de l'équipe</a:t>
            </a:r>
          </a:p>
        </p:txBody>
      </p:sp>
      <p:graphicFrame>
        <p:nvGraphicFramePr>
          <p:cNvPr id="4" name="Tableau 4">
            <a:extLst>
              <a:ext uri="{FF2B5EF4-FFF2-40B4-BE49-F238E27FC236}">
                <a16:creationId xmlns:a16="http://schemas.microsoft.com/office/drawing/2014/main" id="{C5D2489F-4947-9FBE-2A15-DE5C4A857339}"/>
              </a:ext>
            </a:extLst>
          </p:cNvPr>
          <p:cNvGraphicFramePr>
            <a:graphicFrameLocks noGrp="1"/>
          </p:cNvGraphicFramePr>
          <p:nvPr>
            <p:ph idx="1"/>
            <p:extLst>
              <p:ext uri="{D42A27DB-BD31-4B8C-83A1-F6EECF244321}">
                <p14:modId xmlns:p14="http://schemas.microsoft.com/office/powerpoint/2010/main" val="170490264"/>
              </p:ext>
            </p:extLst>
          </p:nvPr>
        </p:nvGraphicFramePr>
        <p:xfrm>
          <a:off x="502099" y="1658867"/>
          <a:ext cx="11181616" cy="4154534"/>
        </p:xfrm>
        <a:graphic>
          <a:graphicData uri="http://schemas.openxmlformats.org/drawingml/2006/table">
            <a:tbl>
              <a:tblPr firstRow="1" bandRow="1">
                <a:tableStyleId>{3C2FFA5D-87B4-456A-9821-1D502468CF0F}</a:tableStyleId>
              </a:tblPr>
              <a:tblGrid>
                <a:gridCol w="2087724">
                  <a:extLst>
                    <a:ext uri="{9D8B030D-6E8A-4147-A177-3AD203B41FA5}">
                      <a16:colId xmlns:a16="http://schemas.microsoft.com/office/drawing/2014/main" val="3180361366"/>
                    </a:ext>
                  </a:extLst>
                </a:gridCol>
                <a:gridCol w="1639481">
                  <a:extLst>
                    <a:ext uri="{9D8B030D-6E8A-4147-A177-3AD203B41FA5}">
                      <a16:colId xmlns:a16="http://schemas.microsoft.com/office/drawing/2014/main" val="4232384939"/>
                    </a:ext>
                  </a:extLst>
                </a:gridCol>
                <a:gridCol w="2076060">
                  <a:extLst>
                    <a:ext uri="{9D8B030D-6E8A-4147-A177-3AD203B41FA5}">
                      <a16:colId xmlns:a16="http://schemas.microsoft.com/office/drawing/2014/main" val="1397378429"/>
                    </a:ext>
                  </a:extLst>
                </a:gridCol>
                <a:gridCol w="1651145">
                  <a:extLst>
                    <a:ext uri="{9D8B030D-6E8A-4147-A177-3AD203B41FA5}">
                      <a16:colId xmlns:a16="http://schemas.microsoft.com/office/drawing/2014/main" val="3929340479"/>
                    </a:ext>
                  </a:extLst>
                </a:gridCol>
                <a:gridCol w="1863603">
                  <a:extLst>
                    <a:ext uri="{9D8B030D-6E8A-4147-A177-3AD203B41FA5}">
                      <a16:colId xmlns:a16="http://schemas.microsoft.com/office/drawing/2014/main" val="3079845949"/>
                    </a:ext>
                  </a:extLst>
                </a:gridCol>
                <a:gridCol w="1863603">
                  <a:extLst>
                    <a:ext uri="{9D8B030D-6E8A-4147-A177-3AD203B41FA5}">
                      <a16:colId xmlns:a16="http://schemas.microsoft.com/office/drawing/2014/main" val="3345615945"/>
                    </a:ext>
                  </a:extLst>
                </a:gridCol>
              </a:tblGrid>
              <a:tr h="956636">
                <a:tc>
                  <a:txBody>
                    <a:bodyPr/>
                    <a:lstStyle/>
                    <a:p>
                      <a:r>
                        <a:rPr lang="fr-FR"/>
                        <a:t>Membres</a:t>
                      </a:r>
                    </a:p>
                  </a:txBody>
                  <a:tcPr/>
                </a:tc>
                <a:tc>
                  <a:txBody>
                    <a:bodyPr/>
                    <a:lstStyle/>
                    <a:p>
                      <a:r>
                        <a:rPr lang="fr-FR"/>
                        <a:t>Thèmes en cours</a:t>
                      </a:r>
                    </a:p>
                  </a:txBody>
                  <a:tcPr/>
                </a:tc>
                <a:tc>
                  <a:txBody>
                    <a:bodyPr/>
                    <a:lstStyle/>
                    <a:p>
                      <a:r>
                        <a:rPr lang="fr-FR"/>
                        <a:t>Contraintes</a:t>
                      </a:r>
                    </a:p>
                  </a:txBody>
                  <a:tcPr/>
                </a:tc>
                <a:tc>
                  <a:txBody>
                    <a:bodyPr/>
                    <a:lstStyle/>
                    <a:p>
                      <a:r>
                        <a:rPr lang="fr-FR"/>
                        <a:t>Risques</a:t>
                      </a:r>
                    </a:p>
                  </a:txBody>
                  <a:tcPr/>
                </a:tc>
                <a:tc>
                  <a:txBody>
                    <a:bodyPr/>
                    <a:lstStyle/>
                    <a:p>
                      <a:pPr lvl="0">
                        <a:buNone/>
                      </a:pPr>
                      <a:r>
                        <a:rPr lang="fr-FR" sz="2400" b="1" i="0" u="none" strike="noStrike" noProof="0">
                          <a:solidFill>
                            <a:srgbClr val="FFFFFF"/>
                          </a:solidFill>
                          <a:latin typeface="Century Gothic"/>
                        </a:rPr>
                        <a:t>Etat</a:t>
                      </a:r>
                      <a:endParaRPr lang="fr-FR"/>
                    </a:p>
                  </a:txBody>
                  <a:tcPr/>
                </a:tc>
                <a:tc>
                  <a:txBody>
                    <a:bodyPr/>
                    <a:lstStyle/>
                    <a:p>
                      <a:pPr lvl="0">
                        <a:buNone/>
                      </a:pPr>
                      <a:r>
                        <a:rPr lang="fr-FR"/>
                        <a:t>Date MAJ</a:t>
                      </a:r>
                    </a:p>
                  </a:txBody>
                  <a:tcPr/>
                </a:tc>
                <a:extLst>
                  <a:ext uri="{0D108BD9-81ED-4DB2-BD59-A6C34878D82A}">
                    <a16:rowId xmlns:a16="http://schemas.microsoft.com/office/drawing/2014/main" val="995257789"/>
                  </a:ext>
                </a:extLst>
              </a:tr>
              <a:tr h="532983">
                <a:tc>
                  <a:txBody>
                    <a:bodyPr/>
                    <a:lstStyle/>
                    <a:p>
                      <a:r>
                        <a:rPr lang="fr-FR">
                          <a:solidFill>
                            <a:schemeClr val="bg1"/>
                          </a:solidFill>
                        </a:rPr>
                        <a:t>Clémentine</a:t>
                      </a: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pPr lvl="0">
                        <a:buNone/>
                      </a:pPr>
                      <a:endParaRPr lang="fr-FR"/>
                    </a:p>
                  </a:txBody>
                  <a:tcPr/>
                </a:tc>
                <a:extLst>
                  <a:ext uri="{0D108BD9-81ED-4DB2-BD59-A6C34878D82A}">
                    <a16:rowId xmlns:a16="http://schemas.microsoft.com/office/drawing/2014/main" val="2938345332"/>
                  </a:ext>
                </a:extLst>
              </a:tr>
              <a:tr h="532983">
                <a:tc>
                  <a:txBody>
                    <a:bodyPr/>
                    <a:lstStyle/>
                    <a:p>
                      <a:pPr lvl="0">
                        <a:buNone/>
                      </a:pPr>
                      <a:r>
                        <a:rPr lang="fr-FR">
                          <a:solidFill>
                            <a:schemeClr val="bg1"/>
                          </a:solidFill>
                        </a:rPr>
                        <a:t>Florian</a:t>
                      </a:r>
                    </a:p>
                  </a:txBody>
                  <a:tcPr/>
                </a:tc>
                <a:tc>
                  <a:txBody>
                    <a:bodyPr/>
                    <a:lstStyle/>
                    <a:p>
                      <a:pPr lvl="0">
                        <a:buNone/>
                      </a:pPr>
                      <a:endParaRPr lang="fr-FR"/>
                    </a:p>
                  </a:txBody>
                  <a:tcPr/>
                </a:tc>
                <a:tc>
                  <a:txBody>
                    <a:bodyPr/>
                    <a:lstStyle/>
                    <a:p>
                      <a:pPr lvl="0">
                        <a:buNone/>
                      </a:pPr>
                      <a:endParaRPr lang="fr-FR"/>
                    </a:p>
                  </a:txBody>
                  <a:tcPr/>
                </a:tc>
                <a:tc>
                  <a:txBody>
                    <a:bodyPr/>
                    <a:lstStyle/>
                    <a:p>
                      <a:pPr lvl="0">
                        <a:buNone/>
                      </a:pPr>
                      <a:endParaRPr lang="fr-FR"/>
                    </a:p>
                  </a:txBody>
                  <a:tcPr/>
                </a:tc>
                <a:tc>
                  <a:txBody>
                    <a:bodyPr/>
                    <a:lstStyle/>
                    <a:p>
                      <a:pPr lvl="0">
                        <a:buNone/>
                      </a:pPr>
                      <a:endParaRPr lang="fr-FR"/>
                    </a:p>
                  </a:txBody>
                  <a:tcPr/>
                </a:tc>
                <a:tc>
                  <a:txBody>
                    <a:bodyPr/>
                    <a:lstStyle/>
                    <a:p>
                      <a:pPr lvl="0">
                        <a:buNone/>
                      </a:pPr>
                      <a:endParaRPr lang="fr-FR"/>
                    </a:p>
                  </a:txBody>
                  <a:tcPr/>
                </a:tc>
                <a:extLst>
                  <a:ext uri="{0D108BD9-81ED-4DB2-BD59-A6C34878D82A}">
                    <a16:rowId xmlns:a16="http://schemas.microsoft.com/office/drawing/2014/main" val="2872491433"/>
                  </a:ext>
                </a:extLst>
              </a:tr>
              <a:tr h="532983">
                <a:tc>
                  <a:txBody>
                    <a:bodyPr/>
                    <a:lstStyle/>
                    <a:p>
                      <a:pPr lvl="0">
                        <a:buNone/>
                      </a:pPr>
                      <a:r>
                        <a:rPr lang="fr-FR">
                          <a:solidFill>
                            <a:schemeClr val="bg1"/>
                          </a:solidFill>
                        </a:rPr>
                        <a:t>Axel</a:t>
                      </a:r>
                    </a:p>
                  </a:txBody>
                  <a:tcPr/>
                </a:tc>
                <a:tc>
                  <a:txBody>
                    <a:bodyPr/>
                    <a:lstStyle/>
                    <a:p>
                      <a:pPr lvl="0">
                        <a:buNone/>
                      </a:pPr>
                      <a:endParaRPr lang="fr-FR"/>
                    </a:p>
                  </a:txBody>
                  <a:tcPr/>
                </a:tc>
                <a:tc>
                  <a:txBody>
                    <a:bodyPr/>
                    <a:lstStyle/>
                    <a:p>
                      <a:pPr lvl="0">
                        <a:buNone/>
                      </a:pPr>
                      <a:endParaRPr lang="fr-FR"/>
                    </a:p>
                  </a:txBody>
                  <a:tcPr/>
                </a:tc>
                <a:tc>
                  <a:txBody>
                    <a:bodyPr/>
                    <a:lstStyle/>
                    <a:p>
                      <a:pPr lvl="0">
                        <a:buNone/>
                      </a:pPr>
                      <a:endParaRPr lang="fr-FR"/>
                    </a:p>
                  </a:txBody>
                  <a:tcPr/>
                </a:tc>
                <a:tc>
                  <a:txBody>
                    <a:bodyPr/>
                    <a:lstStyle/>
                    <a:p>
                      <a:pPr lvl="0">
                        <a:buNone/>
                      </a:pPr>
                      <a:endParaRPr lang="fr-FR"/>
                    </a:p>
                  </a:txBody>
                  <a:tcPr/>
                </a:tc>
                <a:tc>
                  <a:txBody>
                    <a:bodyPr/>
                    <a:lstStyle/>
                    <a:p>
                      <a:pPr lvl="0">
                        <a:buNone/>
                      </a:pPr>
                      <a:endParaRPr lang="fr-FR"/>
                    </a:p>
                  </a:txBody>
                  <a:tcPr/>
                </a:tc>
                <a:extLst>
                  <a:ext uri="{0D108BD9-81ED-4DB2-BD59-A6C34878D82A}">
                    <a16:rowId xmlns:a16="http://schemas.microsoft.com/office/drawing/2014/main" val="381311515"/>
                  </a:ext>
                </a:extLst>
              </a:tr>
              <a:tr h="532983">
                <a:tc>
                  <a:txBody>
                    <a:bodyPr/>
                    <a:lstStyle/>
                    <a:p>
                      <a:pPr lvl="0">
                        <a:buNone/>
                      </a:pPr>
                      <a:r>
                        <a:rPr lang="fr-FR">
                          <a:solidFill>
                            <a:schemeClr val="bg1"/>
                          </a:solidFill>
                        </a:rPr>
                        <a:t>Hervé</a:t>
                      </a:r>
                    </a:p>
                  </a:txBody>
                  <a:tcPr/>
                </a:tc>
                <a:tc>
                  <a:txBody>
                    <a:bodyPr/>
                    <a:lstStyle/>
                    <a:p>
                      <a:pPr lvl="0">
                        <a:buNone/>
                      </a:pPr>
                      <a:endParaRPr lang="fr-FR"/>
                    </a:p>
                  </a:txBody>
                  <a:tcPr/>
                </a:tc>
                <a:tc>
                  <a:txBody>
                    <a:bodyPr/>
                    <a:lstStyle/>
                    <a:p>
                      <a:pPr lvl="0">
                        <a:buNone/>
                      </a:pPr>
                      <a:endParaRPr lang="fr-FR"/>
                    </a:p>
                  </a:txBody>
                  <a:tcPr/>
                </a:tc>
                <a:tc>
                  <a:txBody>
                    <a:bodyPr/>
                    <a:lstStyle/>
                    <a:p>
                      <a:pPr lvl="0">
                        <a:buNone/>
                      </a:pPr>
                      <a:endParaRPr lang="fr-FR"/>
                    </a:p>
                  </a:txBody>
                  <a:tcPr/>
                </a:tc>
                <a:tc>
                  <a:txBody>
                    <a:bodyPr/>
                    <a:lstStyle/>
                    <a:p>
                      <a:pPr lvl="0">
                        <a:buNone/>
                      </a:pPr>
                      <a:endParaRPr lang="fr-FR"/>
                    </a:p>
                  </a:txBody>
                  <a:tcPr/>
                </a:tc>
                <a:tc>
                  <a:txBody>
                    <a:bodyPr/>
                    <a:lstStyle/>
                    <a:p>
                      <a:pPr lvl="0">
                        <a:buNone/>
                      </a:pPr>
                      <a:endParaRPr lang="fr-FR"/>
                    </a:p>
                  </a:txBody>
                  <a:tcPr/>
                </a:tc>
                <a:extLst>
                  <a:ext uri="{0D108BD9-81ED-4DB2-BD59-A6C34878D82A}">
                    <a16:rowId xmlns:a16="http://schemas.microsoft.com/office/drawing/2014/main" val="100011506"/>
                  </a:ext>
                </a:extLst>
              </a:tr>
              <a:tr h="532983">
                <a:tc>
                  <a:txBody>
                    <a:bodyPr/>
                    <a:lstStyle/>
                    <a:p>
                      <a:pPr lvl="0">
                        <a:buNone/>
                      </a:pPr>
                      <a:r>
                        <a:rPr lang="fr-FR">
                          <a:solidFill>
                            <a:schemeClr val="bg1"/>
                          </a:solidFill>
                        </a:rPr>
                        <a:t>Valentin</a:t>
                      </a:r>
                    </a:p>
                  </a:txBody>
                  <a:tcPr/>
                </a:tc>
                <a:tc>
                  <a:txBody>
                    <a:bodyPr/>
                    <a:lstStyle/>
                    <a:p>
                      <a:pPr lvl="0">
                        <a:buNone/>
                      </a:pPr>
                      <a:endParaRPr lang="fr-FR"/>
                    </a:p>
                  </a:txBody>
                  <a:tcPr/>
                </a:tc>
                <a:tc>
                  <a:txBody>
                    <a:bodyPr/>
                    <a:lstStyle/>
                    <a:p>
                      <a:pPr lvl="0">
                        <a:buNone/>
                      </a:pPr>
                      <a:endParaRPr lang="fr-FR"/>
                    </a:p>
                  </a:txBody>
                  <a:tcPr/>
                </a:tc>
                <a:tc>
                  <a:txBody>
                    <a:bodyPr/>
                    <a:lstStyle/>
                    <a:p>
                      <a:pPr lvl="0">
                        <a:buNone/>
                      </a:pPr>
                      <a:endParaRPr lang="fr-FR"/>
                    </a:p>
                  </a:txBody>
                  <a:tcPr/>
                </a:tc>
                <a:tc>
                  <a:txBody>
                    <a:bodyPr/>
                    <a:lstStyle/>
                    <a:p>
                      <a:pPr lvl="0">
                        <a:buNone/>
                      </a:pPr>
                      <a:endParaRPr lang="fr-FR"/>
                    </a:p>
                  </a:txBody>
                  <a:tcPr/>
                </a:tc>
                <a:tc>
                  <a:txBody>
                    <a:bodyPr/>
                    <a:lstStyle/>
                    <a:p>
                      <a:pPr lvl="0">
                        <a:buNone/>
                      </a:pPr>
                      <a:endParaRPr lang="fr-FR"/>
                    </a:p>
                  </a:txBody>
                  <a:tcPr/>
                </a:tc>
                <a:extLst>
                  <a:ext uri="{0D108BD9-81ED-4DB2-BD59-A6C34878D82A}">
                    <a16:rowId xmlns:a16="http://schemas.microsoft.com/office/drawing/2014/main" val="1611310543"/>
                  </a:ext>
                </a:extLst>
              </a:tr>
              <a:tr h="532983">
                <a:tc>
                  <a:txBody>
                    <a:bodyPr/>
                    <a:lstStyle/>
                    <a:p>
                      <a:pPr lvl="0">
                        <a:buNone/>
                      </a:pPr>
                      <a:r>
                        <a:rPr lang="fr-FR">
                          <a:solidFill>
                            <a:schemeClr val="bg1"/>
                          </a:solidFill>
                        </a:rPr>
                        <a:t>Christophe</a:t>
                      </a:r>
                    </a:p>
                  </a:txBody>
                  <a:tcPr/>
                </a:tc>
                <a:tc>
                  <a:txBody>
                    <a:bodyPr/>
                    <a:lstStyle/>
                    <a:p>
                      <a:pPr lvl="0">
                        <a:buNone/>
                      </a:pPr>
                      <a:endParaRPr lang="fr-FR"/>
                    </a:p>
                  </a:txBody>
                  <a:tcPr/>
                </a:tc>
                <a:tc>
                  <a:txBody>
                    <a:bodyPr/>
                    <a:lstStyle/>
                    <a:p>
                      <a:pPr lvl="0">
                        <a:buNone/>
                      </a:pPr>
                      <a:endParaRPr lang="fr-FR"/>
                    </a:p>
                  </a:txBody>
                  <a:tcPr/>
                </a:tc>
                <a:tc>
                  <a:txBody>
                    <a:bodyPr/>
                    <a:lstStyle/>
                    <a:p>
                      <a:pPr lvl="0">
                        <a:buNone/>
                      </a:pPr>
                      <a:endParaRPr lang="fr-FR"/>
                    </a:p>
                  </a:txBody>
                  <a:tcPr/>
                </a:tc>
                <a:tc>
                  <a:txBody>
                    <a:bodyPr/>
                    <a:lstStyle/>
                    <a:p>
                      <a:pPr lvl="0">
                        <a:buNone/>
                      </a:pPr>
                      <a:endParaRPr lang="fr-FR"/>
                    </a:p>
                  </a:txBody>
                  <a:tcPr/>
                </a:tc>
                <a:tc>
                  <a:txBody>
                    <a:bodyPr/>
                    <a:lstStyle/>
                    <a:p>
                      <a:pPr lvl="0">
                        <a:buNone/>
                      </a:pPr>
                      <a:endParaRPr lang="fr-FR"/>
                    </a:p>
                  </a:txBody>
                  <a:tcPr/>
                </a:tc>
                <a:extLst>
                  <a:ext uri="{0D108BD9-81ED-4DB2-BD59-A6C34878D82A}">
                    <a16:rowId xmlns:a16="http://schemas.microsoft.com/office/drawing/2014/main" val="480618237"/>
                  </a:ext>
                </a:extLst>
              </a:tr>
            </a:tbl>
          </a:graphicData>
        </a:graphic>
      </p:graphicFrame>
      <p:pic>
        <p:nvPicPr>
          <p:cNvPr id="5" name="Image 5">
            <a:extLst>
              <a:ext uri="{FF2B5EF4-FFF2-40B4-BE49-F238E27FC236}">
                <a16:creationId xmlns:a16="http://schemas.microsoft.com/office/drawing/2014/main" id="{A54CFE15-4A7C-368F-416A-194CA77B59AC}"/>
              </a:ext>
            </a:extLst>
          </p:cNvPr>
          <p:cNvPicPr>
            <a:picLocks noChangeAspect="1"/>
          </p:cNvPicPr>
          <p:nvPr/>
        </p:nvPicPr>
        <p:blipFill>
          <a:blip r:embed="rId2"/>
          <a:stretch>
            <a:fillRect/>
          </a:stretch>
        </p:blipFill>
        <p:spPr>
          <a:xfrm>
            <a:off x="8609945" y="644944"/>
            <a:ext cx="420105" cy="408563"/>
          </a:xfrm>
          <a:prstGeom prst="rect">
            <a:avLst/>
          </a:prstGeom>
        </p:spPr>
      </p:pic>
      <p:pic>
        <p:nvPicPr>
          <p:cNvPr id="6" name="Image 6" descr="Une image contenant logo&#10;&#10;Description générée automatiquement">
            <a:extLst>
              <a:ext uri="{FF2B5EF4-FFF2-40B4-BE49-F238E27FC236}">
                <a16:creationId xmlns:a16="http://schemas.microsoft.com/office/drawing/2014/main" id="{D70DF6BC-839F-8B28-7922-8A5349C83AF7}"/>
              </a:ext>
            </a:extLst>
          </p:cNvPr>
          <p:cNvPicPr>
            <a:picLocks noChangeAspect="1"/>
          </p:cNvPicPr>
          <p:nvPr/>
        </p:nvPicPr>
        <p:blipFill>
          <a:blip r:embed="rId3"/>
          <a:stretch>
            <a:fillRect/>
          </a:stretch>
        </p:blipFill>
        <p:spPr>
          <a:xfrm>
            <a:off x="9158414" y="569066"/>
            <a:ext cx="554305" cy="560315"/>
          </a:xfrm>
          <a:prstGeom prst="rect">
            <a:avLst/>
          </a:prstGeom>
        </p:spPr>
      </p:pic>
      <p:pic>
        <p:nvPicPr>
          <p:cNvPr id="7" name="Image 7">
            <a:extLst>
              <a:ext uri="{FF2B5EF4-FFF2-40B4-BE49-F238E27FC236}">
                <a16:creationId xmlns:a16="http://schemas.microsoft.com/office/drawing/2014/main" id="{777DADA6-2DDE-29E8-EA66-F6FB0E254505}"/>
              </a:ext>
            </a:extLst>
          </p:cNvPr>
          <p:cNvPicPr>
            <a:picLocks noChangeAspect="1"/>
          </p:cNvPicPr>
          <p:nvPr/>
        </p:nvPicPr>
        <p:blipFill>
          <a:blip r:embed="rId4"/>
          <a:stretch>
            <a:fillRect/>
          </a:stretch>
        </p:blipFill>
        <p:spPr>
          <a:xfrm>
            <a:off x="9841080" y="668289"/>
            <a:ext cx="455113" cy="455256"/>
          </a:xfrm>
          <a:prstGeom prst="rect">
            <a:avLst/>
          </a:prstGeom>
        </p:spPr>
      </p:pic>
      <p:pic>
        <p:nvPicPr>
          <p:cNvPr id="8" name="Image 8" descr="Une image contenant logo&#10;&#10;Description générée automatiquement">
            <a:extLst>
              <a:ext uri="{FF2B5EF4-FFF2-40B4-BE49-F238E27FC236}">
                <a16:creationId xmlns:a16="http://schemas.microsoft.com/office/drawing/2014/main" id="{826235CA-9F0B-A3ED-AE9A-52CA7204BB72}"/>
              </a:ext>
            </a:extLst>
          </p:cNvPr>
          <p:cNvPicPr>
            <a:picLocks noChangeAspect="1"/>
          </p:cNvPicPr>
          <p:nvPr/>
        </p:nvPicPr>
        <p:blipFill>
          <a:blip r:embed="rId5"/>
          <a:stretch>
            <a:fillRect/>
          </a:stretch>
        </p:blipFill>
        <p:spPr>
          <a:xfrm>
            <a:off x="10430393" y="705057"/>
            <a:ext cx="536800" cy="510125"/>
          </a:xfrm>
          <a:prstGeom prst="rect">
            <a:avLst/>
          </a:prstGeom>
        </p:spPr>
      </p:pic>
      <p:sp>
        <p:nvSpPr>
          <p:cNvPr id="9" name="ZoneTexte 8">
            <a:extLst>
              <a:ext uri="{FF2B5EF4-FFF2-40B4-BE49-F238E27FC236}">
                <a16:creationId xmlns:a16="http://schemas.microsoft.com/office/drawing/2014/main" id="{0D506B5D-289E-B1E4-E2F1-5389948A70D8}"/>
              </a:ext>
            </a:extLst>
          </p:cNvPr>
          <p:cNvSpPr txBox="1"/>
          <p:nvPr/>
        </p:nvSpPr>
        <p:spPr>
          <a:xfrm>
            <a:off x="8531424" y="186602"/>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Indicateurs Etat : </a:t>
            </a:r>
          </a:p>
        </p:txBody>
      </p:sp>
      <p:pic>
        <p:nvPicPr>
          <p:cNvPr id="3" name="Image 5" descr="Une image contenant étoile, cercle, jaune, astronomie&#10;&#10;Description générée automatiquement">
            <a:extLst>
              <a:ext uri="{FF2B5EF4-FFF2-40B4-BE49-F238E27FC236}">
                <a16:creationId xmlns:a16="http://schemas.microsoft.com/office/drawing/2014/main" id="{F47C06FA-7C75-C47C-D492-8D2975112853}"/>
              </a:ext>
            </a:extLst>
          </p:cNvPr>
          <p:cNvPicPr>
            <a:picLocks noChangeAspect="1"/>
          </p:cNvPicPr>
          <p:nvPr/>
        </p:nvPicPr>
        <p:blipFill>
          <a:blip r:embed="rId2"/>
          <a:stretch>
            <a:fillRect/>
          </a:stretch>
        </p:blipFill>
        <p:spPr>
          <a:xfrm>
            <a:off x="8612733" y="4807405"/>
            <a:ext cx="420105" cy="408563"/>
          </a:xfrm>
          <a:prstGeom prst="rect">
            <a:avLst/>
          </a:prstGeom>
        </p:spPr>
      </p:pic>
      <p:pic>
        <p:nvPicPr>
          <p:cNvPr id="10" name="Image 5" descr="Une image contenant étoile, cercle, jaune, astronomie&#10;&#10;Description générée automatiquement">
            <a:extLst>
              <a:ext uri="{FF2B5EF4-FFF2-40B4-BE49-F238E27FC236}">
                <a16:creationId xmlns:a16="http://schemas.microsoft.com/office/drawing/2014/main" id="{3CD35517-9B37-9349-C1D9-97C9875E7F45}"/>
              </a:ext>
            </a:extLst>
          </p:cNvPr>
          <p:cNvPicPr>
            <a:picLocks noChangeAspect="1"/>
          </p:cNvPicPr>
          <p:nvPr/>
        </p:nvPicPr>
        <p:blipFill>
          <a:blip r:embed="rId2"/>
          <a:stretch>
            <a:fillRect/>
          </a:stretch>
        </p:blipFill>
        <p:spPr>
          <a:xfrm>
            <a:off x="8612777" y="4258765"/>
            <a:ext cx="420105" cy="408563"/>
          </a:xfrm>
          <a:prstGeom prst="rect">
            <a:avLst/>
          </a:prstGeom>
        </p:spPr>
      </p:pic>
      <p:pic>
        <p:nvPicPr>
          <p:cNvPr id="11" name="Image 5" descr="Une image contenant étoile, cercle, jaune, astronomie&#10;&#10;Description générée automatiquement">
            <a:extLst>
              <a:ext uri="{FF2B5EF4-FFF2-40B4-BE49-F238E27FC236}">
                <a16:creationId xmlns:a16="http://schemas.microsoft.com/office/drawing/2014/main" id="{BDA2E20B-C72D-E865-5011-14B972ACB498}"/>
              </a:ext>
            </a:extLst>
          </p:cNvPr>
          <p:cNvPicPr>
            <a:picLocks noChangeAspect="1"/>
          </p:cNvPicPr>
          <p:nvPr/>
        </p:nvPicPr>
        <p:blipFill>
          <a:blip r:embed="rId2"/>
          <a:stretch>
            <a:fillRect/>
          </a:stretch>
        </p:blipFill>
        <p:spPr>
          <a:xfrm>
            <a:off x="8615654" y="3727634"/>
            <a:ext cx="420105" cy="408563"/>
          </a:xfrm>
          <a:prstGeom prst="rect">
            <a:avLst/>
          </a:prstGeom>
        </p:spPr>
      </p:pic>
      <p:pic>
        <p:nvPicPr>
          <p:cNvPr id="12" name="Image 5" descr="Une image contenant étoile, cercle, jaune, astronomie&#10;&#10;Description générée automatiquement">
            <a:extLst>
              <a:ext uri="{FF2B5EF4-FFF2-40B4-BE49-F238E27FC236}">
                <a16:creationId xmlns:a16="http://schemas.microsoft.com/office/drawing/2014/main" id="{4B941461-D30B-38E7-09F3-78F67E1AE124}"/>
              </a:ext>
            </a:extLst>
          </p:cNvPr>
          <p:cNvPicPr>
            <a:picLocks noChangeAspect="1"/>
          </p:cNvPicPr>
          <p:nvPr/>
        </p:nvPicPr>
        <p:blipFill>
          <a:blip r:embed="rId2"/>
          <a:stretch>
            <a:fillRect/>
          </a:stretch>
        </p:blipFill>
        <p:spPr>
          <a:xfrm>
            <a:off x="8609863" y="3178994"/>
            <a:ext cx="420105" cy="408563"/>
          </a:xfrm>
          <a:prstGeom prst="rect">
            <a:avLst/>
          </a:prstGeom>
        </p:spPr>
      </p:pic>
      <p:pic>
        <p:nvPicPr>
          <p:cNvPr id="13" name="Image 5" descr="Une image contenant étoile, cercle, jaune, astronomie&#10;&#10;Description générée automatiquement">
            <a:extLst>
              <a:ext uri="{FF2B5EF4-FFF2-40B4-BE49-F238E27FC236}">
                <a16:creationId xmlns:a16="http://schemas.microsoft.com/office/drawing/2014/main" id="{20B1B0BD-09EA-1F44-8827-24229D5CF10B}"/>
              </a:ext>
            </a:extLst>
          </p:cNvPr>
          <p:cNvPicPr>
            <a:picLocks noChangeAspect="1"/>
          </p:cNvPicPr>
          <p:nvPr/>
        </p:nvPicPr>
        <p:blipFill>
          <a:blip r:embed="rId2"/>
          <a:stretch>
            <a:fillRect/>
          </a:stretch>
        </p:blipFill>
        <p:spPr>
          <a:xfrm>
            <a:off x="8609907" y="2642027"/>
            <a:ext cx="420105" cy="408563"/>
          </a:xfrm>
          <a:prstGeom prst="rect">
            <a:avLst/>
          </a:prstGeom>
        </p:spPr>
      </p:pic>
      <p:pic>
        <p:nvPicPr>
          <p:cNvPr id="14" name="Image 5" descr="Une image contenant étoile, cercle, jaune, astronomie&#10;&#10;Description générée automatiquement">
            <a:extLst>
              <a:ext uri="{FF2B5EF4-FFF2-40B4-BE49-F238E27FC236}">
                <a16:creationId xmlns:a16="http://schemas.microsoft.com/office/drawing/2014/main" id="{805FECA6-221B-0463-13AB-71E4F28424F3}"/>
              </a:ext>
            </a:extLst>
          </p:cNvPr>
          <p:cNvPicPr>
            <a:picLocks noChangeAspect="1"/>
          </p:cNvPicPr>
          <p:nvPr/>
        </p:nvPicPr>
        <p:blipFill>
          <a:blip r:embed="rId2"/>
          <a:stretch>
            <a:fillRect/>
          </a:stretch>
        </p:blipFill>
        <p:spPr>
          <a:xfrm>
            <a:off x="8609643" y="5321025"/>
            <a:ext cx="420105" cy="408563"/>
          </a:xfrm>
          <a:prstGeom prst="rect">
            <a:avLst/>
          </a:prstGeom>
        </p:spPr>
      </p:pic>
      <p:sp>
        <p:nvSpPr>
          <p:cNvPr id="15" name="Espace réservé du numéro de diapositive 14">
            <a:extLst>
              <a:ext uri="{FF2B5EF4-FFF2-40B4-BE49-F238E27FC236}">
                <a16:creationId xmlns:a16="http://schemas.microsoft.com/office/drawing/2014/main" id="{90DE1F52-69AC-7299-B1C9-4B1047BAE27A}"/>
              </a:ext>
            </a:extLst>
          </p:cNvPr>
          <p:cNvSpPr>
            <a:spLocks noGrp="1"/>
          </p:cNvSpPr>
          <p:nvPr>
            <p:ph type="sldNum" sz="quarter" idx="12"/>
          </p:nvPr>
        </p:nvSpPr>
        <p:spPr/>
        <p:txBody>
          <a:bodyPr/>
          <a:lstStyle/>
          <a:p>
            <a:fld id="{DA60BA0E-20D0-4E7C-B286-26C960A6788F}" type="slidenum">
              <a:rPr lang="fr-FR" noProof="0" smtClean="0"/>
              <a:t>17</a:t>
            </a:fld>
            <a:endParaRPr lang="fr-FR"/>
          </a:p>
        </p:txBody>
      </p:sp>
    </p:spTree>
    <p:extLst>
      <p:ext uri="{BB962C8B-B14F-4D97-AF65-F5344CB8AC3E}">
        <p14:creationId xmlns:p14="http://schemas.microsoft.com/office/powerpoint/2010/main" val="40599527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5B0C48-4B6B-2EA0-CC07-1DE147E1C981}"/>
              </a:ext>
            </a:extLst>
          </p:cNvPr>
          <p:cNvSpPr>
            <a:spLocks noGrp="1"/>
          </p:cNvSpPr>
          <p:nvPr>
            <p:ph type="title"/>
          </p:nvPr>
        </p:nvSpPr>
        <p:spPr>
          <a:xfrm>
            <a:off x="1117309" y="76200"/>
            <a:ext cx="10157354" cy="1081824"/>
          </a:xfrm>
        </p:spPr>
        <p:txBody>
          <a:bodyPr>
            <a:normAutofit/>
          </a:bodyPr>
          <a:lstStyle/>
          <a:p>
            <a:r>
              <a:rPr lang="fr-FR"/>
              <a:t>Budget estimé</a:t>
            </a:r>
          </a:p>
        </p:txBody>
      </p:sp>
      <p:sp>
        <p:nvSpPr>
          <p:cNvPr id="3" name="Espace réservé du numéro de diapositive 2">
            <a:extLst>
              <a:ext uri="{FF2B5EF4-FFF2-40B4-BE49-F238E27FC236}">
                <a16:creationId xmlns:a16="http://schemas.microsoft.com/office/drawing/2014/main" id="{0492F773-97F1-08B4-BD6D-EF356901E1BC}"/>
              </a:ext>
            </a:extLst>
          </p:cNvPr>
          <p:cNvSpPr>
            <a:spLocks noGrp="1"/>
          </p:cNvSpPr>
          <p:nvPr>
            <p:ph type="sldNum" sz="quarter" idx="12"/>
          </p:nvPr>
        </p:nvSpPr>
        <p:spPr/>
        <p:txBody>
          <a:bodyPr/>
          <a:lstStyle/>
          <a:p>
            <a:fld id="{DA60BA0E-20D0-4E7C-B286-26C960A6788F}" type="slidenum">
              <a:rPr lang="fr-FR" noProof="0" dirty="0" smtClean="0"/>
              <a:t>18</a:t>
            </a:fld>
            <a:endParaRPr lang="fr-FR"/>
          </a:p>
        </p:txBody>
      </p:sp>
      <p:graphicFrame>
        <p:nvGraphicFramePr>
          <p:cNvPr id="4" name="Tableau 4">
            <a:extLst>
              <a:ext uri="{FF2B5EF4-FFF2-40B4-BE49-F238E27FC236}">
                <a16:creationId xmlns:a16="http://schemas.microsoft.com/office/drawing/2014/main" id="{B8A2F130-1124-7206-B0EC-7D6514CE133C}"/>
              </a:ext>
            </a:extLst>
          </p:cNvPr>
          <p:cNvGraphicFramePr>
            <a:graphicFrameLocks noGrp="1"/>
          </p:cNvGraphicFramePr>
          <p:nvPr>
            <p:ph idx="1"/>
            <p:extLst>
              <p:ext uri="{D42A27DB-BD31-4B8C-83A1-F6EECF244321}">
                <p14:modId xmlns:p14="http://schemas.microsoft.com/office/powerpoint/2010/main" val="4015959784"/>
              </p:ext>
            </p:extLst>
          </p:nvPr>
        </p:nvGraphicFramePr>
        <p:xfrm>
          <a:off x="1117600" y="1821590"/>
          <a:ext cx="10288470" cy="2166243"/>
        </p:xfrm>
        <a:graphic>
          <a:graphicData uri="http://schemas.openxmlformats.org/drawingml/2006/table">
            <a:tbl>
              <a:tblPr firstRow="1" bandRow="1">
                <a:tableStyleId>{69012ECD-51FC-41F1-AA8D-1B2483CD663E}</a:tableStyleId>
              </a:tblPr>
              <a:tblGrid>
                <a:gridCol w="2057694">
                  <a:extLst>
                    <a:ext uri="{9D8B030D-6E8A-4147-A177-3AD203B41FA5}">
                      <a16:colId xmlns:a16="http://schemas.microsoft.com/office/drawing/2014/main" val="3275178209"/>
                    </a:ext>
                  </a:extLst>
                </a:gridCol>
                <a:gridCol w="2057694">
                  <a:extLst>
                    <a:ext uri="{9D8B030D-6E8A-4147-A177-3AD203B41FA5}">
                      <a16:colId xmlns:a16="http://schemas.microsoft.com/office/drawing/2014/main" val="3414670544"/>
                    </a:ext>
                  </a:extLst>
                </a:gridCol>
                <a:gridCol w="2057694">
                  <a:extLst>
                    <a:ext uri="{9D8B030D-6E8A-4147-A177-3AD203B41FA5}">
                      <a16:colId xmlns:a16="http://schemas.microsoft.com/office/drawing/2014/main" val="2510868194"/>
                    </a:ext>
                  </a:extLst>
                </a:gridCol>
                <a:gridCol w="2057694">
                  <a:extLst>
                    <a:ext uri="{9D8B030D-6E8A-4147-A177-3AD203B41FA5}">
                      <a16:colId xmlns:a16="http://schemas.microsoft.com/office/drawing/2014/main" val="4290255990"/>
                    </a:ext>
                  </a:extLst>
                </a:gridCol>
                <a:gridCol w="2057694">
                  <a:extLst>
                    <a:ext uri="{9D8B030D-6E8A-4147-A177-3AD203B41FA5}">
                      <a16:colId xmlns:a16="http://schemas.microsoft.com/office/drawing/2014/main" val="181707086"/>
                    </a:ext>
                  </a:extLst>
                </a:gridCol>
              </a:tblGrid>
              <a:tr h="498561">
                <a:tc>
                  <a:txBody>
                    <a:bodyPr/>
                    <a:lstStyle/>
                    <a:p>
                      <a:r>
                        <a:rPr lang="fr-FR" sz="1600"/>
                        <a:t>POSTE</a:t>
                      </a:r>
                    </a:p>
                  </a:txBody>
                  <a:tcPr/>
                </a:tc>
                <a:tc>
                  <a:txBody>
                    <a:bodyPr/>
                    <a:lstStyle/>
                    <a:p>
                      <a:r>
                        <a:rPr lang="fr-FR" sz="1600"/>
                        <a:t>TJM</a:t>
                      </a:r>
                    </a:p>
                  </a:txBody>
                  <a:tcPr/>
                </a:tc>
                <a:tc>
                  <a:txBody>
                    <a:bodyPr/>
                    <a:lstStyle/>
                    <a:p>
                      <a:r>
                        <a:rPr lang="fr-FR" sz="1600"/>
                        <a:t>DUREE EN JOUR</a:t>
                      </a:r>
                    </a:p>
                  </a:txBody>
                  <a:tcPr/>
                </a:tc>
                <a:tc>
                  <a:txBody>
                    <a:bodyPr/>
                    <a:lstStyle/>
                    <a:p>
                      <a:r>
                        <a:rPr lang="fr-FR" sz="1600"/>
                        <a:t>EFFECTIF</a:t>
                      </a:r>
                    </a:p>
                  </a:txBody>
                  <a:tcPr/>
                </a:tc>
                <a:tc>
                  <a:txBody>
                    <a:bodyPr/>
                    <a:lstStyle/>
                    <a:p>
                      <a:r>
                        <a:rPr lang="fr-FR" sz="1600"/>
                        <a:t>TOTAL</a:t>
                      </a:r>
                    </a:p>
                  </a:txBody>
                  <a:tcPr/>
                </a:tc>
                <a:extLst>
                  <a:ext uri="{0D108BD9-81ED-4DB2-BD59-A6C34878D82A}">
                    <a16:rowId xmlns:a16="http://schemas.microsoft.com/office/drawing/2014/main" val="1882624707"/>
                  </a:ext>
                </a:extLst>
              </a:tr>
              <a:tr h="498561">
                <a:tc>
                  <a:txBody>
                    <a:bodyPr/>
                    <a:lstStyle/>
                    <a:p>
                      <a:r>
                        <a:rPr lang="fr-FR" sz="1600"/>
                        <a:t>Chef de projet</a:t>
                      </a:r>
                    </a:p>
                  </a:txBody>
                  <a:tcPr/>
                </a:tc>
                <a:tc>
                  <a:txBody>
                    <a:bodyPr/>
                    <a:lstStyle/>
                    <a:p>
                      <a:r>
                        <a:rPr lang="fr-FR" sz="1600"/>
                        <a:t>500</a:t>
                      </a:r>
                    </a:p>
                  </a:txBody>
                  <a:tcPr/>
                </a:tc>
                <a:tc>
                  <a:txBody>
                    <a:bodyPr/>
                    <a:lstStyle/>
                    <a:p>
                      <a:r>
                        <a:rPr lang="fr-FR" sz="1600"/>
                        <a:t>30</a:t>
                      </a:r>
                    </a:p>
                  </a:txBody>
                  <a:tcPr/>
                </a:tc>
                <a:tc>
                  <a:txBody>
                    <a:bodyPr/>
                    <a:lstStyle/>
                    <a:p>
                      <a:r>
                        <a:rPr lang="fr-FR" sz="1600"/>
                        <a:t>1</a:t>
                      </a:r>
                    </a:p>
                  </a:txBody>
                  <a:tcPr/>
                </a:tc>
                <a:tc>
                  <a:txBody>
                    <a:bodyPr/>
                    <a:lstStyle/>
                    <a:p>
                      <a:pPr algn="l"/>
                      <a:r>
                        <a:rPr lang="fr-FR" sz="1600"/>
                        <a:t>15000 </a:t>
                      </a:r>
                    </a:p>
                  </a:txBody>
                  <a:tcPr/>
                </a:tc>
                <a:extLst>
                  <a:ext uri="{0D108BD9-81ED-4DB2-BD59-A6C34878D82A}">
                    <a16:rowId xmlns:a16="http://schemas.microsoft.com/office/drawing/2014/main" val="2295889033"/>
                  </a:ext>
                </a:extLst>
              </a:tr>
              <a:tr h="317265">
                <a:tc>
                  <a:txBody>
                    <a:bodyPr/>
                    <a:lstStyle/>
                    <a:p>
                      <a:r>
                        <a:rPr lang="fr-FR" sz="1600"/>
                        <a:t>Dev</a:t>
                      </a:r>
                    </a:p>
                  </a:txBody>
                  <a:tcPr/>
                </a:tc>
                <a:tc>
                  <a:txBody>
                    <a:bodyPr/>
                    <a:lstStyle/>
                    <a:p>
                      <a:r>
                        <a:rPr lang="fr-FR" sz="1600"/>
                        <a:t>350</a:t>
                      </a:r>
                    </a:p>
                  </a:txBody>
                  <a:tcPr/>
                </a:tc>
                <a:tc>
                  <a:txBody>
                    <a:bodyPr/>
                    <a:lstStyle/>
                    <a:p>
                      <a:r>
                        <a:rPr lang="fr-FR" sz="1600"/>
                        <a:t>30</a:t>
                      </a:r>
                    </a:p>
                  </a:txBody>
                  <a:tcPr/>
                </a:tc>
                <a:tc>
                  <a:txBody>
                    <a:bodyPr/>
                    <a:lstStyle/>
                    <a:p>
                      <a:r>
                        <a:rPr lang="fr-FR" sz="1600"/>
                        <a:t>2</a:t>
                      </a:r>
                    </a:p>
                  </a:txBody>
                  <a:tcPr/>
                </a:tc>
                <a:tc>
                  <a:txBody>
                    <a:bodyPr/>
                    <a:lstStyle/>
                    <a:p>
                      <a:r>
                        <a:rPr lang="fr-FR" sz="1600"/>
                        <a:t>21000</a:t>
                      </a:r>
                    </a:p>
                  </a:txBody>
                  <a:tcPr/>
                </a:tc>
                <a:extLst>
                  <a:ext uri="{0D108BD9-81ED-4DB2-BD59-A6C34878D82A}">
                    <a16:rowId xmlns:a16="http://schemas.microsoft.com/office/drawing/2014/main" val="3641898809"/>
                  </a:ext>
                </a:extLst>
              </a:tr>
              <a:tr h="498561">
                <a:tc>
                  <a:txBody>
                    <a:bodyPr/>
                    <a:lstStyle/>
                    <a:p>
                      <a:r>
                        <a:rPr lang="fr-FR" sz="1600"/>
                        <a:t>Product </a:t>
                      </a:r>
                      <a:r>
                        <a:rPr lang="fr-FR" sz="1600" err="1"/>
                        <a:t>Owner</a:t>
                      </a:r>
                      <a:endParaRPr lang="fr-FR" sz="1600"/>
                    </a:p>
                  </a:txBody>
                  <a:tcPr/>
                </a:tc>
                <a:tc>
                  <a:txBody>
                    <a:bodyPr/>
                    <a:lstStyle/>
                    <a:p>
                      <a:r>
                        <a:rPr lang="fr-FR" sz="1600"/>
                        <a:t>500</a:t>
                      </a:r>
                    </a:p>
                  </a:txBody>
                  <a:tcPr/>
                </a:tc>
                <a:tc>
                  <a:txBody>
                    <a:bodyPr/>
                    <a:lstStyle/>
                    <a:p>
                      <a:r>
                        <a:rPr lang="fr-FR" sz="1600"/>
                        <a:t>18</a:t>
                      </a:r>
                    </a:p>
                  </a:txBody>
                  <a:tcPr/>
                </a:tc>
                <a:tc>
                  <a:txBody>
                    <a:bodyPr/>
                    <a:lstStyle/>
                    <a:p>
                      <a:r>
                        <a:rPr lang="fr-FR" sz="1600"/>
                        <a:t>1</a:t>
                      </a:r>
                    </a:p>
                  </a:txBody>
                  <a:tcPr/>
                </a:tc>
                <a:tc>
                  <a:txBody>
                    <a:bodyPr/>
                    <a:lstStyle/>
                    <a:p>
                      <a:r>
                        <a:rPr lang="fr-FR" sz="1600"/>
                        <a:t>9000</a:t>
                      </a:r>
                    </a:p>
                  </a:txBody>
                  <a:tcPr/>
                </a:tc>
                <a:extLst>
                  <a:ext uri="{0D108BD9-81ED-4DB2-BD59-A6C34878D82A}">
                    <a16:rowId xmlns:a16="http://schemas.microsoft.com/office/drawing/2014/main" val="2604586506"/>
                  </a:ext>
                </a:extLst>
              </a:tr>
              <a:tr h="317265">
                <a:tc>
                  <a:txBody>
                    <a:bodyPr/>
                    <a:lstStyle/>
                    <a:p>
                      <a:r>
                        <a:rPr lang="fr-FR" sz="1600"/>
                        <a:t>Total</a:t>
                      </a:r>
                    </a:p>
                  </a:txBody>
                  <a:tcPr>
                    <a:solidFill>
                      <a:schemeClr val="bg1">
                        <a:lumMod val="85000"/>
                      </a:schemeClr>
                    </a:solidFill>
                  </a:tcPr>
                </a:tc>
                <a:tc>
                  <a:txBody>
                    <a:bodyPr/>
                    <a:lstStyle/>
                    <a:p>
                      <a:pPr lvl="0">
                        <a:buNone/>
                      </a:pPr>
                      <a:r>
                        <a:rPr lang="fr-FR" sz="1600"/>
                        <a:t>576.92</a:t>
                      </a:r>
                    </a:p>
                  </a:txBody>
                  <a:tcPr>
                    <a:solidFill>
                      <a:schemeClr val="bg1">
                        <a:lumMod val="85000"/>
                      </a:schemeClr>
                    </a:solidFill>
                  </a:tcPr>
                </a:tc>
                <a:tc>
                  <a:txBody>
                    <a:bodyPr/>
                    <a:lstStyle/>
                    <a:p>
                      <a:r>
                        <a:rPr lang="fr-FR" sz="1600"/>
                        <a:t>78</a:t>
                      </a:r>
                    </a:p>
                  </a:txBody>
                  <a:tcPr>
                    <a:solidFill>
                      <a:schemeClr val="bg1">
                        <a:lumMod val="85000"/>
                      </a:schemeClr>
                    </a:solidFill>
                  </a:tcPr>
                </a:tc>
                <a:tc>
                  <a:txBody>
                    <a:bodyPr/>
                    <a:lstStyle/>
                    <a:p>
                      <a:r>
                        <a:rPr lang="fr-FR" sz="1600"/>
                        <a:t>4</a:t>
                      </a:r>
                    </a:p>
                  </a:txBody>
                  <a:tcPr>
                    <a:solidFill>
                      <a:schemeClr val="bg1">
                        <a:lumMod val="85000"/>
                      </a:schemeClr>
                    </a:solidFill>
                  </a:tcPr>
                </a:tc>
                <a:tc>
                  <a:txBody>
                    <a:bodyPr/>
                    <a:lstStyle/>
                    <a:p>
                      <a:r>
                        <a:rPr lang="fr-FR" sz="1600"/>
                        <a:t>45000</a:t>
                      </a:r>
                    </a:p>
                  </a:txBody>
                  <a:tcPr>
                    <a:solidFill>
                      <a:schemeClr val="bg1">
                        <a:lumMod val="85000"/>
                      </a:schemeClr>
                    </a:solidFill>
                  </a:tcPr>
                </a:tc>
                <a:extLst>
                  <a:ext uri="{0D108BD9-81ED-4DB2-BD59-A6C34878D82A}">
                    <a16:rowId xmlns:a16="http://schemas.microsoft.com/office/drawing/2014/main" val="1859546577"/>
                  </a:ext>
                </a:extLst>
              </a:tr>
            </a:tbl>
          </a:graphicData>
        </a:graphic>
      </p:graphicFrame>
      <p:sp>
        <p:nvSpPr>
          <p:cNvPr id="6" name="ZoneTexte 5">
            <a:extLst>
              <a:ext uri="{FF2B5EF4-FFF2-40B4-BE49-F238E27FC236}">
                <a16:creationId xmlns:a16="http://schemas.microsoft.com/office/drawing/2014/main" id="{DAEDF03F-7EA2-B4FC-04B3-0098755B61CA}"/>
              </a:ext>
            </a:extLst>
          </p:cNvPr>
          <p:cNvSpPr txBox="1"/>
          <p:nvPr/>
        </p:nvSpPr>
        <p:spPr>
          <a:xfrm>
            <a:off x="1043120" y="1430793"/>
            <a:ext cx="341104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t>Budget salariale</a:t>
            </a:r>
          </a:p>
        </p:txBody>
      </p:sp>
      <p:graphicFrame>
        <p:nvGraphicFramePr>
          <p:cNvPr id="11" name="Tableau 10">
            <a:extLst>
              <a:ext uri="{FF2B5EF4-FFF2-40B4-BE49-F238E27FC236}">
                <a16:creationId xmlns:a16="http://schemas.microsoft.com/office/drawing/2014/main" id="{6B9E21B3-8469-2FF7-E3E4-9BA69B9575D9}"/>
              </a:ext>
            </a:extLst>
          </p:cNvPr>
          <p:cNvGraphicFramePr>
            <a:graphicFrameLocks noGrp="1"/>
          </p:cNvGraphicFramePr>
          <p:nvPr>
            <p:extLst>
              <p:ext uri="{D42A27DB-BD31-4B8C-83A1-F6EECF244321}">
                <p14:modId xmlns:p14="http://schemas.microsoft.com/office/powerpoint/2010/main" val="873564691"/>
              </p:ext>
            </p:extLst>
          </p:nvPr>
        </p:nvGraphicFramePr>
        <p:xfrm>
          <a:off x="1094225" y="4609767"/>
          <a:ext cx="4057650" cy="1447800"/>
        </p:xfrm>
        <a:graphic>
          <a:graphicData uri="http://schemas.openxmlformats.org/drawingml/2006/table">
            <a:tbl>
              <a:tblPr firstRow="1" bandRow="1">
                <a:tableStyleId>{69012ECD-51FC-41F1-AA8D-1B2483CD663E}</a:tableStyleId>
              </a:tblPr>
              <a:tblGrid>
                <a:gridCol w="2028825">
                  <a:extLst>
                    <a:ext uri="{9D8B030D-6E8A-4147-A177-3AD203B41FA5}">
                      <a16:colId xmlns:a16="http://schemas.microsoft.com/office/drawing/2014/main" val="2489579425"/>
                    </a:ext>
                  </a:extLst>
                </a:gridCol>
                <a:gridCol w="2028825">
                  <a:extLst>
                    <a:ext uri="{9D8B030D-6E8A-4147-A177-3AD203B41FA5}">
                      <a16:colId xmlns:a16="http://schemas.microsoft.com/office/drawing/2014/main" val="1093084219"/>
                    </a:ext>
                  </a:extLst>
                </a:gridCol>
              </a:tblGrid>
              <a:tr h="361950">
                <a:tc>
                  <a:txBody>
                    <a:bodyPr/>
                    <a:lstStyle/>
                    <a:p>
                      <a:pPr fontAlgn="base"/>
                      <a:r>
                        <a:rPr lang="fr-FR" sz="1600">
                          <a:effectLst/>
                        </a:rPr>
                        <a:t>TYPE​</a:t>
                      </a:r>
                      <a:endParaRPr lang="fr-FR" b="1">
                        <a:solidFill>
                          <a:srgbClr val="FFFFFF"/>
                        </a:solidFill>
                        <a:effectLst/>
                      </a:endParaRPr>
                    </a:p>
                  </a:txBody>
                  <a:tcPr/>
                </a:tc>
                <a:tc>
                  <a:txBody>
                    <a:bodyPr/>
                    <a:lstStyle/>
                    <a:p>
                      <a:pPr fontAlgn="base"/>
                      <a:r>
                        <a:rPr lang="fr-FR" sz="1600">
                          <a:effectLst/>
                        </a:rPr>
                        <a:t>FORFAIT​</a:t>
                      </a:r>
                      <a:endParaRPr lang="fr-FR" b="1">
                        <a:solidFill>
                          <a:srgbClr val="FFFFFF"/>
                        </a:solidFill>
                        <a:effectLst/>
                      </a:endParaRPr>
                    </a:p>
                  </a:txBody>
                  <a:tcPr/>
                </a:tc>
                <a:extLst>
                  <a:ext uri="{0D108BD9-81ED-4DB2-BD59-A6C34878D82A}">
                    <a16:rowId xmlns:a16="http://schemas.microsoft.com/office/drawing/2014/main" val="1856936259"/>
                  </a:ext>
                </a:extLst>
              </a:tr>
              <a:tr h="361950">
                <a:tc>
                  <a:txBody>
                    <a:bodyPr/>
                    <a:lstStyle/>
                    <a:p>
                      <a:pPr fontAlgn="base"/>
                      <a:r>
                        <a:rPr lang="fr-FR" sz="1600">
                          <a:effectLst/>
                        </a:rPr>
                        <a:t>Déplacement</a:t>
                      </a:r>
                      <a:endParaRPr lang="fr-FR">
                        <a:solidFill>
                          <a:srgbClr val="374C81"/>
                        </a:solidFill>
                        <a:effectLst/>
                      </a:endParaRPr>
                    </a:p>
                  </a:txBody>
                  <a:tcPr/>
                </a:tc>
                <a:tc>
                  <a:txBody>
                    <a:bodyPr/>
                    <a:lstStyle/>
                    <a:p>
                      <a:pPr fontAlgn="base"/>
                      <a:r>
                        <a:rPr lang="fr-FR" sz="1600">
                          <a:effectLst/>
                        </a:rPr>
                        <a:t>1500</a:t>
                      </a:r>
                      <a:endParaRPr lang="fr-FR">
                        <a:solidFill>
                          <a:srgbClr val="374C81"/>
                        </a:solidFill>
                        <a:effectLst/>
                      </a:endParaRPr>
                    </a:p>
                  </a:txBody>
                  <a:tcPr/>
                </a:tc>
                <a:extLst>
                  <a:ext uri="{0D108BD9-81ED-4DB2-BD59-A6C34878D82A}">
                    <a16:rowId xmlns:a16="http://schemas.microsoft.com/office/drawing/2014/main" val="884763443"/>
                  </a:ext>
                </a:extLst>
              </a:tr>
              <a:tr h="361950">
                <a:tc>
                  <a:txBody>
                    <a:bodyPr/>
                    <a:lstStyle/>
                    <a:p>
                      <a:pPr fontAlgn="base"/>
                      <a:r>
                        <a:rPr lang="fr-FR" sz="1600">
                          <a:effectLst/>
                        </a:rPr>
                        <a:t>Hôtel</a:t>
                      </a:r>
                    </a:p>
                  </a:txBody>
                  <a:tcPr/>
                </a:tc>
                <a:tc>
                  <a:txBody>
                    <a:bodyPr/>
                    <a:lstStyle/>
                    <a:p>
                      <a:pPr fontAlgn="base"/>
                      <a:r>
                        <a:rPr lang="fr-FR" sz="1600">
                          <a:effectLst/>
                        </a:rPr>
                        <a:t>3500</a:t>
                      </a:r>
                      <a:endParaRPr lang="fr-FR">
                        <a:solidFill>
                          <a:srgbClr val="374C81"/>
                        </a:solidFill>
                        <a:effectLst/>
                      </a:endParaRPr>
                    </a:p>
                  </a:txBody>
                  <a:tcPr/>
                </a:tc>
                <a:extLst>
                  <a:ext uri="{0D108BD9-81ED-4DB2-BD59-A6C34878D82A}">
                    <a16:rowId xmlns:a16="http://schemas.microsoft.com/office/drawing/2014/main" val="179098025"/>
                  </a:ext>
                </a:extLst>
              </a:tr>
              <a:tr h="361950">
                <a:tc>
                  <a:txBody>
                    <a:bodyPr/>
                    <a:lstStyle/>
                    <a:p>
                      <a:pPr fontAlgn="base"/>
                      <a:r>
                        <a:rPr lang="fr-FR" sz="1600">
                          <a:effectLst/>
                        </a:rPr>
                        <a:t>Total​</a:t>
                      </a:r>
                      <a:endParaRPr lang="fr-FR">
                        <a:solidFill>
                          <a:srgbClr val="374C81"/>
                        </a:solidFill>
                        <a:effectLst/>
                      </a:endParaRPr>
                    </a:p>
                  </a:txBody>
                  <a:tcPr>
                    <a:solidFill>
                      <a:schemeClr val="bg1">
                        <a:lumMod val="85000"/>
                      </a:schemeClr>
                    </a:solidFill>
                  </a:tcPr>
                </a:tc>
                <a:tc>
                  <a:txBody>
                    <a:bodyPr/>
                    <a:lstStyle/>
                    <a:p>
                      <a:pPr fontAlgn="base"/>
                      <a:r>
                        <a:rPr lang="fr-FR" sz="1600">
                          <a:effectLst/>
                        </a:rPr>
                        <a:t>5000</a:t>
                      </a:r>
                      <a:endParaRPr lang="fr-FR">
                        <a:solidFill>
                          <a:srgbClr val="374C81"/>
                        </a:solidFill>
                        <a:effectLst/>
                      </a:endParaRPr>
                    </a:p>
                  </a:txBody>
                  <a:tcPr>
                    <a:solidFill>
                      <a:schemeClr val="bg1">
                        <a:lumMod val="85000"/>
                      </a:schemeClr>
                    </a:solidFill>
                  </a:tcPr>
                </a:tc>
                <a:extLst>
                  <a:ext uri="{0D108BD9-81ED-4DB2-BD59-A6C34878D82A}">
                    <a16:rowId xmlns:a16="http://schemas.microsoft.com/office/drawing/2014/main" val="3410548676"/>
                  </a:ext>
                </a:extLst>
              </a:tr>
            </a:tbl>
          </a:graphicData>
        </a:graphic>
      </p:graphicFrame>
      <p:sp>
        <p:nvSpPr>
          <p:cNvPr id="12" name="ZoneTexte 11">
            <a:extLst>
              <a:ext uri="{FF2B5EF4-FFF2-40B4-BE49-F238E27FC236}">
                <a16:creationId xmlns:a16="http://schemas.microsoft.com/office/drawing/2014/main" id="{00915765-E497-1FE8-E779-7D430B5A8926}"/>
              </a:ext>
            </a:extLst>
          </p:cNvPr>
          <p:cNvSpPr txBox="1"/>
          <p:nvPr/>
        </p:nvSpPr>
        <p:spPr>
          <a:xfrm>
            <a:off x="1043105" y="4221909"/>
            <a:ext cx="341104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t>Budget déplacement</a:t>
            </a:r>
          </a:p>
        </p:txBody>
      </p:sp>
    </p:spTree>
    <p:extLst>
      <p:ext uri="{BB962C8B-B14F-4D97-AF65-F5344CB8AC3E}">
        <p14:creationId xmlns:p14="http://schemas.microsoft.com/office/powerpoint/2010/main" val="23814433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B569D0-9A3E-ACE7-403C-A55D5FA105F4}"/>
              </a:ext>
            </a:extLst>
          </p:cNvPr>
          <p:cNvSpPr>
            <a:spLocks noGrp="1"/>
          </p:cNvSpPr>
          <p:nvPr>
            <p:ph type="title"/>
          </p:nvPr>
        </p:nvSpPr>
        <p:spPr>
          <a:xfrm>
            <a:off x="1117309" y="76200"/>
            <a:ext cx="10157354" cy="708282"/>
          </a:xfrm>
        </p:spPr>
        <p:txBody>
          <a:bodyPr/>
          <a:lstStyle/>
          <a:p>
            <a:r>
              <a:rPr lang="fr-FR"/>
              <a:t>Contraintes et risques</a:t>
            </a:r>
          </a:p>
        </p:txBody>
      </p:sp>
      <p:graphicFrame>
        <p:nvGraphicFramePr>
          <p:cNvPr id="13" name="Tableau 13">
            <a:extLst>
              <a:ext uri="{FF2B5EF4-FFF2-40B4-BE49-F238E27FC236}">
                <a16:creationId xmlns:a16="http://schemas.microsoft.com/office/drawing/2014/main" id="{5E8FC03D-D7C9-D935-0BD9-C9A41262E8EF}"/>
              </a:ext>
            </a:extLst>
          </p:cNvPr>
          <p:cNvGraphicFramePr>
            <a:graphicFrameLocks noGrp="1"/>
          </p:cNvGraphicFramePr>
          <p:nvPr>
            <p:ph idx="1"/>
            <p:extLst>
              <p:ext uri="{D42A27DB-BD31-4B8C-83A1-F6EECF244321}">
                <p14:modId xmlns:p14="http://schemas.microsoft.com/office/powerpoint/2010/main" val="689179956"/>
              </p:ext>
            </p:extLst>
          </p:nvPr>
        </p:nvGraphicFramePr>
        <p:xfrm>
          <a:off x="816867" y="1511678"/>
          <a:ext cx="10841225" cy="5158182"/>
        </p:xfrm>
        <a:graphic>
          <a:graphicData uri="http://schemas.openxmlformats.org/drawingml/2006/table">
            <a:tbl>
              <a:tblPr firstRow="1" bandRow="1">
                <a:tableStyleId>{69012ECD-51FC-41F1-AA8D-1B2483CD663E}</a:tableStyleId>
              </a:tblPr>
              <a:tblGrid>
                <a:gridCol w="4006816">
                  <a:extLst>
                    <a:ext uri="{9D8B030D-6E8A-4147-A177-3AD203B41FA5}">
                      <a16:colId xmlns:a16="http://schemas.microsoft.com/office/drawing/2014/main" val="307378073"/>
                    </a:ext>
                  </a:extLst>
                </a:gridCol>
                <a:gridCol w="1932399">
                  <a:extLst>
                    <a:ext uri="{9D8B030D-6E8A-4147-A177-3AD203B41FA5}">
                      <a16:colId xmlns:a16="http://schemas.microsoft.com/office/drawing/2014/main" val="2902885378"/>
                    </a:ext>
                  </a:extLst>
                </a:gridCol>
                <a:gridCol w="2334596">
                  <a:extLst>
                    <a:ext uri="{9D8B030D-6E8A-4147-A177-3AD203B41FA5}">
                      <a16:colId xmlns:a16="http://schemas.microsoft.com/office/drawing/2014/main" val="2151412462"/>
                    </a:ext>
                  </a:extLst>
                </a:gridCol>
                <a:gridCol w="2567414">
                  <a:extLst>
                    <a:ext uri="{9D8B030D-6E8A-4147-A177-3AD203B41FA5}">
                      <a16:colId xmlns:a16="http://schemas.microsoft.com/office/drawing/2014/main" val="1693209320"/>
                    </a:ext>
                  </a:extLst>
                </a:gridCol>
              </a:tblGrid>
              <a:tr h="714300">
                <a:tc>
                  <a:txBody>
                    <a:bodyPr/>
                    <a:lstStyle/>
                    <a:p>
                      <a:r>
                        <a:rPr lang="fr-FR" sz="1800"/>
                        <a:t>Changements</a:t>
                      </a:r>
                    </a:p>
                  </a:txBody>
                  <a:tcPr/>
                </a:tc>
                <a:tc>
                  <a:txBody>
                    <a:bodyPr/>
                    <a:lstStyle/>
                    <a:p>
                      <a:r>
                        <a:rPr lang="fr-FR" sz="1800"/>
                        <a:t>Risques</a:t>
                      </a:r>
                    </a:p>
                  </a:txBody>
                  <a:tcPr/>
                </a:tc>
                <a:tc>
                  <a:txBody>
                    <a:bodyPr/>
                    <a:lstStyle/>
                    <a:p>
                      <a:pPr lvl="0">
                        <a:buNone/>
                      </a:pPr>
                      <a:r>
                        <a:rPr lang="fr-FR" sz="1800"/>
                        <a:t>Contraintes</a:t>
                      </a:r>
                    </a:p>
                  </a:txBody>
                  <a:tcPr/>
                </a:tc>
                <a:tc>
                  <a:txBody>
                    <a:bodyPr/>
                    <a:lstStyle/>
                    <a:p>
                      <a:r>
                        <a:rPr lang="fr-FR" sz="1800"/>
                        <a:t>Détails</a:t>
                      </a:r>
                    </a:p>
                  </a:txBody>
                  <a:tcPr/>
                </a:tc>
                <a:extLst>
                  <a:ext uri="{0D108BD9-81ED-4DB2-BD59-A6C34878D82A}">
                    <a16:rowId xmlns:a16="http://schemas.microsoft.com/office/drawing/2014/main" val="3256546426"/>
                  </a:ext>
                </a:extLst>
              </a:tr>
              <a:tr h="1060945">
                <a:tc>
                  <a:txBody>
                    <a:bodyPr/>
                    <a:lstStyle/>
                    <a:p>
                      <a:pPr lvl="0">
                        <a:buNone/>
                      </a:pPr>
                      <a:r>
                        <a:rPr lang="fr-FR" sz="1800" b="0" i="0" u="none" strike="noStrike" baseline="0" noProof="0">
                          <a:solidFill>
                            <a:srgbClr val="374C81"/>
                          </a:solidFill>
                          <a:latin typeface="Century Gothic"/>
                        </a:rPr>
                        <a:t>Livraison décalée</a:t>
                      </a:r>
                      <a:endParaRPr lang="fr-FR" sz="1800"/>
                    </a:p>
                  </a:txBody>
                  <a:tcPr/>
                </a:tc>
                <a:tc>
                  <a:txBody>
                    <a:bodyPr/>
                    <a:lstStyle/>
                    <a:p>
                      <a:endParaRPr lang="fr-FR" sz="1800"/>
                    </a:p>
                  </a:txBody>
                  <a:tcPr/>
                </a:tc>
                <a:tc>
                  <a:txBody>
                    <a:bodyPr/>
                    <a:lstStyle/>
                    <a:p>
                      <a:pPr lvl="0">
                        <a:buNone/>
                      </a:pPr>
                      <a:r>
                        <a:rPr lang="fr-FR" sz="1800"/>
                        <a:t>Livraison prévue pour le 25/10/23</a:t>
                      </a:r>
                    </a:p>
                  </a:txBody>
                  <a:tcPr/>
                </a:tc>
                <a:tc>
                  <a:txBody>
                    <a:bodyPr/>
                    <a:lstStyle/>
                    <a:p>
                      <a:endParaRPr lang="fr-FR" sz="1800"/>
                    </a:p>
                  </a:txBody>
                  <a:tcPr/>
                </a:tc>
                <a:extLst>
                  <a:ext uri="{0D108BD9-81ED-4DB2-BD59-A6C34878D82A}">
                    <a16:rowId xmlns:a16="http://schemas.microsoft.com/office/drawing/2014/main" val="3909101107"/>
                  </a:ext>
                </a:extLst>
              </a:tr>
              <a:tr h="1407592">
                <a:tc>
                  <a:txBody>
                    <a:bodyPr/>
                    <a:lstStyle/>
                    <a:p>
                      <a:pPr lvl="0">
                        <a:buNone/>
                      </a:pPr>
                      <a:r>
                        <a:rPr lang="fr-FR" sz="1800" b="0" i="0" u="none" strike="noStrike" baseline="0" noProof="0">
                          <a:solidFill>
                            <a:srgbClr val="374C81"/>
                          </a:solidFill>
                          <a:latin typeface="Century Gothic"/>
                        </a:rPr>
                        <a:t>Réalisation sur site et changement des tarifs</a:t>
                      </a:r>
                      <a:endParaRPr lang="fr-FR" sz="1800"/>
                    </a:p>
                  </a:txBody>
                  <a:tcPr/>
                </a:tc>
                <a:tc>
                  <a:txBody>
                    <a:bodyPr/>
                    <a:lstStyle/>
                    <a:p>
                      <a:pPr lvl="0">
                        <a:buNone/>
                      </a:pPr>
                      <a:r>
                        <a:rPr lang="fr-FR" sz="1800"/>
                        <a:t>Pas assez de budget pour le projet</a:t>
                      </a:r>
                    </a:p>
                  </a:txBody>
                  <a:tcPr/>
                </a:tc>
                <a:tc>
                  <a:txBody>
                    <a:bodyPr/>
                    <a:lstStyle/>
                    <a:p>
                      <a:pPr lvl="0">
                        <a:buNone/>
                      </a:pPr>
                      <a:r>
                        <a:rPr lang="fr-FR" sz="1800"/>
                        <a:t>Déplacement sur site pendant 30j</a:t>
                      </a:r>
                    </a:p>
                  </a:txBody>
                  <a:tcPr/>
                </a:tc>
                <a:tc>
                  <a:txBody>
                    <a:bodyPr/>
                    <a:lstStyle/>
                    <a:p>
                      <a:pPr lvl="0">
                        <a:buNone/>
                      </a:pPr>
                      <a:r>
                        <a:rPr lang="fr-FR" sz="1800"/>
                        <a:t>Augmentation du tarif pour le déplacement et l'hébergement</a:t>
                      </a:r>
                    </a:p>
                  </a:txBody>
                  <a:tcPr/>
                </a:tc>
                <a:extLst>
                  <a:ext uri="{0D108BD9-81ED-4DB2-BD59-A6C34878D82A}">
                    <a16:rowId xmlns:a16="http://schemas.microsoft.com/office/drawing/2014/main" val="1861589806"/>
                  </a:ext>
                </a:extLst>
              </a:tr>
              <a:tr h="735309">
                <a:tc>
                  <a:txBody>
                    <a:bodyPr/>
                    <a:lstStyle/>
                    <a:p>
                      <a:pPr lvl="0">
                        <a:buNone/>
                      </a:pPr>
                      <a:r>
                        <a:rPr lang="fr-FR" sz="1800" b="0" i="0" u="none" strike="noStrike" baseline="0" noProof="0">
                          <a:solidFill>
                            <a:srgbClr val="374C81"/>
                          </a:solidFill>
                          <a:latin typeface="Century Gothic"/>
                        </a:rPr>
                        <a:t>Priorisation des taches à développer</a:t>
                      </a:r>
                      <a:endParaRPr lang="fr-FR" sz="1800"/>
                    </a:p>
                  </a:txBody>
                  <a:tcPr/>
                </a:tc>
                <a:tc>
                  <a:txBody>
                    <a:bodyPr/>
                    <a:lstStyle/>
                    <a:p>
                      <a:pPr lvl="0">
                        <a:buNone/>
                      </a:pPr>
                      <a:endParaRPr lang="fr-FR" sz="1800"/>
                    </a:p>
                  </a:txBody>
                  <a:tcPr/>
                </a:tc>
                <a:tc>
                  <a:txBody>
                    <a:bodyPr/>
                    <a:lstStyle/>
                    <a:p>
                      <a:pPr lvl="0">
                        <a:buNone/>
                      </a:pPr>
                      <a:r>
                        <a:rPr lang="fr-FR" sz="1800"/>
                        <a:t>Gestion de colis puis Admin en priorité</a:t>
                      </a:r>
                    </a:p>
                  </a:txBody>
                  <a:tcPr/>
                </a:tc>
                <a:tc>
                  <a:txBody>
                    <a:bodyPr/>
                    <a:lstStyle/>
                    <a:p>
                      <a:pPr lvl="0">
                        <a:buNone/>
                      </a:pPr>
                      <a:endParaRPr lang="fr-FR" sz="1800"/>
                    </a:p>
                  </a:txBody>
                  <a:tcPr/>
                </a:tc>
                <a:extLst>
                  <a:ext uri="{0D108BD9-81ED-4DB2-BD59-A6C34878D82A}">
                    <a16:rowId xmlns:a16="http://schemas.microsoft.com/office/drawing/2014/main" val="646436213"/>
                  </a:ext>
                </a:extLst>
              </a:tr>
              <a:tr h="1060945">
                <a:tc>
                  <a:txBody>
                    <a:bodyPr/>
                    <a:lstStyle/>
                    <a:p>
                      <a:pPr lvl="0">
                        <a:buNone/>
                      </a:pPr>
                      <a:r>
                        <a:rPr lang="fr-FR" sz="1800" b="0" i="0" u="none" strike="noStrike" baseline="0" noProof="0">
                          <a:solidFill>
                            <a:srgbClr val="374C81"/>
                          </a:solidFill>
                          <a:latin typeface="Century Gothic"/>
                        </a:rPr>
                        <a:t>Plan de management</a:t>
                      </a:r>
                      <a:endParaRPr lang="fr-FR" sz="1800"/>
                    </a:p>
                  </a:txBody>
                  <a:tcPr/>
                </a:tc>
                <a:tc>
                  <a:txBody>
                    <a:bodyPr/>
                    <a:lstStyle/>
                    <a:p>
                      <a:pPr lvl="0">
                        <a:buNone/>
                      </a:pPr>
                      <a:r>
                        <a:rPr lang="fr-FR" sz="1800"/>
                        <a:t>Non respect du plan mise en place</a:t>
                      </a:r>
                    </a:p>
                  </a:txBody>
                  <a:tcPr/>
                </a:tc>
                <a:tc>
                  <a:txBody>
                    <a:bodyPr/>
                    <a:lstStyle/>
                    <a:p>
                      <a:pPr lvl="0">
                        <a:buNone/>
                      </a:pPr>
                      <a:endParaRPr lang="fr-FR" sz="1800"/>
                    </a:p>
                  </a:txBody>
                  <a:tcPr/>
                </a:tc>
                <a:tc>
                  <a:txBody>
                    <a:bodyPr/>
                    <a:lstStyle/>
                    <a:p>
                      <a:pPr lvl="0">
                        <a:buNone/>
                      </a:pPr>
                      <a:endParaRPr lang="fr-FR" sz="1800"/>
                    </a:p>
                  </a:txBody>
                  <a:tcPr/>
                </a:tc>
                <a:extLst>
                  <a:ext uri="{0D108BD9-81ED-4DB2-BD59-A6C34878D82A}">
                    <a16:rowId xmlns:a16="http://schemas.microsoft.com/office/drawing/2014/main" val="2998155597"/>
                  </a:ext>
                </a:extLst>
              </a:tr>
            </a:tbl>
          </a:graphicData>
        </a:graphic>
      </p:graphicFrame>
      <p:sp>
        <p:nvSpPr>
          <p:cNvPr id="3" name="Espace réservé du numéro de diapositive 2">
            <a:extLst>
              <a:ext uri="{FF2B5EF4-FFF2-40B4-BE49-F238E27FC236}">
                <a16:creationId xmlns:a16="http://schemas.microsoft.com/office/drawing/2014/main" id="{B96B7186-8566-C6E3-65DD-6D8B02AE8325}"/>
              </a:ext>
            </a:extLst>
          </p:cNvPr>
          <p:cNvSpPr>
            <a:spLocks noGrp="1"/>
          </p:cNvSpPr>
          <p:nvPr>
            <p:ph type="sldNum" sz="quarter" idx="12"/>
          </p:nvPr>
        </p:nvSpPr>
        <p:spPr/>
        <p:txBody>
          <a:bodyPr/>
          <a:lstStyle/>
          <a:p>
            <a:fld id="{DA60BA0E-20D0-4E7C-B286-26C960A6788F}" type="slidenum">
              <a:rPr lang="fr-FR" noProof="0" smtClean="0"/>
              <a:t>19</a:t>
            </a:fld>
            <a:endParaRPr lang="fr-FR"/>
          </a:p>
        </p:txBody>
      </p:sp>
    </p:spTree>
    <p:extLst>
      <p:ext uri="{BB962C8B-B14F-4D97-AF65-F5344CB8AC3E}">
        <p14:creationId xmlns:p14="http://schemas.microsoft.com/office/powerpoint/2010/main" val="35219882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340061-96D4-3503-E8D7-14C682F327C1}"/>
              </a:ext>
            </a:extLst>
          </p:cNvPr>
          <p:cNvSpPr>
            <a:spLocks noGrp="1"/>
          </p:cNvSpPr>
          <p:nvPr>
            <p:ph type="title"/>
          </p:nvPr>
        </p:nvSpPr>
        <p:spPr>
          <a:xfrm>
            <a:off x="1117309" y="76200"/>
            <a:ext cx="10164343" cy="725881"/>
          </a:xfrm>
        </p:spPr>
        <p:txBody>
          <a:bodyPr/>
          <a:lstStyle/>
          <a:p>
            <a:r>
              <a:rPr lang="fr-FR"/>
              <a:t>Sommaire</a:t>
            </a:r>
          </a:p>
        </p:txBody>
      </p:sp>
      <p:sp>
        <p:nvSpPr>
          <p:cNvPr id="3" name="Espace réservé du contenu 2">
            <a:extLst>
              <a:ext uri="{FF2B5EF4-FFF2-40B4-BE49-F238E27FC236}">
                <a16:creationId xmlns:a16="http://schemas.microsoft.com/office/drawing/2014/main" id="{85E5DB42-0736-9E54-DA22-13067E8EC0BB}"/>
              </a:ext>
            </a:extLst>
          </p:cNvPr>
          <p:cNvSpPr>
            <a:spLocks noGrp="1"/>
          </p:cNvSpPr>
          <p:nvPr>
            <p:ph idx="1"/>
          </p:nvPr>
        </p:nvSpPr>
        <p:spPr>
          <a:xfrm>
            <a:off x="1117309" y="1190841"/>
            <a:ext cx="3919482" cy="4464564"/>
          </a:xfrm>
        </p:spPr>
        <p:txBody>
          <a:bodyPr vert="horz" lIns="121899" tIns="60949" rIns="121899" bIns="60949" rtlCol="0" anchor="t">
            <a:noAutofit/>
          </a:bodyPr>
          <a:lstStyle/>
          <a:p>
            <a:pPr marL="742950" indent="-742950"/>
            <a:r>
              <a:rPr lang="fr-FR" sz="1200" b="1">
                <a:ea typeface="+mn-lt"/>
                <a:cs typeface="+mn-lt"/>
                <a:hlinkClick r:id="rId2"/>
              </a:rPr>
              <a:t>Participations</a:t>
            </a:r>
            <a:endParaRPr lang="fr-FR" sz="1200" b="1"/>
          </a:p>
          <a:p>
            <a:pPr marL="742950" indent="-742950"/>
            <a:r>
              <a:rPr lang="fr-FR" sz="1200" b="1">
                <a:ea typeface="+mn-lt"/>
                <a:cs typeface="+mn-lt"/>
                <a:hlinkClick r:id="rId3"/>
              </a:rPr>
              <a:t>Contexte du projet</a:t>
            </a:r>
          </a:p>
          <a:p>
            <a:pPr marL="742950" indent="-742950"/>
            <a:r>
              <a:rPr lang="fr-FR" sz="1200" b="1">
                <a:hlinkClick r:id="rId4"/>
              </a:rPr>
              <a:t>Objectifs du projet</a:t>
            </a:r>
          </a:p>
          <a:p>
            <a:pPr marL="742950" indent="-742950"/>
            <a:r>
              <a:rPr lang="fr-FR" sz="1200" b="1">
                <a:hlinkClick r:id="rId5"/>
              </a:rPr>
              <a:t>Jalons</a:t>
            </a:r>
          </a:p>
          <a:p>
            <a:pPr marL="742950" indent="-742950"/>
            <a:r>
              <a:rPr lang="fr-FR" sz="1200" b="1">
                <a:hlinkClick r:id="rId6"/>
              </a:rPr>
              <a:t>Equipes</a:t>
            </a:r>
          </a:p>
          <a:p>
            <a:pPr marL="742950" indent="-742950"/>
            <a:r>
              <a:rPr lang="fr-FR" sz="1200" b="1">
                <a:hlinkClick r:id="rId7"/>
              </a:rPr>
              <a:t>RACI</a:t>
            </a:r>
          </a:p>
          <a:p>
            <a:pPr marL="742950" indent="-742950"/>
            <a:r>
              <a:rPr lang="fr-FR" sz="1200" b="1">
                <a:hlinkClick r:id="rId8"/>
              </a:rPr>
              <a:t>Diagramme pouvoir et intérêt</a:t>
            </a:r>
          </a:p>
          <a:p>
            <a:pPr marL="742950" indent="-742950"/>
            <a:r>
              <a:rPr lang="fr-FR" sz="1200" b="1">
                <a:hlinkClick r:id="rId9"/>
              </a:rPr>
              <a:t>Changement du projet</a:t>
            </a:r>
          </a:p>
          <a:p>
            <a:pPr marL="742950" indent="-742950"/>
            <a:r>
              <a:rPr lang="fr-FR" sz="1200" b="1">
                <a:hlinkClick r:id="rId10"/>
              </a:rPr>
              <a:t>Réunions (Teams)</a:t>
            </a:r>
          </a:p>
          <a:p>
            <a:pPr marL="742950" indent="-742950"/>
            <a:r>
              <a:rPr lang="fr-FR" sz="1200" b="1">
                <a:latin typeface="Century Gothic"/>
                <a:cs typeface="Arial"/>
                <a:hlinkClick r:id="rId11"/>
              </a:rPr>
              <a:t>Diagramme de gant</a:t>
            </a:r>
          </a:p>
          <a:p>
            <a:pPr marL="742950" indent="-742950"/>
            <a:r>
              <a:rPr lang="fr-FR" sz="1200" b="1">
                <a:latin typeface="Century Gothic"/>
                <a:cs typeface="Arial"/>
                <a:hlinkClick r:id="rId12"/>
              </a:rPr>
              <a:t>Diagramme de ressources</a:t>
            </a:r>
          </a:p>
          <a:p>
            <a:pPr marL="742950" indent="-742950"/>
            <a:r>
              <a:rPr lang="fr-FR" sz="1200" b="1">
                <a:latin typeface="Century Gothic"/>
                <a:cs typeface="Arial"/>
                <a:hlinkClick r:id="rId13"/>
              </a:rPr>
              <a:t>Processus test utilisateurs</a:t>
            </a:r>
          </a:p>
          <a:p>
            <a:pPr marL="742950" indent="-742950"/>
            <a:endParaRPr lang="fr-FR" sz="1200" b="1">
              <a:cs typeface="Arial"/>
            </a:endParaRPr>
          </a:p>
          <a:p>
            <a:pPr marL="742950" indent="-742950"/>
            <a:endParaRPr lang="fr-FR" sz="1200" b="1">
              <a:latin typeface="Century Gothic"/>
              <a:cs typeface="Arial"/>
            </a:endParaRPr>
          </a:p>
          <a:p>
            <a:pPr marL="571500" indent="-571500"/>
            <a:endParaRPr lang="fr-FR" sz="1200" b="1"/>
          </a:p>
          <a:p>
            <a:pPr marL="742950" indent="-742950"/>
            <a:endParaRPr lang="fr-FR" sz="1200" b="1"/>
          </a:p>
          <a:p>
            <a:pPr marL="342900" indent="-342900"/>
            <a:endParaRPr lang="fr-FR" sz="1200" b="1"/>
          </a:p>
        </p:txBody>
      </p:sp>
      <p:sp>
        <p:nvSpPr>
          <p:cNvPr id="4" name="Espace réservé du numéro de diapositive 3">
            <a:extLst>
              <a:ext uri="{FF2B5EF4-FFF2-40B4-BE49-F238E27FC236}">
                <a16:creationId xmlns:a16="http://schemas.microsoft.com/office/drawing/2014/main" id="{ADBFAA1E-9D12-A39F-E641-93F818C97DE9}"/>
              </a:ext>
            </a:extLst>
          </p:cNvPr>
          <p:cNvSpPr>
            <a:spLocks noGrp="1"/>
          </p:cNvSpPr>
          <p:nvPr>
            <p:ph type="sldNum" sz="quarter" idx="12"/>
          </p:nvPr>
        </p:nvSpPr>
        <p:spPr/>
        <p:txBody>
          <a:bodyPr/>
          <a:lstStyle/>
          <a:p>
            <a:pPr rtl="0"/>
            <a:fld id="{DA60BA0E-20D0-4E7C-B286-26C960A6788F}" type="slidenum">
              <a:rPr lang="fr-FR" noProof="0" smtClean="0"/>
              <a:t>2</a:t>
            </a:fld>
            <a:endParaRPr lang="fr-FR" noProof="0"/>
          </a:p>
        </p:txBody>
      </p:sp>
      <p:sp>
        <p:nvSpPr>
          <p:cNvPr id="6" name="Espace réservé du contenu 2">
            <a:extLst>
              <a:ext uri="{FF2B5EF4-FFF2-40B4-BE49-F238E27FC236}">
                <a16:creationId xmlns:a16="http://schemas.microsoft.com/office/drawing/2014/main" id="{766764CD-EF86-F5EF-D157-DA8663751FD6}"/>
              </a:ext>
            </a:extLst>
          </p:cNvPr>
          <p:cNvSpPr txBox="1">
            <a:spLocks/>
          </p:cNvSpPr>
          <p:nvPr/>
        </p:nvSpPr>
        <p:spPr>
          <a:xfrm>
            <a:off x="6957909" y="1191988"/>
            <a:ext cx="3639922" cy="4464564"/>
          </a:xfrm>
          <a:prstGeom prst="rect">
            <a:avLst/>
          </a:prstGeom>
        </p:spPr>
        <p:txBody>
          <a:bodyPr vert="horz" lIns="121899" tIns="60949" rIns="121899" bIns="60949" rtlCol="0" anchor="t">
            <a:no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pPr marL="742950" indent="-742950"/>
            <a:r>
              <a:rPr lang="fr-FR" sz="1200" b="1">
                <a:latin typeface="Arial"/>
                <a:cs typeface="Arial"/>
                <a:hlinkClick r:id="rId14"/>
              </a:rPr>
              <a:t>Suivi de l'équipe</a:t>
            </a:r>
            <a:endParaRPr lang="fr-FR" b="1"/>
          </a:p>
          <a:p>
            <a:pPr marL="742950" indent="-742950"/>
            <a:r>
              <a:rPr lang="fr-FR" sz="1200" b="1">
                <a:latin typeface="Arial"/>
                <a:cs typeface="Arial"/>
                <a:hlinkClick r:id="rId15"/>
              </a:rPr>
              <a:t>Budget estimé</a:t>
            </a:r>
            <a:endParaRPr lang="fr-FR" b="1"/>
          </a:p>
          <a:p>
            <a:pPr marL="342900" indent="-342900"/>
            <a:r>
              <a:rPr lang="fr-FR" sz="1200" b="1">
                <a:latin typeface="Arial"/>
                <a:cs typeface="Arial"/>
              </a:rPr>
              <a:t>         </a:t>
            </a:r>
            <a:r>
              <a:rPr lang="fr-FR" sz="1200" b="1">
                <a:latin typeface="Arial"/>
                <a:cs typeface="Arial"/>
                <a:hlinkClick r:id="rId16"/>
              </a:rPr>
              <a:t>Contraintes et risques</a:t>
            </a:r>
            <a:endParaRPr lang="fr-FR" sz="1200" b="1"/>
          </a:p>
          <a:p>
            <a:pPr marL="742950" indent="-742950">
              <a:buFont typeface="Arial" pitchFamily="34" charset="0"/>
              <a:buChar char="•"/>
            </a:pPr>
            <a:r>
              <a:rPr lang="fr-FR" sz="1200" b="1">
                <a:latin typeface="Arial"/>
                <a:cs typeface="Arial"/>
                <a:hlinkClick r:id="rId17"/>
              </a:rPr>
              <a:t>Responsabilités des membres de l'équipe</a:t>
            </a:r>
            <a:endParaRPr lang="fr-FR" sz="1200" b="1"/>
          </a:p>
          <a:p>
            <a:pPr marL="742950" indent="-742950">
              <a:buFont typeface="Arial" pitchFamily="34" charset="0"/>
              <a:buChar char="•"/>
            </a:pPr>
            <a:r>
              <a:rPr lang="fr-FR" sz="1200" b="1">
                <a:latin typeface="Arial"/>
                <a:cs typeface="Arial"/>
                <a:hlinkClick r:id="rId18"/>
              </a:rPr>
              <a:t>Indicateurs d'avancement</a:t>
            </a:r>
            <a:endParaRPr lang="en-US" sz="1200" b="1">
              <a:latin typeface="Arial"/>
              <a:cs typeface="Arial"/>
            </a:endParaRPr>
          </a:p>
          <a:p>
            <a:pPr marL="742950" indent="-742950">
              <a:buFont typeface="Arial" pitchFamily="34" charset="0"/>
              <a:buChar char="•"/>
            </a:pPr>
            <a:r>
              <a:rPr lang="fr-FR" sz="1200" b="1">
                <a:latin typeface="Arial"/>
                <a:cs typeface="Arial"/>
                <a:hlinkClick r:id="rId19"/>
              </a:rPr>
              <a:t>Indicateurs d'avancement du projet</a:t>
            </a:r>
            <a:endParaRPr lang="fr-FR" sz="1200" b="1"/>
          </a:p>
          <a:p>
            <a:pPr marL="742950" indent="-742950">
              <a:buFont typeface="Arial" pitchFamily="34" charset="0"/>
              <a:buChar char="•"/>
            </a:pPr>
            <a:r>
              <a:rPr lang="fr-FR" sz="1200" b="1">
                <a:latin typeface="Arial"/>
                <a:cs typeface="Arial"/>
                <a:hlinkClick r:id="rId20"/>
              </a:rPr>
              <a:t>Connaissances spécifiques</a:t>
            </a:r>
            <a:endParaRPr lang="fr-FR" sz="1200" b="1"/>
          </a:p>
          <a:p>
            <a:pPr marL="742950" indent="-742950">
              <a:buFont typeface="Arial" pitchFamily="34" charset="0"/>
              <a:buChar char="•"/>
            </a:pPr>
            <a:r>
              <a:rPr lang="fr-FR" sz="1200" b="1">
                <a:latin typeface="Arial"/>
                <a:cs typeface="Arial"/>
                <a:hlinkClick r:id="rId21"/>
              </a:rPr>
              <a:t>Processus de formation</a:t>
            </a:r>
            <a:endParaRPr lang="en-US" sz="1200" b="1">
              <a:latin typeface="Arial"/>
              <a:cs typeface="Arial"/>
            </a:endParaRPr>
          </a:p>
          <a:p>
            <a:pPr marL="742950" indent="-742950">
              <a:buFont typeface="Arial" pitchFamily="34" charset="0"/>
              <a:buChar char="•"/>
            </a:pPr>
            <a:r>
              <a:rPr lang="fr-FR" sz="1200" b="1">
                <a:latin typeface="Arial"/>
                <a:cs typeface="Arial"/>
                <a:hlinkClick r:id="rId22"/>
              </a:rPr>
              <a:t>Plan de montée en compétences</a:t>
            </a:r>
            <a:endParaRPr lang="fr-FR" sz="1200" b="1"/>
          </a:p>
          <a:p>
            <a:pPr marL="742950" indent="-742950">
              <a:buFont typeface="Arial" pitchFamily="34" charset="0"/>
              <a:buChar char="•"/>
            </a:pPr>
            <a:r>
              <a:rPr lang="fr-FR" sz="1200" b="1">
                <a:latin typeface="Arial"/>
                <a:cs typeface="Arial"/>
                <a:hlinkClick r:id="rId23"/>
              </a:rPr>
              <a:t>Plan de valorisation des compétences</a:t>
            </a:r>
            <a:endParaRPr lang="fr-FR" sz="1200" b="1"/>
          </a:p>
          <a:p>
            <a:pPr marL="742950" indent="-742950">
              <a:buFont typeface="Arial" pitchFamily="34" charset="0"/>
              <a:buChar char="•"/>
            </a:pPr>
            <a:r>
              <a:rPr lang="fr-FR" sz="1200" b="1">
                <a:latin typeface="Arial"/>
                <a:cs typeface="Arial"/>
                <a:hlinkClick r:id="rId24"/>
              </a:rPr>
              <a:t>Compétences et organisation</a:t>
            </a:r>
            <a:endParaRPr lang="fr-FR" sz="1200" b="1"/>
          </a:p>
          <a:p>
            <a:pPr marL="742950" indent="-742950">
              <a:buFont typeface="Arial" pitchFamily="34" charset="0"/>
              <a:buChar char="•"/>
            </a:pPr>
            <a:r>
              <a:rPr lang="fr-FR" sz="1200" b="1">
                <a:latin typeface="Arial"/>
                <a:cs typeface="Arial"/>
                <a:hlinkClick r:id="rId25"/>
              </a:rPr>
              <a:t>Conclusion</a:t>
            </a:r>
            <a:endParaRPr lang="fr-FR" sz="1200" b="1">
              <a:latin typeface="Century Gothic"/>
              <a:cs typeface="Arial"/>
            </a:endParaRPr>
          </a:p>
          <a:p>
            <a:pPr marL="742950" indent="-742950">
              <a:buFont typeface="Arial" pitchFamily="34" charset="0"/>
              <a:buChar char="•"/>
            </a:pPr>
            <a:endParaRPr lang="fr-FR" sz="1200" b="1"/>
          </a:p>
          <a:p>
            <a:pPr marL="571500" indent="-571500">
              <a:buFont typeface="Arial" pitchFamily="34" charset="0"/>
              <a:buChar char="•"/>
            </a:pPr>
            <a:endParaRPr lang="fr-FR" sz="1200" b="1"/>
          </a:p>
          <a:p>
            <a:pPr marL="742950" indent="-742950">
              <a:buFont typeface="Arial" pitchFamily="34" charset="0"/>
              <a:buChar char="•"/>
            </a:pPr>
            <a:endParaRPr lang="fr-FR" sz="1200" b="1"/>
          </a:p>
          <a:p>
            <a:pPr marL="342900" indent="-342900"/>
            <a:endParaRPr lang="fr-FR" sz="1200" b="1"/>
          </a:p>
        </p:txBody>
      </p:sp>
    </p:spTree>
    <p:extLst>
      <p:ext uri="{BB962C8B-B14F-4D97-AF65-F5344CB8AC3E}">
        <p14:creationId xmlns:p14="http://schemas.microsoft.com/office/powerpoint/2010/main" val="9992229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2C6A2F-6F55-49C4-3A44-BA9DD5F20B35}"/>
              </a:ext>
            </a:extLst>
          </p:cNvPr>
          <p:cNvSpPr>
            <a:spLocks noGrp="1"/>
          </p:cNvSpPr>
          <p:nvPr>
            <p:ph type="title"/>
          </p:nvPr>
        </p:nvSpPr>
        <p:spPr/>
        <p:txBody>
          <a:bodyPr>
            <a:normAutofit/>
          </a:bodyPr>
          <a:lstStyle/>
          <a:p>
            <a:r>
              <a:rPr lang="fr-FR">
                <a:ea typeface="+mj-lt"/>
                <a:cs typeface="+mj-lt"/>
              </a:rPr>
              <a:t>Responsabilités des membres de l'équipe</a:t>
            </a:r>
            <a:endParaRPr lang="fr-FR"/>
          </a:p>
        </p:txBody>
      </p:sp>
      <p:sp>
        <p:nvSpPr>
          <p:cNvPr id="3" name="Espace réservé du contenu 2">
            <a:extLst>
              <a:ext uri="{FF2B5EF4-FFF2-40B4-BE49-F238E27FC236}">
                <a16:creationId xmlns:a16="http://schemas.microsoft.com/office/drawing/2014/main" id="{51FEEB15-D0CE-6ED8-D1A3-2B300101D7CE}"/>
              </a:ext>
            </a:extLst>
          </p:cNvPr>
          <p:cNvSpPr>
            <a:spLocks noGrp="1"/>
          </p:cNvSpPr>
          <p:nvPr>
            <p:ph idx="1"/>
          </p:nvPr>
        </p:nvSpPr>
        <p:spPr>
          <a:xfrm>
            <a:off x="1117309" y="2513086"/>
            <a:ext cx="10157354" cy="3262226"/>
          </a:xfrm>
        </p:spPr>
        <p:txBody>
          <a:bodyPr vert="horz" lIns="121899" tIns="60949" rIns="121899" bIns="60949" rtlCol="0" anchor="t">
            <a:normAutofit fontScale="92500" lnSpcReduction="10000"/>
          </a:bodyPr>
          <a:lstStyle/>
          <a:p>
            <a:pPr marL="304165" indent="-304165"/>
            <a:r>
              <a:rPr lang="fr-FR" sz="2000" b="1">
                <a:ea typeface="+mn-lt"/>
                <a:cs typeface="+mn-lt"/>
              </a:rPr>
              <a:t>Clémentine Ducournau (CP – Scrum master)</a:t>
            </a:r>
            <a:r>
              <a:rPr lang="fr-FR" sz="2000">
                <a:ea typeface="+mn-lt"/>
                <a:cs typeface="+mn-lt"/>
              </a:rPr>
              <a:t> : Direction de l'équipe projet, organisation du projet et répartition des taches avec l'équipe projet pour le développement de l'application, responsable de la bonne conduite de l'agilité</a:t>
            </a:r>
          </a:p>
          <a:p>
            <a:pPr marL="304165" indent="-304165"/>
            <a:r>
              <a:rPr lang="fr-FR" sz="2000" b="1">
                <a:ea typeface="+mn-lt"/>
                <a:cs typeface="+mn-lt"/>
              </a:rPr>
              <a:t>Florian </a:t>
            </a:r>
            <a:r>
              <a:rPr lang="fr-FR" sz="2000" b="1" err="1">
                <a:ea typeface="+mn-lt"/>
                <a:cs typeface="+mn-lt"/>
              </a:rPr>
              <a:t>Jordany</a:t>
            </a:r>
            <a:r>
              <a:rPr lang="fr-FR" sz="2000" b="1">
                <a:ea typeface="+mn-lt"/>
                <a:cs typeface="+mn-lt"/>
              </a:rPr>
              <a:t> et Axel </a:t>
            </a:r>
            <a:r>
              <a:rPr lang="fr-FR" sz="2000" b="1" err="1">
                <a:ea typeface="+mn-lt"/>
                <a:cs typeface="+mn-lt"/>
              </a:rPr>
              <a:t>Bernat</a:t>
            </a:r>
            <a:r>
              <a:rPr lang="fr-FR" sz="2000" b="1">
                <a:ea typeface="+mn-lt"/>
                <a:cs typeface="+mn-lt"/>
              </a:rPr>
              <a:t> (Dev)</a:t>
            </a:r>
            <a:r>
              <a:rPr lang="fr-FR" sz="2000">
                <a:ea typeface="+mn-lt"/>
                <a:cs typeface="+mn-lt"/>
              </a:rPr>
              <a:t>: Réalisation des tâches à réaliser pour la réussite du projet</a:t>
            </a:r>
            <a:endParaRPr lang="fr-FR" sz="2000"/>
          </a:p>
          <a:p>
            <a:pPr marL="304165" indent="-304165"/>
            <a:r>
              <a:rPr lang="fr-FR" sz="2000" b="1">
                <a:ea typeface="+mn-lt"/>
                <a:cs typeface="+mn-lt"/>
              </a:rPr>
              <a:t>Christophe Germain (DSI)</a:t>
            </a:r>
            <a:r>
              <a:rPr lang="fr-FR" sz="2000">
                <a:ea typeface="+mn-lt"/>
                <a:cs typeface="+mn-lt"/>
              </a:rPr>
              <a:t> : Décisionnaire, responsable de la validation du produit livrable et prise de décision en cas de problèmes ou de changement sur le projet</a:t>
            </a:r>
            <a:endParaRPr lang="fr-FR" sz="2000"/>
          </a:p>
          <a:p>
            <a:pPr marL="304165" indent="-304165"/>
            <a:r>
              <a:rPr lang="fr-FR" sz="2000" b="1">
                <a:ea typeface="+mn-lt"/>
                <a:cs typeface="+mn-lt"/>
              </a:rPr>
              <a:t>Valentin Momin (P.O.) </a:t>
            </a:r>
            <a:r>
              <a:rPr lang="fr-FR" sz="2000">
                <a:ea typeface="+mn-lt"/>
                <a:cs typeface="+mn-lt"/>
              </a:rPr>
              <a:t>: Validation du développement du SI et informations des changements sur le projet, communique avec l'équipe projet</a:t>
            </a:r>
            <a:endParaRPr lang="fr-FR" sz="2000"/>
          </a:p>
          <a:p>
            <a:pPr marL="304165" indent="-304165"/>
            <a:endParaRPr lang="fr-FR" sz="1800"/>
          </a:p>
        </p:txBody>
      </p:sp>
      <p:sp>
        <p:nvSpPr>
          <p:cNvPr id="4" name="Espace réservé du numéro de diapositive 3">
            <a:extLst>
              <a:ext uri="{FF2B5EF4-FFF2-40B4-BE49-F238E27FC236}">
                <a16:creationId xmlns:a16="http://schemas.microsoft.com/office/drawing/2014/main" id="{EFC8DB00-8099-E591-46A5-1E8F0BDB8CA1}"/>
              </a:ext>
            </a:extLst>
          </p:cNvPr>
          <p:cNvSpPr>
            <a:spLocks noGrp="1"/>
          </p:cNvSpPr>
          <p:nvPr>
            <p:ph type="sldNum" sz="quarter" idx="12"/>
          </p:nvPr>
        </p:nvSpPr>
        <p:spPr/>
        <p:txBody>
          <a:bodyPr/>
          <a:lstStyle/>
          <a:p>
            <a:fld id="{DA60BA0E-20D0-4E7C-B286-26C960A6788F}" type="slidenum">
              <a:rPr lang="fr-FR" noProof="0" smtClean="0"/>
              <a:t>20</a:t>
            </a:fld>
            <a:endParaRPr lang="fr-FR"/>
          </a:p>
        </p:txBody>
      </p:sp>
    </p:spTree>
    <p:extLst>
      <p:ext uri="{BB962C8B-B14F-4D97-AF65-F5344CB8AC3E}">
        <p14:creationId xmlns:p14="http://schemas.microsoft.com/office/powerpoint/2010/main" val="3527978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D18DC9-529F-E58B-A384-F9A35803E836}"/>
              </a:ext>
            </a:extLst>
          </p:cNvPr>
          <p:cNvSpPr>
            <a:spLocks noGrp="1"/>
          </p:cNvSpPr>
          <p:nvPr>
            <p:ph type="title"/>
          </p:nvPr>
        </p:nvSpPr>
        <p:spPr>
          <a:xfrm>
            <a:off x="1117309" y="76200"/>
            <a:ext cx="10157354" cy="766648"/>
          </a:xfrm>
        </p:spPr>
        <p:txBody>
          <a:bodyPr>
            <a:normAutofit/>
          </a:bodyPr>
          <a:lstStyle/>
          <a:p>
            <a:r>
              <a:rPr lang="fr-FR"/>
              <a:t>Indicateurs d'avancement </a:t>
            </a:r>
          </a:p>
        </p:txBody>
      </p:sp>
      <p:graphicFrame>
        <p:nvGraphicFramePr>
          <p:cNvPr id="4" name="Diagramme 4">
            <a:extLst>
              <a:ext uri="{FF2B5EF4-FFF2-40B4-BE49-F238E27FC236}">
                <a16:creationId xmlns:a16="http://schemas.microsoft.com/office/drawing/2014/main" id="{7F9FB56C-CD1C-A99F-ECE3-B7038ACE0030}"/>
              </a:ext>
            </a:extLst>
          </p:cNvPr>
          <p:cNvGraphicFramePr>
            <a:graphicFrameLocks noGrp="1"/>
          </p:cNvGraphicFramePr>
          <p:nvPr>
            <p:ph idx="1"/>
            <p:extLst>
              <p:ext uri="{D42A27DB-BD31-4B8C-83A1-F6EECF244321}">
                <p14:modId xmlns:p14="http://schemas.microsoft.com/office/powerpoint/2010/main" val="1069751440"/>
              </p:ext>
            </p:extLst>
          </p:nvPr>
        </p:nvGraphicFramePr>
        <p:xfrm>
          <a:off x="1117600" y="1701800"/>
          <a:ext cx="10156825" cy="44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Espace réservé du numéro de diapositive 21">
            <a:extLst>
              <a:ext uri="{FF2B5EF4-FFF2-40B4-BE49-F238E27FC236}">
                <a16:creationId xmlns:a16="http://schemas.microsoft.com/office/drawing/2014/main" id="{E13D9EA1-32B0-1D0B-1915-CE01CBAF015B}"/>
              </a:ext>
            </a:extLst>
          </p:cNvPr>
          <p:cNvSpPr>
            <a:spLocks noGrp="1"/>
          </p:cNvSpPr>
          <p:nvPr>
            <p:ph type="sldNum" sz="quarter" idx="12"/>
          </p:nvPr>
        </p:nvSpPr>
        <p:spPr/>
        <p:txBody>
          <a:bodyPr/>
          <a:lstStyle/>
          <a:p>
            <a:fld id="{DA60BA0E-20D0-4E7C-B286-26C960A6788F}" type="slidenum">
              <a:rPr lang="fr-FR" noProof="0" smtClean="0"/>
              <a:t>21</a:t>
            </a:fld>
            <a:endParaRPr lang="fr-FR"/>
          </a:p>
        </p:txBody>
      </p:sp>
    </p:spTree>
    <p:extLst>
      <p:ext uri="{BB962C8B-B14F-4D97-AF65-F5344CB8AC3E}">
        <p14:creationId xmlns:p14="http://schemas.microsoft.com/office/powerpoint/2010/main" val="138409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D18DC9-529F-E58B-A384-F9A35803E836}"/>
              </a:ext>
            </a:extLst>
          </p:cNvPr>
          <p:cNvSpPr>
            <a:spLocks noGrp="1"/>
          </p:cNvSpPr>
          <p:nvPr>
            <p:ph type="title"/>
          </p:nvPr>
        </p:nvSpPr>
        <p:spPr>
          <a:xfrm>
            <a:off x="1117309" y="76200"/>
            <a:ext cx="10157354" cy="766648"/>
          </a:xfrm>
        </p:spPr>
        <p:txBody>
          <a:bodyPr/>
          <a:lstStyle/>
          <a:p>
            <a:r>
              <a:rPr lang="fr-FR"/>
              <a:t>Indicateurs d'avancement du projet</a:t>
            </a:r>
          </a:p>
        </p:txBody>
      </p:sp>
      <p:sp>
        <p:nvSpPr>
          <p:cNvPr id="22" name="Espace réservé du numéro de diapositive 21">
            <a:extLst>
              <a:ext uri="{FF2B5EF4-FFF2-40B4-BE49-F238E27FC236}">
                <a16:creationId xmlns:a16="http://schemas.microsoft.com/office/drawing/2014/main" id="{E13D9EA1-32B0-1D0B-1915-CE01CBAF015B}"/>
              </a:ext>
            </a:extLst>
          </p:cNvPr>
          <p:cNvSpPr>
            <a:spLocks noGrp="1"/>
          </p:cNvSpPr>
          <p:nvPr>
            <p:ph type="sldNum" sz="quarter" idx="12"/>
          </p:nvPr>
        </p:nvSpPr>
        <p:spPr/>
        <p:txBody>
          <a:bodyPr/>
          <a:lstStyle/>
          <a:p>
            <a:fld id="{DA60BA0E-20D0-4E7C-B286-26C960A6788F}" type="slidenum">
              <a:rPr lang="fr-FR" noProof="0" smtClean="0"/>
              <a:t>22</a:t>
            </a:fld>
            <a:endParaRPr lang="fr-FR"/>
          </a:p>
        </p:txBody>
      </p:sp>
      <p:graphicFrame>
        <p:nvGraphicFramePr>
          <p:cNvPr id="12" name="Diagramme 12">
            <a:extLst>
              <a:ext uri="{FF2B5EF4-FFF2-40B4-BE49-F238E27FC236}">
                <a16:creationId xmlns:a16="http://schemas.microsoft.com/office/drawing/2014/main" id="{73323121-C9CB-DDCC-2FF8-DD2BE0193472}"/>
              </a:ext>
            </a:extLst>
          </p:cNvPr>
          <p:cNvGraphicFramePr>
            <a:graphicFrameLocks noGrp="1"/>
          </p:cNvGraphicFramePr>
          <p:nvPr>
            <p:ph idx="1"/>
            <p:extLst>
              <p:ext uri="{D42A27DB-BD31-4B8C-83A1-F6EECF244321}">
                <p14:modId xmlns:p14="http://schemas.microsoft.com/office/powerpoint/2010/main" val="2296379702"/>
              </p:ext>
            </p:extLst>
          </p:nvPr>
        </p:nvGraphicFramePr>
        <p:xfrm>
          <a:off x="417429" y="1123977"/>
          <a:ext cx="11638854" cy="5515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ZoneTexte 16">
            <a:extLst>
              <a:ext uri="{FF2B5EF4-FFF2-40B4-BE49-F238E27FC236}">
                <a16:creationId xmlns:a16="http://schemas.microsoft.com/office/drawing/2014/main" id="{5292FECE-79B2-6C6B-E3DD-913D1BFD4763}"/>
              </a:ext>
            </a:extLst>
          </p:cNvPr>
          <p:cNvSpPr txBox="1"/>
          <p:nvPr/>
        </p:nvSpPr>
        <p:spPr>
          <a:xfrm>
            <a:off x="7196215" y="1072861"/>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fr-FR"/>
              <a:t>Supérieur à 80%</a:t>
            </a:r>
          </a:p>
        </p:txBody>
      </p:sp>
      <p:sp>
        <p:nvSpPr>
          <p:cNvPr id="18" name="ZoneTexte 17">
            <a:extLst>
              <a:ext uri="{FF2B5EF4-FFF2-40B4-BE49-F238E27FC236}">
                <a16:creationId xmlns:a16="http://schemas.microsoft.com/office/drawing/2014/main" id="{0A2513FB-A025-E7C0-DD5A-C51BE6AD6A2B}"/>
              </a:ext>
            </a:extLst>
          </p:cNvPr>
          <p:cNvSpPr txBox="1"/>
          <p:nvPr/>
        </p:nvSpPr>
        <p:spPr>
          <a:xfrm>
            <a:off x="9088991" y="2368585"/>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fr-FR"/>
              <a:t>Supérieur à 70%</a:t>
            </a:r>
          </a:p>
        </p:txBody>
      </p:sp>
      <p:sp>
        <p:nvSpPr>
          <p:cNvPr id="19" name="ZoneTexte 18">
            <a:extLst>
              <a:ext uri="{FF2B5EF4-FFF2-40B4-BE49-F238E27FC236}">
                <a16:creationId xmlns:a16="http://schemas.microsoft.com/office/drawing/2014/main" id="{CA1DB918-B6FF-8653-F13A-6CACC3D7F43C}"/>
              </a:ext>
            </a:extLst>
          </p:cNvPr>
          <p:cNvSpPr txBox="1"/>
          <p:nvPr/>
        </p:nvSpPr>
        <p:spPr>
          <a:xfrm>
            <a:off x="9161903" y="4563144"/>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fr-FR"/>
              <a:t>Supérieur à 80%</a:t>
            </a:r>
          </a:p>
        </p:txBody>
      </p:sp>
      <p:sp>
        <p:nvSpPr>
          <p:cNvPr id="20" name="ZoneTexte 19">
            <a:extLst>
              <a:ext uri="{FF2B5EF4-FFF2-40B4-BE49-F238E27FC236}">
                <a16:creationId xmlns:a16="http://schemas.microsoft.com/office/drawing/2014/main" id="{B76B343F-4CB3-917B-276B-CDC3FB2088EB}"/>
              </a:ext>
            </a:extLst>
          </p:cNvPr>
          <p:cNvSpPr txBox="1"/>
          <p:nvPr/>
        </p:nvSpPr>
        <p:spPr>
          <a:xfrm>
            <a:off x="7134323" y="5847195"/>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fr-FR"/>
              <a:t>Négatif inférieur à 45%</a:t>
            </a:r>
          </a:p>
        </p:txBody>
      </p:sp>
      <p:sp>
        <p:nvSpPr>
          <p:cNvPr id="21" name="ZoneTexte 20">
            <a:extLst>
              <a:ext uri="{FF2B5EF4-FFF2-40B4-BE49-F238E27FC236}">
                <a16:creationId xmlns:a16="http://schemas.microsoft.com/office/drawing/2014/main" id="{774DFFB4-1AF3-5407-EF9F-26330B368446}"/>
              </a:ext>
            </a:extLst>
          </p:cNvPr>
          <p:cNvSpPr txBox="1"/>
          <p:nvPr/>
        </p:nvSpPr>
        <p:spPr>
          <a:xfrm>
            <a:off x="887571" y="4557308"/>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fr-FR"/>
              <a:t>Supérieur à 90%</a:t>
            </a:r>
          </a:p>
        </p:txBody>
      </p:sp>
      <p:sp>
        <p:nvSpPr>
          <p:cNvPr id="23" name="ZoneTexte 22">
            <a:extLst>
              <a:ext uri="{FF2B5EF4-FFF2-40B4-BE49-F238E27FC236}">
                <a16:creationId xmlns:a16="http://schemas.microsoft.com/office/drawing/2014/main" id="{126079DA-86B9-ED45-7059-E0D9D597C276}"/>
              </a:ext>
            </a:extLst>
          </p:cNvPr>
          <p:cNvSpPr txBox="1"/>
          <p:nvPr/>
        </p:nvSpPr>
        <p:spPr>
          <a:xfrm>
            <a:off x="887893" y="2240179"/>
            <a:ext cx="245146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fr-FR"/>
              <a:t>Inférieur à 35%</a:t>
            </a:r>
          </a:p>
        </p:txBody>
      </p:sp>
    </p:spTree>
    <p:extLst>
      <p:ext uri="{BB962C8B-B14F-4D97-AF65-F5344CB8AC3E}">
        <p14:creationId xmlns:p14="http://schemas.microsoft.com/office/powerpoint/2010/main" val="35682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7C62F4-FDBD-159D-1119-1B017565B262}"/>
              </a:ext>
            </a:extLst>
          </p:cNvPr>
          <p:cNvSpPr>
            <a:spLocks noGrp="1"/>
          </p:cNvSpPr>
          <p:nvPr>
            <p:ph type="title"/>
          </p:nvPr>
        </p:nvSpPr>
        <p:spPr/>
        <p:txBody>
          <a:bodyPr/>
          <a:lstStyle/>
          <a:p>
            <a:r>
              <a:rPr lang="fr-FR"/>
              <a:t>Connaissances spécifiques</a:t>
            </a:r>
          </a:p>
        </p:txBody>
      </p:sp>
      <p:sp>
        <p:nvSpPr>
          <p:cNvPr id="3" name="Espace réservé du contenu 2">
            <a:extLst>
              <a:ext uri="{FF2B5EF4-FFF2-40B4-BE49-F238E27FC236}">
                <a16:creationId xmlns:a16="http://schemas.microsoft.com/office/drawing/2014/main" id="{C46DFE75-1C03-E2C6-E365-C2FB4C4D4942}"/>
              </a:ext>
            </a:extLst>
          </p:cNvPr>
          <p:cNvSpPr>
            <a:spLocks noGrp="1"/>
          </p:cNvSpPr>
          <p:nvPr>
            <p:ph idx="1"/>
          </p:nvPr>
        </p:nvSpPr>
        <p:spPr/>
        <p:txBody>
          <a:bodyPr vert="horz" lIns="121899" tIns="60949" rIns="121899" bIns="60949" rtlCol="0" anchor="t">
            <a:normAutofit/>
          </a:bodyPr>
          <a:lstStyle/>
          <a:p>
            <a:pPr marL="304165" indent="-304165"/>
            <a:r>
              <a:rPr lang="fr-FR" sz="1800">
                <a:ea typeface="+mn-lt"/>
                <a:cs typeface="+mn-lt"/>
              </a:rPr>
              <a:t>Clémentine : Agilité, gestion d'un projet informatique, mise en place de processus métier, communication avec le P.O., Développement dans de nombreux langages de programmation, communication avec le DSI et les P.O.</a:t>
            </a:r>
          </a:p>
          <a:p>
            <a:pPr marL="304165" indent="-304165"/>
            <a:r>
              <a:rPr lang="fr-FR" sz="1800"/>
              <a:t>Florian, Axel : Développement d'application avec des langages comme python et fast api, </a:t>
            </a:r>
            <a:r>
              <a:rPr lang="fr-FR" sz="1800" err="1"/>
              <a:t>Angular</a:t>
            </a:r>
            <a:r>
              <a:rPr lang="fr-FR" sz="1800"/>
              <a:t>... mise en application des méthodes agiles, mise en place de documentation pour le code, communication avec les P.O.</a:t>
            </a:r>
          </a:p>
          <a:p>
            <a:pPr marL="0" indent="0">
              <a:buNone/>
            </a:pPr>
            <a:endParaRPr lang="fr-FR" sz="1800"/>
          </a:p>
          <a:p>
            <a:pPr marL="0" indent="0">
              <a:buNone/>
            </a:pPr>
            <a:r>
              <a:rPr lang="fr-FR" sz="1800"/>
              <a:t>Tous les documents liés au projet seront dans un dépôt </a:t>
            </a:r>
            <a:r>
              <a:rPr lang="fr-FR" sz="1800" err="1"/>
              <a:t>github</a:t>
            </a:r>
            <a:endParaRPr lang="fr-FR" sz="1800"/>
          </a:p>
        </p:txBody>
      </p:sp>
      <p:sp>
        <p:nvSpPr>
          <p:cNvPr id="4" name="Espace réservé du numéro de diapositive 3">
            <a:extLst>
              <a:ext uri="{FF2B5EF4-FFF2-40B4-BE49-F238E27FC236}">
                <a16:creationId xmlns:a16="http://schemas.microsoft.com/office/drawing/2014/main" id="{664FAD1F-3DC1-7C9C-3454-CD0866412FD5}"/>
              </a:ext>
            </a:extLst>
          </p:cNvPr>
          <p:cNvSpPr>
            <a:spLocks noGrp="1"/>
          </p:cNvSpPr>
          <p:nvPr>
            <p:ph type="sldNum" sz="quarter" idx="12"/>
          </p:nvPr>
        </p:nvSpPr>
        <p:spPr/>
        <p:txBody>
          <a:bodyPr/>
          <a:lstStyle/>
          <a:p>
            <a:fld id="{DA60BA0E-20D0-4E7C-B286-26C960A6788F}" type="slidenum">
              <a:rPr lang="fr-FR" noProof="0" smtClean="0"/>
              <a:t>23</a:t>
            </a:fld>
            <a:endParaRPr lang="fr-FR"/>
          </a:p>
        </p:txBody>
      </p:sp>
    </p:spTree>
    <p:extLst>
      <p:ext uri="{BB962C8B-B14F-4D97-AF65-F5344CB8AC3E}">
        <p14:creationId xmlns:p14="http://schemas.microsoft.com/office/powerpoint/2010/main" val="2437343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1C4677-C2C0-9BE4-4034-CF123536E6B6}"/>
              </a:ext>
            </a:extLst>
          </p:cNvPr>
          <p:cNvSpPr>
            <a:spLocks noGrp="1"/>
          </p:cNvSpPr>
          <p:nvPr>
            <p:ph type="title"/>
          </p:nvPr>
        </p:nvSpPr>
        <p:spPr>
          <a:xfrm>
            <a:off x="1117309" y="76200"/>
            <a:ext cx="10157354" cy="813341"/>
          </a:xfrm>
        </p:spPr>
        <p:txBody>
          <a:bodyPr/>
          <a:lstStyle/>
          <a:p>
            <a:r>
              <a:rPr lang="fr-FR"/>
              <a:t>Processus de formation</a:t>
            </a:r>
          </a:p>
        </p:txBody>
      </p:sp>
      <p:graphicFrame>
        <p:nvGraphicFramePr>
          <p:cNvPr id="4" name="Diagramme 4">
            <a:extLst>
              <a:ext uri="{FF2B5EF4-FFF2-40B4-BE49-F238E27FC236}">
                <a16:creationId xmlns:a16="http://schemas.microsoft.com/office/drawing/2014/main" id="{7BF104D9-704A-A34D-C082-1F21403E5FA0}"/>
              </a:ext>
            </a:extLst>
          </p:cNvPr>
          <p:cNvGraphicFramePr>
            <a:graphicFrameLocks noGrp="1"/>
          </p:cNvGraphicFramePr>
          <p:nvPr>
            <p:ph idx="1"/>
            <p:extLst>
              <p:ext uri="{D42A27DB-BD31-4B8C-83A1-F6EECF244321}">
                <p14:modId xmlns:p14="http://schemas.microsoft.com/office/powerpoint/2010/main" val="3877838236"/>
              </p:ext>
            </p:extLst>
          </p:nvPr>
        </p:nvGraphicFramePr>
        <p:xfrm>
          <a:off x="1117600" y="1701800"/>
          <a:ext cx="10156825" cy="44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 name="Espace réservé du numéro de diapositive 23">
            <a:extLst>
              <a:ext uri="{FF2B5EF4-FFF2-40B4-BE49-F238E27FC236}">
                <a16:creationId xmlns:a16="http://schemas.microsoft.com/office/drawing/2014/main" id="{EEBBA029-C592-3F2A-3CE0-823598CD760D}"/>
              </a:ext>
            </a:extLst>
          </p:cNvPr>
          <p:cNvSpPr>
            <a:spLocks noGrp="1"/>
          </p:cNvSpPr>
          <p:nvPr>
            <p:ph type="sldNum" sz="quarter" idx="12"/>
          </p:nvPr>
        </p:nvSpPr>
        <p:spPr/>
        <p:txBody>
          <a:bodyPr/>
          <a:lstStyle/>
          <a:p>
            <a:fld id="{DA60BA0E-20D0-4E7C-B286-26C960A6788F}" type="slidenum">
              <a:rPr lang="fr-FR" noProof="0" smtClean="0"/>
              <a:t>24</a:t>
            </a:fld>
            <a:endParaRPr lang="fr-FR"/>
          </a:p>
        </p:txBody>
      </p:sp>
    </p:spTree>
    <p:extLst>
      <p:ext uri="{BB962C8B-B14F-4D97-AF65-F5344CB8AC3E}">
        <p14:creationId xmlns:p14="http://schemas.microsoft.com/office/powerpoint/2010/main" val="164148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1C4677-C2C0-9BE4-4034-CF123536E6B6}"/>
              </a:ext>
            </a:extLst>
          </p:cNvPr>
          <p:cNvSpPr>
            <a:spLocks noGrp="1"/>
          </p:cNvSpPr>
          <p:nvPr>
            <p:ph type="title"/>
          </p:nvPr>
        </p:nvSpPr>
        <p:spPr>
          <a:xfrm>
            <a:off x="1117309" y="76200"/>
            <a:ext cx="10157354" cy="1280268"/>
          </a:xfrm>
        </p:spPr>
        <p:txBody>
          <a:bodyPr/>
          <a:lstStyle/>
          <a:p>
            <a:r>
              <a:rPr lang="fr-FR">
                <a:ea typeface="+mj-lt"/>
                <a:cs typeface="+mj-lt"/>
              </a:rPr>
              <a:t>Plan de montée en compétences</a:t>
            </a:r>
          </a:p>
          <a:p>
            <a:endParaRPr lang="fr-FR"/>
          </a:p>
        </p:txBody>
      </p:sp>
      <p:sp>
        <p:nvSpPr>
          <p:cNvPr id="24" name="Espace réservé du numéro de diapositive 23">
            <a:extLst>
              <a:ext uri="{FF2B5EF4-FFF2-40B4-BE49-F238E27FC236}">
                <a16:creationId xmlns:a16="http://schemas.microsoft.com/office/drawing/2014/main" id="{EEBBA029-C592-3F2A-3CE0-823598CD760D}"/>
              </a:ext>
            </a:extLst>
          </p:cNvPr>
          <p:cNvSpPr>
            <a:spLocks noGrp="1"/>
          </p:cNvSpPr>
          <p:nvPr>
            <p:ph type="sldNum" sz="quarter" idx="12"/>
          </p:nvPr>
        </p:nvSpPr>
        <p:spPr/>
        <p:txBody>
          <a:bodyPr/>
          <a:lstStyle/>
          <a:p>
            <a:fld id="{DA60BA0E-20D0-4E7C-B286-26C960A6788F}" type="slidenum">
              <a:rPr lang="fr-FR" noProof="0" smtClean="0"/>
              <a:t>25</a:t>
            </a:fld>
            <a:endParaRPr lang="fr-FR"/>
          </a:p>
        </p:txBody>
      </p:sp>
      <p:graphicFrame>
        <p:nvGraphicFramePr>
          <p:cNvPr id="27" name="Tableau 27">
            <a:extLst>
              <a:ext uri="{FF2B5EF4-FFF2-40B4-BE49-F238E27FC236}">
                <a16:creationId xmlns:a16="http://schemas.microsoft.com/office/drawing/2014/main" id="{0271D473-4AA8-0E17-7665-FE6FDAD2170D}"/>
              </a:ext>
            </a:extLst>
          </p:cNvPr>
          <p:cNvGraphicFramePr>
            <a:graphicFrameLocks noGrp="1"/>
          </p:cNvGraphicFramePr>
          <p:nvPr>
            <p:ph idx="1"/>
            <p:extLst>
              <p:ext uri="{D42A27DB-BD31-4B8C-83A1-F6EECF244321}">
                <p14:modId xmlns:p14="http://schemas.microsoft.com/office/powerpoint/2010/main" val="2532897148"/>
              </p:ext>
            </p:extLst>
          </p:nvPr>
        </p:nvGraphicFramePr>
        <p:xfrm>
          <a:off x="466781" y="1803508"/>
          <a:ext cx="11440559" cy="3731246"/>
        </p:xfrm>
        <a:graphic>
          <a:graphicData uri="http://schemas.openxmlformats.org/drawingml/2006/table">
            <a:tbl>
              <a:tblPr firstRow="1" bandRow="1">
                <a:tableStyleId>{69012ECD-51FC-41F1-AA8D-1B2483CD663E}</a:tableStyleId>
              </a:tblPr>
              <a:tblGrid>
                <a:gridCol w="2288113">
                  <a:extLst>
                    <a:ext uri="{9D8B030D-6E8A-4147-A177-3AD203B41FA5}">
                      <a16:colId xmlns:a16="http://schemas.microsoft.com/office/drawing/2014/main" val="1849557221"/>
                    </a:ext>
                  </a:extLst>
                </a:gridCol>
                <a:gridCol w="1947024">
                  <a:extLst>
                    <a:ext uri="{9D8B030D-6E8A-4147-A177-3AD203B41FA5}">
                      <a16:colId xmlns:a16="http://schemas.microsoft.com/office/drawing/2014/main" val="811662272"/>
                    </a:ext>
                  </a:extLst>
                </a:gridCol>
                <a:gridCol w="2851820">
                  <a:extLst>
                    <a:ext uri="{9D8B030D-6E8A-4147-A177-3AD203B41FA5}">
                      <a16:colId xmlns:a16="http://schemas.microsoft.com/office/drawing/2014/main" val="760142578"/>
                    </a:ext>
                  </a:extLst>
                </a:gridCol>
                <a:gridCol w="2891446">
                  <a:extLst>
                    <a:ext uri="{9D8B030D-6E8A-4147-A177-3AD203B41FA5}">
                      <a16:colId xmlns:a16="http://schemas.microsoft.com/office/drawing/2014/main" val="2941684702"/>
                    </a:ext>
                  </a:extLst>
                </a:gridCol>
                <a:gridCol w="1462156">
                  <a:extLst>
                    <a:ext uri="{9D8B030D-6E8A-4147-A177-3AD203B41FA5}">
                      <a16:colId xmlns:a16="http://schemas.microsoft.com/office/drawing/2014/main" val="1404922347"/>
                    </a:ext>
                  </a:extLst>
                </a:gridCol>
              </a:tblGrid>
              <a:tr h="622286">
                <a:tc>
                  <a:txBody>
                    <a:bodyPr/>
                    <a:lstStyle/>
                    <a:p>
                      <a:r>
                        <a:rPr lang="fr-FR" sz="1600"/>
                        <a:t>Apprenants</a:t>
                      </a:r>
                    </a:p>
                  </a:txBody>
                  <a:tcPr/>
                </a:tc>
                <a:tc>
                  <a:txBody>
                    <a:bodyPr/>
                    <a:lstStyle/>
                    <a:p>
                      <a:r>
                        <a:rPr lang="fr-FR" sz="1600"/>
                        <a:t>Compétences</a:t>
                      </a:r>
                    </a:p>
                  </a:txBody>
                  <a:tcPr/>
                </a:tc>
                <a:tc>
                  <a:txBody>
                    <a:bodyPr/>
                    <a:lstStyle/>
                    <a:p>
                      <a:r>
                        <a:rPr lang="fr-FR" sz="1600"/>
                        <a:t>Raison</a:t>
                      </a:r>
                    </a:p>
                  </a:txBody>
                  <a:tcPr/>
                </a:tc>
                <a:tc>
                  <a:txBody>
                    <a:bodyPr/>
                    <a:lstStyle/>
                    <a:p>
                      <a:pPr lvl="0">
                        <a:buNone/>
                      </a:pPr>
                      <a:r>
                        <a:rPr lang="fr-FR" sz="1600"/>
                        <a:t>Support</a:t>
                      </a:r>
                    </a:p>
                  </a:txBody>
                  <a:tcPr/>
                </a:tc>
                <a:tc>
                  <a:txBody>
                    <a:bodyPr/>
                    <a:lstStyle/>
                    <a:p>
                      <a:pPr lvl="0">
                        <a:buNone/>
                      </a:pPr>
                      <a:r>
                        <a:rPr lang="fr-FR" sz="1600" b="1" i="0" u="none" strike="noStrike" noProof="0">
                          <a:solidFill>
                            <a:srgbClr val="FFFFFF"/>
                          </a:solidFill>
                          <a:latin typeface="Century Gothic"/>
                        </a:rPr>
                        <a:t>Objectifs</a:t>
                      </a:r>
                      <a:endParaRPr lang="fr-FR" sz="1600"/>
                    </a:p>
                  </a:txBody>
                  <a:tcPr/>
                </a:tc>
                <a:extLst>
                  <a:ext uri="{0D108BD9-81ED-4DB2-BD59-A6C34878D82A}">
                    <a16:rowId xmlns:a16="http://schemas.microsoft.com/office/drawing/2014/main" val="3816050256"/>
                  </a:ext>
                </a:extLst>
              </a:tr>
              <a:tr h="391439">
                <a:tc>
                  <a:txBody>
                    <a:bodyPr/>
                    <a:lstStyle/>
                    <a:p>
                      <a:r>
                        <a:rPr lang="fr-FR" sz="1600"/>
                        <a:t>Florian </a:t>
                      </a:r>
                      <a:r>
                        <a:rPr lang="fr-FR" sz="1600" err="1"/>
                        <a:t>Jordany</a:t>
                      </a:r>
                    </a:p>
                  </a:txBody>
                  <a:tcPr/>
                </a:tc>
                <a:tc>
                  <a:txBody>
                    <a:bodyPr/>
                    <a:lstStyle/>
                    <a:p>
                      <a:r>
                        <a:rPr lang="fr-FR" sz="1600"/>
                        <a:t>Agile</a:t>
                      </a:r>
                      <a:endParaRPr lang="fr-FR" sz="1600" err="1"/>
                    </a:p>
                  </a:txBody>
                  <a:tcPr/>
                </a:tc>
                <a:tc>
                  <a:txBody>
                    <a:bodyPr/>
                    <a:lstStyle/>
                    <a:p>
                      <a:r>
                        <a:rPr lang="fr-FR" sz="1600"/>
                        <a:t>Pas d'expérience sur la méthode Agile pour la gestion de projet</a:t>
                      </a:r>
                    </a:p>
                  </a:txBody>
                  <a:tcPr/>
                </a:tc>
                <a:tc>
                  <a:txBody>
                    <a:bodyPr/>
                    <a:lstStyle/>
                    <a:p>
                      <a:r>
                        <a:rPr lang="fr-FR" sz="1600"/>
                        <a:t>Formation </a:t>
                      </a:r>
                      <a:r>
                        <a:rPr lang="fr-FR" sz="1600" err="1"/>
                        <a:t>Udemy</a:t>
                      </a:r>
                      <a:r>
                        <a:rPr lang="fr-FR" sz="1600"/>
                        <a:t> +  support du CP</a:t>
                      </a:r>
                    </a:p>
                  </a:txBody>
                  <a:tcPr/>
                </a:tc>
                <a:tc>
                  <a:txBody>
                    <a:bodyPr/>
                    <a:lstStyle/>
                    <a:p>
                      <a:pPr lvl="0">
                        <a:buNone/>
                      </a:pPr>
                      <a:r>
                        <a:rPr lang="fr-FR" sz="1600"/>
                        <a:t>Avoir des compétences solides pour le projet de refonte SI</a:t>
                      </a:r>
                    </a:p>
                  </a:txBody>
                  <a:tcPr/>
                </a:tc>
                <a:extLst>
                  <a:ext uri="{0D108BD9-81ED-4DB2-BD59-A6C34878D82A}">
                    <a16:rowId xmlns:a16="http://schemas.microsoft.com/office/drawing/2014/main" val="2397054173"/>
                  </a:ext>
                </a:extLst>
              </a:tr>
              <a:tr h="391439">
                <a:tc>
                  <a:txBody>
                    <a:bodyPr/>
                    <a:lstStyle/>
                    <a:p>
                      <a:pPr lvl="0">
                        <a:buNone/>
                      </a:pPr>
                      <a:r>
                        <a:rPr lang="fr-FR" sz="1600"/>
                        <a:t>Axel </a:t>
                      </a:r>
                      <a:r>
                        <a:rPr lang="fr-FR" sz="1600" err="1"/>
                        <a:t>Bernat</a:t>
                      </a:r>
                    </a:p>
                  </a:txBody>
                  <a:tcPr/>
                </a:tc>
                <a:tc>
                  <a:txBody>
                    <a:bodyPr/>
                    <a:lstStyle/>
                    <a:p>
                      <a:pPr lvl="0">
                        <a:buNone/>
                      </a:pPr>
                      <a:r>
                        <a:rPr lang="fr-FR" sz="1600" err="1"/>
                        <a:t>Angular</a:t>
                      </a:r>
                    </a:p>
                  </a:txBody>
                  <a:tcPr/>
                </a:tc>
                <a:tc>
                  <a:txBody>
                    <a:bodyPr/>
                    <a:lstStyle/>
                    <a:p>
                      <a:pPr lvl="0">
                        <a:buNone/>
                      </a:pPr>
                      <a:r>
                        <a:rPr lang="fr-FR" sz="1600"/>
                        <a:t>Remise à niveau, il connaît le langage mais ne l'a pas pratiqué depuis un moment</a:t>
                      </a:r>
                    </a:p>
                  </a:txBody>
                  <a:tcPr/>
                </a:tc>
                <a:tc>
                  <a:txBody>
                    <a:bodyPr/>
                    <a:lstStyle/>
                    <a:p>
                      <a:pPr lvl="0">
                        <a:buNone/>
                      </a:pPr>
                      <a:r>
                        <a:rPr lang="fr-FR" sz="1600"/>
                        <a:t>Formation </a:t>
                      </a:r>
                      <a:r>
                        <a:rPr lang="fr-FR" sz="1600" err="1"/>
                        <a:t>Udemy</a:t>
                      </a:r>
                      <a:r>
                        <a:rPr lang="fr-FR" sz="1600"/>
                        <a:t> + projet annexe pour la pratique</a:t>
                      </a:r>
                    </a:p>
                  </a:txBody>
                  <a:tcPr/>
                </a:tc>
                <a:tc>
                  <a:txBody>
                    <a:bodyPr/>
                    <a:lstStyle/>
                    <a:p>
                      <a:pPr lvl="0">
                        <a:buNone/>
                      </a:pPr>
                      <a:r>
                        <a:rPr lang="fr-FR" sz="1600"/>
                        <a:t>Revoir les particularités et les principes avancés d'</a:t>
                      </a:r>
                      <a:r>
                        <a:rPr lang="fr-FR" sz="1600" err="1"/>
                        <a:t>Angular</a:t>
                      </a:r>
                    </a:p>
                  </a:txBody>
                  <a:tcPr/>
                </a:tc>
                <a:extLst>
                  <a:ext uri="{0D108BD9-81ED-4DB2-BD59-A6C34878D82A}">
                    <a16:rowId xmlns:a16="http://schemas.microsoft.com/office/drawing/2014/main" val="684555403"/>
                  </a:ext>
                </a:extLst>
              </a:tr>
            </a:tbl>
          </a:graphicData>
        </a:graphic>
      </p:graphicFrame>
    </p:spTree>
    <p:extLst>
      <p:ext uri="{BB962C8B-B14F-4D97-AF65-F5344CB8AC3E}">
        <p14:creationId xmlns:p14="http://schemas.microsoft.com/office/powerpoint/2010/main" val="2599462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62CA18-BA8B-89A4-9BCF-2FA381D5C2D8}"/>
              </a:ext>
            </a:extLst>
          </p:cNvPr>
          <p:cNvSpPr>
            <a:spLocks noGrp="1"/>
          </p:cNvSpPr>
          <p:nvPr>
            <p:ph type="title"/>
          </p:nvPr>
        </p:nvSpPr>
        <p:spPr/>
        <p:txBody>
          <a:bodyPr>
            <a:normAutofit/>
          </a:bodyPr>
          <a:lstStyle/>
          <a:p>
            <a:r>
              <a:rPr lang="fr-FR" sz="4200">
                <a:ea typeface="+mj-lt"/>
                <a:cs typeface="+mj-lt"/>
              </a:rPr>
              <a:t>Plan de valorisation des compétences</a:t>
            </a:r>
          </a:p>
          <a:p>
            <a:endParaRPr lang="fr-FR" sz="4200"/>
          </a:p>
        </p:txBody>
      </p:sp>
      <p:sp>
        <p:nvSpPr>
          <p:cNvPr id="3" name="Espace réservé du contenu 2">
            <a:extLst>
              <a:ext uri="{FF2B5EF4-FFF2-40B4-BE49-F238E27FC236}">
                <a16:creationId xmlns:a16="http://schemas.microsoft.com/office/drawing/2014/main" id="{3F9A0FC5-852E-33C7-F970-A317EF4F6BE1}"/>
              </a:ext>
            </a:extLst>
          </p:cNvPr>
          <p:cNvSpPr>
            <a:spLocks noGrp="1"/>
          </p:cNvSpPr>
          <p:nvPr>
            <p:ph idx="1"/>
          </p:nvPr>
        </p:nvSpPr>
        <p:spPr/>
        <p:txBody>
          <a:bodyPr vert="horz" lIns="121899" tIns="60949" rIns="121899" bIns="60949" rtlCol="0" anchor="t">
            <a:normAutofit lnSpcReduction="10000"/>
          </a:bodyPr>
          <a:lstStyle/>
          <a:p>
            <a:pPr marL="304165" indent="-304165"/>
            <a:r>
              <a:rPr lang="fr-FR"/>
              <a:t>La montée en compétence de Florian sur la méthode Agile/SCRUM améliorera la collaboration durant le projet. Il sera plus apte à s'adapter aux changements et pourra ainsi être plus réactif en cas de modification demandé par le client. C'est un plus significatif pour assurer un développement plus efficace tout au long du projet.</a:t>
            </a:r>
          </a:p>
          <a:p>
            <a:pPr marL="304165" indent="-304165"/>
            <a:r>
              <a:rPr lang="fr-FR"/>
              <a:t>La montée en compétence d'Axel sur </a:t>
            </a:r>
            <a:r>
              <a:rPr lang="fr-FR" err="1"/>
              <a:t>Angular</a:t>
            </a:r>
            <a:r>
              <a:rPr lang="fr-FR"/>
              <a:t> relève plutôt d'une mise à niveau, cela permettra à Axel de ne pas perdre de temps à rechercher les connaissances déjà acquises et de se remettre rapidement à niveau sur les concepts clés et les bonnes pratiques d'</a:t>
            </a:r>
            <a:r>
              <a:rPr lang="fr-FR" err="1"/>
              <a:t>Angular</a:t>
            </a:r>
            <a:r>
              <a:rPr lang="fr-FR"/>
              <a:t>. C'est un gain de temps important pour le projet.</a:t>
            </a:r>
          </a:p>
        </p:txBody>
      </p:sp>
      <p:sp>
        <p:nvSpPr>
          <p:cNvPr id="4" name="Espace réservé du numéro de diapositive 3">
            <a:extLst>
              <a:ext uri="{FF2B5EF4-FFF2-40B4-BE49-F238E27FC236}">
                <a16:creationId xmlns:a16="http://schemas.microsoft.com/office/drawing/2014/main" id="{5540DA87-1CA4-0399-87E6-E39F1D81F4A1}"/>
              </a:ext>
            </a:extLst>
          </p:cNvPr>
          <p:cNvSpPr>
            <a:spLocks noGrp="1"/>
          </p:cNvSpPr>
          <p:nvPr>
            <p:ph type="sldNum" sz="quarter" idx="12"/>
          </p:nvPr>
        </p:nvSpPr>
        <p:spPr/>
        <p:txBody>
          <a:bodyPr/>
          <a:lstStyle/>
          <a:p>
            <a:pPr rtl="0"/>
            <a:fld id="{DA60BA0E-20D0-4E7C-B286-26C960A6788F}" type="slidenum">
              <a:rPr lang="fr-FR" noProof="0" smtClean="0"/>
              <a:t>26</a:t>
            </a:fld>
            <a:endParaRPr lang="fr-FR" noProof="0"/>
          </a:p>
        </p:txBody>
      </p:sp>
    </p:spTree>
    <p:extLst>
      <p:ext uri="{BB962C8B-B14F-4D97-AF65-F5344CB8AC3E}">
        <p14:creationId xmlns:p14="http://schemas.microsoft.com/office/powerpoint/2010/main" val="4060342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48EB12-977A-BAB8-43EA-DFB685E692AC}"/>
              </a:ext>
            </a:extLst>
          </p:cNvPr>
          <p:cNvSpPr>
            <a:spLocks noGrp="1"/>
          </p:cNvSpPr>
          <p:nvPr>
            <p:ph type="title"/>
          </p:nvPr>
        </p:nvSpPr>
        <p:spPr/>
        <p:txBody>
          <a:bodyPr/>
          <a:lstStyle/>
          <a:p>
            <a:r>
              <a:rPr lang="fr-FR"/>
              <a:t>Compétences et organisation</a:t>
            </a:r>
          </a:p>
        </p:txBody>
      </p:sp>
      <p:graphicFrame>
        <p:nvGraphicFramePr>
          <p:cNvPr id="275" name="Diagramme 275">
            <a:extLst>
              <a:ext uri="{FF2B5EF4-FFF2-40B4-BE49-F238E27FC236}">
                <a16:creationId xmlns:a16="http://schemas.microsoft.com/office/drawing/2014/main" id="{6C159982-A59D-0670-0657-C4575957CA08}"/>
              </a:ext>
            </a:extLst>
          </p:cNvPr>
          <p:cNvGraphicFramePr>
            <a:graphicFrameLocks noGrp="1"/>
          </p:cNvGraphicFramePr>
          <p:nvPr>
            <p:ph idx="1"/>
            <p:extLst>
              <p:ext uri="{D42A27DB-BD31-4B8C-83A1-F6EECF244321}">
                <p14:modId xmlns:p14="http://schemas.microsoft.com/office/powerpoint/2010/main" val="3448038871"/>
              </p:ext>
            </p:extLst>
          </p:nvPr>
        </p:nvGraphicFramePr>
        <p:xfrm>
          <a:off x="1981145" y="2063668"/>
          <a:ext cx="8225518" cy="3688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Espace réservé du numéro de diapositive 28">
            <a:extLst>
              <a:ext uri="{FF2B5EF4-FFF2-40B4-BE49-F238E27FC236}">
                <a16:creationId xmlns:a16="http://schemas.microsoft.com/office/drawing/2014/main" id="{164180D0-33B9-7483-893B-7137A523AC27}"/>
              </a:ext>
            </a:extLst>
          </p:cNvPr>
          <p:cNvSpPr>
            <a:spLocks noGrp="1"/>
          </p:cNvSpPr>
          <p:nvPr>
            <p:ph type="sldNum" sz="quarter" idx="12"/>
          </p:nvPr>
        </p:nvSpPr>
        <p:spPr/>
        <p:txBody>
          <a:bodyPr/>
          <a:lstStyle/>
          <a:p>
            <a:fld id="{DA60BA0E-20D0-4E7C-B286-26C960A6788F}" type="slidenum">
              <a:rPr lang="fr-FR" noProof="0" smtClean="0"/>
              <a:t>27</a:t>
            </a:fld>
            <a:endParaRPr lang="fr-FR"/>
          </a:p>
        </p:txBody>
      </p:sp>
    </p:spTree>
    <p:extLst>
      <p:ext uri="{BB962C8B-B14F-4D97-AF65-F5344CB8AC3E}">
        <p14:creationId xmlns:p14="http://schemas.microsoft.com/office/powerpoint/2010/main" val="61744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48EB12-977A-BAB8-43EA-DFB685E692AC}"/>
              </a:ext>
            </a:extLst>
          </p:cNvPr>
          <p:cNvSpPr>
            <a:spLocks noGrp="1"/>
          </p:cNvSpPr>
          <p:nvPr>
            <p:ph type="title"/>
          </p:nvPr>
        </p:nvSpPr>
        <p:spPr/>
        <p:txBody>
          <a:bodyPr/>
          <a:lstStyle/>
          <a:p>
            <a:r>
              <a:rPr lang="fr-FR"/>
              <a:t>Conclusion</a:t>
            </a:r>
          </a:p>
        </p:txBody>
      </p:sp>
      <p:sp>
        <p:nvSpPr>
          <p:cNvPr id="29" name="Espace réservé du numéro de diapositive 28">
            <a:extLst>
              <a:ext uri="{FF2B5EF4-FFF2-40B4-BE49-F238E27FC236}">
                <a16:creationId xmlns:a16="http://schemas.microsoft.com/office/drawing/2014/main" id="{164180D0-33B9-7483-893B-7137A523AC27}"/>
              </a:ext>
            </a:extLst>
          </p:cNvPr>
          <p:cNvSpPr>
            <a:spLocks noGrp="1"/>
          </p:cNvSpPr>
          <p:nvPr>
            <p:ph type="sldNum" sz="quarter" idx="12"/>
          </p:nvPr>
        </p:nvSpPr>
        <p:spPr/>
        <p:txBody>
          <a:bodyPr/>
          <a:lstStyle/>
          <a:p>
            <a:fld id="{DA60BA0E-20D0-4E7C-B286-26C960A6788F}" type="slidenum">
              <a:rPr lang="fr-FR" noProof="0" smtClean="0"/>
              <a:t>28</a:t>
            </a:fld>
            <a:endParaRPr lang="fr-FR"/>
          </a:p>
        </p:txBody>
      </p:sp>
      <p:sp>
        <p:nvSpPr>
          <p:cNvPr id="17" name="Espace réservé du contenu 16">
            <a:extLst>
              <a:ext uri="{FF2B5EF4-FFF2-40B4-BE49-F238E27FC236}">
                <a16:creationId xmlns:a16="http://schemas.microsoft.com/office/drawing/2014/main" id="{C4D96FCE-B732-38B6-50C2-71C87E75D162}"/>
              </a:ext>
            </a:extLst>
          </p:cNvPr>
          <p:cNvSpPr>
            <a:spLocks noGrp="1"/>
          </p:cNvSpPr>
          <p:nvPr>
            <p:ph idx="1"/>
          </p:nvPr>
        </p:nvSpPr>
        <p:spPr/>
        <p:txBody>
          <a:bodyPr vert="horz" lIns="121899" tIns="60949" rIns="121899" bIns="60949" rtlCol="0" anchor="t">
            <a:normAutofit/>
          </a:bodyPr>
          <a:lstStyle/>
          <a:p>
            <a:pPr marL="304165" indent="-304165"/>
            <a:r>
              <a:rPr lang="fr-FR"/>
              <a:t>Date de lancement du projet : 14/09/23</a:t>
            </a:r>
          </a:p>
          <a:p>
            <a:pPr marL="304165" indent="-304165"/>
            <a:r>
              <a:rPr lang="fr-FR"/>
              <a:t>Date de fin du projet : 25/10/23</a:t>
            </a:r>
          </a:p>
          <a:p>
            <a:pPr marL="304165" indent="-304165"/>
            <a:r>
              <a:rPr lang="fr-FR"/>
              <a:t>Prix total : 50 000 euros</a:t>
            </a:r>
          </a:p>
          <a:p>
            <a:pPr marL="304165" indent="-304165"/>
            <a:r>
              <a:rPr lang="fr-FR"/>
              <a:t>3 périodes de test utilisateurs (Diagramme gant)</a:t>
            </a:r>
          </a:p>
          <a:p>
            <a:pPr marL="304165" indent="-304165"/>
            <a:r>
              <a:rPr lang="fr-FR"/>
              <a:t>Réunion sur teams</a:t>
            </a:r>
          </a:p>
          <a:p>
            <a:pPr marL="304165" indent="-304165"/>
            <a:r>
              <a:rPr lang="fr-FR"/>
              <a:t>Documents hébergés sur </a:t>
            </a:r>
            <a:r>
              <a:rPr lang="fr-FR" err="1"/>
              <a:t>Github</a:t>
            </a:r>
            <a:endParaRPr lang="fr-FR"/>
          </a:p>
          <a:p>
            <a:pPr marL="304165" indent="-304165"/>
            <a:r>
              <a:rPr lang="fr-FR"/>
              <a:t>Mise en place des environnements (Local / Test / Production)</a:t>
            </a:r>
          </a:p>
          <a:p>
            <a:pPr marL="304165" indent="-304165"/>
            <a:endParaRPr lang="fr-FR"/>
          </a:p>
        </p:txBody>
      </p:sp>
    </p:spTree>
    <p:extLst>
      <p:ext uri="{BB962C8B-B14F-4D97-AF65-F5344CB8AC3E}">
        <p14:creationId xmlns:p14="http://schemas.microsoft.com/office/powerpoint/2010/main" val="20198312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F42D96-F1B2-C2B8-EF4C-956AC6DA3A45}"/>
              </a:ext>
            </a:extLst>
          </p:cNvPr>
          <p:cNvSpPr>
            <a:spLocks noGrp="1"/>
          </p:cNvSpPr>
          <p:nvPr>
            <p:ph type="title"/>
          </p:nvPr>
        </p:nvSpPr>
        <p:spPr/>
        <p:txBody>
          <a:bodyPr/>
          <a:lstStyle/>
          <a:p>
            <a:r>
              <a:rPr lang="fr-FR"/>
              <a:t>Participations</a:t>
            </a:r>
          </a:p>
        </p:txBody>
      </p:sp>
      <p:graphicFrame>
        <p:nvGraphicFramePr>
          <p:cNvPr id="4" name="Tableau 4">
            <a:extLst>
              <a:ext uri="{FF2B5EF4-FFF2-40B4-BE49-F238E27FC236}">
                <a16:creationId xmlns:a16="http://schemas.microsoft.com/office/drawing/2014/main" id="{858994ED-A06E-D05E-36F0-C42E7E4245C5}"/>
              </a:ext>
            </a:extLst>
          </p:cNvPr>
          <p:cNvGraphicFramePr>
            <a:graphicFrameLocks noGrp="1"/>
          </p:cNvGraphicFramePr>
          <p:nvPr>
            <p:ph idx="1"/>
            <p:extLst>
              <p:ext uri="{D42A27DB-BD31-4B8C-83A1-F6EECF244321}">
                <p14:modId xmlns:p14="http://schemas.microsoft.com/office/powerpoint/2010/main" val="3688436948"/>
              </p:ext>
            </p:extLst>
          </p:nvPr>
        </p:nvGraphicFramePr>
        <p:xfrm>
          <a:off x="420103" y="1704285"/>
          <a:ext cx="11566189" cy="1529080"/>
        </p:xfrm>
        <a:graphic>
          <a:graphicData uri="http://schemas.openxmlformats.org/drawingml/2006/table">
            <a:tbl>
              <a:tblPr firstRow="1" bandRow="1">
                <a:tableStyleId>{69012ECD-51FC-41F1-AA8D-1B2483CD663E}</a:tableStyleId>
              </a:tblPr>
              <a:tblGrid>
                <a:gridCol w="3405673">
                  <a:extLst>
                    <a:ext uri="{9D8B030D-6E8A-4147-A177-3AD203B41FA5}">
                      <a16:colId xmlns:a16="http://schemas.microsoft.com/office/drawing/2014/main" val="2625520717"/>
                    </a:ext>
                  </a:extLst>
                </a:gridCol>
                <a:gridCol w="2377422">
                  <a:extLst>
                    <a:ext uri="{9D8B030D-6E8A-4147-A177-3AD203B41FA5}">
                      <a16:colId xmlns:a16="http://schemas.microsoft.com/office/drawing/2014/main" val="1159240176"/>
                    </a:ext>
                  </a:extLst>
                </a:gridCol>
                <a:gridCol w="2891547">
                  <a:extLst>
                    <a:ext uri="{9D8B030D-6E8A-4147-A177-3AD203B41FA5}">
                      <a16:colId xmlns:a16="http://schemas.microsoft.com/office/drawing/2014/main" val="4097068324"/>
                    </a:ext>
                  </a:extLst>
                </a:gridCol>
                <a:gridCol w="2891547">
                  <a:extLst>
                    <a:ext uri="{9D8B030D-6E8A-4147-A177-3AD203B41FA5}">
                      <a16:colId xmlns:a16="http://schemas.microsoft.com/office/drawing/2014/main" val="2711113667"/>
                    </a:ext>
                  </a:extLst>
                </a:gridCol>
              </a:tblGrid>
              <a:tr h="370840">
                <a:tc>
                  <a:txBody>
                    <a:bodyPr/>
                    <a:lstStyle/>
                    <a:p>
                      <a:r>
                        <a:rPr lang="fr-FR" sz="1400"/>
                        <a:t>Session</a:t>
                      </a:r>
                    </a:p>
                  </a:txBody>
                  <a:tcPr/>
                </a:tc>
                <a:tc>
                  <a:txBody>
                    <a:bodyPr/>
                    <a:lstStyle/>
                    <a:p>
                      <a:r>
                        <a:rPr lang="fr-FR" sz="1400"/>
                        <a:t>Date</a:t>
                      </a:r>
                    </a:p>
                  </a:txBody>
                  <a:tcPr/>
                </a:tc>
                <a:tc>
                  <a:txBody>
                    <a:bodyPr/>
                    <a:lstStyle/>
                    <a:p>
                      <a:r>
                        <a:rPr lang="fr-FR" sz="1400"/>
                        <a:t>Présents</a:t>
                      </a:r>
                    </a:p>
                  </a:txBody>
                  <a:tcPr/>
                </a:tc>
                <a:tc>
                  <a:txBody>
                    <a:bodyPr/>
                    <a:lstStyle/>
                    <a:p>
                      <a:r>
                        <a:rPr lang="fr-FR" sz="1400"/>
                        <a:t>Absent</a:t>
                      </a:r>
                    </a:p>
                  </a:txBody>
                  <a:tcPr/>
                </a:tc>
                <a:extLst>
                  <a:ext uri="{0D108BD9-81ED-4DB2-BD59-A6C34878D82A}">
                    <a16:rowId xmlns:a16="http://schemas.microsoft.com/office/drawing/2014/main" val="1046185735"/>
                  </a:ext>
                </a:extLst>
              </a:tr>
              <a:tr h="370840">
                <a:tc>
                  <a:txBody>
                    <a:bodyPr/>
                    <a:lstStyle/>
                    <a:p>
                      <a:r>
                        <a:rPr lang="fr-FR" sz="1400"/>
                        <a:t>Copil 1</a:t>
                      </a:r>
                    </a:p>
                    <a:p>
                      <a:pPr lvl="0">
                        <a:buNone/>
                      </a:pPr>
                      <a:r>
                        <a:rPr lang="fr-FR" sz="1400"/>
                        <a:t>Thème : </a:t>
                      </a:r>
                    </a:p>
                    <a:p>
                      <a:pPr marL="285750" lvl="0" indent="-285750">
                        <a:buFont typeface="Calibri"/>
                        <a:buChar char="-"/>
                      </a:pPr>
                      <a:r>
                        <a:rPr lang="fr-FR" sz="1400" b="1"/>
                        <a:t>Changement de planning</a:t>
                      </a:r>
                      <a:endParaRPr lang="fr-FR" b="1"/>
                    </a:p>
                    <a:p>
                      <a:pPr marL="285750" lvl="0" indent="-285750">
                        <a:buFont typeface="Calibri"/>
                        <a:buChar char="-"/>
                      </a:pPr>
                      <a:r>
                        <a:rPr lang="fr-FR" sz="1400" b="1"/>
                        <a:t>Changement de lot de livraison</a:t>
                      </a:r>
                      <a:endParaRPr lang="fr-FR" b="1"/>
                    </a:p>
                  </a:txBody>
                  <a:tcPr/>
                </a:tc>
                <a:tc>
                  <a:txBody>
                    <a:bodyPr/>
                    <a:lstStyle/>
                    <a:p>
                      <a:r>
                        <a:rPr lang="fr-FR" sz="1400"/>
                        <a:t>30/06/23</a:t>
                      </a:r>
                    </a:p>
                  </a:txBody>
                  <a:tcPr/>
                </a:tc>
                <a:tc>
                  <a:txBody>
                    <a:bodyPr/>
                    <a:lstStyle/>
                    <a:p>
                      <a:pPr lvl="0">
                        <a:buNone/>
                      </a:pPr>
                      <a:r>
                        <a:rPr lang="fr-FR" sz="1400" b="0" i="0" u="none" strike="noStrike" noProof="0">
                          <a:solidFill>
                            <a:srgbClr val="374C81"/>
                          </a:solidFill>
                          <a:latin typeface="Century Gothic"/>
                        </a:rPr>
                        <a:t>Florian </a:t>
                      </a:r>
                      <a:r>
                        <a:rPr lang="fr-FR" sz="1400" b="0" i="0" u="none" strike="noStrike" noProof="0" err="1">
                          <a:solidFill>
                            <a:srgbClr val="374C81"/>
                          </a:solidFill>
                          <a:latin typeface="Century Gothic"/>
                        </a:rPr>
                        <a:t>Jordany</a:t>
                      </a:r>
                      <a:endParaRPr lang="fr-FR" sz="1400" err="1"/>
                    </a:p>
                    <a:p>
                      <a:pPr lvl="0">
                        <a:buNone/>
                      </a:pPr>
                      <a:r>
                        <a:rPr lang="fr-FR" sz="1400" b="0" i="0" u="none" strike="noStrike" noProof="0">
                          <a:solidFill>
                            <a:srgbClr val="374C81"/>
                          </a:solidFill>
                          <a:latin typeface="Century Gothic"/>
                        </a:rPr>
                        <a:t>Clémentine Ducournau Axel </a:t>
                      </a:r>
                      <a:r>
                        <a:rPr lang="fr-FR" sz="1400" b="0" i="0" u="none" strike="noStrike" noProof="0" err="1">
                          <a:solidFill>
                            <a:srgbClr val="374C81"/>
                          </a:solidFill>
                          <a:latin typeface="Century Gothic"/>
                        </a:rPr>
                        <a:t>Bernat</a:t>
                      </a:r>
                      <a:endParaRPr lang="fr-FR" sz="1400" b="0" i="0" u="none" strike="noStrike" noProof="0">
                        <a:solidFill>
                          <a:srgbClr val="374C81"/>
                        </a:solidFill>
                        <a:latin typeface="Century Gothic"/>
                      </a:endParaRPr>
                    </a:p>
                    <a:p>
                      <a:pPr lvl="0">
                        <a:buNone/>
                      </a:pPr>
                      <a:r>
                        <a:rPr lang="fr-FR" sz="1400" b="0" i="0" u="none" strike="noStrike" noProof="0">
                          <a:solidFill>
                            <a:srgbClr val="374C81"/>
                          </a:solidFill>
                          <a:latin typeface="Century Gothic"/>
                        </a:rPr>
                        <a:t>Valentin Momin</a:t>
                      </a:r>
                    </a:p>
                    <a:p>
                      <a:pPr lvl="0">
                        <a:buNone/>
                      </a:pPr>
                      <a:r>
                        <a:rPr lang="fr-FR" sz="1400" b="0" i="0" u="none" strike="noStrike" noProof="0">
                          <a:solidFill>
                            <a:srgbClr val="374C81"/>
                          </a:solidFill>
                          <a:latin typeface="Century Gothic"/>
                        </a:rPr>
                        <a:t>Hervé Crevan</a:t>
                      </a:r>
                    </a:p>
                  </a:txBody>
                  <a:tcPr/>
                </a:tc>
                <a:tc>
                  <a:txBody>
                    <a:bodyPr/>
                    <a:lstStyle/>
                    <a:p>
                      <a:r>
                        <a:rPr lang="fr-FR" sz="1400"/>
                        <a:t>Christophe Germain</a:t>
                      </a:r>
                    </a:p>
                    <a:p>
                      <a:pPr lvl="0">
                        <a:buNone/>
                      </a:pPr>
                      <a:r>
                        <a:rPr lang="fr-FR" sz="1400"/>
                        <a:t>PDG de </a:t>
                      </a:r>
                      <a:r>
                        <a:rPr lang="fr-FR" sz="1400" err="1"/>
                        <a:t>digicheese</a:t>
                      </a:r>
                      <a:endParaRPr lang="fr-FR" sz="1400"/>
                    </a:p>
                    <a:p>
                      <a:pPr lvl="0">
                        <a:buNone/>
                      </a:pPr>
                      <a:r>
                        <a:rPr lang="fr-FR" sz="1400"/>
                        <a:t>Gestionnaire de colis</a:t>
                      </a:r>
                    </a:p>
                    <a:p>
                      <a:pPr lvl="0">
                        <a:buNone/>
                      </a:pPr>
                      <a:r>
                        <a:rPr lang="fr-FR" sz="1400"/>
                        <a:t>Gestionnaire de stock</a:t>
                      </a:r>
                    </a:p>
                  </a:txBody>
                  <a:tcPr/>
                </a:tc>
                <a:extLst>
                  <a:ext uri="{0D108BD9-81ED-4DB2-BD59-A6C34878D82A}">
                    <a16:rowId xmlns:a16="http://schemas.microsoft.com/office/drawing/2014/main" val="955207754"/>
                  </a:ext>
                </a:extLst>
              </a:tr>
            </a:tbl>
          </a:graphicData>
        </a:graphic>
      </p:graphicFrame>
      <p:sp>
        <p:nvSpPr>
          <p:cNvPr id="3" name="Espace réservé du numéro de diapositive 2">
            <a:extLst>
              <a:ext uri="{FF2B5EF4-FFF2-40B4-BE49-F238E27FC236}">
                <a16:creationId xmlns:a16="http://schemas.microsoft.com/office/drawing/2014/main" id="{070AA73B-4EC9-4B8A-0F90-9607044F1114}"/>
              </a:ext>
            </a:extLst>
          </p:cNvPr>
          <p:cNvSpPr>
            <a:spLocks noGrp="1"/>
          </p:cNvSpPr>
          <p:nvPr>
            <p:ph type="sldNum" sz="quarter" idx="12"/>
          </p:nvPr>
        </p:nvSpPr>
        <p:spPr/>
        <p:txBody>
          <a:bodyPr/>
          <a:lstStyle/>
          <a:p>
            <a:fld id="{DA60BA0E-20D0-4E7C-B286-26C960A6788F}" type="slidenum">
              <a:rPr lang="fr-FR" noProof="0" smtClean="0"/>
              <a:t>3</a:t>
            </a:fld>
            <a:endParaRPr lang="fr-FR"/>
          </a:p>
        </p:txBody>
      </p:sp>
    </p:spTree>
    <p:extLst>
      <p:ext uri="{BB962C8B-B14F-4D97-AF65-F5344CB8AC3E}">
        <p14:creationId xmlns:p14="http://schemas.microsoft.com/office/powerpoint/2010/main" val="1378196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AF03EE-636A-427A-6218-BB80B1D84789}"/>
              </a:ext>
            </a:extLst>
          </p:cNvPr>
          <p:cNvSpPr>
            <a:spLocks noGrp="1"/>
          </p:cNvSpPr>
          <p:nvPr>
            <p:ph type="title"/>
          </p:nvPr>
        </p:nvSpPr>
        <p:spPr/>
        <p:txBody>
          <a:bodyPr/>
          <a:lstStyle/>
          <a:p>
            <a:r>
              <a:rPr lang="fr-FR"/>
              <a:t>Contexte du projet</a:t>
            </a:r>
          </a:p>
        </p:txBody>
      </p:sp>
      <p:sp>
        <p:nvSpPr>
          <p:cNvPr id="3" name="Espace réservé du contenu 2">
            <a:extLst>
              <a:ext uri="{FF2B5EF4-FFF2-40B4-BE49-F238E27FC236}">
                <a16:creationId xmlns:a16="http://schemas.microsoft.com/office/drawing/2014/main" id="{BB1CCA28-E6E2-6915-C9CA-A0B6189A4E79}"/>
              </a:ext>
            </a:extLst>
          </p:cNvPr>
          <p:cNvSpPr>
            <a:spLocks noGrp="1"/>
          </p:cNvSpPr>
          <p:nvPr>
            <p:ph idx="1"/>
          </p:nvPr>
        </p:nvSpPr>
        <p:spPr/>
        <p:txBody>
          <a:bodyPr vert="horz" lIns="121899" tIns="60949" rIns="121899" bIns="60949" rtlCol="0" anchor="t">
            <a:normAutofit fontScale="92500" lnSpcReduction="20000"/>
          </a:bodyPr>
          <a:lstStyle/>
          <a:p>
            <a:pPr marL="0" indent="0">
              <a:buNone/>
            </a:pPr>
            <a:r>
              <a:rPr lang="fr-FR">
                <a:ea typeface="+mn-lt"/>
                <a:cs typeface="+mn-lt"/>
              </a:rPr>
              <a:t>La fromagerie </a:t>
            </a:r>
            <a:r>
              <a:rPr lang="fr-FR" err="1">
                <a:ea typeface="+mn-lt"/>
                <a:cs typeface="+mn-lt"/>
              </a:rPr>
              <a:t>Digicheese</a:t>
            </a:r>
            <a:r>
              <a:rPr lang="fr-FR">
                <a:ea typeface="+mn-lt"/>
                <a:cs typeface="+mn-lt"/>
              </a:rPr>
              <a:t> a besoin de moderniser son SI qui est obsolète par rapport aux technologies actuelles. </a:t>
            </a:r>
            <a:endParaRPr lang="fr-FR"/>
          </a:p>
          <a:p>
            <a:pPr marL="0" indent="0">
              <a:buNone/>
            </a:pPr>
            <a:r>
              <a:rPr lang="fr-FR">
                <a:ea typeface="+mn-lt"/>
                <a:cs typeface="+mn-lt"/>
              </a:rPr>
              <a:t>L’ancienne application est basée sur des fichiers statiques (Access pour le front et le back). </a:t>
            </a:r>
            <a:endParaRPr lang="fr-FR"/>
          </a:p>
          <a:p>
            <a:pPr marL="0" indent="0">
              <a:buNone/>
            </a:pPr>
            <a:r>
              <a:rPr lang="fr-FR">
                <a:ea typeface="+mn-lt"/>
                <a:cs typeface="+mn-lt"/>
              </a:rPr>
              <a:t>Les problèmes rencontrés étaient : </a:t>
            </a:r>
          </a:p>
          <a:p>
            <a:pPr marL="304165" indent="-304165"/>
            <a:r>
              <a:rPr lang="fr-FR">
                <a:ea typeface="+mn-lt"/>
                <a:cs typeface="+mn-lt"/>
              </a:rPr>
              <a:t>Forte instabilité (bugs réguliers) </a:t>
            </a:r>
          </a:p>
          <a:p>
            <a:pPr marL="304165" indent="-304165"/>
            <a:r>
              <a:rPr lang="fr-FR">
                <a:ea typeface="+mn-lt"/>
                <a:cs typeface="+mn-lt"/>
              </a:rPr>
              <a:t>Problèmes de maintenance </a:t>
            </a:r>
          </a:p>
          <a:p>
            <a:pPr marL="304165" indent="-304165"/>
            <a:r>
              <a:rPr lang="fr-FR">
                <a:ea typeface="+mn-lt"/>
                <a:cs typeface="+mn-lt"/>
              </a:rPr>
              <a:t>Faible possibilité d’évolution de développement </a:t>
            </a:r>
          </a:p>
          <a:p>
            <a:pPr marL="304165" indent="-304165"/>
            <a:r>
              <a:rPr lang="fr-FR">
                <a:ea typeface="+mn-lt"/>
                <a:cs typeface="+mn-lt"/>
              </a:rPr>
              <a:t>Manque de fluidité, d’accessibilité et de visibilité pour les utilisateurs </a:t>
            </a:r>
          </a:p>
          <a:p>
            <a:pPr marL="304165" indent="-304165"/>
            <a:r>
              <a:rPr lang="fr-FR">
                <a:ea typeface="+mn-lt"/>
                <a:cs typeface="+mn-lt"/>
              </a:rPr>
              <a:t>Besoin d’avoir les fichiers pour lancer l’application</a:t>
            </a:r>
            <a:endParaRPr lang="fr-FR"/>
          </a:p>
        </p:txBody>
      </p:sp>
      <p:sp>
        <p:nvSpPr>
          <p:cNvPr id="4" name="Espace réservé du numéro de diapositive 3">
            <a:extLst>
              <a:ext uri="{FF2B5EF4-FFF2-40B4-BE49-F238E27FC236}">
                <a16:creationId xmlns:a16="http://schemas.microsoft.com/office/drawing/2014/main" id="{B20A7B40-7195-FFF3-41AD-6359E03F1BF5}"/>
              </a:ext>
            </a:extLst>
          </p:cNvPr>
          <p:cNvSpPr>
            <a:spLocks noGrp="1"/>
          </p:cNvSpPr>
          <p:nvPr>
            <p:ph type="sldNum" sz="quarter" idx="12"/>
          </p:nvPr>
        </p:nvSpPr>
        <p:spPr/>
        <p:txBody>
          <a:bodyPr/>
          <a:lstStyle/>
          <a:p>
            <a:pPr rtl="0"/>
            <a:fld id="{DA60BA0E-20D0-4E7C-B286-26C960A6788F}" type="slidenum">
              <a:rPr lang="fr-FR" noProof="0" smtClean="0"/>
              <a:t>4</a:t>
            </a:fld>
            <a:endParaRPr lang="fr-FR" noProof="0"/>
          </a:p>
        </p:txBody>
      </p:sp>
    </p:spTree>
    <p:extLst>
      <p:ext uri="{BB962C8B-B14F-4D97-AF65-F5344CB8AC3E}">
        <p14:creationId xmlns:p14="http://schemas.microsoft.com/office/powerpoint/2010/main" val="9626272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AF03EE-636A-427A-6218-BB80B1D84789}"/>
              </a:ext>
            </a:extLst>
          </p:cNvPr>
          <p:cNvSpPr>
            <a:spLocks noGrp="1"/>
          </p:cNvSpPr>
          <p:nvPr>
            <p:ph type="title"/>
          </p:nvPr>
        </p:nvSpPr>
        <p:spPr/>
        <p:txBody>
          <a:bodyPr/>
          <a:lstStyle/>
          <a:p>
            <a:r>
              <a:rPr lang="fr-FR"/>
              <a:t>Objectifs du projet</a:t>
            </a:r>
          </a:p>
        </p:txBody>
      </p:sp>
      <p:sp>
        <p:nvSpPr>
          <p:cNvPr id="3" name="Espace réservé du contenu 2">
            <a:extLst>
              <a:ext uri="{FF2B5EF4-FFF2-40B4-BE49-F238E27FC236}">
                <a16:creationId xmlns:a16="http://schemas.microsoft.com/office/drawing/2014/main" id="{BB1CCA28-E6E2-6915-C9CA-A0B6189A4E79}"/>
              </a:ext>
            </a:extLst>
          </p:cNvPr>
          <p:cNvSpPr>
            <a:spLocks noGrp="1"/>
          </p:cNvSpPr>
          <p:nvPr>
            <p:ph idx="1"/>
          </p:nvPr>
        </p:nvSpPr>
        <p:spPr/>
        <p:txBody>
          <a:bodyPr vert="horz" lIns="121899" tIns="60949" rIns="121899" bIns="60949" rtlCol="0" anchor="t">
            <a:normAutofit fontScale="92500" lnSpcReduction="10000"/>
          </a:bodyPr>
          <a:lstStyle/>
          <a:p>
            <a:pPr marL="0" indent="0">
              <a:buNone/>
            </a:pPr>
            <a:r>
              <a:rPr lang="fr-FR">
                <a:ea typeface="+mn-lt"/>
                <a:cs typeface="+mn-lt"/>
              </a:rPr>
              <a:t>L'objectif est de moderniser l'ancien SI afin de répondre aux besoins du client qui consistent à avoir une application simple, performante et sécurisée, tout en respectant ses contraintes et ses exigences. </a:t>
            </a:r>
            <a:endParaRPr lang="fr-FR"/>
          </a:p>
          <a:p>
            <a:pPr marL="304165" indent="-304165"/>
            <a:r>
              <a:rPr lang="fr-FR">
                <a:ea typeface="+mn-lt"/>
                <a:cs typeface="+mn-lt"/>
              </a:rPr>
              <a:t>Les données doivent être stockées dans une base de données.</a:t>
            </a:r>
          </a:p>
          <a:p>
            <a:pPr marL="304165" indent="-304165"/>
            <a:r>
              <a:rPr lang="fr-FR">
                <a:ea typeface="+mn-lt"/>
                <a:cs typeface="+mn-lt"/>
              </a:rPr>
              <a:t>L’application doit être facilement maintenable et évolutive. </a:t>
            </a:r>
          </a:p>
          <a:p>
            <a:pPr marL="304165" indent="-304165"/>
            <a:r>
              <a:rPr lang="fr-FR">
                <a:ea typeface="+mn-lt"/>
                <a:cs typeface="+mn-lt"/>
              </a:rPr>
              <a:t>L'application doit pouvoir effectuer les mêmes actions que l'ancien système, sans régression dans le nouveau SI. </a:t>
            </a:r>
          </a:p>
          <a:p>
            <a:pPr marL="304165" indent="-304165"/>
            <a:r>
              <a:rPr lang="fr-FR">
                <a:ea typeface="+mn-lt"/>
                <a:cs typeface="+mn-lt"/>
              </a:rPr>
              <a:t>Les bugs de l'ancienne application doivent être résolus dans la nouvelle version.</a:t>
            </a:r>
          </a:p>
          <a:p>
            <a:pPr marL="304165" indent="-304165"/>
            <a:r>
              <a:rPr lang="fr-FR"/>
              <a:t>Respecter le budget et les délais de livraisons</a:t>
            </a:r>
          </a:p>
        </p:txBody>
      </p:sp>
      <p:sp>
        <p:nvSpPr>
          <p:cNvPr id="4" name="Espace réservé du numéro de diapositive 3">
            <a:extLst>
              <a:ext uri="{FF2B5EF4-FFF2-40B4-BE49-F238E27FC236}">
                <a16:creationId xmlns:a16="http://schemas.microsoft.com/office/drawing/2014/main" id="{B20A7B40-7195-FFF3-41AD-6359E03F1BF5}"/>
              </a:ext>
            </a:extLst>
          </p:cNvPr>
          <p:cNvSpPr>
            <a:spLocks noGrp="1"/>
          </p:cNvSpPr>
          <p:nvPr>
            <p:ph type="sldNum" sz="quarter" idx="12"/>
          </p:nvPr>
        </p:nvSpPr>
        <p:spPr/>
        <p:txBody>
          <a:bodyPr/>
          <a:lstStyle/>
          <a:p>
            <a:pPr rtl="0"/>
            <a:fld id="{DA60BA0E-20D0-4E7C-B286-26C960A6788F}" type="slidenum">
              <a:rPr lang="fr-FR" noProof="0" smtClean="0"/>
              <a:t>5</a:t>
            </a:fld>
            <a:endParaRPr lang="fr-FR" noProof="0"/>
          </a:p>
        </p:txBody>
      </p:sp>
    </p:spTree>
    <p:extLst>
      <p:ext uri="{BB962C8B-B14F-4D97-AF65-F5344CB8AC3E}">
        <p14:creationId xmlns:p14="http://schemas.microsoft.com/office/powerpoint/2010/main" val="40881799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AF03EE-636A-427A-6218-BB80B1D84789}"/>
              </a:ext>
            </a:extLst>
          </p:cNvPr>
          <p:cNvSpPr>
            <a:spLocks noGrp="1"/>
          </p:cNvSpPr>
          <p:nvPr>
            <p:ph type="title"/>
          </p:nvPr>
        </p:nvSpPr>
        <p:spPr/>
        <p:txBody>
          <a:bodyPr/>
          <a:lstStyle/>
          <a:p>
            <a:r>
              <a:rPr lang="fr-FR"/>
              <a:t>Jalons</a:t>
            </a:r>
          </a:p>
        </p:txBody>
      </p:sp>
      <p:graphicFrame>
        <p:nvGraphicFramePr>
          <p:cNvPr id="5" name="Diagramme 5">
            <a:extLst>
              <a:ext uri="{FF2B5EF4-FFF2-40B4-BE49-F238E27FC236}">
                <a16:creationId xmlns:a16="http://schemas.microsoft.com/office/drawing/2014/main" id="{AC6B0F53-E232-20C3-84B4-B39EAAB2A00A}"/>
              </a:ext>
            </a:extLst>
          </p:cNvPr>
          <p:cNvGraphicFramePr>
            <a:graphicFrameLocks noGrp="1"/>
          </p:cNvGraphicFramePr>
          <p:nvPr>
            <p:ph idx="1"/>
            <p:extLst>
              <p:ext uri="{D42A27DB-BD31-4B8C-83A1-F6EECF244321}">
                <p14:modId xmlns:p14="http://schemas.microsoft.com/office/powerpoint/2010/main" val="2879024170"/>
              </p:ext>
            </p:extLst>
          </p:nvPr>
        </p:nvGraphicFramePr>
        <p:xfrm>
          <a:off x="1117600" y="1701800"/>
          <a:ext cx="10156825" cy="447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B20A7B40-7195-FFF3-41AD-6359E03F1BF5}"/>
              </a:ext>
            </a:extLst>
          </p:cNvPr>
          <p:cNvSpPr>
            <a:spLocks noGrp="1"/>
          </p:cNvSpPr>
          <p:nvPr>
            <p:ph type="sldNum" sz="quarter" idx="12"/>
          </p:nvPr>
        </p:nvSpPr>
        <p:spPr/>
        <p:txBody>
          <a:bodyPr/>
          <a:lstStyle/>
          <a:p>
            <a:pPr rtl="0"/>
            <a:fld id="{DA60BA0E-20D0-4E7C-B286-26C960A6788F}" type="slidenum">
              <a:rPr lang="fr-FR" noProof="0" smtClean="0"/>
              <a:t>6</a:t>
            </a:fld>
            <a:endParaRPr lang="fr-FR" noProof="0"/>
          </a:p>
        </p:txBody>
      </p:sp>
    </p:spTree>
    <p:extLst>
      <p:ext uri="{BB962C8B-B14F-4D97-AF65-F5344CB8AC3E}">
        <p14:creationId xmlns:p14="http://schemas.microsoft.com/office/powerpoint/2010/main" val="1915072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95C1D4-03F3-E960-5020-76DD3A12A603}"/>
              </a:ext>
            </a:extLst>
          </p:cNvPr>
          <p:cNvSpPr>
            <a:spLocks noGrp="1"/>
          </p:cNvSpPr>
          <p:nvPr>
            <p:ph type="title"/>
          </p:nvPr>
        </p:nvSpPr>
        <p:spPr/>
        <p:txBody>
          <a:bodyPr/>
          <a:lstStyle/>
          <a:p>
            <a:r>
              <a:rPr lang="fr-FR"/>
              <a:t>Equipes</a:t>
            </a:r>
          </a:p>
        </p:txBody>
      </p:sp>
      <p:graphicFrame>
        <p:nvGraphicFramePr>
          <p:cNvPr id="4" name="Tableau 4">
            <a:extLst>
              <a:ext uri="{FF2B5EF4-FFF2-40B4-BE49-F238E27FC236}">
                <a16:creationId xmlns:a16="http://schemas.microsoft.com/office/drawing/2014/main" id="{0A5667D6-FC4A-EE21-CEAE-F83E5E45FDB1}"/>
              </a:ext>
            </a:extLst>
          </p:cNvPr>
          <p:cNvGraphicFramePr>
            <a:graphicFrameLocks noGrp="1"/>
          </p:cNvGraphicFramePr>
          <p:nvPr>
            <p:ph idx="1"/>
            <p:extLst>
              <p:ext uri="{D42A27DB-BD31-4B8C-83A1-F6EECF244321}">
                <p14:modId xmlns:p14="http://schemas.microsoft.com/office/powerpoint/2010/main" val="1247814087"/>
              </p:ext>
            </p:extLst>
          </p:nvPr>
        </p:nvGraphicFramePr>
        <p:xfrm>
          <a:off x="515105" y="1784876"/>
          <a:ext cx="11070912" cy="3291840"/>
        </p:xfrm>
        <a:graphic>
          <a:graphicData uri="http://schemas.openxmlformats.org/drawingml/2006/table">
            <a:tbl>
              <a:tblPr firstRow="1" bandRow="1">
                <a:tableStyleId>{69012ECD-51FC-41F1-AA8D-1B2483CD663E}</a:tableStyleId>
              </a:tblPr>
              <a:tblGrid>
                <a:gridCol w="3690304">
                  <a:extLst>
                    <a:ext uri="{9D8B030D-6E8A-4147-A177-3AD203B41FA5}">
                      <a16:colId xmlns:a16="http://schemas.microsoft.com/office/drawing/2014/main" val="146438373"/>
                    </a:ext>
                  </a:extLst>
                </a:gridCol>
                <a:gridCol w="3690304">
                  <a:extLst>
                    <a:ext uri="{9D8B030D-6E8A-4147-A177-3AD203B41FA5}">
                      <a16:colId xmlns:a16="http://schemas.microsoft.com/office/drawing/2014/main" val="3582837575"/>
                    </a:ext>
                  </a:extLst>
                </a:gridCol>
                <a:gridCol w="3690304">
                  <a:extLst>
                    <a:ext uri="{9D8B030D-6E8A-4147-A177-3AD203B41FA5}">
                      <a16:colId xmlns:a16="http://schemas.microsoft.com/office/drawing/2014/main" val="2930416234"/>
                    </a:ext>
                  </a:extLst>
                </a:gridCol>
              </a:tblGrid>
              <a:tr h="365760">
                <a:tc>
                  <a:txBody>
                    <a:bodyPr/>
                    <a:lstStyle/>
                    <a:p>
                      <a:r>
                        <a:rPr lang="fr-FR" sz="1400"/>
                        <a:t>Nom</a:t>
                      </a:r>
                    </a:p>
                  </a:txBody>
                  <a:tcPr/>
                </a:tc>
                <a:tc>
                  <a:txBody>
                    <a:bodyPr/>
                    <a:lstStyle/>
                    <a:p>
                      <a:r>
                        <a:rPr lang="fr-FR" sz="1400"/>
                        <a:t>Fonction</a:t>
                      </a:r>
                    </a:p>
                  </a:txBody>
                  <a:tcPr/>
                </a:tc>
                <a:tc>
                  <a:txBody>
                    <a:bodyPr/>
                    <a:lstStyle/>
                    <a:p>
                      <a:r>
                        <a:rPr lang="fr-FR" sz="1400"/>
                        <a:t>Equipe</a:t>
                      </a:r>
                    </a:p>
                  </a:txBody>
                  <a:tcPr/>
                </a:tc>
                <a:extLst>
                  <a:ext uri="{0D108BD9-81ED-4DB2-BD59-A6C34878D82A}">
                    <a16:rowId xmlns:a16="http://schemas.microsoft.com/office/drawing/2014/main" val="578086468"/>
                  </a:ext>
                </a:extLst>
              </a:tr>
              <a:tr h="365760">
                <a:tc>
                  <a:txBody>
                    <a:bodyPr/>
                    <a:lstStyle/>
                    <a:p>
                      <a:pPr lvl="0">
                        <a:buNone/>
                      </a:pPr>
                      <a:r>
                        <a:rPr lang="fr-FR" sz="1400" b="0" i="0" u="none" strike="noStrike" noProof="0">
                          <a:solidFill>
                            <a:srgbClr val="374C81"/>
                          </a:solidFill>
                          <a:latin typeface="Century Gothic"/>
                        </a:rPr>
                        <a:t>Clémentine Ducournau</a:t>
                      </a:r>
                      <a:endParaRPr lang="fr-FR" sz="1400"/>
                    </a:p>
                  </a:txBody>
                  <a:tcPr/>
                </a:tc>
                <a:tc>
                  <a:txBody>
                    <a:bodyPr/>
                    <a:lstStyle/>
                    <a:p>
                      <a:pPr lvl="0">
                        <a:buNone/>
                      </a:pPr>
                      <a:r>
                        <a:rPr lang="fr-FR" sz="1400"/>
                        <a:t>Chef de projet</a:t>
                      </a:r>
                    </a:p>
                  </a:txBody>
                  <a:tcPr/>
                </a:tc>
                <a:tc>
                  <a:txBody>
                    <a:bodyPr/>
                    <a:lstStyle/>
                    <a:p>
                      <a:pPr lvl="0">
                        <a:buNone/>
                      </a:pPr>
                      <a:r>
                        <a:rPr lang="fr-FR" sz="1400"/>
                        <a:t>Projet</a:t>
                      </a:r>
                    </a:p>
                  </a:txBody>
                  <a:tcPr/>
                </a:tc>
                <a:extLst>
                  <a:ext uri="{0D108BD9-81ED-4DB2-BD59-A6C34878D82A}">
                    <a16:rowId xmlns:a16="http://schemas.microsoft.com/office/drawing/2014/main" val="83049229"/>
                  </a:ext>
                </a:extLst>
              </a:tr>
              <a:tr h="365760">
                <a:tc>
                  <a:txBody>
                    <a:bodyPr/>
                    <a:lstStyle/>
                    <a:p>
                      <a:pPr lvl="0">
                        <a:buNone/>
                      </a:pPr>
                      <a:r>
                        <a:rPr lang="fr-FR" sz="1400" b="0" i="0" u="none" strike="noStrike" noProof="0">
                          <a:solidFill>
                            <a:srgbClr val="374C81"/>
                          </a:solidFill>
                          <a:latin typeface="Century Gothic"/>
                        </a:rPr>
                        <a:t>Florian </a:t>
                      </a:r>
                      <a:r>
                        <a:rPr lang="fr-FR" sz="1400" b="0" i="0" u="none" strike="noStrike" noProof="0" err="1">
                          <a:solidFill>
                            <a:srgbClr val="374C81"/>
                          </a:solidFill>
                          <a:latin typeface="Century Gothic"/>
                        </a:rPr>
                        <a:t>Jordany</a:t>
                      </a:r>
                      <a:endParaRPr lang="fr-FR" sz="1400"/>
                    </a:p>
                  </a:txBody>
                  <a:tcPr/>
                </a:tc>
                <a:tc>
                  <a:txBody>
                    <a:bodyPr/>
                    <a:lstStyle/>
                    <a:p>
                      <a:pPr lvl="0">
                        <a:buNone/>
                      </a:pPr>
                      <a:r>
                        <a:rPr lang="fr-FR" sz="1400"/>
                        <a:t>Dev</a:t>
                      </a:r>
                    </a:p>
                  </a:txBody>
                  <a:tcPr/>
                </a:tc>
                <a:tc>
                  <a:txBody>
                    <a:bodyPr/>
                    <a:lstStyle/>
                    <a:p>
                      <a:pPr lvl="0">
                        <a:buNone/>
                      </a:pPr>
                      <a:r>
                        <a:rPr lang="fr-FR" sz="1400" b="0" i="0" u="none" strike="noStrike" noProof="0">
                          <a:solidFill>
                            <a:srgbClr val="374C81"/>
                          </a:solidFill>
                          <a:latin typeface="Century Gothic"/>
                        </a:rPr>
                        <a:t>Projet</a:t>
                      </a:r>
                      <a:endParaRPr lang="fr-FR" sz="1400"/>
                    </a:p>
                  </a:txBody>
                  <a:tcPr/>
                </a:tc>
                <a:extLst>
                  <a:ext uri="{0D108BD9-81ED-4DB2-BD59-A6C34878D82A}">
                    <a16:rowId xmlns:a16="http://schemas.microsoft.com/office/drawing/2014/main" val="1148977633"/>
                  </a:ext>
                </a:extLst>
              </a:tr>
              <a:tr h="365760">
                <a:tc>
                  <a:txBody>
                    <a:bodyPr/>
                    <a:lstStyle/>
                    <a:p>
                      <a:pPr lvl="0">
                        <a:buNone/>
                      </a:pPr>
                      <a:r>
                        <a:rPr lang="fr-FR" sz="1400" b="0" i="0" u="none" strike="noStrike" noProof="0">
                          <a:solidFill>
                            <a:srgbClr val="374C81"/>
                          </a:solidFill>
                          <a:latin typeface="Century Gothic"/>
                        </a:rPr>
                        <a:t>Axel </a:t>
                      </a:r>
                      <a:r>
                        <a:rPr lang="fr-FR" sz="1400" b="0" i="0" u="none" strike="noStrike" noProof="0" err="1">
                          <a:solidFill>
                            <a:srgbClr val="374C81"/>
                          </a:solidFill>
                          <a:latin typeface="Century Gothic"/>
                        </a:rPr>
                        <a:t>Bernat</a:t>
                      </a:r>
                      <a:endParaRPr lang="fr-FR" sz="1400"/>
                    </a:p>
                  </a:txBody>
                  <a:tcPr/>
                </a:tc>
                <a:tc>
                  <a:txBody>
                    <a:bodyPr/>
                    <a:lstStyle/>
                    <a:p>
                      <a:pPr lvl="0">
                        <a:buNone/>
                      </a:pPr>
                      <a:r>
                        <a:rPr lang="fr-FR" sz="1400"/>
                        <a:t>Dev</a:t>
                      </a:r>
                    </a:p>
                  </a:txBody>
                  <a:tcPr/>
                </a:tc>
                <a:tc>
                  <a:txBody>
                    <a:bodyPr/>
                    <a:lstStyle/>
                    <a:p>
                      <a:pPr lvl="0">
                        <a:buNone/>
                      </a:pPr>
                      <a:r>
                        <a:rPr lang="fr-FR" sz="1400" b="0" i="0" u="none" strike="noStrike" noProof="0">
                          <a:solidFill>
                            <a:srgbClr val="374C81"/>
                          </a:solidFill>
                          <a:latin typeface="Century Gothic"/>
                        </a:rPr>
                        <a:t>Projet</a:t>
                      </a:r>
                      <a:endParaRPr lang="fr-FR" sz="1400"/>
                    </a:p>
                  </a:txBody>
                  <a:tcPr/>
                </a:tc>
                <a:extLst>
                  <a:ext uri="{0D108BD9-81ED-4DB2-BD59-A6C34878D82A}">
                    <a16:rowId xmlns:a16="http://schemas.microsoft.com/office/drawing/2014/main" val="2558591765"/>
                  </a:ext>
                </a:extLst>
              </a:tr>
              <a:tr h="365760">
                <a:tc>
                  <a:txBody>
                    <a:bodyPr/>
                    <a:lstStyle/>
                    <a:p>
                      <a:pPr lvl="0">
                        <a:buNone/>
                      </a:pPr>
                      <a:r>
                        <a:rPr lang="fr-FR" sz="1400"/>
                        <a:t>Valentin Momin</a:t>
                      </a:r>
                    </a:p>
                  </a:txBody>
                  <a:tcPr/>
                </a:tc>
                <a:tc>
                  <a:txBody>
                    <a:bodyPr/>
                    <a:lstStyle/>
                    <a:p>
                      <a:pPr lvl="0">
                        <a:buNone/>
                      </a:pPr>
                      <a:r>
                        <a:rPr lang="fr-FR" sz="1400"/>
                        <a:t>P.O.</a:t>
                      </a:r>
                    </a:p>
                  </a:txBody>
                  <a:tcPr/>
                </a:tc>
                <a:tc>
                  <a:txBody>
                    <a:bodyPr/>
                    <a:lstStyle/>
                    <a:p>
                      <a:pPr lvl="0">
                        <a:buNone/>
                      </a:pPr>
                      <a:r>
                        <a:rPr lang="fr-FR" sz="1400"/>
                        <a:t>Projet</a:t>
                      </a:r>
                    </a:p>
                  </a:txBody>
                  <a:tcPr/>
                </a:tc>
                <a:extLst>
                  <a:ext uri="{0D108BD9-81ED-4DB2-BD59-A6C34878D82A}">
                    <a16:rowId xmlns:a16="http://schemas.microsoft.com/office/drawing/2014/main" val="3153025351"/>
                  </a:ext>
                </a:extLst>
              </a:tr>
              <a:tr h="365760">
                <a:tc>
                  <a:txBody>
                    <a:bodyPr/>
                    <a:lstStyle/>
                    <a:p>
                      <a:pPr lvl="0">
                        <a:buNone/>
                      </a:pPr>
                      <a:r>
                        <a:rPr lang="fr-FR" sz="1400"/>
                        <a:t>Christophe Germain</a:t>
                      </a:r>
                    </a:p>
                  </a:txBody>
                  <a:tcPr>
                    <a:solidFill>
                      <a:schemeClr val="tx1">
                        <a:lumMod val="20000"/>
                        <a:lumOff val="80000"/>
                      </a:schemeClr>
                    </a:solidFill>
                  </a:tcPr>
                </a:tc>
                <a:tc>
                  <a:txBody>
                    <a:bodyPr/>
                    <a:lstStyle/>
                    <a:p>
                      <a:pPr lvl="0">
                        <a:buNone/>
                      </a:pPr>
                      <a:r>
                        <a:rPr lang="fr-FR" sz="1400"/>
                        <a:t>DSI - Administrateur</a:t>
                      </a:r>
                    </a:p>
                  </a:txBody>
                  <a:tcPr>
                    <a:solidFill>
                      <a:schemeClr val="tx1">
                        <a:lumMod val="20000"/>
                        <a:lumOff val="80000"/>
                      </a:schemeClr>
                    </a:solidFill>
                  </a:tcPr>
                </a:tc>
                <a:tc>
                  <a:txBody>
                    <a:bodyPr/>
                    <a:lstStyle/>
                    <a:p>
                      <a:pPr lvl="0">
                        <a:buNone/>
                      </a:pPr>
                      <a:r>
                        <a:rPr lang="fr-FR" sz="1400" err="1"/>
                        <a:t>Digicheese</a:t>
                      </a:r>
                    </a:p>
                  </a:txBody>
                  <a:tcPr>
                    <a:solidFill>
                      <a:schemeClr val="tx1">
                        <a:lumMod val="20000"/>
                        <a:lumOff val="80000"/>
                      </a:schemeClr>
                    </a:solidFill>
                  </a:tcPr>
                </a:tc>
                <a:extLst>
                  <a:ext uri="{0D108BD9-81ED-4DB2-BD59-A6C34878D82A}">
                    <a16:rowId xmlns:a16="http://schemas.microsoft.com/office/drawing/2014/main" val="3462878152"/>
                  </a:ext>
                </a:extLst>
              </a:tr>
              <a:tr h="365760">
                <a:tc>
                  <a:txBody>
                    <a:bodyPr/>
                    <a:lstStyle/>
                    <a:p>
                      <a:pPr lvl="0">
                        <a:buNone/>
                      </a:pPr>
                      <a:r>
                        <a:rPr lang="fr-FR" sz="1400"/>
                        <a:t>Gestionnaire de colis</a:t>
                      </a:r>
                    </a:p>
                  </a:txBody>
                  <a:tcPr>
                    <a:solidFill>
                      <a:schemeClr val="tx1">
                        <a:lumMod val="20000"/>
                        <a:lumOff val="80000"/>
                      </a:schemeClr>
                    </a:solidFill>
                  </a:tcPr>
                </a:tc>
                <a:tc>
                  <a:txBody>
                    <a:bodyPr/>
                    <a:lstStyle/>
                    <a:p>
                      <a:pPr lvl="0">
                        <a:buNone/>
                      </a:pPr>
                      <a:r>
                        <a:rPr lang="fr-FR" sz="1400"/>
                        <a:t>Key user - </a:t>
                      </a:r>
                      <a:r>
                        <a:rPr lang="fr-FR" sz="1400" b="0" i="0" u="none" strike="noStrike" noProof="0">
                          <a:solidFill>
                            <a:srgbClr val="374C81"/>
                          </a:solidFill>
                          <a:latin typeface="Century Gothic"/>
                        </a:rPr>
                        <a:t>End user</a:t>
                      </a:r>
                      <a:endParaRPr lang="fr-FR" sz="1400"/>
                    </a:p>
                  </a:txBody>
                  <a:tcPr>
                    <a:solidFill>
                      <a:schemeClr val="tx1">
                        <a:lumMod val="20000"/>
                        <a:lumOff val="80000"/>
                      </a:schemeClr>
                    </a:solidFill>
                  </a:tcPr>
                </a:tc>
                <a:tc>
                  <a:txBody>
                    <a:bodyPr/>
                    <a:lstStyle/>
                    <a:p>
                      <a:pPr lvl="0">
                        <a:buNone/>
                      </a:pPr>
                      <a:r>
                        <a:rPr lang="fr-FR" sz="1400" b="0" i="0" u="none" strike="noStrike" noProof="0" err="1">
                          <a:solidFill>
                            <a:srgbClr val="374C81"/>
                          </a:solidFill>
                          <a:latin typeface="Century Gothic"/>
                        </a:rPr>
                        <a:t>Digicheese</a:t>
                      </a:r>
                      <a:endParaRPr lang="fr-FR" sz="1400" err="1"/>
                    </a:p>
                  </a:txBody>
                  <a:tcPr>
                    <a:solidFill>
                      <a:schemeClr val="tx1">
                        <a:lumMod val="20000"/>
                        <a:lumOff val="80000"/>
                      </a:schemeClr>
                    </a:solidFill>
                  </a:tcPr>
                </a:tc>
                <a:extLst>
                  <a:ext uri="{0D108BD9-81ED-4DB2-BD59-A6C34878D82A}">
                    <a16:rowId xmlns:a16="http://schemas.microsoft.com/office/drawing/2014/main" val="3713071182"/>
                  </a:ext>
                </a:extLst>
              </a:tr>
              <a:tr h="365760">
                <a:tc>
                  <a:txBody>
                    <a:bodyPr/>
                    <a:lstStyle/>
                    <a:p>
                      <a:pPr lvl="0">
                        <a:buNone/>
                      </a:pPr>
                      <a:r>
                        <a:rPr lang="fr-FR" sz="1400"/>
                        <a:t>Gestionnaire de stock</a:t>
                      </a:r>
                    </a:p>
                  </a:txBody>
                  <a:tcPr>
                    <a:solidFill>
                      <a:schemeClr val="tx1">
                        <a:lumMod val="20000"/>
                        <a:lumOff val="80000"/>
                      </a:schemeClr>
                    </a:solidFill>
                  </a:tcPr>
                </a:tc>
                <a:tc>
                  <a:txBody>
                    <a:bodyPr/>
                    <a:lstStyle/>
                    <a:p>
                      <a:pPr lvl="0">
                        <a:buNone/>
                      </a:pPr>
                      <a:r>
                        <a:rPr lang="fr-FR" sz="1400"/>
                        <a:t>Key user – End user</a:t>
                      </a:r>
                    </a:p>
                  </a:txBody>
                  <a:tcPr>
                    <a:solidFill>
                      <a:schemeClr val="tx1">
                        <a:lumMod val="20000"/>
                        <a:lumOff val="80000"/>
                      </a:schemeClr>
                    </a:solidFill>
                  </a:tcPr>
                </a:tc>
                <a:tc>
                  <a:txBody>
                    <a:bodyPr/>
                    <a:lstStyle/>
                    <a:p>
                      <a:pPr lvl="0">
                        <a:buNone/>
                      </a:pPr>
                      <a:r>
                        <a:rPr lang="fr-FR" sz="1400" b="0" i="0" u="none" strike="noStrike" noProof="0" err="1">
                          <a:solidFill>
                            <a:srgbClr val="374C81"/>
                          </a:solidFill>
                          <a:latin typeface="Century Gothic"/>
                        </a:rPr>
                        <a:t>Digicheese</a:t>
                      </a:r>
                      <a:endParaRPr lang="fr-FR" sz="1400" err="1"/>
                    </a:p>
                  </a:txBody>
                  <a:tcPr>
                    <a:solidFill>
                      <a:schemeClr val="tx1">
                        <a:lumMod val="20000"/>
                        <a:lumOff val="80000"/>
                      </a:schemeClr>
                    </a:solidFill>
                  </a:tcPr>
                </a:tc>
                <a:extLst>
                  <a:ext uri="{0D108BD9-81ED-4DB2-BD59-A6C34878D82A}">
                    <a16:rowId xmlns:a16="http://schemas.microsoft.com/office/drawing/2014/main" val="3646115647"/>
                  </a:ext>
                </a:extLst>
              </a:tr>
              <a:tr h="365760">
                <a:tc>
                  <a:txBody>
                    <a:bodyPr/>
                    <a:lstStyle/>
                    <a:p>
                      <a:pPr lvl="0">
                        <a:buNone/>
                      </a:pPr>
                      <a:r>
                        <a:rPr lang="fr-FR" sz="1400"/>
                        <a:t>PDG</a:t>
                      </a:r>
                    </a:p>
                  </a:txBody>
                  <a:tcPr>
                    <a:solidFill>
                      <a:schemeClr val="tx1">
                        <a:lumMod val="20000"/>
                        <a:lumOff val="80000"/>
                      </a:schemeClr>
                    </a:solidFill>
                  </a:tcPr>
                </a:tc>
                <a:tc>
                  <a:txBody>
                    <a:bodyPr/>
                    <a:lstStyle/>
                    <a:p>
                      <a:pPr lvl="0">
                        <a:buNone/>
                      </a:pPr>
                      <a:r>
                        <a:rPr lang="fr-FR" sz="1400"/>
                        <a:t>Directeur de la société, Commanditaire</a:t>
                      </a:r>
                    </a:p>
                  </a:txBody>
                  <a:tcPr>
                    <a:solidFill>
                      <a:schemeClr val="tx1">
                        <a:lumMod val="20000"/>
                        <a:lumOff val="80000"/>
                      </a:schemeClr>
                    </a:solidFill>
                  </a:tcPr>
                </a:tc>
                <a:tc>
                  <a:txBody>
                    <a:bodyPr/>
                    <a:lstStyle/>
                    <a:p>
                      <a:pPr lvl="0">
                        <a:buNone/>
                      </a:pPr>
                      <a:r>
                        <a:rPr lang="fr-FR" sz="1400" b="0" i="0" u="none" strike="noStrike" noProof="0" err="1">
                          <a:solidFill>
                            <a:srgbClr val="374C81"/>
                          </a:solidFill>
                          <a:latin typeface="Century Gothic"/>
                        </a:rPr>
                        <a:t>Digicheese</a:t>
                      </a:r>
                      <a:endParaRPr lang="fr-FR" sz="1400" err="1"/>
                    </a:p>
                  </a:txBody>
                  <a:tcPr>
                    <a:solidFill>
                      <a:schemeClr val="tx1">
                        <a:lumMod val="20000"/>
                        <a:lumOff val="80000"/>
                      </a:schemeClr>
                    </a:solidFill>
                  </a:tcPr>
                </a:tc>
                <a:extLst>
                  <a:ext uri="{0D108BD9-81ED-4DB2-BD59-A6C34878D82A}">
                    <a16:rowId xmlns:a16="http://schemas.microsoft.com/office/drawing/2014/main" val="1817366914"/>
                  </a:ext>
                </a:extLst>
              </a:tr>
            </a:tbl>
          </a:graphicData>
        </a:graphic>
      </p:graphicFrame>
      <p:sp>
        <p:nvSpPr>
          <p:cNvPr id="3" name="Espace réservé du numéro de diapositive 2">
            <a:extLst>
              <a:ext uri="{FF2B5EF4-FFF2-40B4-BE49-F238E27FC236}">
                <a16:creationId xmlns:a16="http://schemas.microsoft.com/office/drawing/2014/main" id="{918AAFA0-2209-3382-F8BD-56B0FC5CF8BF}"/>
              </a:ext>
            </a:extLst>
          </p:cNvPr>
          <p:cNvSpPr>
            <a:spLocks noGrp="1"/>
          </p:cNvSpPr>
          <p:nvPr>
            <p:ph type="sldNum" sz="quarter" idx="12"/>
          </p:nvPr>
        </p:nvSpPr>
        <p:spPr/>
        <p:txBody>
          <a:bodyPr/>
          <a:lstStyle/>
          <a:p>
            <a:fld id="{DA60BA0E-20D0-4E7C-B286-26C960A6788F}" type="slidenum">
              <a:rPr lang="fr-FR" noProof="0" smtClean="0"/>
              <a:t>7</a:t>
            </a:fld>
            <a:endParaRPr lang="fr-FR"/>
          </a:p>
        </p:txBody>
      </p:sp>
    </p:spTree>
    <p:extLst>
      <p:ext uri="{BB962C8B-B14F-4D97-AF65-F5344CB8AC3E}">
        <p14:creationId xmlns:p14="http://schemas.microsoft.com/office/powerpoint/2010/main" val="41669522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AF03EE-636A-427A-6218-BB80B1D84789}"/>
              </a:ext>
            </a:extLst>
          </p:cNvPr>
          <p:cNvSpPr>
            <a:spLocks noGrp="1"/>
          </p:cNvSpPr>
          <p:nvPr>
            <p:ph type="title"/>
          </p:nvPr>
        </p:nvSpPr>
        <p:spPr>
          <a:xfrm>
            <a:off x="1117309" y="76200"/>
            <a:ext cx="10157354" cy="702446"/>
          </a:xfrm>
        </p:spPr>
        <p:txBody>
          <a:bodyPr/>
          <a:lstStyle/>
          <a:p>
            <a:r>
              <a:rPr lang="fr-FR"/>
              <a:t>RACI</a:t>
            </a:r>
          </a:p>
        </p:txBody>
      </p:sp>
      <p:graphicFrame>
        <p:nvGraphicFramePr>
          <p:cNvPr id="5" name="Tableau 5">
            <a:extLst>
              <a:ext uri="{FF2B5EF4-FFF2-40B4-BE49-F238E27FC236}">
                <a16:creationId xmlns:a16="http://schemas.microsoft.com/office/drawing/2014/main" id="{CC87B09F-7D17-EB2B-AAEF-F116DDCA81CD}"/>
              </a:ext>
            </a:extLst>
          </p:cNvPr>
          <p:cNvGraphicFramePr>
            <a:graphicFrameLocks noGrp="1"/>
          </p:cNvGraphicFramePr>
          <p:nvPr>
            <p:ph idx="1"/>
            <p:extLst>
              <p:ext uri="{D42A27DB-BD31-4B8C-83A1-F6EECF244321}">
                <p14:modId xmlns:p14="http://schemas.microsoft.com/office/powerpoint/2010/main" val="3679827602"/>
              </p:ext>
            </p:extLst>
          </p:nvPr>
        </p:nvGraphicFramePr>
        <p:xfrm>
          <a:off x="379259" y="1447475"/>
          <a:ext cx="11439849" cy="4541520"/>
        </p:xfrm>
        <a:graphic>
          <a:graphicData uri="http://schemas.openxmlformats.org/drawingml/2006/table">
            <a:tbl>
              <a:tblPr firstRow="1" bandRow="1">
                <a:tableStyleId>{69012ECD-51FC-41F1-AA8D-1B2483CD663E}</a:tableStyleId>
              </a:tblPr>
              <a:tblGrid>
                <a:gridCol w="1429981">
                  <a:extLst>
                    <a:ext uri="{9D8B030D-6E8A-4147-A177-3AD203B41FA5}">
                      <a16:colId xmlns:a16="http://schemas.microsoft.com/office/drawing/2014/main" val="2328696592"/>
                    </a:ext>
                  </a:extLst>
                </a:gridCol>
                <a:gridCol w="1429981">
                  <a:extLst>
                    <a:ext uri="{9D8B030D-6E8A-4147-A177-3AD203B41FA5}">
                      <a16:colId xmlns:a16="http://schemas.microsoft.com/office/drawing/2014/main" val="2358718569"/>
                    </a:ext>
                  </a:extLst>
                </a:gridCol>
                <a:gridCol w="1003040">
                  <a:extLst>
                    <a:ext uri="{9D8B030D-6E8A-4147-A177-3AD203B41FA5}">
                      <a16:colId xmlns:a16="http://schemas.microsoft.com/office/drawing/2014/main" val="914529482"/>
                    </a:ext>
                  </a:extLst>
                </a:gridCol>
                <a:gridCol w="2367642">
                  <a:extLst>
                    <a:ext uri="{9D8B030D-6E8A-4147-A177-3AD203B41FA5}">
                      <a16:colId xmlns:a16="http://schemas.microsoft.com/office/drawing/2014/main" val="4208255679"/>
                    </a:ext>
                  </a:extLst>
                </a:gridCol>
                <a:gridCol w="919262">
                  <a:extLst>
                    <a:ext uri="{9D8B030D-6E8A-4147-A177-3AD203B41FA5}">
                      <a16:colId xmlns:a16="http://schemas.microsoft.com/office/drawing/2014/main" val="3986827630"/>
                    </a:ext>
                  </a:extLst>
                </a:gridCol>
                <a:gridCol w="1429981">
                  <a:extLst>
                    <a:ext uri="{9D8B030D-6E8A-4147-A177-3AD203B41FA5}">
                      <a16:colId xmlns:a16="http://schemas.microsoft.com/office/drawing/2014/main" val="1215289380"/>
                    </a:ext>
                  </a:extLst>
                </a:gridCol>
                <a:gridCol w="1429981">
                  <a:extLst>
                    <a:ext uri="{9D8B030D-6E8A-4147-A177-3AD203B41FA5}">
                      <a16:colId xmlns:a16="http://schemas.microsoft.com/office/drawing/2014/main" val="3052441614"/>
                    </a:ext>
                  </a:extLst>
                </a:gridCol>
                <a:gridCol w="1429981">
                  <a:extLst>
                    <a:ext uri="{9D8B030D-6E8A-4147-A177-3AD203B41FA5}">
                      <a16:colId xmlns:a16="http://schemas.microsoft.com/office/drawing/2014/main" val="718055939"/>
                    </a:ext>
                  </a:extLst>
                </a:gridCol>
              </a:tblGrid>
              <a:tr h="388137">
                <a:tc>
                  <a:txBody>
                    <a:bodyPr/>
                    <a:lstStyle/>
                    <a:p>
                      <a:pPr lvl="0">
                        <a:buNone/>
                      </a:pPr>
                      <a:r>
                        <a:rPr lang="fr-FR" sz="1200" b="1" i="0" u="none" strike="noStrike" baseline="0" noProof="0">
                          <a:solidFill>
                            <a:srgbClr val="FFFFFF"/>
                          </a:solidFill>
                          <a:latin typeface="Century Gothic"/>
                        </a:rPr>
                        <a:t>Tâches ou activités</a:t>
                      </a:r>
                      <a:endParaRPr lang="fr-FR" sz="1200">
                        <a:solidFill>
                          <a:srgbClr val="FFFFFF"/>
                        </a:solidFill>
                      </a:endParaRPr>
                    </a:p>
                  </a:txBody>
                  <a:tcPr marL="45720" marR="45720">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fr-FR" sz="1200" b="1" i="0" u="none" strike="noStrike" baseline="0" noProof="0">
                          <a:solidFill>
                            <a:srgbClr val="FFFFFF"/>
                          </a:solidFill>
                          <a:latin typeface="Century Gothic"/>
                        </a:rPr>
                        <a:t>Devs</a:t>
                      </a:r>
                      <a:endParaRPr lang="fr-FR" sz="1200">
                        <a:solidFill>
                          <a:srgbClr val="FFFFFF"/>
                        </a:solidFill>
                      </a:endParaRP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fr-FR" sz="1200" b="1" i="0" u="none" strike="noStrike" baseline="0" noProof="0">
                          <a:solidFill>
                            <a:srgbClr val="FFFFFF"/>
                          </a:solidFill>
                          <a:latin typeface="Century Gothic"/>
                        </a:rPr>
                        <a:t>CP</a:t>
                      </a:r>
                      <a:endParaRPr lang="fr-FR" sz="1200">
                        <a:solidFill>
                          <a:srgbClr val="FFFFFF"/>
                        </a:solidFill>
                      </a:endParaRP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fr-FR" sz="1200" b="1" i="0" u="none" strike="noStrike" baseline="0" noProof="0">
                          <a:solidFill>
                            <a:srgbClr val="FFFFFF"/>
                          </a:solidFill>
                          <a:latin typeface="Century Gothic"/>
                        </a:rPr>
                        <a:t>DSI</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fr-FR" sz="1200" b="1" i="0" u="none" strike="noStrike" baseline="0" noProof="0">
                          <a:solidFill>
                            <a:srgbClr val="FFFFFF"/>
                          </a:solidFill>
                          <a:latin typeface="Century Gothic"/>
                        </a:rPr>
                        <a:t>P.O.</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fr-FR" sz="1200" b="1" i="0" u="none" strike="noStrike" baseline="0" noProof="0">
                          <a:solidFill>
                            <a:srgbClr val="FFFFFF"/>
                          </a:solidFill>
                          <a:latin typeface="Century Gothic"/>
                        </a:rPr>
                        <a:t>Gestionnaire colis</a:t>
                      </a:r>
                      <a:endParaRPr lang="fr-FR" sz="1200">
                        <a:solidFill>
                          <a:srgbClr val="FFFFFF"/>
                        </a:solidFill>
                      </a:endParaRP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fr-FR" sz="1200" b="1" i="0" u="none" strike="noStrike" baseline="0" noProof="0">
                          <a:solidFill>
                            <a:srgbClr val="FFFFFF"/>
                          </a:solidFill>
                          <a:latin typeface="Century Gothic"/>
                        </a:rPr>
                        <a:t>Gestionnaire de stock</a:t>
                      </a:r>
                    </a:p>
                  </a:txBody>
                  <a:tcPr marL="45720" marR="45720">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fr-FR" sz="1200" b="1" i="0" u="none" strike="noStrike" baseline="0" noProof="0">
                          <a:solidFill>
                            <a:srgbClr val="FFFFFF"/>
                          </a:solidFill>
                          <a:latin typeface="Century Gothic"/>
                        </a:rPr>
                        <a:t>PDG </a:t>
                      </a:r>
                      <a:r>
                        <a:rPr lang="fr-FR" sz="1200" b="1" i="0" u="none" strike="noStrike" baseline="0" noProof="0" err="1">
                          <a:solidFill>
                            <a:srgbClr val="FFFFFF"/>
                          </a:solidFill>
                          <a:latin typeface="Century Gothic"/>
                        </a:rPr>
                        <a:t>dichiseese</a:t>
                      </a:r>
                      <a:endParaRPr lang="fr-FR" sz="1200">
                        <a:solidFill>
                          <a:srgbClr val="FFFFFF"/>
                        </a:solidFill>
                      </a:endParaRP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110979"/>
                  </a:ext>
                </a:extLst>
              </a:tr>
              <a:tr h="388137">
                <a:tc>
                  <a:txBody>
                    <a:bodyPr/>
                    <a:lstStyle/>
                    <a:p>
                      <a:pPr lvl="0">
                        <a:buNone/>
                      </a:pPr>
                      <a:r>
                        <a:rPr lang="fr-FR" sz="1200" b="1" i="0" u="none" strike="noStrike" baseline="0" noProof="0">
                          <a:solidFill>
                            <a:schemeClr val="tx2"/>
                          </a:solidFill>
                          <a:latin typeface="Century Gothic"/>
                        </a:rPr>
                        <a:t>Analyse des besoins</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I</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R</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A</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C</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C</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i="0" u="none" strike="noStrike" baseline="0" noProof="0">
                          <a:solidFill>
                            <a:schemeClr val="tx2"/>
                          </a:solidFill>
                        </a:rPr>
                        <a:t>C</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I</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49969989"/>
                  </a:ext>
                </a:extLst>
              </a:tr>
              <a:tr h="388137">
                <a:tc>
                  <a:txBody>
                    <a:bodyPr/>
                    <a:lstStyle/>
                    <a:p>
                      <a:pPr lvl="0">
                        <a:buNone/>
                      </a:pPr>
                      <a:r>
                        <a:rPr lang="fr-FR" sz="1200" b="1" i="0" u="none" strike="noStrike" baseline="0" noProof="0">
                          <a:solidFill>
                            <a:schemeClr val="tx2"/>
                          </a:solidFill>
                          <a:latin typeface="Century Gothic"/>
                        </a:rPr>
                        <a:t>Rédaction du cahier des charges</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I</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R</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A</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C</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I</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i="0" u="none" strike="noStrike" baseline="0" noProof="0">
                          <a:solidFill>
                            <a:schemeClr val="tx2"/>
                          </a:solidFill>
                        </a:rPr>
                        <a:t>C</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I</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605988675"/>
                  </a:ext>
                </a:extLst>
              </a:tr>
              <a:tr h="388137">
                <a:tc>
                  <a:txBody>
                    <a:bodyPr/>
                    <a:lstStyle/>
                    <a:p>
                      <a:pPr lvl="0">
                        <a:buNone/>
                      </a:pPr>
                      <a:r>
                        <a:rPr lang="fr-FR" sz="1200" b="1" i="0" u="none" strike="noStrike" baseline="0" noProof="0">
                          <a:solidFill>
                            <a:schemeClr val="tx2"/>
                          </a:solidFill>
                          <a:latin typeface="Century Gothic"/>
                        </a:rPr>
                        <a:t>Mise en place des environnements</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I</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R</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A</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C</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I</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i="0" u="none" strike="noStrike" baseline="0" noProof="0">
                          <a:solidFill>
                            <a:schemeClr val="tx2"/>
                          </a:solidFill>
                        </a:rPr>
                        <a:t>C</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I</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72042912"/>
                  </a:ext>
                </a:extLst>
              </a:tr>
              <a:tr h="388137">
                <a:tc>
                  <a:txBody>
                    <a:bodyPr/>
                    <a:lstStyle/>
                    <a:p>
                      <a:pPr lvl="0">
                        <a:buNone/>
                      </a:pPr>
                      <a:r>
                        <a:rPr lang="fr-FR" sz="1200" b="1" i="0" u="none" strike="noStrike" baseline="0" noProof="0">
                          <a:solidFill>
                            <a:schemeClr val="tx2"/>
                          </a:solidFill>
                          <a:latin typeface="Century Gothic"/>
                        </a:rPr>
                        <a:t>Documenter le code</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R</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A</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I</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C</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I</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i="0" u="none" strike="noStrike" baseline="0" noProof="0">
                          <a:solidFill>
                            <a:schemeClr val="tx2"/>
                          </a:solidFill>
                        </a:rPr>
                        <a:t>C</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I</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827891057"/>
                  </a:ext>
                </a:extLst>
              </a:tr>
              <a:tr h="388137">
                <a:tc>
                  <a:txBody>
                    <a:bodyPr/>
                    <a:lstStyle/>
                    <a:p>
                      <a:pPr lvl="0">
                        <a:buNone/>
                      </a:pPr>
                      <a:r>
                        <a:rPr lang="fr-FR" sz="1200" b="1" i="0" u="none" strike="noStrike" baseline="0" noProof="0">
                          <a:solidFill>
                            <a:schemeClr val="tx2"/>
                          </a:solidFill>
                          <a:latin typeface="Century Gothic"/>
                        </a:rPr>
                        <a:t>Réalisation des test unitaires</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200" b="1" i="0" u="none" strike="noStrike" baseline="0" noProof="0">
                          <a:solidFill>
                            <a:schemeClr val="tx2"/>
                          </a:solidFill>
                          <a:latin typeface="Century Gothic"/>
                        </a:rPr>
                        <a:t>R</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200" b="1" i="0" u="none" strike="noStrike" baseline="0" noProof="0">
                          <a:solidFill>
                            <a:schemeClr val="tx2"/>
                          </a:solidFill>
                          <a:latin typeface="Century Gothic"/>
                        </a:rPr>
                        <a:t>A</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200" b="1" i="0" u="none" strike="noStrike" baseline="0" noProof="0">
                          <a:solidFill>
                            <a:schemeClr val="tx2"/>
                          </a:solidFill>
                          <a:latin typeface="Century Gothic"/>
                        </a:rPr>
                        <a:t>I</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200" b="1" i="0" u="none" strike="noStrike" baseline="0" noProof="0">
                          <a:solidFill>
                            <a:schemeClr val="tx2"/>
                          </a:solidFill>
                          <a:latin typeface="Century Gothic"/>
                        </a:rPr>
                        <a:t>C</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200" b="1" i="0" u="none" strike="noStrike" baseline="0" noProof="0">
                          <a:solidFill>
                            <a:schemeClr val="tx2"/>
                          </a:solidFill>
                          <a:latin typeface="Century Gothic"/>
                        </a:rPr>
                        <a:t>I</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i="0" u="none" strike="noStrike" baseline="0" noProof="0">
                          <a:solidFill>
                            <a:schemeClr val="tx2"/>
                          </a:solidFill>
                        </a:rPr>
                        <a:t>C</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I</a:t>
                      </a:r>
                    </a:p>
                  </a:txBody>
                  <a:tcPr marL="45720" marR="45720">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83084149"/>
                  </a:ext>
                </a:extLst>
              </a:tr>
              <a:tr h="388137">
                <a:tc>
                  <a:txBody>
                    <a:bodyPr/>
                    <a:lstStyle/>
                    <a:p>
                      <a:pPr lvl="0">
                        <a:buNone/>
                      </a:pPr>
                      <a:r>
                        <a:rPr lang="fr-FR" sz="1200" b="1" i="0" u="none" strike="noStrike" baseline="0" noProof="0">
                          <a:solidFill>
                            <a:schemeClr val="tx2"/>
                          </a:solidFill>
                          <a:latin typeface="Century Gothic"/>
                        </a:rPr>
                        <a:t>Réalisation des test fonctionnelles</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200" b="1" i="0" u="none" strike="noStrike" baseline="0" noProof="0">
                          <a:solidFill>
                            <a:schemeClr val="tx2"/>
                          </a:solidFill>
                          <a:latin typeface="Century Gothic"/>
                        </a:rPr>
                        <a:t>C</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200" b="1" i="0" u="none" strike="noStrike" baseline="0" noProof="0">
                          <a:solidFill>
                            <a:schemeClr val="tx2"/>
                          </a:solidFill>
                          <a:latin typeface="Century Gothic"/>
                        </a:rPr>
                        <a:t>C</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200" b="1" i="0" u="none" strike="noStrike" baseline="0" noProof="0">
                          <a:solidFill>
                            <a:schemeClr val="tx2"/>
                          </a:solidFill>
                          <a:latin typeface="Century Gothic"/>
                        </a:rPr>
                        <a:t>I</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200" b="1" i="0" u="none" strike="noStrike" baseline="0" noProof="0">
                          <a:solidFill>
                            <a:schemeClr val="tx2"/>
                          </a:solidFill>
                          <a:latin typeface="Century Gothic"/>
                        </a:rPr>
                        <a:t>C</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200" b="1" i="0" u="none" strike="noStrike" baseline="0" noProof="0">
                          <a:solidFill>
                            <a:schemeClr val="tx2"/>
                          </a:solidFill>
                          <a:latin typeface="Century Gothic"/>
                        </a:rPr>
                        <a:t>R</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i="0" u="none" strike="noStrike" baseline="0" noProof="0">
                          <a:solidFill>
                            <a:schemeClr val="tx2"/>
                          </a:solidFill>
                        </a:rPr>
                        <a:t>C</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200" b="1" i="0" u="none" strike="noStrike" baseline="0" noProof="0">
                          <a:solidFill>
                            <a:schemeClr val="tx2"/>
                          </a:solidFill>
                          <a:latin typeface="Century Gothic"/>
                        </a:rPr>
                        <a:t>I</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2672436"/>
                  </a:ext>
                </a:extLst>
              </a:tr>
              <a:tr h="388137">
                <a:tc>
                  <a:txBody>
                    <a:bodyPr/>
                    <a:lstStyle/>
                    <a:p>
                      <a:pPr lvl="0">
                        <a:buNone/>
                      </a:pPr>
                      <a:r>
                        <a:rPr lang="fr-FR" sz="1200" b="1" i="0" u="none" strike="noStrike" baseline="0" noProof="0">
                          <a:solidFill>
                            <a:schemeClr val="tx2"/>
                          </a:solidFill>
                          <a:latin typeface="Century Gothic"/>
                        </a:rPr>
                        <a:t>Mise en production</a:t>
                      </a:r>
                      <a:endParaRPr lang="fr-FR"/>
                    </a:p>
                  </a:txBody>
                  <a:tcPr marL="45720" marR="45720">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buNone/>
                      </a:pPr>
                      <a:r>
                        <a:rPr lang="fr-FR" sz="1200" b="1" i="0" u="none" strike="noStrike" baseline="0" noProof="0">
                          <a:solidFill>
                            <a:schemeClr val="tx2"/>
                          </a:solidFill>
                          <a:latin typeface="Century Gothic"/>
                        </a:rPr>
                        <a:t>C</a:t>
                      </a:r>
                      <a:endParaRPr lang="fr-FR"/>
                    </a:p>
                  </a:txBody>
                  <a:tcPr marL="45720" marR="45720">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buNone/>
                      </a:pPr>
                      <a:r>
                        <a:rPr lang="fr-FR" sz="1200" b="1" i="0" u="none" strike="noStrike" baseline="0" noProof="0">
                          <a:solidFill>
                            <a:schemeClr val="tx2"/>
                          </a:solidFill>
                          <a:latin typeface="Century Gothic"/>
                        </a:rPr>
                        <a:t>R</a:t>
                      </a:r>
                      <a:endParaRPr lang="fr-FR"/>
                    </a:p>
                  </a:txBody>
                  <a:tcPr marL="45720" marR="45720">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buNone/>
                      </a:pPr>
                      <a:r>
                        <a:rPr lang="fr-FR" sz="1200" b="1" i="0" u="none" strike="noStrike" baseline="0" noProof="0">
                          <a:solidFill>
                            <a:schemeClr val="tx2"/>
                          </a:solidFill>
                          <a:latin typeface="Century Gothic"/>
                        </a:rPr>
                        <a:t>A</a:t>
                      </a:r>
                      <a:endParaRPr lang="fr-FR"/>
                    </a:p>
                  </a:txBody>
                  <a:tcPr marL="45720" marR="45720">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buNone/>
                      </a:pPr>
                      <a:r>
                        <a:rPr lang="fr-FR" sz="1200" b="1" i="0" u="none" strike="noStrike" baseline="0" noProof="0">
                          <a:solidFill>
                            <a:schemeClr val="tx2"/>
                          </a:solidFill>
                          <a:latin typeface="Century Gothic"/>
                        </a:rPr>
                        <a:t>C</a:t>
                      </a:r>
                      <a:endParaRPr lang="fr-FR"/>
                    </a:p>
                  </a:txBody>
                  <a:tcPr marL="45720" marR="45720">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buNone/>
                      </a:pPr>
                      <a:r>
                        <a:rPr lang="fr-FR" sz="1200" b="1" i="0" u="none" strike="noStrike" baseline="0" noProof="0">
                          <a:solidFill>
                            <a:schemeClr val="tx2"/>
                          </a:solidFill>
                          <a:latin typeface="Century Gothic"/>
                        </a:rPr>
                        <a:t>I</a:t>
                      </a:r>
                      <a:endParaRPr lang="fr-FR"/>
                    </a:p>
                  </a:txBody>
                  <a:tcPr marL="45720" marR="45720">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buNone/>
                      </a:pPr>
                      <a:r>
                        <a:rPr lang="fr-FR" sz="1000" b="1" i="0" u="none" strike="noStrike" baseline="0" noProof="0">
                          <a:solidFill>
                            <a:schemeClr val="tx2"/>
                          </a:solidFill>
                        </a:rPr>
                        <a:t>C</a:t>
                      </a:r>
                      <a:endParaRPr lang="fr-FR"/>
                    </a:p>
                  </a:txBody>
                  <a:tcPr marL="45720" marR="45720">
                    <a:lnL w="12700">
                      <a:solidFill>
                        <a:schemeClr val="tx1"/>
                      </a:solidFill>
                    </a:lnL>
                    <a:lnR w="12700">
                      <a:solidFill>
                        <a:schemeClr val="tx1"/>
                      </a:solidFill>
                    </a:lnR>
                    <a:lnT w="12700">
                      <a:solidFill>
                        <a:schemeClr val="tx1"/>
                      </a:solidFill>
                    </a:lnT>
                    <a:lnB w="0">
                      <a:noFill/>
                    </a:lnB>
                    <a:solidFill>
                      <a:schemeClr val="bg1"/>
                    </a:solidFill>
                  </a:tcPr>
                </a:tc>
                <a:tc>
                  <a:txBody>
                    <a:bodyPr/>
                    <a:lstStyle/>
                    <a:p>
                      <a:pPr lvl="0">
                        <a:buNone/>
                      </a:pPr>
                      <a:r>
                        <a:rPr lang="fr-FR" sz="1200" b="1" i="0" u="none" strike="noStrike" baseline="0" noProof="0">
                          <a:solidFill>
                            <a:schemeClr val="tx2"/>
                          </a:solidFill>
                          <a:latin typeface="Century Gothic"/>
                        </a:rPr>
                        <a:t>I</a:t>
                      </a:r>
                    </a:p>
                  </a:txBody>
                  <a:tcPr marL="45720" marR="45720">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497195474"/>
                  </a:ext>
                </a:extLst>
              </a:tr>
              <a:tr h="388137">
                <a:tc>
                  <a:txBody>
                    <a:bodyPr/>
                    <a:lstStyle/>
                    <a:p>
                      <a:pPr lvl="0">
                        <a:buNone/>
                      </a:pPr>
                      <a:endParaRPr lang="fr-FR" sz="1200" b="1" i="0" u="none" strike="noStrike" baseline="0" noProof="0">
                        <a:solidFill>
                          <a:schemeClr val="tx2"/>
                        </a:solidFill>
                        <a:latin typeface="Century Gothic"/>
                      </a:endParaRPr>
                    </a:p>
                  </a:txBody>
                  <a:tcPr marL="45720" marR="45720">
                    <a:lnL w="0">
                      <a:noFill/>
                    </a:lnL>
                    <a:lnR w="0">
                      <a:noFill/>
                    </a:lnR>
                    <a:lnT w="0">
                      <a:noFill/>
                    </a:lnT>
                    <a:lnB w="0">
                      <a:noFill/>
                    </a:lnB>
                    <a:solidFill>
                      <a:schemeClr val="tx1"/>
                    </a:solidFill>
                  </a:tcPr>
                </a:tc>
                <a:tc>
                  <a:txBody>
                    <a:bodyPr/>
                    <a:lstStyle/>
                    <a:p>
                      <a:pPr lvl="0">
                        <a:buNone/>
                      </a:pPr>
                      <a:endParaRPr lang="fr-FR" sz="1200" b="1" i="0" u="none" strike="noStrike" baseline="0" noProof="0">
                        <a:solidFill>
                          <a:schemeClr val="tx2"/>
                        </a:solidFill>
                        <a:latin typeface="Century Gothic"/>
                      </a:endParaRPr>
                    </a:p>
                  </a:txBody>
                  <a:tcPr marL="45720" marR="45720">
                    <a:lnL w="0">
                      <a:noFill/>
                    </a:lnL>
                    <a:lnR w="0">
                      <a:noFill/>
                    </a:lnR>
                    <a:lnT w="0">
                      <a:noFill/>
                    </a:lnT>
                    <a:lnB w="0">
                      <a:noFill/>
                    </a:lnB>
                    <a:solidFill>
                      <a:schemeClr val="tx1"/>
                    </a:solidFill>
                  </a:tcPr>
                </a:tc>
                <a:tc>
                  <a:txBody>
                    <a:bodyPr/>
                    <a:lstStyle/>
                    <a:p>
                      <a:pPr lvl="0">
                        <a:buNone/>
                      </a:pPr>
                      <a:endParaRPr lang="fr-FR" sz="1200" b="1" i="0" u="none" strike="noStrike" baseline="0" noProof="0">
                        <a:solidFill>
                          <a:schemeClr val="tx2"/>
                        </a:solidFill>
                        <a:latin typeface="Century Gothic"/>
                      </a:endParaRPr>
                    </a:p>
                  </a:txBody>
                  <a:tcPr marL="45720" marR="45720">
                    <a:lnL w="0">
                      <a:noFill/>
                    </a:lnL>
                    <a:lnR w="0">
                      <a:noFill/>
                    </a:lnR>
                    <a:lnT w="0">
                      <a:noFill/>
                    </a:lnT>
                    <a:lnB w="0">
                      <a:noFill/>
                    </a:lnB>
                    <a:solidFill>
                      <a:schemeClr val="tx1"/>
                    </a:solidFill>
                  </a:tcPr>
                </a:tc>
                <a:tc>
                  <a:txBody>
                    <a:bodyPr/>
                    <a:lstStyle/>
                    <a:p>
                      <a:pPr lvl="0">
                        <a:buNone/>
                      </a:pPr>
                      <a:r>
                        <a:rPr lang="fr-FR" sz="1400" b="1">
                          <a:solidFill>
                            <a:schemeClr val="bg1"/>
                          </a:solidFill>
                        </a:rPr>
                        <a:t>RACI Développement, prochaine slide &gt;&gt;&gt;</a:t>
                      </a:r>
                      <a:endParaRPr lang="fr-FR"/>
                    </a:p>
                  </a:txBody>
                  <a:tcPr marL="45720" marR="45720">
                    <a:lnL w="0">
                      <a:noFill/>
                    </a:lnL>
                    <a:lnR w="0">
                      <a:noFill/>
                    </a:lnR>
                    <a:lnT w="0">
                      <a:noFill/>
                    </a:lnT>
                    <a:lnB w="0">
                      <a:noFill/>
                    </a:lnB>
                    <a:solidFill>
                      <a:schemeClr val="tx1"/>
                    </a:solidFill>
                  </a:tcPr>
                </a:tc>
                <a:tc>
                  <a:txBody>
                    <a:bodyPr/>
                    <a:lstStyle/>
                    <a:p>
                      <a:pPr lvl="0">
                        <a:buNone/>
                      </a:pPr>
                      <a:endParaRPr lang="fr-FR" sz="1000" b="1">
                        <a:solidFill>
                          <a:schemeClr val="tx2"/>
                        </a:solidFill>
                      </a:endParaRPr>
                    </a:p>
                  </a:txBody>
                  <a:tcPr marL="45720" marR="45720">
                    <a:lnL w="0">
                      <a:noFill/>
                    </a:lnL>
                    <a:lnR w="0">
                      <a:noFill/>
                    </a:lnR>
                    <a:lnT w="0">
                      <a:noFill/>
                    </a:lnT>
                    <a:lnB w="0">
                      <a:noFill/>
                    </a:lnB>
                    <a:solidFill>
                      <a:schemeClr val="tx1"/>
                    </a:solidFill>
                  </a:tcPr>
                </a:tc>
                <a:tc>
                  <a:txBody>
                    <a:bodyPr/>
                    <a:lstStyle/>
                    <a:p>
                      <a:pPr lvl="0">
                        <a:buNone/>
                      </a:pPr>
                      <a:endParaRPr lang="fr-FR" sz="1200" b="1" i="0" u="none" strike="noStrike" baseline="0" noProof="0">
                        <a:solidFill>
                          <a:schemeClr val="tx2"/>
                        </a:solidFill>
                        <a:latin typeface="Century Gothic"/>
                      </a:endParaRPr>
                    </a:p>
                  </a:txBody>
                  <a:tcPr marL="45720" marR="45720">
                    <a:lnL w="0">
                      <a:noFill/>
                    </a:lnL>
                    <a:lnR w="0">
                      <a:noFill/>
                    </a:lnR>
                    <a:lnT w="0">
                      <a:noFill/>
                    </a:lnT>
                    <a:lnB w="0">
                      <a:noFill/>
                    </a:lnB>
                    <a:solidFill>
                      <a:schemeClr val="tx1"/>
                    </a:solidFill>
                  </a:tcPr>
                </a:tc>
                <a:tc>
                  <a:txBody>
                    <a:bodyPr/>
                    <a:lstStyle/>
                    <a:p>
                      <a:pPr lvl="0">
                        <a:buNone/>
                      </a:pPr>
                      <a:endParaRPr lang="fr-FR" sz="1200" b="1" i="0" u="none" strike="noStrike" baseline="0" noProof="0">
                        <a:solidFill>
                          <a:schemeClr val="tx2"/>
                        </a:solidFill>
                        <a:latin typeface="Century Gothic"/>
                      </a:endParaRPr>
                    </a:p>
                  </a:txBody>
                  <a:tcPr marL="45720" marR="45720">
                    <a:lnL w="0">
                      <a:noFill/>
                    </a:lnL>
                    <a:lnR w="0">
                      <a:noFill/>
                    </a:lnR>
                    <a:lnT w="0">
                      <a:noFill/>
                    </a:lnT>
                    <a:lnB w="0">
                      <a:noFill/>
                    </a:lnB>
                    <a:solidFill>
                      <a:schemeClr val="tx1"/>
                    </a:solidFill>
                  </a:tcPr>
                </a:tc>
                <a:tc>
                  <a:txBody>
                    <a:bodyPr/>
                    <a:lstStyle/>
                    <a:p>
                      <a:pPr lvl="0">
                        <a:buNone/>
                      </a:pPr>
                      <a:endParaRPr lang="fr-FR" sz="1200" b="1" i="0" u="none" strike="noStrike" baseline="0" noProof="0">
                        <a:solidFill>
                          <a:schemeClr val="tx2"/>
                        </a:solidFill>
                        <a:latin typeface="Century Gothic"/>
                      </a:endParaRPr>
                    </a:p>
                  </a:txBody>
                  <a:tcPr marL="45720" marR="45720">
                    <a:lnL w="0">
                      <a:noFill/>
                    </a:lnL>
                    <a:lnR w="0">
                      <a:noFill/>
                    </a:lnR>
                    <a:lnT w="0">
                      <a:noFill/>
                    </a:lnT>
                    <a:lnB w="0">
                      <a:noFill/>
                    </a:lnB>
                    <a:solidFill>
                      <a:schemeClr val="tx1"/>
                    </a:solidFill>
                  </a:tcPr>
                </a:tc>
                <a:extLst>
                  <a:ext uri="{0D108BD9-81ED-4DB2-BD59-A6C34878D82A}">
                    <a16:rowId xmlns:a16="http://schemas.microsoft.com/office/drawing/2014/main" val="2551781549"/>
                  </a:ext>
                </a:extLst>
              </a:tr>
            </a:tbl>
          </a:graphicData>
        </a:graphic>
      </p:graphicFrame>
      <p:sp>
        <p:nvSpPr>
          <p:cNvPr id="4" name="Espace réservé du numéro de diapositive 3">
            <a:extLst>
              <a:ext uri="{FF2B5EF4-FFF2-40B4-BE49-F238E27FC236}">
                <a16:creationId xmlns:a16="http://schemas.microsoft.com/office/drawing/2014/main" id="{B20A7B40-7195-FFF3-41AD-6359E03F1BF5}"/>
              </a:ext>
            </a:extLst>
          </p:cNvPr>
          <p:cNvSpPr>
            <a:spLocks noGrp="1"/>
          </p:cNvSpPr>
          <p:nvPr>
            <p:ph type="sldNum" sz="quarter" idx="12"/>
          </p:nvPr>
        </p:nvSpPr>
        <p:spPr/>
        <p:txBody>
          <a:bodyPr/>
          <a:lstStyle/>
          <a:p>
            <a:pPr rtl="0"/>
            <a:fld id="{DA60BA0E-20D0-4E7C-B286-26C960A6788F}" type="slidenum">
              <a:rPr lang="fr-FR" noProof="0" smtClean="0"/>
              <a:t>8</a:t>
            </a:fld>
            <a:endParaRPr lang="fr-FR" noProof="0"/>
          </a:p>
        </p:txBody>
      </p:sp>
      <p:pic>
        <p:nvPicPr>
          <p:cNvPr id="6" name="Image 6" descr="Une image contenant texte, capture d’écran, Police&#10;&#10;Description générée automatiquement">
            <a:extLst>
              <a:ext uri="{FF2B5EF4-FFF2-40B4-BE49-F238E27FC236}">
                <a16:creationId xmlns:a16="http://schemas.microsoft.com/office/drawing/2014/main" id="{ED9AB669-547F-D4F8-8151-6CD59D6075E1}"/>
              </a:ext>
            </a:extLst>
          </p:cNvPr>
          <p:cNvPicPr>
            <a:picLocks noChangeAspect="1"/>
          </p:cNvPicPr>
          <p:nvPr/>
        </p:nvPicPr>
        <p:blipFill rotWithShape="1">
          <a:blip r:embed="rId2"/>
          <a:srcRect l="214" t="16730" b="12357"/>
          <a:stretch/>
        </p:blipFill>
        <p:spPr>
          <a:xfrm>
            <a:off x="9573666" y="31323"/>
            <a:ext cx="2199711" cy="876595"/>
          </a:xfrm>
          <a:prstGeom prst="rect">
            <a:avLst/>
          </a:prstGeom>
        </p:spPr>
      </p:pic>
    </p:spTree>
    <p:extLst>
      <p:ext uri="{BB962C8B-B14F-4D97-AF65-F5344CB8AC3E}">
        <p14:creationId xmlns:p14="http://schemas.microsoft.com/office/powerpoint/2010/main" val="31242545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AF03EE-636A-427A-6218-BB80B1D84789}"/>
              </a:ext>
            </a:extLst>
          </p:cNvPr>
          <p:cNvSpPr>
            <a:spLocks noGrp="1"/>
          </p:cNvSpPr>
          <p:nvPr>
            <p:ph type="title"/>
          </p:nvPr>
        </p:nvSpPr>
        <p:spPr>
          <a:xfrm>
            <a:off x="1117309" y="76200"/>
            <a:ext cx="10157354" cy="702446"/>
          </a:xfrm>
        </p:spPr>
        <p:txBody>
          <a:bodyPr/>
          <a:lstStyle/>
          <a:p>
            <a:r>
              <a:rPr lang="fr-FR"/>
              <a:t>RACI</a:t>
            </a:r>
          </a:p>
        </p:txBody>
      </p:sp>
      <p:graphicFrame>
        <p:nvGraphicFramePr>
          <p:cNvPr id="5" name="Tableau 5">
            <a:extLst>
              <a:ext uri="{FF2B5EF4-FFF2-40B4-BE49-F238E27FC236}">
                <a16:creationId xmlns:a16="http://schemas.microsoft.com/office/drawing/2014/main" id="{CC87B09F-7D17-EB2B-AAEF-F116DDCA81CD}"/>
              </a:ext>
            </a:extLst>
          </p:cNvPr>
          <p:cNvGraphicFramePr>
            <a:graphicFrameLocks noGrp="1"/>
          </p:cNvGraphicFramePr>
          <p:nvPr>
            <p:ph idx="1"/>
            <p:extLst>
              <p:ext uri="{D42A27DB-BD31-4B8C-83A1-F6EECF244321}">
                <p14:modId xmlns:p14="http://schemas.microsoft.com/office/powerpoint/2010/main" val="2457117946"/>
              </p:ext>
            </p:extLst>
          </p:nvPr>
        </p:nvGraphicFramePr>
        <p:xfrm>
          <a:off x="116694" y="875489"/>
          <a:ext cx="11964784" cy="5605616"/>
        </p:xfrm>
        <a:graphic>
          <a:graphicData uri="http://schemas.openxmlformats.org/drawingml/2006/table">
            <a:tbl>
              <a:tblPr firstRow="1" bandRow="1">
                <a:tableStyleId>{69012ECD-51FC-41F1-AA8D-1B2483CD663E}</a:tableStyleId>
              </a:tblPr>
              <a:tblGrid>
                <a:gridCol w="1495598">
                  <a:extLst>
                    <a:ext uri="{9D8B030D-6E8A-4147-A177-3AD203B41FA5}">
                      <a16:colId xmlns:a16="http://schemas.microsoft.com/office/drawing/2014/main" val="2328696592"/>
                    </a:ext>
                  </a:extLst>
                </a:gridCol>
                <a:gridCol w="1495598">
                  <a:extLst>
                    <a:ext uri="{9D8B030D-6E8A-4147-A177-3AD203B41FA5}">
                      <a16:colId xmlns:a16="http://schemas.microsoft.com/office/drawing/2014/main" val="2358718569"/>
                    </a:ext>
                  </a:extLst>
                </a:gridCol>
                <a:gridCol w="1495598">
                  <a:extLst>
                    <a:ext uri="{9D8B030D-6E8A-4147-A177-3AD203B41FA5}">
                      <a16:colId xmlns:a16="http://schemas.microsoft.com/office/drawing/2014/main" val="914529482"/>
                    </a:ext>
                  </a:extLst>
                </a:gridCol>
                <a:gridCol w="1495598">
                  <a:extLst>
                    <a:ext uri="{9D8B030D-6E8A-4147-A177-3AD203B41FA5}">
                      <a16:colId xmlns:a16="http://schemas.microsoft.com/office/drawing/2014/main" val="4208255679"/>
                    </a:ext>
                  </a:extLst>
                </a:gridCol>
                <a:gridCol w="1495598">
                  <a:extLst>
                    <a:ext uri="{9D8B030D-6E8A-4147-A177-3AD203B41FA5}">
                      <a16:colId xmlns:a16="http://schemas.microsoft.com/office/drawing/2014/main" val="3986827630"/>
                    </a:ext>
                  </a:extLst>
                </a:gridCol>
                <a:gridCol w="1495598">
                  <a:extLst>
                    <a:ext uri="{9D8B030D-6E8A-4147-A177-3AD203B41FA5}">
                      <a16:colId xmlns:a16="http://schemas.microsoft.com/office/drawing/2014/main" val="1215289380"/>
                    </a:ext>
                  </a:extLst>
                </a:gridCol>
                <a:gridCol w="1495598">
                  <a:extLst>
                    <a:ext uri="{9D8B030D-6E8A-4147-A177-3AD203B41FA5}">
                      <a16:colId xmlns:a16="http://schemas.microsoft.com/office/drawing/2014/main" val="4141788367"/>
                    </a:ext>
                  </a:extLst>
                </a:gridCol>
                <a:gridCol w="1495598">
                  <a:extLst>
                    <a:ext uri="{9D8B030D-6E8A-4147-A177-3AD203B41FA5}">
                      <a16:colId xmlns:a16="http://schemas.microsoft.com/office/drawing/2014/main" val="718055939"/>
                    </a:ext>
                  </a:extLst>
                </a:gridCol>
              </a:tblGrid>
              <a:tr h="339324">
                <a:tc>
                  <a:txBody>
                    <a:bodyPr/>
                    <a:lstStyle/>
                    <a:p>
                      <a:pPr lvl="0">
                        <a:buNone/>
                      </a:pPr>
                      <a:r>
                        <a:rPr lang="fr-FR" sz="1000" b="1" i="0" u="none" strike="noStrike" baseline="0" noProof="0">
                          <a:solidFill>
                            <a:srgbClr val="FFFFFF"/>
                          </a:solidFill>
                          <a:latin typeface="Century Gothic"/>
                        </a:rPr>
                        <a:t>Tâches ou activités</a:t>
                      </a:r>
                      <a:endParaRPr lang="fr-FR" sz="1000" b="1"/>
                    </a:p>
                  </a:txBody>
                  <a:tcPr marL="45720" marR="45720">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fr-FR" sz="1000" b="1" i="0" u="none" strike="noStrike" baseline="0" noProof="0">
                          <a:solidFill>
                            <a:srgbClr val="FFFFFF"/>
                          </a:solidFill>
                          <a:latin typeface="Century Gothic"/>
                        </a:rPr>
                        <a:t>Devs</a:t>
                      </a:r>
                      <a:endParaRPr lang="fr-FR" sz="1000" b="1"/>
                    </a:p>
                  </a:txBody>
                  <a:tcPr marL="45720" marR="45720">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fr-FR" sz="1000" b="1" i="0" u="none" strike="noStrike" baseline="0" noProof="0">
                          <a:solidFill>
                            <a:srgbClr val="FFFFFF"/>
                          </a:solidFill>
                          <a:latin typeface="Century Gothic"/>
                        </a:rPr>
                        <a:t>CP</a:t>
                      </a:r>
                      <a:endParaRPr lang="fr-FR" sz="1000" b="1"/>
                    </a:p>
                  </a:txBody>
                  <a:tcPr marL="45720" marR="45720">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fr-FR" sz="1000" b="1" i="0" u="none" strike="noStrike" baseline="0" noProof="0">
                          <a:solidFill>
                            <a:srgbClr val="FFFFFF"/>
                          </a:solidFill>
                          <a:latin typeface="Century Gothic"/>
                        </a:rPr>
                        <a:t>DSI</a:t>
                      </a:r>
                    </a:p>
                  </a:txBody>
                  <a:tcPr marL="45720" marR="45720">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fr-FR" sz="1000" b="1" i="0" u="none" strike="noStrike" baseline="0" noProof="0">
                          <a:solidFill>
                            <a:srgbClr val="FFFFFF"/>
                          </a:solidFill>
                          <a:latin typeface="Century Gothic"/>
                        </a:rPr>
                        <a:t>P.O.</a:t>
                      </a:r>
                    </a:p>
                  </a:txBody>
                  <a:tcPr marL="45720" marR="45720">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fr-FR" sz="1000" b="1" i="0" u="none" strike="noStrike" baseline="0" noProof="0">
                          <a:solidFill>
                            <a:srgbClr val="FFFFFF"/>
                          </a:solidFill>
                          <a:latin typeface="Century Gothic"/>
                        </a:rPr>
                        <a:t>Gestionnaire colis</a:t>
                      </a:r>
                      <a:endParaRPr lang="fr-FR" sz="1000" b="1"/>
                    </a:p>
                  </a:txBody>
                  <a:tcPr marL="45720" marR="45720">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fr-FR" sz="1000" b="1" i="0" u="none" strike="noStrike" baseline="0" noProof="0">
                          <a:solidFill>
                            <a:srgbClr val="FFFFFF"/>
                          </a:solidFill>
                          <a:latin typeface="Century Gothic"/>
                        </a:rPr>
                        <a:t>Gestionnaire de stock</a:t>
                      </a:r>
                    </a:p>
                  </a:txBody>
                  <a:tcPr marL="45720" marR="45720">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fr-FR" sz="1000" b="1" i="0" u="none" strike="noStrike" baseline="0" noProof="0">
                          <a:solidFill>
                            <a:srgbClr val="FFFFFF"/>
                          </a:solidFill>
                          <a:latin typeface="Century Gothic"/>
                        </a:rPr>
                        <a:t>PDG </a:t>
                      </a:r>
                      <a:r>
                        <a:rPr lang="fr-FR" sz="1000" b="1" i="0" u="none" strike="noStrike" baseline="0" noProof="0" err="1">
                          <a:solidFill>
                            <a:srgbClr val="FFFFFF"/>
                          </a:solidFill>
                          <a:latin typeface="Century Gothic"/>
                        </a:rPr>
                        <a:t>dichiseese</a:t>
                      </a:r>
                      <a:endParaRPr lang="fr-FR" sz="1000" b="1"/>
                    </a:p>
                  </a:txBody>
                  <a:tcPr marL="45720" marR="45720">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596110979"/>
                  </a:ext>
                </a:extLst>
              </a:tr>
              <a:tr h="339324">
                <a:tc>
                  <a:txBody>
                    <a:bodyPr/>
                    <a:lstStyle/>
                    <a:p>
                      <a:r>
                        <a:rPr lang="fr-FR" sz="1000" b="1">
                          <a:solidFill>
                            <a:schemeClr val="bg1"/>
                          </a:solidFill>
                        </a:rPr>
                        <a:t>Développer la gestion de client</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endParaRPr lang="fr-FR" sz="1000" b="1"/>
                    </a:p>
                  </a:txBody>
                  <a:tcPr marL="45720" marR="45720">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endParaRPr lang="fr-FR" sz="1000" b="1"/>
                    </a:p>
                  </a:txBody>
                  <a:tcPr marL="45720" marR="45720">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buNone/>
                      </a:pPr>
                      <a:endParaRPr lang="fr-FR" sz="1000" b="1"/>
                    </a:p>
                  </a:txBody>
                  <a:tcPr marL="45720" marR="45720">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buNone/>
                      </a:pPr>
                      <a:endParaRPr lang="fr-FR" sz="1000" b="1"/>
                    </a:p>
                  </a:txBody>
                  <a:tcPr marL="45720" marR="45720">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endParaRPr lang="fr-FR" sz="1000" b="1"/>
                    </a:p>
                  </a:txBody>
                  <a:tcPr marL="45720" marR="45720">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buNone/>
                      </a:pPr>
                      <a:endParaRPr lang="fr-FR" sz="1000" b="1"/>
                    </a:p>
                  </a:txBody>
                  <a:tcPr marL="45720" marR="45720">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endParaRPr lang="fr-FR" sz="1000" b="1"/>
                    </a:p>
                  </a:txBody>
                  <a:tcPr marL="45720" marR="45720">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rgbClr val="0070C0"/>
                    </a:solidFill>
                  </a:tcPr>
                </a:tc>
                <a:extLst>
                  <a:ext uri="{0D108BD9-81ED-4DB2-BD59-A6C34878D82A}">
                    <a16:rowId xmlns:a16="http://schemas.microsoft.com/office/drawing/2014/main" val="330824340"/>
                  </a:ext>
                </a:extLst>
              </a:tr>
              <a:tr h="469066">
                <a:tc>
                  <a:txBody>
                    <a:bodyPr/>
                    <a:lstStyle/>
                    <a:p>
                      <a:pPr lvl="0">
                        <a:buNone/>
                      </a:pPr>
                      <a:r>
                        <a:rPr lang="fr-FR" sz="1000" b="1" i="0" u="none" strike="noStrike" noProof="0">
                          <a:solidFill>
                            <a:schemeClr val="tx2"/>
                          </a:solidFill>
                          <a:latin typeface="Century Gothic"/>
                        </a:rPr>
                        <a:t>Créer le formulaire d'ajout</a:t>
                      </a:r>
                      <a:endParaRPr lang="fr-FR" sz="1000" b="1"/>
                    </a:p>
                    <a:p>
                      <a:pPr lvl="0">
                        <a:buNone/>
                      </a:pPr>
                      <a:endParaRPr lang="fr-FR" sz="1000" b="1">
                        <a:solidFill>
                          <a:schemeClr val="tx2"/>
                        </a:solidFill>
                      </a:endParaRP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R</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A</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A</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I</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C</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i="0" u="none" strike="noStrike" noProof="0">
                          <a:solidFill>
                            <a:schemeClr val="tx2"/>
                          </a:solidFill>
                          <a:latin typeface="Century Gothic"/>
                        </a:rPr>
                        <a:t>C</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I</a:t>
                      </a:r>
                    </a:p>
                  </a:txBody>
                  <a:tcPr marL="45720" marR="45720">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582790898"/>
                  </a:ext>
                </a:extLst>
              </a:tr>
              <a:tr h="469066">
                <a:tc>
                  <a:txBody>
                    <a:bodyPr/>
                    <a:lstStyle/>
                    <a:p>
                      <a:pPr lvl="0">
                        <a:buNone/>
                      </a:pPr>
                      <a:r>
                        <a:rPr lang="fr-FR" sz="1000" b="1" i="0" u="none" strike="noStrike" noProof="0">
                          <a:solidFill>
                            <a:schemeClr val="tx2"/>
                          </a:solidFill>
                          <a:latin typeface="Century Gothic"/>
                        </a:rPr>
                        <a:t>Créer le formulaire de modification</a:t>
                      </a:r>
                      <a:endParaRPr lang="fr-FR" sz="1000" b="1"/>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R</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A</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A</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I</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C</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i="0" u="none" strike="noStrike" noProof="0">
                          <a:solidFill>
                            <a:schemeClr val="tx2"/>
                          </a:solidFill>
                          <a:latin typeface="Century Gothic"/>
                        </a:rPr>
                        <a:t>C</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I</a:t>
                      </a:r>
                    </a:p>
                  </a:txBody>
                  <a:tcPr marL="45720" marR="45720">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670224266"/>
                  </a:ext>
                </a:extLst>
              </a:tr>
              <a:tr h="469066">
                <a:tc>
                  <a:txBody>
                    <a:bodyPr/>
                    <a:lstStyle/>
                    <a:p>
                      <a:pPr lvl="0">
                        <a:buNone/>
                      </a:pPr>
                      <a:r>
                        <a:rPr lang="fr-FR" sz="1000" b="1" i="0" u="none" strike="noStrike" noProof="0">
                          <a:solidFill>
                            <a:schemeClr val="tx2"/>
                          </a:solidFill>
                          <a:latin typeface="Century Gothic"/>
                        </a:rPr>
                        <a:t>Ajouter, modifier et afficher les infos d'un client</a:t>
                      </a:r>
                      <a:endParaRPr lang="fr-FR" sz="1000" b="1"/>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R</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A</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A</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I</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C</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i="0" u="none" strike="noStrike" noProof="0">
                          <a:solidFill>
                            <a:schemeClr val="tx2"/>
                          </a:solidFill>
                          <a:latin typeface="Century Gothic"/>
                        </a:rPr>
                        <a:t>C</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I</a:t>
                      </a:r>
                    </a:p>
                  </a:txBody>
                  <a:tcPr marL="45720" marR="45720">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592215242"/>
                  </a:ext>
                </a:extLst>
              </a:tr>
              <a:tr h="339324">
                <a:tc>
                  <a:txBody>
                    <a:bodyPr/>
                    <a:lstStyle/>
                    <a:p>
                      <a:pPr lvl="0">
                        <a:buNone/>
                      </a:pPr>
                      <a:r>
                        <a:rPr lang="fr-FR" sz="1000" b="1">
                          <a:solidFill>
                            <a:schemeClr val="tx2"/>
                          </a:solidFill>
                        </a:rPr>
                        <a:t>Afficher la liste des clients</a:t>
                      </a:r>
                      <a:endParaRPr lang="fr-FR" sz="1000" b="1"/>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R</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A</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A</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I</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C</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i="0" u="none" strike="noStrike" noProof="0">
                          <a:solidFill>
                            <a:schemeClr val="tx2"/>
                          </a:solidFill>
                          <a:latin typeface="Century Gothic"/>
                        </a:rPr>
                        <a:t>C</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I</a:t>
                      </a:r>
                    </a:p>
                  </a:txBody>
                  <a:tcPr marL="45720" marR="45720">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990912275"/>
                  </a:ext>
                </a:extLst>
              </a:tr>
              <a:tr h="469066">
                <a:tc>
                  <a:txBody>
                    <a:bodyPr/>
                    <a:lstStyle/>
                    <a:p>
                      <a:pPr lvl="0">
                        <a:buNone/>
                      </a:pPr>
                      <a:r>
                        <a:rPr lang="fr-FR" sz="1000" b="1">
                          <a:solidFill>
                            <a:schemeClr val="bg1"/>
                          </a:solidFill>
                        </a:rPr>
                        <a:t>Développer la gestion de commande</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buNone/>
                      </a:pPr>
                      <a:endParaRPr lang="fr-FR" sz="1000" b="1">
                        <a:solidFill>
                          <a:schemeClr val="tx2"/>
                        </a:solidFill>
                      </a:endParaRP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buNone/>
                      </a:pPr>
                      <a:endParaRPr lang="fr-FR" sz="1000" b="1">
                        <a:solidFill>
                          <a:schemeClr val="tx2"/>
                        </a:solidFill>
                      </a:endParaRP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buNone/>
                      </a:pPr>
                      <a:endParaRPr lang="fr-FR" sz="1000" b="1">
                        <a:solidFill>
                          <a:schemeClr val="tx2"/>
                        </a:solidFill>
                      </a:endParaRP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buNone/>
                      </a:pPr>
                      <a:endParaRPr lang="fr-FR" sz="1000" b="1">
                        <a:solidFill>
                          <a:schemeClr val="tx2"/>
                        </a:solidFill>
                      </a:endParaRP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buNone/>
                      </a:pPr>
                      <a:endParaRPr lang="fr-FR" sz="1000" b="1">
                        <a:solidFill>
                          <a:schemeClr val="tx2"/>
                        </a:solidFill>
                      </a:endParaRP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buNone/>
                      </a:pPr>
                      <a:endParaRPr lang="fr-FR" sz="1000" b="1">
                        <a:solidFill>
                          <a:schemeClr val="tx2"/>
                        </a:solidFill>
                      </a:endParaRP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rgbClr val="0070C0"/>
                    </a:solidFill>
                  </a:tcPr>
                </a:tc>
                <a:tc>
                  <a:txBody>
                    <a:bodyPr/>
                    <a:lstStyle/>
                    <a:p>
                      <a:pPr lvl="0">
                        <a:buNone/>
                      </a:pPr>
                      <a:endParaRPr lang="fr-FR" sz="1000" b="1">
                        <a:solidFill>
                          <a:schemeClr val="tx2"/>
                        </a:solidFill>
                      </a:endParaRPr>
                    </a:p>
                  </a:txBody>
                  <a:tcPr marL="45720" marR="45720">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rgbClr val="0070C0"/>
                    </a:solidFill>
                  </a:tcPr>
                </a:tc>
                <a:extLst>
                  <a:ext uri="{0D108BD9-81ED-4DB2-BD59-A6C34878D82A}">
                    <a16:rowId xmlns:a16="http://schemas.microsoft.com/office/drawing/2014/main" val="2375527963"/>
                  </a:ext>
                </a:extLst>
              </a:tr>
              <a:tr h="339324">
                <a:tc>
                  <a:txBody>
                    <a:bodyPr/>
                    <a:lstStyle/>
                    <a:p>
                      <a:pPr lvl="0">
                        <a:buNone/>
                      </a:pPr>
                      <a:r>
                        <a:rPr lang="fr-FR" sz="1000" b="1" i="0" u="none" strike="noStrike" noProof="0">
                          <a:solidFill>
                            <a:schemeClr val="tx2"/>
                          </a:solidFill>
                          <a:latin typeface="Century Gothic"/>
                        </a:rPr>
                        <a:t>Créer le formulaire d'ajout</a:t>
                      </a:r>
                      <a:endParaRPr lang="fr-FR" sz="1000" b="1"/>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R</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A</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A</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I</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C</a:t>
                      </a: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i="0" u="none" strike="noStrike" noProof="0">
                          <a:solidFill>
                            <a:schemeClr val="tx2"/>
                          </a:solidFill>
                          <a:latin typeface="Century Gothic"/>
                        </a:rPr>
                        <a:t>C</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I</a:t>
                      </a:r>
                    </a:p>
                  </a:txBody>
                  <a:tcPr marL="45720" marR="45720">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400832531"/>
                  </a:ext>
                </a:extLst>
              </a:tr>
              <a:tr h="469066">
                <a:tc>
                  <a:txBody>
                    <a:bodyPr/>
                    <a:lstStyle/>
                    <a:p>
                      <a:pPr lvl="0">
                        <a:buNone/>
                      </a:pPr>
                      <a:r>
                        <a:rPr lang="fr-FR" sz="1000" b="1" i="0" u="none" strike="noStrike" noProof="0">
                          <a:solidFill>
                            <a:schemeClr val="tx2"/>
                          </a:solidFill>
                        </a:rPr>
                        <a:t>Créer le formulaire de </a:t>
                      </a:r>
                      <a:endParaRPr lang="fr-FR" sz="1000" b="1"/>
                    </a:p>
                    <a:p>
                      <a:pPr lvl="0">
                        <a:buNone/>
                      </a:pPr>
                      <a:r>
                        <a:rPr lang="fr-FR" sz="1000" b="1" i="0" u="none" strike="noStrike" noProof="0">
                          <a:solidFill>
                            <a:schemeClr val="tx2"/>
                          </a:solidFill>
                        </a:rPr>
                        <a:t>modification</a:t>
                      </a:r>
                      <a:endParaRPr lang="fr-FR" sz="1000" b="1"/>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a:solidFill>
                            <a:schemeClr val="tx2"/>
                          </a:solidFill>
                        </a:rPr>
                        <a:t>R</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a:solidFill>
                            <a:schemeClr val="tx2"/>
                          </a:solidFill>
                        </a:rPr>
                        <a:t>A</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a:solidFill>
                            <a:schemeClr val="tx2"/>
                          </a:solidFill>
                        </a:rPr>
                        <a:t>A</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a:solidFill>
                            <a:schemeClr val="tx2"/>
                          </a:solidFill>
                        </a:rPr>
                        <a:t>I</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a:solidFill>
                            <a:schemeClr val="tx2"/>
                          </a:solidFill>
                        </a:rPr>
                        <a:t>C</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i="0" u="none" strike="noStrike" noProof="0">
                          <a:solidFill>
                            <a:schemeClr val="tx2"/>
                          </a:solidFill>
                          <a:latin typeface="Century Gothic"/>
                        </a:rPr>
                        <a:t>C</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I</a:t>
                      </a:r>
                    </a:p>
                  </a:txBody>
                  <a:tcPr marL="45720" marR="45720">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9978884"/>
                  </a:ext>
                </a:extLst>
              </a:tr>
              <a:tr h="469066">
                <a:tc>
                  <a:txBody>
                    <a:bodyPr/>
                    <a:lstStyle/>
                    <a:p>
                      <a:pPr lvl="0">
                        <a:buNone/>
                      </a:pPr>
                      <a:r>
                        <a:rPr lang="fr-FR" sz="1000" b="1" i="0" u="none" strike="noStrike" noProof="0">
                          <a:solidFill>
                            <a:schemeClr val="tx2"/>
                          </a:solidFill>
                          <a:latin typeface="Century Gothic"/>
                        </a:rPr>
                        <a:t>Ajouter, modifier et afficher une commande</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a:solidFill>
                            <a:schemeClr val="tx2"/>
                          </a:solidFill>
                        </a:rPr>
                        <a:t>R</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a:solidFill>
                            <a:schemeClr val="tx2"/>
                          </a:solidFill>
                        </a:rPr>
                        <a:t>A</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a:solidFill>
                            <a:schemeClr val="tx2"/>
                          </a:solidFill>
                        </a:rPr>
                        <a:t>A</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a:solidFill>
                            <a:schemeClr val="tx2"/>
                          </a:solidFill>
                        </a:rPr>
                        <a:t>I</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a:solidFill>
                            <a:schemeClr val="tx2"/>
                          </a:solidFill>
                        </a:rPr>
                        <a:t>C</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i="0" u="none" strike="noStrike" noProof="0">
                          <a:solidFill>
                            <a:schemeClr val="tx2"/>
                          </a:solidFill>
                          <a:latin typeface="Century Gothic"/>
                        </a:rPr>
                        <a:t>C</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I</a:t>
                      </a:r>
                    </a:p>
                  </a:txBody>
                  <a:tcPr marL="45720" marR="45720">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7952211"/>
                  </a:ext>
                </a:extLst>
              </a:tr>
              <a:tr h="339324">
                <a:tc>
                  <a:txBody>
                    <a:bodyPr/>
                    <a:lstStyle/>
                    <a:p>
                      <a:pPr lvl="0">
                        <a:buNone/>
                      </a:pPr>
                      <a:r>
                        <a:rPr lang="fr-FR" sz="1000" b="1" i="0" u="none" strike="noStrike" noProof="0">
                          <a:solidFill>
                            <a:schemeClr val="tx2"/>
                          </a:solidFill>
                          <a:latin typeface="Century Gothic"/>
                        </a:rPr>
                        <a:t>Afficher la liste des commandes</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a:solidFill>
                            <a:schemeClr val="tx2"/>
                          </a:solidFill>
                        </a:rPr>
                        <a:t>R</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a:solidFill>
                            <a:schemeClr val="tx2"/>
                          </a:solidFill>
                        </a:rPr>
                        <a:t>A</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a:solidFill>
                            <a:schemeClr val="tx2"/>
                          </a:solidFill>
                        </a:rPr>
                        <a:t>A</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a:solidFill>
                            <a:schemeClr val="tx2"/>
                          </a:solidFill>
                        </a:rPr>
                        <a:t>I</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a:solidFill>
                            <a:schemeClr val="tx2"/>
                          </a:solidFill>
                        </a:rPr>
                        <a:t>C</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i="0" u="none" strike="noStrike" noProof="0">
                          <a:solidFill>
                            <a:schemeClr val="tx2"/>
                          </a:solidFill>
                          <a:latin typeface="Century Gothic"/>
                        </a:rPr>
                        <a:t>C</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I</a:t>
                      </a:r>
                    </a:p>
                  </a:txBody>
                  <a:tcPr marL="45720" marR="45720">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04694"/>
                  </a:ext>
                </a:extLst>
              </a:tr>
              <a:tr h="229542">
                <a:tc>
                  <a:txBody>
                    <a:bodyPr/>
                    <a:lstStyle/>
                    <a:p>
                      <a:pPr lvl="0">
                        <a:buNone/>
                      </a:pPr>
                      <a:r>
                        <a:rPr lang="fr-FR" sz="1000" b="1" i="0" u="none" strike="noStrike" noProof="0">
                          <a:solidFill>
                            <a:schemeClr val="tx2"/>
                          </a:solidFill>
                          <a:latin typeface="Century Gothic"/>
                        </a:rPr>
                        <a:t>Calculer le colisage</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a:solidFill>
                            <a:schemeClr val="tx2"/>
                          </a:solidFill>
                        </a:rPr>
                        <a:t>R</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a:solidFill>
                            <a:schemeClr val="tx2"/>
                          </a:solidFill>
                        </a:rPr>
                        <a:t>A</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a:solidFill>
                            <a:schemeClr val="tx2"/>
                          </a:solidFill>
                        </a:rPr>
                        <a:t>A</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a:solidFill>
                            <a:schemeClr val="tx2"/>
                          </a:solidFill>
                        </a:rPr>
                        <a:t>I</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a:solidFill>
                            <a:schemeClr val="tx2"/>
                          </a:solidFill>
                        </a:rPr>
                        <a:t>C</a:t>
                      </a:r>
                    </a:p>
                  </a:txBody>
                  <a:tcPr marL="45720" marR="45720">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fr-FR" sz="1000" b="1" i="0" u="none" strike="noStrike" noProof="0">
                          <a:solidFill>
                            <a:schemeClr val="tx2"/>
                          </a:solidFill>
                          <a:latin typeface="Century Gothic"/>
                        </a:rPr>
                        <a:t>C</a:t>
                      </a:r>
                      <a:endParaRPr lang="fr-F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fr-FR" sz="1000" b="1">
                          <a:solidFill>
                            <a:schemeClr val="tx2"/>
                          </a:solidFill>
                        </a:rPr>
                        <a:t>I</a:t>
                      </a:r>
                    </a:p>
                  </a:txBody>
                  <a:tcPr marL="45720" marR="45720">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9004808"/>
                  </a:ext>
                </a:extLst>
              </a:tr>
              <a:tr h="259483">
                <a:tc>
                  <a:txBody>
                    <a:bodyPr/>
                    <a:lstStyle/>
                    <a:p>
                      <a:pPr lvl="0">
                        <a:buNone/>
                      </a:pPr>
                      <a:endParaRPr lang="fr-FR" sz="1000" b="1" i="0" u="none" strike="noStrike" noProof="0">
                        <a:solidFill>
                          <a:schemeClr val="tx2"/>
                        </a:solidFill>
                        <a:latin typeface="Century Gothic"/>
                      </a:endParaRP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tx1"/>
                    </a:solidFill>
                  </a:tcPr>
                </a:tc>
                <a:tc>
                  <a:txBody>
                    <a:bodyPr/>
                    <a:lstStyle/>
                    <a:p>
                      <a:pPr lvl="0">
                        <a:buNone/>
                      </a:pPr>
                      <a:endParaRPr lang="fr-FR" sz="1000" b="1">
                        <a:solidFill>
                          <a:schemeClr val="tx2"/>
                        </a:solidFill>
                      </a:endParaRP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tx1"/>
                    </a:solidFill>
                  </a:tcPr>
                </a:tc>
                <a:tc>
                  <a:txBody>
                    <a:bodyPr/>
                    <a:lstStyle/>
                    <a:p>
                      <a:pPr lvl="0">
                        <a:buNone/>
                      </a:pPr>
                      <a:endParaRPr lang="fr-FR" sz="1000" b="1">
                        <a:solidFill>
                          <a:schemeClr val="tx2"/>
                        </a:solidFill>
                      </a:endParaRP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tx1"/>
                    </a:solidFill>
                  </a:tcPr>
                </a:tc>
                <a:tc>
                  <a:txBody>
                    <a:bodyPr/>
                    <a:lstStyle/>
                    <a:p>
                      <a:pPr lvl="0">
                        <a:buNone/>
                      </a:pPr>
                      <a:endParaRPr lang="fr-FR" sz="1400" b="1">
                        <a:solidFill>
                          <a:schemeClr val="bg1"/>
                        </a:solidFill>
                      </a:endParaRP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tx1"/>
                    </a:solidFill>
                  </a:tcPr>
                </a:tc>
                <a:tc>
                  <a:txBody>
                    <a:bodyPr/>
                    <a:lstStyle/>
                    <a:p>
                      <a:pPr lvl="0">
                        <a:buNone/>
                      </a:pPr>
                      <a:endParaRPr lang="fr-FR" sz="1000" b="1">
                        <a:solidFill>
                          <a:schemeClr val="tx2"/>
                        </a:solidFill>
                      </a:endParaRP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tx1"/>
                    </a:solidFill>
                  </a:tcPr>
                </a:tc>
                <a:tc>
                  <a:txBody>
                    <a:bodyPr/>
                    <a:lstStyle/>
                    <a:p>
                      <a:pPr lvl="0">
                        <a:buNone/>
                      </a:pPr>
                      <a:endParaRPr lang="fr-FR" sz="1000" b="1">
                        <a:solidFill>
                          <a:schemeClr val="tx2"/>
                        </a:solidFill>
                      </a:endParaRP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tx1"/>
                    </a:solidFill>
                  </a:tcPr>
                </a:tc>
                <a:tc>
                  <a:txBody>
                    <a:bodyPr/>
                    <a:lstStyle/>
                    <a:p>
                      <a:pPr lvl="0">
                        <a:buNone/>
                      </a:pPr>
                      <a:endParaRPr lang="fr-FR" sz="1000" b="1">
                        <a:solidFill>
                          <a:schemeClr val="tx2"/>
                        </a:solidFill>
                      </a:endParaRPr>
                    </a:p>
                  </a:txBody>
                  <a:tcPr marL="45720" marR="45720">
                    <a:lnL w="12700">
                      <a:solidFill>
                        <a:schemeClr val="tx1"/>
                      </a:solidFill>
                    </a:lnL>
                    <a:lnR w="12700">
                      <a:solidFill>
                        <a:schemeClr val="tx1"/>
                      </a:solidFill>
                    </a:lnR>
                    <a:lnT w="12700">
                      <a:solidFill>
                        <a:schemeClr val="tx1"/>
                      </a:solidFill>
                    </a:lnT>
                    <a:lnB w="12700">
                      <a:solidFill>
                        <a:schemeClr val="tx1"/>
                      </a:solidFill>
                    </a:lnB>
                    <a:solidFill>
                      <a:schemeClr val="tx1"/>
                    </a:solidFill>
                  </a:tcPr>
                </a:tc>
                <a:tc>
                  <a:txBody>
                    <a:bodyPr/>
                    <a:lstStyle/>
                    <a:p>
                      <a:pPr lvl="0">
                        <a:buNone/>
                      </a:pPr>
                      <a:endParaRPr lang="fr-FR" sz="1000" b="1">
                        <a:solidFill>
                          <a:schemeClr val="tx2"/>
                        </a:solidFill>
                      </a:endParaRPr>
                    </a:p>
                  </a:txBody>
                  <a:tcPr marL="45720" marR="45720">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tx1"/>
                    </a:solidFill>
                  </a:tcPr>
                </a:tc>
                <a:extLst>
                  <a:ext uri="{0D108BD9-81ED-4DB2-BD59-A6C34878D82A}">
                    <a16:rowId xmlns:a16="http://schemas.microsoft.com/office/drawing/2014/main" val="179993728"/>
                  </a:ext>
                </a:extLst>
              </a:tr>
            </a:tbl>
          </a:graphicData>
        </a:graphic>
      </p:graphicFrame>
      <p:sp>
        <p:nvSpPr>
          <p:cNvPr id="4" name="Espace réservé du numéro de diapositive 3">
            <a:extLst>
              <a:ext uri="{FF2B5EF4-FFF2-40B4-BE49-F238E27FC236}">
                <a16:creationId xmlns:a16="http://schemas.microsoft.com/office/drawing/2014/main" id="{B20A7B40-7195-FFF3-41AD-6359E03F1BF5}"/>
              </a:ext>
            </a:extLst>
          </p:cNvPr>
          <p:cNvSpPr>
            <a:spLocks noGrp="1"/>
          </p:cNvSpPr>
          <p:nvPr>
            <p:ph type="sldNum" sz="quarter" idx="12"/>
          </p:nvPr>
        </p:nvSpPr>
        <p:spPr/>
        <p:txBody>
          <a:bodyPr/>
          <a:lstStyle/>
          <a:p>
            <a:pPr rtl="0"/>
            <a:fld id="{DA60BA0E-20D0-4E7C-B286-26C960A6788F}" type="slidenum">
              <a:rPr lang="fr-FR" noProof="0" smtClean="0"/>
              <a:t>9</a:t>
            </a:fld>
            <a:endParaRPr lang="fr-FR" noProof="0"/>
          </a:p>
        </p:txBody>
      </p:sp>
      <p:pic>
        <p:nvPicPr>
          <p:cNvPr id="6" name="Image 6" descr="Une image contenant texte, capture d’écran, Police&#10;&#10;Description générée automatiquement">
            <a:extLst>
              <a:ext uri="{FF2B5EF4-FFF2-40B4-BE49-F238E27FC236}">
                <a16:creationId xmlns:a16="http://schemas.microsoft.com/office/drawing/2014/main" id="{ED9AB669-547F-D4F8-8151-6CD59D6075E1}"/>
              </a:ext>
            </a:extLst>
          </p:cNvPr>
          <p:cNvPicPr>
            <a:picLocks noChangeAspect="1"/>
          </p:cNvPicPr>
          <p:nvPr/>
        </p:nvPicPr>
        <p:blipFill rotWithShape="1">
          <a:blip r:embed="rId2"/>
          <a:srcRect l="214" t="16730" b="12357"/>
          <a:stretch/>
        </p:blipFill>
        <p:spPr>
          <a:xfrm>
            <a:off x="9573666" y="31323"/>
            <a:ext cx="1907973" cy="748190"/>
          </a:xfrm>
          <a:prstGeom prst="rect">
            <a:avLst/>
          </a:prstGeom>
        </p:spPr>
      </p:pic>
    </p:spTree>
    <p:extLst>
      <p:ext uri="{BB962C8B-B14F-4D97-AF65-F5344CB8AC3E}">
        <p14:creationId xmlns:p14="http://schemas.microsoft.com/office/powerpoint/2010/main" val="31607954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Livre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Thème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Thème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94D43E-AB81-4FB8-ABAF-0DE688D065EC}">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F4F8AD8-F3E1-484E-A8DF-628412F9F714}">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3FEDD63-1D7E-4C58-AC87-FD283D97AD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TF02787940</Template>
  <Application>Microsoft Office PowerPoint</Application>
  <PresentationFormat>Personnalisé</PresentationFormat>
  <Slides>28</Slides>
  <Notes>1</Notes>
  <HiddenSlides>0</HiddenSlides>
  <ScaleCrop>false</ScaleCrop>
  <HeadingPairs>
    <vt:vector size="4" baseType="variant">
      <vt:variant>
        <vt:lpstr>Thème</vt:lpstr>
      </vt:variant>
      <vt:variant>
        <vt:i4>1</vt:i4>
      </vt:variant>
      <vt:variant>
        <vt:lpstr>Titres des diapositives</vt:lpstr>
      </vt:variant>
      <vt:variant>
        <vt:i4>28</vt:i4>
      </vt:variant>
    </vt:vector>
  </HeadingPairs>
  <TitlesOfParts>
    <vt:vector size="29" baseType="lpstr">
      <vt:lpstr>Livres 16x9</vt:lpstr>
      <vt:lpstr>Comité de pilotage 1 – Refonte SI Digicheese</vt:lpstr>
      <vt:lpstr>Sommaire</vt:lpstr>
      <vt:lpstr>Participations</vt:lpstr>
      <vt:lpstr>Contexte du projet</vt:lpstr>
      <vt:lpstr>Objectifs du projet</vt:lpstr>
      <vt:lpstr>Jalons</vt:lpstr>
      <vt:lpstr>Equipes</vt:lpstr>
      <vt:lpstr>RACI</vt:lpstr>
      <vt:lpstr>RACI</vt:lpstr>
      <vt:lpstr>Diagramme pouvoir et intérêt </vt:lpstr>
      <vt:lpstr>Changement du projet</vt:lpstr>
      <vt:lpstr>Réunions (Teams) - Démarrage du projet le 14/09/23</vt:lpstr>
      <vt:lpstr>Réunions (Teams) - Diagramme de gant</vt:lpstr>
      <vt:lpstr>Diagramme de gant</vt:lpstr>
      <vt:lpstr>Diagramme de ressources</vt:lpstr>
      <vt:lpstr>Processus tests utilisateurs</vt:lpstr>
      <vt:lpstr>Suivi de l'équipe</vt:lpstr>
      <vt:lpstr>Budget estimé</vt:lpstr>
      <vt:lpstr>Contraintes et risques</vt:lpstr>
      <vt:lpstr>Responsabilités des membres de l'équipe</vt:lpstr>
      <vt:lpstr>Indicateurs d'avancement </vt:lpstr>
      <vt:lpstr>Indicateurs d'avancement du projet</vt:lpstr>
      <vt:lpstr>Connaissances spécifiques</vt:lpstr>
      <vt:lpstr>Processus de formation</vt:lpstr>
      <vt:lpstr>Plan de montée en compétences </vt:lpstr>
      <vt:lpstr>Plan de valorisation des compétences </vt:lpstr>
      <vt:lpstr>Compétences et organisation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Disposition du titre</dc:title>
  <dc:creator/>
  <cp:revision>2</cp:revision>
  <dcterms:created xsi:type="dcterms:W3CDTF">2023-06-27T12:54:50Z</dcterms:created>
  <dcterms:modified xsi:type="dcterms:W3CDTF">2023-06-30T14:03:40Z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