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3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pos="2835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0914e946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0914e946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0914e946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0914e946a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0914e946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0914e946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0914e946a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0914e946a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TP Gestion de projet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Boris AHUMADA et Clémentine DUCOURNAU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4804976"/>
            <a:ext cx="1045029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08/06/2023</a:t>
            </a:r>
            <a:endParaRPr sz="1000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/>
              <a:t>Méthodologie Agile</a:t>
            </a:r>
            <a:endParaRPr sz="2400" b="1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72200" y="3267650"/>
            <a:ext cx="2655600" cy="15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 u="sng">
                <a:solidFill>
                  <a:schemeClr val="dk1"/>
                </a:solidFill>
              </a:rPr>
              <a:t>Rôles</a:t>
            </a:r>
            <a:endParaRPr sz="2000" u="sng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Scrum master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Un PO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Un dev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5405450" y="1152475"/>
            <a:ext cx="3067200" cy="17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u="sng">
                <a:solidFill>
                  <a:schemeClr val="dk1"/>
                </a:solidFill>
              </a:rPr>
              <a:t>Pratiques</a:t>
            </a:r>
            <a:endParaRPr sz="1800" u="sng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Planification de sprint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Daily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Cérémonies de fin de sprint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Réunion de revue de sprint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408850" y="1152475"/>
            <a:ext cx="3999900" cy="17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u="sng">
                <a:solidFill>
                  <a:schemeClr val="dk1"/>
                </a:solidFill>
              </a:rPr>
              <a:t>Avantages</a:t>
            </a:r>
            <a:endParaRPr sz="1800" u="sng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Satisfaction du client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Meilleur contrôle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Amélioration de la prévisibilité du projet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Réduction des risques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Amélioration continue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BFDC4811-F8B9-A37E-037B-12B79C49D24E}"/>
              </a:ext>
            </a:extLst>
          </p:cNvPr>
          <p:cNvSpPr txBox="1"/>
          <p:nvPr/>
        </p:nvSpPr>
        <p:spPr>
          <a:xfrm>
            <a:off x="0" y="4804976"/>
            <a:ext cx="1045029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08/06/2023</a:t>
            </a:r>
            <a:endParaRPr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Planning estimé</a:t>
            </a:r>
            <a:endParaRPr b="1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2377050" y="1166275"/>
            <a:ext cx="4245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Planification de sprint pour 1 jour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u="sng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fr" sz="1500">
                <a:solidFill>
                  <a:schemeClr val="dk1"/>
                </a:solidFill>
              </a:rPr>
              <a:t>Cérémonies de fin de sprint: ½ jour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fr" sz="1500">
                <a:solidFill>
                  <a:schemeClr val="dk1"/>
                </a:solidFill>
              </a:rPr>
              <a:t>Demo: ½ jour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fr" sz="1500">
                <a:solidFill>
                  <a:schemeClr val="dk1"/>
                </a:solidFill>
              </a:rPr>
              <a:t>Réunion de revue de sprint: ½ jour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fr" sz="1500">
                <a:solidFill>
                  <a:schemeClr val="dk1"/>
                </a:solidFill>
              </a:rPr>
              <a:t>Sprint: 10 jours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</a:rPr>
              <a:t>  -&gt; x4</a:t>
            </a:r>
            <a:endParaRPr sz="15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500" b="1" u="sng">
                <a:solidFill>
                  <a:schemeClr val="dk1"/>
                </a:solidFill>
              </a:rPr>
              <a:t>Total: 50 jours (10 semaines)</a:t>
            </a:r>
            <a:endParaRPr sz="1500" b="1" u="sng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44CAA7C1-D5DA-8FC7-9FE9-86ADEEA3A39D}"/>
              </a:ext>
            </a:extLst>
          </p:cNvPr>
          <p:cNvSpPr txBox="1"/>
          <p:nvPr/>
        </p:nvSpPr>
        <p:spPr>
          <a:xfrm>
            <a:off x="0" y="4804976"/>
            <a:ext cx="1045029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08/06/2023</a:t>
            </a:r>
            <a:endParaRPr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Budget</a:t>
            </a:r>
            <a:endParaRPr b="1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Conception de l’application : 3750€</a:t>
            </a:r>
            <a:endParaRPr sz="24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Sprint: 40 000 € (10k unité)</a:t>
            </a:r>
            <a:endParaRPr sz="24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Total: 43 750€</a:t>
            </a:r>
            <a:endParaRPr sz="24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400">
                <a:solidFill>
                  <a:schemeClr val="dk1"/>
                </a:solidFill>
              </a:rPr>
              <a:t>Tampon: 1250€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1D9720CF-D97D-89E2-5260-51327C728A4D}"/>
              </a:ext>
            </a:extLst>
          </p:cNvPr>
          <p:cNvSpPr txBox="1"/>
          <p:nvPr/>
        </p:nvSpPr>
        <p:spPr>
          <a:xfrm>
            <a:off x="0" y="4804976"/>
            <a:ext cx="1045029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08/06/2023</a:t>
            </a:r>
            <a:endParaRPr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Risques</a:t>
            </a:r>
            <a:endParaRPr b="1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751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Changement de deadline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Ajouts / Modifications de spécifications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Taille de l’équipe restreinte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DD45B68D-90F7-92F1-6DA9-DE80C95F65E7}"/>
              </a:ext>
            </a:extLst>
          </p:cNvPr>
          <p:cNvSpPr txBox="1"/>
          <p:nvPr/>
        </p:nvSpPr>
        <p:spPr>
          <a:xfrm>
            <a:off x="0" y="4804976"/>
            <a:ext cx="1045029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dirty="0"/>
              <a:t>08/06/2023</a:t>
            </a:r>
            <a:endParaRPr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Affichage à l'écran (16:9)</PresentationFormat>
  <Paragraphs>48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TP Gestion de projet</vt:lpstr>
      <vt:lpstr>Méthodologie Agile</vt:lpstr>
      <vt:lpstr>Planning estimé</vt:lpstr>
      <vt:lpstr>Budget</vt:lpstr>
      <vt:lpstr>Risques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Gestion de projet</dc:title>
  <cp:lastModifiedBy>Boris Ahumada</cp:lastModifiedBy>
  <cp:revision>1</cp:revision>
  <dcterms:modified xsi:type="dcterms:W3CDTF">2023-06-08T15:23:48Z</dcterms:modified>
</cp:coreProperties>
</file>