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433134-71D8-457D-8783-A823B16662F2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12/6/17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6469AD-1E47-4636-9093-57F17E211F9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Clenoci/NRG-Mobile-Application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22320" y="23760"/>
            <a:ext cx="12197880" cy="679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9440" y="628560"/>
            <a:ext cx="719604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 Test Plan</a:t>
            </a:r>
            <a:endParaRPr dirty="0"/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Try items in every category. 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Try deleting 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Put through fake orders designed to test every aspect of the app.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Minimize tests and be efficient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Test on different types of Android phones(old, new)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Test on different network than the printer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Test with no internet connection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With App still in development test case’s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 may vary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9440" y="628560"/>
            <a:ext cx="719604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Future Plans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Finish Android Application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Improve aesthetics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Create IOS Application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Timed orders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Expand for regular take-out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Accounts: recently ordered, favorites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Weekly Specials 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86 items: If currently out, block from ordering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Messaging(Alexa integrated if any questions with orders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)</a:t>
            </a: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3"/>
          <a:srcRect l="23242" r="20117"/>
          <a:stretch>
            <a:fillRect/>
          </a:stretch>
        </p:blipFill>
        <p:spPr>
          <a:xfrm>
            <a:off x="5421600" y="0"/>
            <a:ext cx="6653160" cy="442260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649080" y="629280"/>
            <a:ext cx="5126760" cy="1676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ABOUT NRG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49080" y="2438280"/>
            <a:ext cx="5126760" cy="378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Located in Scituate, MA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Part of the Widows Walk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   Golf course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Operated by Mary </a:t>
            </a:r>
            <a:r>
              <a:rPr lang="en-US" sz="2800" dirty="0" err="1">
                <a:solidFill>
                  <a:srgbClr val="FFFFFF"/>
                </a:solidFill>
                <a:latin typeface="Calibri"/>
              </a:rPr>
              <a:t>Quatrucci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Restaurant caters to the golfers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needs as they are the main clientele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Pub-Style bar and grille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49080" y="629280"/>
            <a:ext cx="5126760" cy="1676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Project Plan: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20834-EC73-413E-94CB-E72E77EBB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19" y="112541"/>
            <a:ext cx="6501932" cy="4136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58264-2829-4D79-9B42-12CFECE36989}"/>
              </a:ext>
            </a:extLst>
          </p:cNvPr>
          <p:cNvSpPr txBox="1"/>
          <p:nvPr/>
        </p:nvSpPr>
        <p:spPr>
          <a:xfrm>
            <a:off x="838080" y="2067951"/>
            <a:ext cx="4013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https://github.com/Clenoci/NRG-Mobile-Application.git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Gather Information from North River Grille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Divide up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every step, review, revise then move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79102" y="0"/>
            <a:ext cx="682992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Project Plan: Schedule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317575" y="125352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2017/11/5 – Met with Mary </a:t>
            </a:r>
            <a:r>
              <a:rPr lang="en-US" sz="2800" dirty="0" err="1">
                <a:solidFill>
                  <a:srgbClr val="FFFFFF"/>
                </a:solidFill>
                <a:latin typeface="Calibri"/>
              </a:rPr>
              <a:t>Quatrucci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; Gathered information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2017/11/15 – Group meeting to plan and divide work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2017/11/28– Group meeting; peer review and made revisions</a:t>
            </a:r>
            <a:endParaRPr lang="en-US" sz="2800" dirty="0"/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2017/12/6 – Review all work; Finish presentation; Plan future work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2017/12/7 – To present a working product to the class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2017/12/9 – To make functional and aesthetic improvements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2017/12/12 – To begin improving ease of use and 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doing some Quality Assurance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2017/12/15 – To present it to the head chef; 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Get feedback and make any necessary changes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2017/12/22 – To submit the final, working product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9440" y="628560"/>
            <a:ext cx="687096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Software Requirements: Functional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649080" y="2438280"/>
            <a:ext cx="5126760" cy="378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F635F-C922-4936-B3B5-24F4CC04C48C}"/>
              </a:ext>
            </a:extLst>
          </p:cNvPr>
          <p:cNvSpPr txBox="1"/>
          <p:nvPr/>
        </p:nvSpPr>
        <p:spPr>
          <a:xfrm>
            <a:off x="534572" y="2306160"/>
            <a:ext cx="6499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will press button on home screen to bring up the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will be able to look through the limited turn menu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will be able to create an order of as many items as they like and send it to the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orders placed by Customers will be sent to the main computer in the restaurant and then printed out to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will be able to add name to their order for easier checkout upon pickup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Application will give a digital receipt upon placing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338FD-52BB-48F4-A2C5-D6E428AA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67" y="305340"/>
            <a:ext cx="3647021" cy="3472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9440" y="628560"/>
            <a:ext cx="565308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Software Requirements: Non-Functional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49080" y="2438280"/>
            <a:ext cx="5126760" cy="378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DEBFE-E0E9-4380-9850-631F6EE46095}"/>
              </a:ext>
            </a:extLst>
          </p:cNvPr>
          <p:cNvSpPr txBox="1"/>
          <p:nvPr/>
        </p:nvSpPr>
        <p:spPr>
          <a:xfrm>
            <a:off x="858129" y="2438280"/>
            <a:ext cx="52378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Open a welcome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Menu is broken down into subcategories to make finding items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When and item is added to the order a Toast will pop up letting them know it was added to their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Hzfhkj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dfnkdfd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2DB2F-A014-49AE-99BD-DA5F65DF5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73" y="532496"/>
            <a:ext cx="3554437" cy="3547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9080" y="629280"/>
            <a:ext cx="5126760" cy="1676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Design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49080" y="2438280"/>
            <a:ext cx="5126760" cy="378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Java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Android Studio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Simple, easy to use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Function over aesthetics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Focus on ease of use – make easier than calling in the order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 Blue and white color Scheme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76F3B-7484-4040-9BC1-560C727E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88" y="465065"/>
            <a:ext cx="3305220" cy="331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0945" y="-130375"/>
            <a:ext cx="5126760" cy="1676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Design: Class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01B55-A81F-4E5B-BFBA-F65D782B37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398960"/>
            <a:ext cx="12192000" cy="545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9440" y="628560"/>
            <a:ext cx="7196040" cy="167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Design: Sequence Diagram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E49BF-7508-4763-8B35-A0474A989D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286" y="1955409"/>
            <a:ext cx="11619914" cy="46142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352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Lenoci</dc:creator>
  <cp:lastModifiedBy>Chris Lenoci</cp:lastModifiedBy>
  <cp:revision>13</cp:revision>
  <dcterms:modified xsi:type="dcterms:W3CDTF">2017-12-18T10:26:10Z</dcterms:modified>
</cp:coreProperties>
</file>