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5223E0A-810D-4B88-92D8-EC2B86D8586D}" type="datetimeFigureOut">
              <a:rPr lang="en-IE" smtClean="0"/>
              <a:t>20/03/2017</a:t>
            </a:fld>
            <a:endParaRPr lang="en-I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E"/>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233983B-1AF9-48C6-8CE8-93E31C091C80}" type="slidenum">
              <a:rPr lang="en-IE" smtClean="0"/>
              <a:t>‹#›</a:t>
            </a:fld>
            <a:endParaRPr lang="en-I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35646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23E0A-810D-4B88-92D8-EC2B86D8586D}" type="datetimeFigureOut">
              <a:rPr lang="en-IE" smtClean="0"/>
              <a:t>20/03/2017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33983B-1AF9-48C6-8CE8-93E31C091C80}" type="slidenum">
              <a:rPr lang="en-IE" smtClean="0"/>
              <a:t>‹#›</a:t>
            </a:fld>
            <a:endParaRPr lang="en-IE"/>
          </a:p>
        </p:txBody>
      </p:sp>
    </p:spTree>
    <p:extLst>
      <p:ext uri="{BB962C8B-B14F-4D97-AF65-F5344CB8AC3E}">
        <p14:creationId xmlns:p14="http://schemas.microsoft.com/office/powerpoint/2010/main" val="1113202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23E0A-810D-4B88-92D8-EC2B86D8586D}" type="datetimeFigureOut">
              <a:rPr lang="en-IE" smtClean="0"/>
              <a:t>20/03/2017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33983B-1AF9-48C6-8CE8-93E31C091C80}" type="slidenum">
              <a:rPr lang="en-IE" smtClean="0"/>
              <a:t>‹#›</a:t>
            </a:fld>
            <a:endParaRPr lang="en-IE"/>
          </a:p>
        </p:txBody>
      </p:sp>
    </p:spTree>
    <p:extLst>
      <p:ext uri="{BB962C8B-B14F-4D97-AF65-F5344CB8AC3E}">
        <p14:creationId xmlns:p14="http://schemas.microsoft.com/office/powerpoint/2010/main" val="104853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23E0A-810D-4B88-92D8-EC2B86D8586D}" type="datetimeFigureOut">
              <a:rPr lang="en-IE" smtClean="0"/>
              <a:t>20/03/2017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33983B-1AF9-48C6-8CE8-93E31C091C80}" type="slidenum">
              <a:rPr lang="en-IE" smtClean="0"/>
              <a:t>‹#›</a:t>
            </a:fld>
            <a:endParaRPr lang="en-IE"/>
          </a:p>
        </p:txBody>
      </p:sp>
    </p:spTree>
    <p:extLst>
      <p:ext uri="{BB962C8B-B14F-4D97-AF65-F5344CB8AC3E}">
        <p14:creationId xmlns:p14="http://schemas.microsoft.com/office/powerpoint/2010/main" val="254566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223E0A-810D-4B88-92D8-EC2B86D8586D}" type="datetimeFigureOut">
              <a:rPr lang="en-IE" smtClean="0"/>
              <a:t>20/03/2017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33983B-1AF9-48C6-8CE8-93E31C091C80}" type="slidenum">
              <a:rPr lang="en-IE" smtClean="0"/>
              <a:t>‹#›</a:t>
            </a:fld>
            <a:endParaRPr lang="en-I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115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223E0A-810D-4B88-92D8-EC2B86D8586D}" type="datetimeFigureOut">
              <a:rPr lang="en-IE" smtClean="0"/>
              <a:t>20/03/2017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233983B-1AF9-48C6-8CE8-93E31C091C80}" type="slidenum">
              <a:rPr lang="en-IE" smtClean="0"/>
              <a:t>‹#›</a:t>
            </a:fld>
            <a:endParaRPr lang="en-IE"/>
          </a:p>
        </p:txBody>
      </p:sp>
    </p:spTree>
    <p:extLst>
      <p:ext uri="{BB962C8B-B14F-4D97-AF65-F5344CB8AC3E}">
        <p14:creationId xmlns:p14="http://schemas.microsoft.com/office/powerpoint/2010/main" val="105385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223E0A-810D-4B88-92D8-EC2B86D8586D}" type="datetimeFigureOut">
              <a:rPr lang="en-IE" smtClean="0"/>
              <a:t>20/03/2017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233983B-1AF9-48C6-8CE8-93E31C091C80}" type="slidenum">
              <a:rPr lang="en-IE" smtClean="0"/>
              <a:t>‹#›</a:t>
            </a:fld>
            <a:endParaRPr lang="en-IE"/>
          </a:p>
        </p:txBody>
      </p:sp>
    </p:spTree>
    <p:extLst>
      <p:ext uri="{BB962C8B-B14F-4D97-AF65-F5344CB8AC3E}">
        <p14:creationId xmlns:p14="http://schemas.microsoft.com/office/powerpoint/2010/main" val="286064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223E0A-810D-4B88-92D8-EC2B86D8586D}" type="datetimeFigureOut">
              <a:rPr lang="en-IE" smtClean="0"/>
              <a:t>20/03/2017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233983B-1AF9-48C6-8CE8-93E31C091C80}" type="slidenum">
              <a:rPr lang="en-IE" smtClean="0"/>
              <a:t>‹#›</a:t>
            </a:fld>
            <a:endParaRPr lang="en-IE"/>
          </a:p>
        </p:txBody>
      </p:sp>
    </p:spTree>
    <p:extLst>
      <p:ext uri="{BB962C8B-B14F-4D97-AF65-F5344CB8AC3E}">
        <p14:creationId xmlns:p14="http://schemas.microsoft.com/office/powerpoint/2010/main" val="233226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23E0A-810D-4B88-92D8-EC2B86D8586D}" type="datetimeFigureOut">
              <a:rPr lang="en-IE" smtClean="0"/>
              <a:t>20/03/2017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233983B-1AF9-48C6-8CE8-93E31C091C80}" type="slidenum">
              <a:rPr lang="en-IE" smtClean="0"/>
              <a:t>‹#›</a:t>
            </a:fld>
            <a:endParaRPr lang="en-IE"/>
          </a:p>
        </p:txBody>
      </p:sp>
    </p:spTree>
    <p:extLst>
      <p:ext uri="{BB962C8B-B14F-4D97-AF65-F5344CB8AC3E}">
        <p14:creationId xmlns:p14="http://schemas.microsoft.com/office/powerpoint/2010/main" val="3810631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223E0A-810D-4B88-92D8-EC2B86D8586D}" type="datetimeFigureOut">
              <a:rPr lang="en-IE" smtClean="0"/>
              <a:t>20/03/2017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233983B-1AF9-48C6-8CE8-93E31C091C80}" type="slidenum">
              <a:rPr lang="en-IE" smtClean="0"/>
              <a:t>‹#›</a:t>
            </a:fld>
            <a:endParaRPr lang="en-IE"/>
          </a:p>
        </p:txBody>
      </p:sp>
    </p:spTree>
    <p:extLst>
      <p:ext uri="{BB962C8B-B14F-4D97-AF65-F5344CB8AC3E}">
        <p14:creationId xmlns:p14="http://schemas.microsoft.com/office/powerpoint/2010/main" val="412477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223E0A-810D-4B88-92D8-EC2B86D8586D}" type="datetimeFigureOut">
              <a:rPr lang="en-IE" smtClean="0"/>
              <a:t>20/03/2017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233983B-1AF9-48C6-8CE8-93E31C091C80}" type="slidenum">
              <a:rPr lang="en-IE" smtClean="0"/>
              <a:t>‹#›</a:t>
            </a:fld>
            <a:endParaRPr lang="en-IE"/>
          </a:p>
        </p:txBody>
      </p:sp>
    </p:spTree>
    <p:extLst>
      <p:ext uri="{BB962C8B-B14F-4D97-AF65-F5344CB8AC3E}">
        <p14:creationId xmlns:p14="http://schemas.microsoft.com/office/powerpoint/2010/main" val="183594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5223E0A-810D-4B88-92D8-EC2B86D8586D}" type="datetimeFigureOut">
              <a:rPr lang="en-IE" smtClean="0"/>
              <a:t>20/03/2017</a:t>
            </a:fld>
            <a:endParaRPr lang="en-I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E"/>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233983B-1AF9-48C6-8CE8-93E31C091C80}" type="slidenum">
              <a:rPr lang="en-IE" smtClean="0"/>
              <a:t>‹#›</a:t>
            </a:fld>
            <a:endParaRPr lang="en-IE"/>
          </a:p>
        </p:txBody>
      </p:sp>
    </p:spTree>
    <p:extLst>
      <p:ext uri="{BB962C8B-B14F-4D97-AF65-F5344CB8AC3E}">
        <p14:creationId xmlns:p14="http://schemas.microsoft.com/office/powerpoint/2010/main" val="338839126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The Bridgewater Inn</a:t>
            </a:r>
          </a:p>
        </p:txBody>
      </p:sp>
      <p:sp>
        <p:nvSpPr>
          <p:cNvPr id="3" name="Subtitle 2"/>
          <p:cNvSpPr>
            <a:spLocks noGrp="1"/>
          </p:cNvSpPr>
          <p:nvPr>
            <p:ph type="subTitle" idx="1"/>
          </p:nvPr>
        </p:nvSpPr>
        <p:spPr/>
        <p:txBody>
          <a:bodyPr/>
          <a:lstStyle/>
          <a:p>
            <a:r>
              <a:rPr lang="en-IE" dirty="0"/>
              <a:t>Social Media &amp; Communications CA3</a:t>
            </a:r>
          </a:p>
        </p:txBody>
      </p:sp>
    </p:spTree>
    <p:extLst>
      <p:ext uri="{BB962C8B-B14F-4D97-AF65-F5344CB8AC3E}">
        <p14:creationId xmlns:p14="http://schemas.microsoft.com/office/powerpoint/2010/main" val="3095899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04557"/>
          </a:xfrm>
        </p:spPr>
        <p:txBody>
          <a:bodyPr>
            <a:normAutofit fontScale="90000"/>
          </a:bodyPr>
          <a:lstStyle/>
          <a:p>
            <a:r>
              <a:rPr lang="en-IE" dirty="0"/>
              <a:t>New Social Media Strategy </a:t>
            </a:r>
          </a:p>
        </p:txBody>
      </p:sp>
      <p:sp>
        <p:nvSpPr>
          <p:cNvPr id="3" name="Subtitle 2"/>
          <p:cNvSpPr>
            <a:spLocks noGrp="1"/>
          </p:cNvSpPr>
          <p:nvPr>
            <p:ph type="subTitle" idx="1"/>
          </p:nvPr>
        </p:nvSpPr>
        <p:spPr>
          <a:xfrm>
            <a:off x="1524000" y="2026920"/>
            <a:ext cx="9144000" cy="3230880"/>
          </a:xfrm>
        </p:spPr>
        <p:txBody>
          <a:bodyPr>
            <a:normAutofit/>
          </a:bodyPr>
          <a:lstStyle/>
          <a:p>
            <a:pPr algn="l"/>
            <a:r>
              <a:rPr lang="en-IE" dirty="0"/>
              <a:t>The main points I would recommend for the social media strategies </a:t>
            </a:r>
          </a:p>
          <a:p>
            <a:pPr marL="342900" indent="-342900" algn="l">
              <a:buFont typeface="Arial" panose="020B0604020202020204" pitchFamily="34" charset="0"/>
              <a:buChar char="•"/>
            </a:pPr>
            <a:r>
              <a:rPr lang="en-IE" dirty="0"/>
              <a:t> What the client wants </a:t>
            </a:r>
          </a:p>
          <a:p>
            <a:pPr marL="342900" indent="-342900" algn="l">
              <a:buFont typeface="Arial" panose="020B0604020202020204" pitchFamily="34" charset="0"/>
              <a:buChar char="•"/>
            </a:pPr>
            <a:r>
              <a:rPr lang="en-IE" dirty="0"/>
              <a:t>How uploading daily can give progress </a:t>
            </a:r>
          </a:p>
          <a:p>
            <a:pPr marL="342900" indent="-342900" algn="l">
              <a:buFont typeface="Arial" panose="020B0604020202020204" pitchFamily="34" charset="0"/>
              <a:buChar char="•"/>
            </a:pPr>
            <a:r>
              <a:rPr lang="en-IE" dirty="0"/>
              <a:t>Staff looking after the accounts </a:t>
            </a:r>
            <a:r>
              <a:rPr lang="en-IE" dirty="0" err="1"/>
              <a:t>eg</a:t>
            </a:r>
            <a:r>
              <a:rPr lang="en-IE" dirty="0"/>
              <a:t>(Amanda) </a:t>
            </a:r>
          </a:p>
          <a:p>
            <a:pPr marL="342900" indent="-342900" algn="l">
              <a:buFont typeface="Arial" panose="020B0604020202020204" pitchFamily="34" charset="0"/>
              <a:buChar char="•"/>
            </a:pPr>
            <a:r>
              <a:rPr lang="en-IE" dirty="0"/>
              <a:t>Photos can say a thousands words</a:t>
            </a:r>
          </a:p>
          <a:p>
            <a:pPr algn="l"/>
            <a:endParaRPr lang="en-IE" dirty="0"/>
          </a:p>
          <a:p>
            <a:pPr marL="342900" indent="-342900" algn="l">
              <a:buFont typeface="Arial" panose="020B0604020202020204" pitchFamily="34" charset="0"/>
              <a:buChar char="•"/>
            </a:pPr>
            <a:endParaRPr lang="en-IE" dirty="0"/>
          </a:p>
          <a:p>
            <a:pPr marL="342900" indent="-342900" algn="l">
              <a:buFont typeface="Arial" panose="020B0604020202020204" pitchFamily="34" charset="0"/>
              <a:buChar char="•"/>
            </a:pPr>
            <a:endParaRPr lang="en-IE" dirty="0"/>
          </a:p>
        </p:txBody>
      </p:sp>
    </p:spTree>
    <p:extLst>
      <p:ext uri="{BB962C8B-B14F-4D97-AF65-F5344CB8AC3E}">
        <p14:creationId xmlns:p14="http://schemas.microsoft.com/office/powerpoint/2010/main" val="208035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Introduction</a:t>
            </a:r>
          </a:p>
        </p:txBody>
      </p:sp>
      <p:sp>
        <p:nvSpPr>
          <p:cNvPr id="3" name="Content Placeholder 2"/>
          <p:cNvSpPr>
            <a:spLocks noGrp="1"/>
          </p:cNvSpPr>
          <p:nvPr>
            <p:ph idx="1"/>
          </p:nvPr>
        </p:nvSpPr>
        <p:spPr/>
        <p:txBody>
          <a:bodyPr/>
          <a:lstStyle/>
          <a:p>
            <a:pPr marL="0" indent="0">
              <a:buNone/>
            </a:pPr>
            <a:r>
              <a:rPr lang="en-IE" dirty="0"/>
              <a:t>The business were conducting our analysis on is The Bridgewater Inn in </a:t>
            </a:r>
            <a:r>
              <a:rPr lang="en-IE" dirty="0" err="1"/>
              <a:t>Sallins</a:t>
            </a:r>
            <a:r>
              <a:rPr lang="en-IE" dirty="0"/>
              <a:t>, </a:t>
            </a:r>
            <a:r>
              <a:rPr lang="en-IE" dirty="0" err="1"/>
              <a:t>Co.Kildare</a:t>
            </a:r>
            <a:r>
              <a:rPr lang="en-IE" dirty="0"/>
              <a:t>. </a:t>
            </a:r>
          </a:p>
          <a:p>
            <a:pPr marL="0" indent="0">
              <a:buNone/>
            </a:pPr>
            <a:r>
              <a:rPr lang="en-IE" dirty="0"/>
              <a:t>The Bridgewater Inn is a bar, lounge and restaurant that has expanded greatly since the bar was built in the 1700’s.</a:t>
            </a:r>
          </a:p>
          <a:p>
            <a:pPr marL="0" indent="0">
              <a:buNone/>
            </a:pPr>
            <a:r>
              <a:rPr lang="en-IE" dirty="0"/>
              <a:t>Were going to briefly discuss their current social media strategy, social media platforms, their marketing strategy, their target audience, their short and long term goals and we created a new social media strategy for them.</a:t>
            </a:r>
          </a:p>
        </p:txBody>
      </p:sp>
    </p:spTree>
    <p:extLst>
      <p:ext uri="{BB962C8B-B14F-4D97-AF65-F5344CB8AC3E}">
        <p14:creationId xmlns:p14="http://schemas.microsoft.com/office/powerpoint/2010/main" val="351481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Interview </a:t>
            </a:r>
          </a:p>
        </p:txBody>
      </p:sp>
      <p:sp>
        <p:nvSpPr>
          <p:cNvPr id="3" name="Content Placeholder 2"/>
          <p:cNvSpPr>
            <a:spLocks noGrp="1"/>
          </p:cNvSpPr>
          <p:nvPr>
            <p:ph idx="1"/>
          </p:nvPr>
        </p:nvSpPr>
        <p:spPr/>
        <p:txBody>
          <a:bodyPr/>
          <a:lstStyle/>
          <a:p>
            <a:pPr marL="0" indent="0">
              <a:buNone/>
            </a:pPr>
            <a:r>
              <a:rPr lang="en-IE" dirty="0"/>
              <a:t>To help us analyse their current social media strategy and help use write this report we conducted an interview with the new owner Mr. Martin Finn.</a:t>
            </a:r>
          </a:p>
          <a:p>
            <a:pPr marL="0" indent="0">
              <a:buNone/>
            </a:pPr>
            <a:r>
              <a:rPr lang="en-IE" dirty="0"/>
              <a:t>In the interview we asked questions such as:</a:t>
            </a:r>
          </a:p>
          <a:p>
            <a:r>
              <a:rPr lang="en-IE" dirty="0"/>
              <a:t> What Social Media strategy do you currently have in place? </a:t>
            </a:r>
          </a:p>
          <a:p>
            <a:r>
              <a:rPr lang="en-IE" dirty="0"/>
              <a:t>Which platforms do you use and would like to use in the future?</a:t>
            </a:r>
          </a:p>
          <a:p>
            <a:r>
              <a:rPr lang="en-IE" dirty="0"/>
              <a:t>What do you want out of a new Social Media strategy? And why?</a:t>
            </a:r>
          </a:p>
          <a:p>
            <a:r>
              <a:rPr lang="en-IE" dirty="0"/>
              <a:t>How much time are you willing to put into developing and maintain a new social media strategy?</a:t>
            </a:r>
          </a:p>
          <a:p>
            <a:pPr marL="0" indent="0">
              <a:buNone/>
            </a:pPr>
            <a:endParaRPr lang="en-IE" dirty="0"/>
          </a:p>
        </p:txBody>
      </p:sp>
    </p:spTree>
    <p:extLst>
      <p:ext uri="{BB962C8B-B14F-4D97-AF65-F5344CB8AC3E}">
        <p14:creationId xmlns:p14="http://schemas.microsoft.com/office/powerpoint/2010/main" val="419400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Current Social Media Strategy</a:t>
            </a:r>
          </a:p>
        </p:txBody>
      </p:sp>
      <p:sp>
        <p:nvSpPr>
          <p:cNvPr id="3" name="Content Placeholder 2"/>
          <p:cNvSpPr>
            <a:spLocks noGrp="1"/>
          </p:cNvSpPr>
          <p:nvPr>
            <p:ph idx="1"/>
          </p:nvPr>
        </p:nvSpPr>
        <p:spPr/>
        <p:txBody>
          <a:bodyPr/>
          <a:lstStyle/>
          <a:p>
            <a:pPr marL="0" indent="0">
              <a:buNone/>
            </a:pPr>
            <a:r>
              <a:rPr lang="en-IE" dirty="0"/>
              <a:t>The Bridgewater Inn mainly depend on Facebook to reach their customers online. They post nearly everyday promoting food, drink, music and competitions with lots of photos. As The Bridgewater was closed for nearly nine months and now has a new owner they found it hard to get a new Facebook page up and running as the old page from the previous owners is still on Facebook.</a:t>
            </a:r>
          </a:p>
          <a:p>
            <a:pPr marL="0" indent="0">
              <a:buNone/>
            </a:pPr>
            <a:r>
              <a:rPr lang="en-IE" dirty="0"/>
              <a:t>They recently joined Instagram but do not have a definite social media strategy but their plan is to post lots of visual content.</a:t>
            </a:r>
          </a:p>
          <a:p>
            <a:pPr marL="0" indent="0">
              <a:buNone/>
            </a:pPr>
            <a:r>
              <a:rPr lang="en-IE" dirty="0"/>
              <a:t>The Bridgewater Inn do not have any other social media accounts.</a:t>
            </a:r>
          </a:p>
        </p:txBody>
      </p:sp>
    </p:spTree>
    <p:extLst>
      <p:ext uri="{BB962C8B-B14F-4D97-AF65-F5344CB8AC3E}">
        <p14:creationId xmlns:p14="http://schemas.microsoft.com/office/powerpoint/2010/main" val="243758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Social Media Platforms </a:t>
            </a:r>
          </a:p>
        </p:txBody>
      </p:sp>
      <p:sp>
        <p:nvSpPr>
          <p:cNvPr id="3" name="Content Placeholder 2"/>
          <p:cNvSpPr>
            <a:spLocks noGrp="1"/>
          </p:cNvSpPr>
          <p:nvPr>
            <p:ph idx="1"/>
          </p:nvPr>
        </p:nvSpPr>
        <p:spPr/>
        <p:txBody>
          <a:bodyPr>
            <a:normAutofit lnSpcReduction="10000"/>
          </a:bodyPr>
          <a:lstStyle/>
          <a:p>
            <a:pPr marL="0" indent="0">
              <a:buNone/>
            </a:pPr>
            <a:r>
              <a:rPr lang="en-IE" dirty="0"/>
              <a:t>While The Bridgewater Inn currently avails of some social media platforms, when it comes to future platform options they must consider what ways it will benefit their business.</a:t>
            </a:r>
          </a:p>
          <a:p>
            <a:pPr marL="0" indent="0">
              <a:buNone/>
            </a:pPr>
            <a:r>
              <a:rPr lang="en-IE" dirty="0"/>
              <a:t>The future platform options which we  considered including in the new strategy were:</a:t>
            </a:r>
          </a:p>
          <a:p>
            <a:r>
              <a:rPr lang="en-IE" dirty="0"/>
              <a:t>Upgrading and utilising Instagram.</a:t>
            </a:r>
          </a:p>
          <a:p>
            <a:r>
              <a:rPr lang="en-IE" dirty="0"/>
              <a:t>Snapchat.</a:t>
            </a:r>
          </a:p>
          <a:p>
            <a:r>
              <a:rPr lang="en-IE" dirty="0"/>
              <a:t>Twitter.</a:t>
            </a:r>
          </a:p>
          <a:p>
            <a:r>
              <a:rPr lang="en-IE" dirty="0"/>
              <a:t>Pinterest.</a:t>
            </a:r>
          </a:p>
          <a:p>
            <a:r>
              <a:rPr lang="en-IE" dirty="0"/>
              <a:t>YouTube.</a:t>
            </a:r>
          </a:p>
          <a:p>
            <a:r>
              <a:rPr lang="en-IE" dirty="0"/>
              <a:t>Yelp.</a:t>
            </a:r>
          </a:p>
          <a:p>
            <a:pPr marL="0" indent="0">
              <a:buNone/>
            </a:pPr>
            <a:endParaRPr lang="en-IE" dirty="0"/>
          </a:p>
        </p:txBody>
      </p:sp>
    </p:spTree>
    <p:extLst>
      <p:ext uri="{BB962C8B-B14F-4D97-AF65-F5344CB8AC3E}">
        <p14:creationId xmlns:p14="http://schemas.microsoft.com/office/powerpoint/2010/main" val="16295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702" y="1002323"/>
            <a:ext cx="8595360" cy="4351337"/>
          </a:xfrm>
        </p:spPr>
        <p:txBody>
          <a:bodyPr/>
          <a:lstStyle/>
          <a:p>
            <a:pPr marL="0" indent="0">
              <a:buNone/>
            </a:pPr>
            <a:r>
              <a:rPr lang="en-IE" dirty="0"/>
              <a:t>When it came to choosing these options we had to consider how they would benefit the company such as:</a:t>
            </a:r>
          </a:p>
          <a:p>
            <a:r>
              <a:rPr lang="en-IE" dirty="0"/>
              <a:t>Will it allow them to engage with their customers more effectively.</a:t>
            </a:r>
          </a:p>
          <a:p>
            <a:r>
              <a:rPr lang="en-IE" dirty="0"/>
              <a:t>Will it allow them to promote and advertise their company easily.</a:t>
            </a:r>
          </a:p>
          <a:p>
            <a:r>
              <a:rPr lang="en-IE" dirty="0"/>
              <a:t>Is it easy to use.</a:t>
            </a:r>
          </a:p>
          <a:p>
            <a:r>
              <a:rPr lang="en-IE" dirty="0"/>
              <a:t>Is it popular and allows them to reach as much of their target audience as they can.</a:t>
            </a:r>
          </a:p>
          <a:p>
            <a:endParaRPr lang="en-IE" dirty="0"/>
          </a:p>
        </p:txBody>
      </p:sp>
    </p:spTree>
    <p:extLst>
      <p:ext uri="{BB962C8B-B14F-4D97-AF65-F5344CB8AC3E}">
        <p14:creationId xmlns:p14="http://schemas.microsoft.com/office/powerpoint/2010/main" val="19676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Marketing</a:t>
            </a:r>
          </a:p>
        </p:txBody>
      </p:sp>
      <p:sp>
        <p:nvSpPr>
          <p:cNvPr id="3" name="Content Placeholder 2"/>
          <p:cNvSpPr>
            <a:spLocks noGrp="1"/>
          </p:cNvSpPr>
          <p:nvPr>
            <p:ph idx="1"/>
          </p:nvPr>
        </p:nvSpPr>
        <p:spPr/>
        <p:txBody>
          <a:bodyPr>
            <a:normAutofit/>
          </a:bodyPr>
          <a:lstStyle/>
          <a:p>
            <a:r>
              <a:rPr lang="en-IE" dirty="0"/>
              <a:t>I had to analyse The Bridgewater Inns marketing strategy, from what I seen the response rate from Social Media was the highest with nearly 150 likes/comments a day on Facebook which is the most powerful way to market. </a:t>
            </a:r>
          </a:p>
          <a:p>
            <a:r>
              <a:rPr lang="en-IE" dirty="0"/>
              <a:t>In house marketing and promotion is the most effective way to gain more attention in a pub. An idea the manager is willing to try is get the barmen and women to create their own cocktails and give them their own name, this will attract a younger crowd who know them personally. </a:t>
            </a:r>
          </a:p>
          <a:p>
            <a:r>
              <a:rPr lang="en-IE" dirty="0"/>
              <a:t>Another idea is sponsoring football matches and fundraise events. With their logo on a shirt and offering a reception in the pub after they will attract a new audience. </a:t>
            </a:r>
          </a:p>
          <a:p>
            <a:endParaRPr lang="en-IE" dirty="0"/>
          </a:p>
          <a:p>
            <a:endParaRPr lang="en-IE" dirty="0"/>
          </a:p>
        </p:txBody>
      </p:sp>
    </p:spTree>
    <p:extLst>
      <p:ext uri="{BB962C8B-B14F-4D97-AF65-F5344CB8AC3E}">
        <p14:creationId xmlns:p14="http://schemas.microsoft.com/office/powerpoint/2010/main" val="97873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Target Audience</a:t>
            </a:r>
          </a:p>
        </p:txBody>
      </p:sp>
      <p:sp>
        <p:nvSpPr>
          <p:cNvPr id="3" name="Content Placeholder 2"/>
          <p:cNvSpPr>
            <a:spLocks noGrp="1"/>
          </p:cNvSpPr>
          <p:nvPr>
            <p:ph idx="1"/>
          </p:nvPr>
        </p:nvSpPr>
        <p:spPr/>
        <p:txBody>
          <a:bodyPr>
            <a:normAutofit/>
          </a:bodyPr>
          <a:lstStyle/>
          <a:p>
            <a:pPr marL="0" indent="0">
              <a:buNone/>
            </a:pPr>
            <a:r>
              <a:rPr lang="en-IE" dirty="0"/>
              <a:t>During the interview we were told that the target audience was anyone 18 and over.</a:t>
            </a:r>
          </a:p>
          <a:p>
            <a:pPr marL="0" indent="0">
              <a:buNone/>
            </a:pPr>
            <a:r>
              <a:rPr lang="en-IE" dirty="0"/>
              <a:t>While all age groups find live music and the promise of live sports desirable, different age groups have more appeal to different aspects.</a:t>
            </a:r>
          </a:p>
          <a:p>
            <a:r>
              <a:rPr lang="en-IE" b="1" dirty="0"/>
              <a:t>Ages 18-25: </a:t>
            </a:r>
            <a:r>
              <a:rPr lang="en-IE" dirty="0"/>
              <a:t>aspects such the juke box, pool table and drink deals appeals to this age group </a:t>
            </a:r>
          </a:p>
          <a:p>
            <a:r>
              <a:rPr lang="en-IE" b="1" dirty="0"/>
              <a:t>Ages 25-35: </a:t>
            </a:r>
            <a:r>
              <a:rPr lang="en-IE" dirty="0"/>
              <a:t> the lounge area, bar, restaurant along with some aspects of the younger age group are appealing to this  age group.</a:t>
            </a:r>
          </a:p>
          <a:p>
            <a:r>
              <a:rPr lang="en-IE" b="1" dirty="0"/>
              <a:t>Ages 35-45: </a:t>
            </a:r>
            <a:r>
              <a:rPr lang="en-IE" dirty="0"/>
              <a:t>appeal more to the bar, restaurant and function rooms.</a:t>
            </a:r>
          </a:p>
          <a:p>
            <a:r>
              <a:rPr lang="en-IE" b="1" dirty="0"/>
              <a:t>Ages 45+: </a:t>
            </a:r>
            <a:r>
              <a:rPr lang="en-IE" dirty="0"/>
              <a:t> the restaurant along with live music and the bar appeal to this age group.</a:t>
            </a:r>
            <a:endParaRPr lang="en-IE" b="1" dirty="0"/>
          </a:p>
        </p:txBody>
      </p:sp>
    </p:spTree>
    <p:extLst>
      <p:ext uri="{BB962C8B-B14F-4D97-AF65-F5344CB8AC3E}">
        <p14:creationId xmlns:p14="http://schemas.microsoft.com/office/powerpoint/2010/main" val="63621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Short Term and Long Term Goals</a:t>
            </a:r>
          </a:p>
        </p:txBody>
      </p:sp>
      <p:sp>
        <p:nvSpPr>
          <p:cNvPr id="3" name="Content Placeholder 2"/>
          <p:cNvSpPr>
            <a:spLocks noGrp="1"/>
          </p:cNvSpPr>
          <p:nvPr>
            <p:ph idx="1"/>
          </p:nvPr>
        </p:nvSpPr>
        <p:spPr/>
        <p:txBody>
          <a:bodyPr>
            <a:normAutofit/>
          </a:bodyPr>
          <a:lstStyle/>
          <a:p>
            <a:r>
              <a:rPr lang="en-IE" dirty="0"/>
              <a:t>I outlined the constraints in which the new social media strategy must follow.</a:t>
            </a:r>
          </a:p>
          <a:p>
            <a:r>
              <a:rPr lang="en-IE" dirty="0"/>
              <a:t>The Facebook “two-post” rule is crucial in order to keep a consistent following.</a:t>
            </a:r>
          </a:p>
          <a:p>
            <a:r>
              <a:rPr lang="en-IE" dirty="0"/>
              <a:t>I also analysed social media trends in order to determine a suitable goal in the short term.</a:t>
            </a:r>
          </a:p>
          <a:p>
            <a:r>
              <a:rPr lang="en-IE" dirty="0"/>
              <a:t>We set a target of 100% in increasing the Facebook and Instagram following over a period of 6 to 9 months</a:t>
            </a:r>
          </a:p>
          <a:p>
            <a:r>
              <a:rPr lang="en-IE" dirty="0"/>
              <a:t>In the long term, we set a target of 42% regarding an increase in business for the Bridgewater Inn</a:t>
            </a:r>
          </a:p>
        </p:txBody>
      </p:sp>
    </p:spTree>
    <p:extLst>
      <p:ext uri="{BB962C8B-B14F-4D97-AF65-F5344CB8AC3E}">
        <p14:creationId xmlns:p14="http://schemas.microsoft.com/office/powerpoint/2010/main" val="62062785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193</TotalTime>
  <Words>816</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Wingdings 2</vt:lpstr>
      <vt:lpstr>View</vt:lpstr>
      <vt:lpstr>The Bridgewater Inn</vt:lpstr>
      <vt:lpstr>Introduction</vt:lpstr>
      <vt:lpstr>The Interview </vt:lpstr>
      <vt:lpstr>Current Social Media Strategy</vt:lpstr>
      <vt:lpstr>Social Media Platforms </vt:lpstr>
      <vt:lpstr>PowerPoint Presentation</vt:lpstr>
      <vt:lpstr>Marketing</vt:lpstr>
      <vt:lpstr>Target Audience</vt:lpstr>
      <vt:lpstr>Short Term and Long Term Goals</vt:lpstr>
      <vt:lpstr>New Social Media Strategy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Bridgewater Inn</dc:title>
  <dc:creator>User</dc:creator>
  <cp:lastModifiedBy>User</cp:lastModifiedBy>
  <cp:revision>14</cp:revision>
  <dcterms:created xsi:type="dcterms:W3CDTF">2017-03-20T13:08:20Z</dcterms:created>
  <dcterms:modified xsi:type="dcterms:W3CDTF">2017-03-21T00:53:08Z</dcterms:modified>
</cp:coreProperties>
</file>