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 autoAdjust="0"/>
    <p:restoredTop sz="76621" autoAdjust="0"/>
  </p:normalViewPr>
  <p:slideViewPr>
    <p:cSldViewPr snapToGrid="0">
      <p:cViewPr varScale="1">
        <p:scale>
          <a:sx n="86" d="100"/>
          <a:sy n="86" d="100"/>
        </p:scale>
        <p:origin x="2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Codal</a:t>
            </a:r>
            <a:r>
              <a:rPr lang="en-US" b="1" dirty="0">
                <a:solidFill>
                  <a:schemeClr val="tx1"/>
                </a:solidFill>
              </a:rPr>
              <a:t> Device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Assembly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binary</a:t>
            </a:r>
          </a:p>
          <a:p>
            <a:pPr algn="ctr"/>
            <a:r>
              <a:rPr lang="en-US" b="1" dirty="0"/>
              <a:t>(UF2 file)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prstDash val="sysDash"/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chemeClr val="bg1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052955" y="420513"/>
            <a:ext cx="125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MakeCode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11037</TotalTime>
  <Words>210</Words>
  <Application>Microsoft Macintosh PowerPoint</Application>
  <PresentationFormat>Widescreen</PresentationFormat>
  <Paragraphs>157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James Devine</cp:lastModifiedBy>
  <cp:revision>84</cp:revision>
  <cp:lastPrinted>2018-04-13T14:27:05Z</cp:lastPrinted>
  <dcterms:created xsi:type="dcterms:W3CDTF">2017-07-20T15:29:18Z</dcterms:created>
  <dcterms:modified xsi:type="dcterms:W3CDTF">2018-04-13T15:09:28Z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