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60" r:id="rId3"/>
    <p:sldId id="262" r:id="rId4"/>
    <p:sldId id="263" r:id="rId5"/>
    <p:sldId id="271" r:id="rId6"/>
    <p:sldId id="272" r:id="rId7"/>
    <p:sldId id="273" r:id="rId8"/>
    <p:sldId id="274" r:id="rId9"/>
    <p:sldId id="275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CB6026-3774-49E5-94A8-F40C73CFCFB3}">
          <p14:sldIdLst>
            <p14:sldId id="278"/>
            <p14:sldId id="260"/>
            <p14:sldId id="262"/>
            <p14:sldId id="263"/>
            <p14:sldId id="271"/>
            <p14:sldId id="272"/>
            <p14:sldId id="273"/>
            <p14:sldId id="274"/>
            <p14:sldId id="275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381"/>
    <a:srgbClr val="D5E9F7"/>
    <a:srgbClr val="EDF7F4"/>
    <a:srgbClr val="F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749045-6AB1-41AA-84ED-E2E2AB4F9CF7}" v="24" dt="2025-05-27T00:34:27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NMC Machaba" userId="20452b61-58fa-4a61-9961-ab7fadcb0152" providerId="ADAL" clId="{DF749045-6AB1-41AA-84ED-E2E2AB4F9CF7}"/>
    <pc:docChg chg="undo redo custSel addSld modSld sldOrd modSection">
      <pc:chgData name="Mr. NMC Machaba" userId="20452b61-58fa-4a61-9961-ab7fadcb0152" providerId="ADAL" clId="{DF749045-6AB1-41AA-84ED-E2E2AB4F9CF7}" dt="2025-05-27T00:34:40.914" v="1132" actId="1076"/>
      <pc:docMkLst>
        <pc:docMk/>
      </pc:docMkLst>
      <pc:sldChg chg="modSp mod">
        <pc:chgData name="Mr. NMC Machaba" userId="20452b61-58fa-4a61-9961-ab7fadcb0152" providerId="ADAL" clId="{DF749045-6AB1-41AA-84ED-E2E2AB4F9CF7}" dt="2025-05-26T22:56:43.185" v="535" actId="20577"/>
        <pc:sldMkLst>
          <pc:docMk/>
          <pc:sldMk cId="888607277" sldId="260"/>
        </pc:sldMkLst>
        <pc:spChg chg="mod">
          <ac:chgData name="Mr. NMC Machaba" userId="20452b61-58fa-4a61-9961-ab7fadcb0152" providerId="ADAL" clId="{DF749045-6AB1-41AA-84ED-E2E2AB4F9CF7}" dt="2025-05-26T22:56:43.185" v="535" actId="20577"/>
          <ac:spMkLst>
            <pc:docMk/>
            <pc:sldMk cId="888607277" sldId="260"/>
            <ac:spMk id="3" creationId="{7A5E89E8-A200-3EFB-CFFE-1F79A3499CD3}"/>
          </ac:spMkLst>
        </pc:spChg>
      </pc:sldChg>
      <pc:sldChg chg="modSp mod">
        <pc:chgData name="Mr. NMC Machaba" userId="20452b61-58fa-4a61-9961-ab7fadcb0152" providerId="ADAL" clId="{DF749045-6AB1-41AA-84ED-E2E2AB4F9CF7}" dt="2025-05-26T22:57:34.681" v="578" actId="20577"/>
        <pc:sldMkLst>
          <pc:docMk/>
          <pc:sldMk cId="2029773027" sldId="261"/>
        </pc:sldMkLst>
        <pc:spChg chg="mod">
          <ac:chgData name="Mr. NMC Machaba" userId="20452b61-58fa-4a61-9961-ab7fadcb0152" providerId="ADAL" clId="{DF749045-6AB1-41AA-84ED-E2E2AB4F9CF7}" dt="2025-05-26T22:57:34.681" v="578" actId="20577"/>
          <ac:spMkLst>
            <pc:docMk/>
            <pc:sldMk cId="2029773027" sldId="261"/>
            <ac:spMk id="2" creationId="{1F036BA4-0454-38D7-7A51-A08186631F95}"/>
          </ac:spMkLst>
        </pc:spChg>
      </pc:sldChg>
      <pc:sldChg chg="addSp delSp modSp mod">
        <pc:chgData name="Mr. NMC Machaba" userId="20452b61-58fa-4a61-9961-ab7fadcb0152" providerId="ADAL" clId="{DF749045-6AB1-41AA-84ED-E2E2AB4F9CF7}" dt="2025-05-26T23:50:24.586" v="1089" actId="14100"/>
        <pc:sldMkLst>
          <pc:docMk/>
          <pc:sldMk cId="382075279" sldId="262"/>
        </pc:sldMkLst>
        <pc:spChg chg="mod ord">
          <ac:chgData name="Mr. NMC Machaba" userId="20452b61-58fa-4a61-9961-ab7fadcb0152" providerId="ADAL" clId="{DF749045-6AB1-41AA-84ED-E2E2AB4F9CF7}" dt="2025-05-26T23:50:24.586" v="1089" actId="14100"/>
          <ac:spMkLst>
            <pc:docMk/>
            <pc:sldMk cId="382075279" sldId="262"/>
            <ac:spMk id="2" creationId="{4F81AF91-FC61-126C-CB0E-07A0BBDE890D}"/>
          </ac:spMkLst>
        </pc:spChg>
        <pc:spChg chg="del mod">
          <ac:chgData name="Mr. NMC Machaba" userId="20452b61-58fa-4a61-9961-ab7fadcb0152" providerId="ADAL" clId="{DF749045-6AB1-41AA-84ED-E2E2AB4F9CF7}" dt="2025-05-26T22:58:30.267" v="597" actId="931"/>
          <ac:spMkLst>
            <pc:docMk/>
            <pc:sldMk cId="382075279" sldId="262"/>
            <ac:spMk id="3" creationId="{F2998EE4-6221-DF82-14BB-77729B882C3E}"/>
          </ac:spMkLst>
        </pc:spChg>
        <pc:spChg chg="mod">
          <ac:chgData name="Mr. NMC Machaba" userId="20452b61-58fa-4a61-9961-ab7fadcb0152" providerId="ADAL" clId="{DF749045-6AB1-41AA-84ED-E2E2AB4F9CF7}" dt="2025-05-26T22:58:00.425" v="592" actId="6549"/>
          <ac:spMkLst>
            <pc:docMk/>
            <pc:sldMk cId="382075279" sldId="262"/>
            <ac:spMk id="10" creationId="{C08DAF6D-AD8C-415E-BAAD-C2D78DBC9F35}"/>
          </ac:spMkLst>
        </pc:spChg>
        <pc:spChg chg="del mod">
          <ac:chgData name="Mr. NMC Machaba" userId="20452b61-58fa-4a61-9961-ab7fadcb0152" providerId="ADAL" clId="{DF749045-6AB1-41AA-84ED-E2E2AB4F9CF7}" dt="2025-05-26T22:58:35.504" v="604"/>
          <ac:spMkLst>
            <pc:docMk/>
            <pc:sldMk cId="382075279" sldId="262"/>
            <ac:spMk id="11" creationId="{E8EF515E-DE88-5DEA-A30D-5F172528D98C}"/>
          </ac:spMkLst>
        </pc:spChg>
        <pc:spChg chg="del mod">
          <ac:chgData name="Mr. NMC Machaba" userId="20452b61-58fa-4a61-9961-ab7fadcb0152" providerId="ADAL" clId="{DF749045-6AB1-41AA-84ED-E2E2AB4F9CF7}" dt="2025-05-26T22:58:35.503" v="602"/>
          <ac:spMkLst>
            <pc:docMk/>
            <pc:sldMk cId="382075279" sldId="262"/>
            <ac:spMk id="12" creationId="{C48593B7-C2E3-14DF-6047-01FABC671CB8}"/>
          </ac:spMkLst>
        </pc:spChg>
        <pc:spChg chg="del mod">
          <ac:chgData name="Mr. NMC Machaba" userId="20452b61-58fa-4a61-9961-ab7fadcb0152" providerId="ADAL" clId="{DF749045-6AB1-41AA-84ED-E2E2AB4F9CF7}" dt="2025-05-26T22:58:35.506" v="606"/>
          <ac:spMkLst>
            <pc:docMk/>
            <pc:sldMk cId="382075279" sldId="262"/>
            <ac:spMk id="13" creationId="{1086BF2F-A2FB-D54C-2CFB-990EB0D709ED}"/>
          </ac:spMkLst>
        </pc:spChg>
        <pc:spChg chg="del mod">
          <ac:chgData name="Mr. NMC Machaba" userId="20452b61-58fa-4a61-9961-ab7fadcb0152" providerId="ADAL" clId="{DF749045-6AB1-41AA-84ED-E2E2AB4F9CF7}" dt="2025-05-26T22:58:35.508" v="608"/>
          <ac:spMkLst>
            <pc:docMk/>
            <pc:sldMk cId="382075279" sldId="262"/>
            <ac:spMk id="14" creationId="{F509C895-1919-955A-6CC3-40E5D36E9A2A}"/>
          </ac:spMkLst>
        </pc:spChg>
        <pc:picChg chg="add mod ord">
          <ac:chgData name="Mr. NMC Machaba" userId="20452b61-58fa-4a61-9961-ab7fadcb0152" providerId="ADAL" clId="{DF749045-6AB1-41AA-84ED-E2E2AB4F9CF7}" dt="2025-05-26T23:02:27.322" v="692" actId="1038"/>
          <ac:picMkLst>
            <pc:docMk/>
            <pc:sldMk cId="382075279" sldId="262"/>
            <ac:picMk id="16" creationId="{65E9889D-A897-8F7C-E489-FE9771E19ECC}"/>
          </ac:picMkLst>
        </pc:picChg>
      </pc:sldChg>
      <pc:sldChg chg="addSp delSp modSp mod delAnim">
        <pc:chgData name="Mr. NMC Machaba" userId="20452b61-58fa-4a61-9961-ab7fadcb0152" providerId="ADAL" clId="{DF749045-6AB1-41AA-84ED-E2E2AB4F9CF7}" dt="2025-05-26T23:31:10.209" v="955" actId="1076"/>
        <pc:sldMkLst>
          <pc:docMk/>
          <pc:sldMk cId="1265303215" sldId="263"/>
        </pc:sldMkLst>
        <pc:spChg chg="mod">
          <ac:chgData name="Mr. NMC Machaba" userId="20452b61-58fa-4a61-9961-ab7fadcb0152" providerId="ADAL" clId="{DF749045-6AB1-41AA-84ED-E2E2AB4F9CF7}" dt="2025-05-26T23:31:10.209" v="955" actId="1076"/>
          <ac:spMkLst>
            <pc:docMk/>
            <pc:sldMk cId="1265303215" sldId="263"/>
            <ac:spMk id="2" creationId="{7BB54653-A329-BF1C-25BE-45EB51F5D593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29" creationId="{B27984C7-B398-9D0E-57A4-ABBA0037BCAF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0" creationId="{C5B8A2A6-79EF-9A12-6661-D725DCC0B333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1" creationId="{DD8702E2-032A-557F-F56E-F8E8DB74D808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2" creationId="{3D88046C-87A1-B342-FC45-453A2CEB020B}"/>
          </ac:spMkLst>
        </pc:spChg>
        <pc:spChg chg="del">
          <ac:chgData name="Mr. NMC Machaba" userId="20452b61-58fa-4a61-9961-ab7fadcb0152" providerId="ADAL" clId="{DF749045-6AB1-41AA-84ED-E2E2AB4F9CF7}" dt="2025-05-26T23:02:38.259" v="693" actId="478"/>
          <ac:spMkLst>
            <pc:docMk/>
            <pc:sldMk cId="1265303215" sldId="263"/>
            <ac:spMk id="133" creationId="{22128623-5ECE-8ED7-EA5A-E22166AE5882}"/>
          </ac:spMkLst>
        </pc:s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69" creationId="{5B8916F2-B1F9-28AE-601D-6682038CB4A7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72" creationId="{29A6C1AA-6E18-AA11-2734-9936C5817043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09" creationId="{4E697CA3-E596-B800-4452-D67C4867CD6B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10" creationId="{7205C5B2-9C8D-C17D-07FC-8A35F6B8E71A}"/>
          </ac:grpSpMkLst>
        </pc:grpChg>
        <pc:grpChg chg="del">
          <ac:chgData name="Mr. NMC Machaba" userId="20452b61-58fa-4a61-9961-ab7fadcb0152" providerId="ADAL" clId="{DF749045-6AB1-41AA-84ED-E2E2AB4F9CF7}" dt="2025-05-26T23:02:38.259" v="693" actId="478"/>
          <ac:grpSpMkLst>
            <pc:docMk/>
            <pc:sldMk cId="1265303215" sldId="263"/>
            <ac:grpSpMk id="116" creationId="{35DA4C7A-0A86-426D-00D5-C77236E0B501}"/>
          </ac:grpSpMkLst>
        </pc:grpChg>
        <pc:grpChg chg="del">
          <ac:chgData name="Mr. NMC Machaba" userId="20452b61-58fa-4a61-9961-ab7fadcb0152" providerId="ADAL" clId="{DF749045-6AB1-41AA-84ED-E2E2AB4F9CF7}" dt="2025-05-26T23:02:42.073" v="694" actId="478"/>
          <ac:grpSpMkLst>
            <pc:docMk/>
            <pc:sldMk cId="1265303215" sldId="263"/>
            <ac:grpSpMk id="122" creationId="{D4BE94EA-B631-558C-698C-405E881F0CF3}"/>
          </ac:grpSpMkLst>
        </pc:grpChg>
        <pc:grpChg chg="del">
          <ac:chgData name="Mr. NMC Machaba" userId="20452b61-58fa-4a61-9961-ab7fadcb0152" providerId="ADAL" clId="{DF749045-6AB1-41AA-84ED-E2E2AB4F9CF7}" dt="2025-05-26T23:02:42.073" v="694" actId="478"/>
          <ac:grpSpMkLst>
            <pc:docMk/>
            <pc:sldMk cId="1265303215" sldId="263"/>
            <ac:grpSpMk id="125" creationId="{72E5336D-43FC-36AC-0311-6D6B584ABBF0}"/>
          </ac:grpSpMkLst>
        </pc:grpChg>
        <pc:picChg chg="add mod">
          <ac:chgData name="Mr. NMC Machaba" userId="20452b61-58fa-4a61-9961-ab7fadcb0152" providerId="ADAL" clId="{DF749045-6AB1-41AA-84ED-E2E2AB4F9CF7}" dt="2025-05-26T23:04:42.479" v="862" actId="931"/>
          <ac:picMkLst>
            <pc:docMk/>
            <pc:sldMk cId="1265303215" sldId="263"/>
            <ac:picMk id="4" creationId="{8A78E5BF-1206-5B7A-2229-AC0F89D815DB}"/>
          </ac:picMkLst>
        </pc:picChg>
        <pc:picChg chg="add mod">
          <ac:chgData name="Mr. NMC Machaba" userId="20452b61-58fa-4a61-9961-ab7fadcb0152" providerId="ADAL" clId="{DF749045-6AB1-41AA-84ED-E2E2AB4F9CF7}" dt="2025-05-26T23:24:57.980" v="871" actId="1076"/>
          <ac:picMkLst>
            <pc:docMk/>
            <pc:sldMk cId="1265303215" sldId="263"/>
            <ac:picMk id="6" creationId="{B259A6C5-826D-CE18-7311-1851AFB5BA52}"/>
          </ac:picMkLst>
        </pc:picChg>
        <pc:picChg chg="add mod">
          <ac:chgData name="Mr. NMC Machaba" userId="20452b61-58fa-4a61-9961-ab7fadcb0152" providerId="ADAL" clId="{DF749045-6AB1-41AA-84ED-E2E2AB4F9CF7}" dt="2025-05-26T23:25:05.353" v="872" actId="1076"/>
          <ac:picMkLst>
            <pc:docMk/>
            <pc:sldMk cId="1265303215" sldId="263"/>
            <ac:picMk id="8" creationId="{6DB0016E-355B-532A-A6DD-2FDC6CBB0BF8}"/>
          </ac:picMkLst>
        </pc:picChg>
        <pc:picChg chg="add mod">
          <ac:chgData name="Mr. NMC Machaba" userId="20452b61-58fa-4a61-9961-ab7fadcb0152" providerId="ADAL" clId="{DF749045-6AB1-41AA-84ED-E2E2AB4F9CF7}" dt="2025-05-26T23:25:47.786" v="877" actId="14100"/>
          <ac:picMkLst>
            <pc:docMk/>
            <pc:sldMk cId="1265303215" sldId="263"/>
            <ac:picMk id="11" creationId="{F93CA36C-5D57-BAA5-A3FE-4B5524CE8D65}"/>
          </ac:picMkLst>
        </pc:picChg>
        <pc:picChg chg="add mod">
          <ac:chgData name="Mr. NMC Machaba" userId="20452b61-58fa-4a61-9961-ab7fadcb0152" providerId="ADAL" clId="{DF749045-6AB1-41AA-84ED-E2E2AB4F9CF7}" dt="2025-05-26T23:25:59.937" v="879" actId="1076"/>
          <ac:picMkLst>
            <pc:docMk/>
            <pc:sldMk cId="1265303215" sldId="263"/>
            <ac:picMk id="13" creationId="{BE7463A2-DD36-1BA4-9F65-E82F9EE66ECD}"/>
          </ac:picMkLst>
        </pc:picChg>
      </pc:sldChg>
      <pc:sldChg chg="addSp delSp modSp mod">
        <pc:chgData name="Mr. NMC Machaba" userId="20452b61-58fa-4a61-9961-ab7fadcb0152" providerId="ADAL" clId="{DF749045-6AB1-41AA-84ED-E2E2AB4F9CF7}" dt="2025-05-26T23:50:00.898" v="1072" actId="20577"/>
        <pc:sldMkLst>
          <pc:docMk/>
          <pc:sldMk cId="2591814716" sldId="264"/>
        </pc:sldMkLst>
        <pc:spChg chg="mod">
          <ac:chgData name="Mr. NMC Machaba" userId="20452b61-58fa-4a61-9961-ab7fadcb0152" providerId="ADAL" clId="{DF749045-6AB1-41AA-84ED-E2E2AB4F9CF7}" dt="2025-05-26T23:34:10.637" v="971" actId="20577"/>
          <ac:spMkLst>
            <pc:docMk/>
            <pc:sldMk cId="2591814716" sldId="264"/>
            <ac:spMk id="2" creationId="{AD5C53E8-54D4-7503-E70C-7629860E581F}"/>
          </ac:spMkLst>
        </pc:spChg>
        <pc:spChg chg="mod">
          <ac:chgData name="Mr. NMC Machaba" userId="20452b61-58fa-4a61-9961-ab7fadcb0152" providerId="ADAL" clId="{DF749045-6AB1-41AA-84ED-E2E2AB4F9CF7}" dt="2025-05-26T23:50:00.898" v="1072" actId="20577"/>
          <ac:spMkLst>
            <pc:docMk/>
            <pc:sldMk cId="2591814716" sldId="264"/>
            <ac:spMk id="24" creationId="{9DC3D193-2D2C-5912-52BE-F01200692C57}"/>
          </ac:spMkLst>
        </pc:spChg>
        <pc:spChg chg="mod">
          <ac:chgData name="Mr. NMC Machaba" userId="20452b61-58fa-4a61-9961-ab7fadcb0152" providerId="ADAL" clId="{DF749045-6AB1-41AA-84ED-E2E2AB4F9CF7}" dt="2025-05-26T23:48:37.004" v="1064" actId="20577"/>
          <ac:spMkLst>
            <pc:docMk/>
            <pc:sldMk cId="2591814716" sldId="264"/>
            <ac:spMk id="25" creationId="{63D677EE-27EF-46F7-03B9-8355E6023828}"/>
          </ac:spMkLst>
        </pc:spChg>
        <pc:graphicFrameChg chg="mod modGraphic">
          <ac:chgData name="Mr. NMC Machaba" userId="20452b61-58fa-4a61-9961-ab7fadcb0152" providerId="ADAL" clId="{DF749045-6AB1-41AA-84ED-E2E2AB4F9CF7}" dt="2025-05-26T23:43:57.966" v="1028" actId="27180"/>
          <ac:graphicFrameMkLst>
            <pc:docMk/>
            <pc:sldMk cId="2591814716" sldId="264"/>
            <ac:graphicFrameMk id="27" creationId="{AC0396A1-A84B-C858-7D6C-B4B4E5F358F9}"/>
          </ac:graphicFrameMkLst>
        </pc:graphicFrameChg>
        <pc:picChg chg="add mod">
          <ac:chgData name="Mr. NMC Machaba" userId="20452b61-58fa-4a61-9961-ab7fadcb0152" providerId="ADAL" clId="{DF749045-6AB1-41AA-84ED-E2E2AB4F9CF7}" dt="2025-05-26T23:36:29.789" v="992" actId="962"/>
          <ac:picMkLst>
            <pc:docMk/>
            <pc:sldMk cId="2591814716" sldId="264"/>
            <ac:picMk id="4" creationId="{1AD852A5-05C9-50EF-ED35-57AD93F80CE9}"/>
          </ac:picMkLst>
        </pc:picChg>
        <pc:picChg chg="add mod">
          <ac:chgData name="Mr. NMC Machaba" userId="20452b61-58fa-4a61-9961-ab7fadcb0152" providerId="ADAL" clId="{DF749045-6AB1-41AA-84ED-E2E2AB4F9CF7}" dt="2025-05-26T23:40:59.273" v="1017" actId="1076"/>
          <ac:picMkLst>
            <pc:docMk/>
            <pc:sldMk cId="2591814716" sldId="264"/>
            <ac:picMk id="6" creationId="{3DE6C686-68FD-4471-AADA-58EC0F5DC98F}"/>
          </ac:picMkLst>
        </pc:picChg>
        <pc:picChg chg="mod">
          <ac:chgData name="Mr. NMC Machaba" userId="20452b61-58fa-4a61-9961-ab7fadcb0152" providerId="ADAL" clId="{DF749045-6AB1-41AA-84ED-E2E2AB4F9CF7}" dt="2025-05-26T23:33:58.297" v="960" actId="1076"/>
          <ac:picMkLst>
            <pc:docMk/>
            <pc:sldMk cId="2591814716" sldId="264"/>
            <ac:picMk id="32" creationId="{2F0AD464-9669-B2DB-E3AA-D4F54961962D}"/>
          </ac:picMkLst>
        </pc:picChg>
        <pc:picChg chg="add del mod">
          <ac:chgData name="Mr. NMC Machaba" userId="20452b61-58fa-4a61-9961-ab7fadcb0152" providerId="ADAL" clId="{DF749045-6AB1-41AA-84ED-E2E2AB4F9CF7}" dt="2025-05-26T23:34:58.019" v="979" actId="478"/>
          <ac:picMkLst>
            <pc:docMk/>
            <pc:sldMk cId="2591814716" sldId="264"/>
            <ac:picMk id="1026" creationId="{198B6DCB-7442-8CBA-759C-9B49713A2F0F}"/>
          </ac:picMkLst>
        </pc:picChg>
        <pc:picChg chg="add del mod">
          <ac:chgData name="Mr. NMC Machaba" userId="20452b61-58fa-4a61-9961-ab7fadcb0152" providerId="ADAL" clId="{DF749045-6AB1-41AA-84ED-E2E2AB4F9CF7}" dt="2025-05-26T23:36:06.785" v="987" actId="478"/>
          <ac:picMkLst>
            <pc:docMk/>
            <pc:sldMk cId="2591814716" sldId="264"/>
            <ac:picMk id="1028" creationId="{DADDD1EE-771F-ACC4-C1D3-5A1E46859DEF}"/>
          </ac:picMkLst>
        </pc:picChg>
      </pc:sldChg>
      <pc:sldChg chg="modSp mod">
        <pc:chgData name="Mr. NMC Machaba" userId="20452b61-58fa-4a61-9961-ab7fadcb0152" providerId="ADAL" clId="{DF749045-6AB1-41AA-84ED-E2E2AB4F9CF7}" dt="2025-05-26T21:38:09.548" v="5" actId="1076"/>
        <pc:sldMkLst>
          <pc:docMk/>
          <pc:sldMk cId="1042062542" sldId="267"/>
        </pc:sldMkLst>
        <pc:spChg chg="mod">
          <ac:chgData name="Mr. NMC Machaba" userId="20452b61-58fa-4a61-9961-ab7fadcb0152" providerId="ADAL" clId="{DF749045-6AB1-41AA-84ED-E2E2AB4F9CF7}" dt="2025-05-26T21:38:01.989" v="4" actId="20577"/>
          <ac:spMkLst>
            <pc:docMk/>
            <pc:sldMk cId="1042062542" sldId="267"/>
            <ac:spMk id="4" creationId="{56C9CFE3-5A83-B9BB-D8DF-351E03429410}"/>
          </ac:spMkLst>
        </pc:spChg>
        <pc:spChg chg="mod">
          <ac:chgData name="Mr. NMC Machaba" userId="20452b61-58fa-4a61-9961-ab7fadcb0152" providerId="ADAL" clId="{DF749045-6AB1-41AA-84ED-E2E2AB4F9CF7}" dt="2025-05-26T21:38:09.548" v="5" actId="1076"/>
          <ac:spMkLst>
            <pc:docMk/>
            <pc:sldMk cId="1042062542" sldId="267"/>
            <ac:spMk id="12" creationId="{2653274C-6012-180A-D89B-E8631C731337}"/>
          </ac:spMkLst>
        </pc:spChg>
      </pc:sldChg>
      <pc:sldChg chg="addSp delSp modSp mod delAnim">
        <pc:chgData name="Mr. NMC Machaba" userId="20452b61-58fa-4a61-9961-ab7fadcb0152" providerId="ADAL" clId="{DF749045-6AB1-41AA-84ED-E2E2AB4F9CF7}" dt="2025-05-26T23:47:15.452" v="1048" actId="166"/>
        <pc:sldMkLst>
          <pc:docMk/>
          <pc:sldMk cId="280382558" sldId="268"/>
        </pc:sldMkLst>
        <pc:spChg chg="mod">
          <ac:chgData name="Mr. NMC Machaba" userId="20452b61-58fa-4a61-9961-ab7fadcb0152" providerId="ADAL" clId="{DF749045-6AB1-41AA-84ED-E2E2AB4F9CF7}" dt="2025-05-26T23:44:13.560" v="1035"/>
          <ac:spMkLst>
            <pc:docMk/>
            <pc:sldMk cId="280382558" sldId="268"/>
            <ac:spMk id="2" creationId="{CE1DBC0C-28DC-BE93-16F6-CB92561CCE61}"/>
          </ac:spMkLst>
        </pc:spChg>
        <pc:spChg chg="del mod">
          <ac:chgData name="Mr. NMC Machaba" userId="20452b61-58fa-4a61-9961-ab7fadcb0152" providerId="ADAL" clId="{DF749045-6AB1-41AA-84ED-E2E2AB4F9CF7}" dt="2025-05-26T23:46:08.660" v="1038" actId="478"/>
          <ac:spMkLst>
            <pc:docMk/>
            <pc:sldMk cId="280382558" sldId="268"/>
            <ac:spMk id="3" creationId="{881718ED-9418-BF64-C12B-2C0507CA7A18}"/>
          </ac:spMkLst>
        </pc:spChg>
        <pc:spChg chg="add del mod">
          <ac:chgData name="Mr. NMC Machaba" userId="20452b61-58fa-4a61-9961-ab7fadcb0152" providerId="ADAL" clId="{DF749045-6AB1-41AA-84ED-E2E2AB4F9CF7}" dt="2025-05-26T23:46:12.314" v="1039" actId="22"/>
          <ac:spMkLst>
            <pc:docMk/>
            <pc:sldMk cId="280382558" sldId="268"/>
            <ac:spMk id="6" creationId="{A19AF9D2-8AC4-7FF8-4EFD-405A8920C7EF}"/>
          </ac:spMkLst>
        </pc:spChg>
        <pc:grpChg chg="del">
          <ac:chgData name="Mr. NMC Machaba" userId="20452b61-58fa-4a61-9961-ab7fadcb0152" providerId="ADAL" clId="{DF749045-6AB1-41AA-84ED-E2E2AB4F9CF7}" dt="2025-05-26T23:44:39.010" v="1036" actId="478"/>
          <ac:grpSpMkLst>
            <pc:docMk/>
            <pc:sldMk cId="280382558" sldId="268"/>
            <ac:grpSpMk id="18" creationId="{00DD0958-1C23-03E2-24AC-20C40D15F8A1}"/>
          </ac:grpSpMkLst>
        </pc:grpChg>
        <pc:picChg chg="add mod ord">
          <ac:chgData name="Mr. NMC Machaba" userId="20452b61-58fa-4a61-9961-ab7fadcb0152" providerId="ADAL" clId="{DF749045-6AB1-41AA-84ED-E2E2AB4F9CF7}" dt="2025-05-26T23:47:15.452" v="1048" actId="166"/>
          <ac:picMkLst>
            <pc:docMk/>
            <pc:sldMk cId="280382558" sldId="268"/>
            <ac:picMk id="10" creationId="{654D8CCB-E051-E485-7857-376B35D6D227}"/>
          </ac:picMkLst>
        </pc:picChg>
        <pc:picChg chg="add mod">
          <ac:chgData name="Mr. NMC Machaba" userId="20452b61-58fa-4a61-9961-ab7fadcb0152" providerId="ADAL" clId="{DF749045-6AB1-41AA-84ED-E2E2AB4F9CF7}" dt="2025-05-26T23:47:02.898" v="1044" actId="1076"/>
          <ac:picMkLst>
            <pc:docMk/>
            <pc:sldMk cId="280382558" sldId="268"/>
            <ac:picMk id="19" creationId="{014BD351-2B18-B22A-7A05-2E505F92DD10}"/>
          </ac:picMkLst>
        </pc:picChg>
      </pc:sldChg>
      <pc:sldChg chg="addSp delSp modSp add mod">
        <pc:chgData name="Mr. NMC Machaba" userId="20452b61-58fa-4a61-9961-ab7fadcb0152" providerId="ADAL" clId="{DF749045-6AB1-41AA-84ED-E2E2AB4F9CF7}" dt="2025-05-26T23:31:04.417" v="954" actId="1076"/>
        <pc:sldMkLst>
          <pc:docMk/>
          <pc:sldMk cId="1182345625" sldId="271"/>
        </pc:sldMkLst>
        <pc:spChg chg="mod">
          <ac:chgData name="Mr. NMC Machaba" userId="20452b61-58fa-4a61-9961-ab7fadcb0152" providerId="ADAL" clId="{DF749045-6AB1-41AA-84ED-E2E2AB4F9CF7}" dt="2025-05-26T23:31:04.417" v="954" actId="1076"/>
          <ac:spMkLst>
            <pc:docMk/>
            <pc:sldMk cId="1182345625" sldId="271"/>
            <ac:spMk id="2" creationId="{76E1EBA6-9118-3803-3220-F09825F7F5B4}"/>
          </ac:spMkLst>
        </pc:spChg>
        <pc:picChg chg="add mod">
          <ac:chgData name="Mr. NMC Machaba" userId="20452b61-58fa-4a61-9961-ab7fadcb0152" providerId="ADAL" clId="{DF749045-6AB1-41AA-84ED-E2E2AB4F9CF7}" dt="2025-05-26T23:26:52.416" v="883" actId="1076"/>
          <ac:picMkLst>
            <pc:docMk/>
            <pc:sldMk cId="1182345625" sldId="271"/>
            <ac:picMk id="4" creationId="{900ED289-5938-B7A8-512F-7F74884DC4F6}"/>
          </ac:picMkLst>
        </pc:picChg>
        <pc:picChg chg="del">
          <ac:chgData name="Mr. NMC Machaba" userId="20452b61-58fa-4a61-9961-ab7fadcb0152" providerId="ADAL" clId="{DF749045-6AB1-41AA-84ED-E2E2AB4F9CF7}" dt="2025-05-26T23:26:44.778" v="880" actId="478"/>
          <ac:picMkLst>
            <pc:docMk/>
            <pc:sldMk cId="1182345625" sldId="271"/>
            <ac:picMk id="6" creationId="{70C2BA1F-81F5-8D93-6E8E-0E090A46768B}"/>
          </ac:picMkLst>
        </pc:picChg>
        <pc:picChg chg="add mod">
          <ac:chgData name="Mr. NMC Machaba" userId="20452b61-58fa-4a61-9961-ab7fadcb0152" providerId="ADAL" clId="{DF749045-6AB1-41AA-84ED-E2E2AB4F9CF7}" dt="2025-05-26T23:27:30.434" v="889" actId="14100"/>
          <ac:picMkLst>
            <pc:docMk/>
            <pc:sldMk cId="1182345625" sldId="271"/>
            <ac:picMk id="7" creationId="{D724D8FA-D50C-01D8-D977-ED40618E173C}"/>
          </ac:picMkLst>
        </pc:picChg>
        <pc:picChg chg="add mod">
          <ac:chgData name="Mr. NMC Machaba" userId="20452b61-58fa-4a61-9961-ab7fadcb0152" providerId="ADAL" clId="{DF749045-6AB1-41AA-84ED-E2E2AB4F9CF7}" dt="2025-05-26T23:27:59.388" v="894" actId="1076"/>
          <ac:picMkLst>
            <pc:docMk/>
            <pc:sldMk cId="1182345625" sldId="271"/>
            <ac:picMk id="9" creationId="{CA6854A7-4EB9-07D4-78E2-151968617E97}"/>
          </ac:picMkLst>
        </pc:picChg>
      </pc:sldChg>
      <pc:sldChg chg="addSp delSp modSp add mod">
        <pc:chgData name="Mr. NMC Machaba" userId="20452b61-58fa-4a61-9961-ab7fadcb0152" providerId="ADAL" clId="{DF749045-6AB1-41AA-84ED-E2E2AB4F9CF7}" dt="2025-05-26T23:31:43.540" v="958" actId="1076"/>
        <pc:sldMkLst>
          <pc:docMk/>
          <pc:sldMk cId="3985430628" sldId="272"/>
        </pc:sldMkLst>
        <pc:spChg chg="mod">
          <ac:chgData name="Mr. NMC Machaba" userId="20452b61-58fa-4a61-9961-ab7fadcb0152" providerId="ADAL" clId="{DF749045-6AB1-41AA-84ED-E2E2AB4F9CF7}" dt="2025-05-26T23:30:56.024" v="953" actId="5793"/>
          <ac:spMkLst>
            <pc:docMk/>
            <pc:sldMk cId="3985430628" sldId="272"/>
            <ac:spMk id="2" creationId="{2A327E66-9A24-D79A-DD8B-9EDF90D81AA6}"/>
          </ac:spMkLst>
        </pc:spChg>
        <pc:picChg chg="del">
          <ac:chgData name="Mr. NMC Machaba" userId="20452b61-58fa-4a61-9961-ab7fadcb0152" providerId="ADAL" clId="{DF749045-6AB1-41AA-84ED-E2E2AB4F9CF7}" dt="2025-05-26T23:28:41.894" v="922" actId="478"/>
          <ac:picMkLst>
            <pc:docMk/>
            <pc:sldMk cId="3985430628" sldId="272"/>
            <ac:picMk id="4" creationId="{CA3F5402-5A7E-4306-AC9E-73C2DC40D5C3}"/>
          </ac:picMkLst>
        </pc:picChg>
        <pc:picChg chg="add mod">
          <ac:chgData name="Mr. NMC Machaba" userId="20452b61-58fa-4a61-9961-ab7fadcb0152" providerId="ADAL" clId="{DF749045-6AB1-41AA-84ED-E2E2AB4F9CF7}" dt="2025-05-26T23:31:30.458" v="957" actId="1076"/>
          <ac:picMkLst>
            <pc:docMk/>
            <pc:sldMk cId="3985430628" sldId="272"/>
            <ac:picMk id="5" creationId="{C5BBE9A6-CDB8-904A-CA84-BB6A8A4DCF88}"/>
          </ac:picMkLst>
        </pc:picChg>
        <pc:picChg chg="del">
          <ac:chgData name="Mr. NMC Machaba" userId="20452b61-58fa-4a61-9961-ab7fadcb0152" providerId="ADAL" clId="{DF749045-6AB1-41AA-84ED-E2E2AB4F9CF7}" dt="2025-05-26T23:28:41.894" v="922" actId="478"/>
          <ac:picMkLst>
            <pc:docMk/>
            <pc:sldMk cId="3985430628" sldId="272"/>
            <ac:picMk id="7" creationId="{C0C36516-A231-67CE-5633-4A4F099A485B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8" creationId="{5865F3DB-A78E-D396-AE59-4BEE99612738}"/>
          </ac:picMkLst>
        </pc:picChg>
        <pc:picChg chg="del">
          <ac:chgData name="Mr. NMC Machaba" userId="20452b61-58fa-4a61-9961-ab7fadcb0152" providerId="ADAL" clId="{DF749045-6AB1-41AA-84ED-E2E2AB4F9CF7}" dt="2025-05-26T23:28:44.550" v="923" actId="478"/>
          <ac:picMkLst>
            <pc:docMk/>
            <pc:sldMk cId="3985430628" sldId="272"/>
            <ac:picMk id="9" creationId="{A1E98D69-EB52-B247-886E-43F4587C1003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11" creationId="{8ACE5394-B8F7-D5A9-5373-59B0AAE30B2B}"/>
          </ac:picMkLst>
        </pc:picChg>
        <pc:picChg chg="add mod">
          <ac:chgData name="Mr. NMC Machaba" userId="20452b61-58fa-4a61-9961-ab7fadcb0152" providerId="ADAL" clId="{DF749045-6AB1-41AA-84ED-E2E2AB4F9CF7}" dt="2025-05-26T23:31:43.540" v="958" actId="1076"/>
          <ac:picMkLst>
            <pc:docMk/>
            <pc:sldMk cId="3985430628" sldId="272"/>
            <ac:picMk id="13" creationId="{48ACCDA6-AC73-E71D-05CD-401760C2FD68}"/>
          </ac:picMkLst>
        </pc:picChg>
      </pc:sldChg>
      <pc:sldChg chg="addSp delSp modSp add mod ord">
        <pc:chgData name="Mr. NMC Machaba" userId="20452b61-58fa-4a61-9961-ab7fadcb0152" providerId="ADAL" clId="{DF749045-6AB1-41AA-84ED-E2E2AB4F9CF7}" dt="2025-05-27T00:34:40.914" v="1132" actId="1076"/>
        <pc:sldMkLst>
          <pc:docMk/>
          <pc:sldMk cId="3575690701" sldId="273"/>
        </pc:sldMkLst>
        <pc:spChg chg="mod">
          <ac:chgData name="Mr. NMC Machaba" userId="20452b61-58fa-4a61-9961-ab7fadcb0152" providerId="ADAL" clId="{DF749045-6AB1-41AA-84ED-E2E2AB4F9CF7}" dt="2025-05-27T00:34:11.641" v="1121" actId="20577"/>
          <ac:spMkLst>
            <pc:docMk/>
            <pc:sldMk cId="3575690701" sldId="273"/>
            <ac:spMk id="2" creationId="{8FED24E2-D89E-63EE-9D33-536C5E0CB002}"/>
          </ac:spMkLst>
        </pc:spChg>
        <pc:spChg chg="del">
          <ac:chgData name="Mr. NMC Machaba" userId="20452b61-58fa-4a61-9961-ab7fadcb0152" providerId="ADAL" clId="{DF749045-6AB1-41AA-84ED-E2E2AB4F9CF7}" dt="2025-05-27T00:34:18.853" v="1123" actId="478"/>
          <ac:spMkLst>
            <pc:docMk/>
            <pc:sldMk cId="3575690701" sldId="273"/>
            <ac:spMk id="10" creationId="{2E095C66-EE9B-178C-996B-1D83CD656195}"/>
          </ac:spMkLst>
        </pc:spChg>
        <pc:spChg chg="add del mod">
          <ac:chgData name="Mr. NMC Machaba" userId="20452b61-58fa-4a61-9961-ab7fadcb0152" providerId="ADAL" clId="{DF749045-6AB1-41AA-84ED-E2E2AB4F9CF7}" dt="2025-05-27T00:34:27.938" v="1124" actId="931"/>
          <ac:spMkLst>
            <pc:docMk/>
            <pc:sldMk cId="3575690701" sldId="273"/>
            <ac:spMk id="11" creationId="{D35E0EAF-EE2A-8A84-5DFA-DF7013991DED}"/>
          </ac:spMkLst>
        </pc:spChg>
        <pc:picChg chg="add mod">
          <ac:chgData name="Mr. NMC Machaba" userId="20452b61-58fa-4a61-9961-ab7fadcb0152" providerId="ADAL" clId="{DF749045-6AB1-41AA-84ED-E2E2AB4F9CF7}" dt="2025-05-27T00:34:40.914" v="1132" actId="1076"/>
          <ac:picMkLst>
            <pc:docMk/>
            <pc:sldMk cId="3575690701" sldId="273"/>
            <ac:picMk id="13" creationId="{E2C20404-9EA4-F0B1-0AA7-3B6024DAC117}"/>
          </ac:picMkLst>
        </pc:picChg>
        <pc:picChg chg="del">
          <ac:chgData name="Mr. NMC Machaba" userId="20452b61-58fa-4a61-9961-ab7fadcb0152" providerId="ADAL" clId="{DF749045-6AB1-41AA-84ED-E2E2AB4F9CF7}" dt="2025-05-27T00:34:14.959" v="1122" actId="478"/>
          <ac:picMkLst>
            <pc:docMk/>
            <pc:sldMk cId="3575690701" sldId="273"/>
            <ac:picMk id="16" creationId="{5311BF8D-CDF0-84BF-0A8B-73EFF978C4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6260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165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183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8079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7470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103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26415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3557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625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944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719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566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532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4519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893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023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928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5DFA87D-5038-46BA-B07F-564F83EF0317}" type="datetimeFigureOut">
              <a:rPr lang="en-ZA" smtClean="0"/>
              <a:t>2025/05/27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7EFE4D8-7035-4929-A916-9A8A6C495F6E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8108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7CB2A3FB-6B6C-A21B-E544-D8C20235C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1643062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53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B6B6D-5210-5A14-7C12-16872703C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8515-53A5-C0BE-223F-E734B194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8: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F8ED0D-4DD8-3CBA-C01D-37C3944F3B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7335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3442-E64A-B475-98C7-D2A66185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ZA" sz="4000" b="1">
                <a:latin typeface="Helvetica" panose="020B0604020202020204" pitchFamily="34" charset="0"/>
                <a:cs typeface="Helvetica" panose="020B0604020202020204" pitchFamily="34" charset="0"/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89E8-A200-3EFB-CFFE-1F79A349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 Modern Solution to Outdated Comparison Tools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Access to multiple retailers &amp; sellers of tyres all on 1 website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Compare All of their information, without needing to create accounts on all the websites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Honest and up to date pricing; no need to worry about fake sale 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Dedicated tire search &amp; filter tools To find tyres that fit your car’s model, year, and needs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As a seller you can get real time analytics on what your clients are looking for most to prepare your own stock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ZA" sz="1400" kern="10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We care for your privacy </a:t>
            </a:r>
          </a:p>
          <a:p>
            <a:pPr>
              <a:buFont typeface="Wingdings" panose="05000000000000000000" pitchFamily="2" charset="2"/>
              <a:buChar char="§"/>
            </a:pPr>
            <a:endParaRPr lang="en-ZA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Picture 13" descr="Tire stacked in pattern">
            <a:extLst>
              <a:ext uri="{FF2B5EF4-FFF2-40B4-BE49-F238E27FC236}">
                <a16:creationId xmlns:a16="http://schemas.microsoft.com/office/drawing/2014/main" id="{028A071C-8577-1594-335E-354DD61D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93" r="30670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860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F91-FC61-126C-CB0E-07A0BBDE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2: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ER 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Diagram</a:t>
            </a:r>
          </a:p>
        </p:txBody>
      </p:sp>
      <p:pic>
        <p:nvPicPr>
          <p:cNvPr id="16" name="Content Placeholder 15" descr="A ER diagram of the database">
            <a:extLst>
              <a:ext uri="{FF2B5EF4-FFF2-40B4-BE49-F238E27FC236}">
                <a16:creationId xmlns:a16="http://schemas.microsoft.com/office/drawing/2014/main" id="{65E9889D-A897-8F7C-E489-FE9771E19E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7" y="-3175"/>
            <a:ext cx="8308768" cy="6840481"/>
          </a:xfrm>
        </p:spPr>
      </p:pic>
    </p:spTree>
    <p:extLst>
      <p:ext uri="{BB962C8B-B14F-4D97-AF65-F5344CB8AC3E}">
        <p14:creationId xmlns:p14="http://schemas.microsoft.com/office/powerpoint/2010/main" val="38207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4653-A329-BF1C-25BE-45EB51F5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4613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1-3)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9A6C5-826D-CE18-7311-1851AFB5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23"/>
            <a:ext cx="6720505" cy="27517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B0016E-355B-532A-A6DD-2FDC6CBB0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1812"/>
            <a:ext cx="7660640" cy="32081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3CA36C-5D57-BAA5-A3FE-4B5524CE8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899" y="2346189"/>
            <a:ext cx="5506020" cy="12046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463A2-DD36-1BA4-9F65-E82F9EE66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899" y="1526925"/>
            <a:ext cx="334374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0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4E86C-3D32-6711-7196-BD6C1DC7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1EBA6-9118-3803-3220-F09825F7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ED289-5938-B7A8-512F-7F74884D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834"/>
            <a:ext cx="5944273" cy="5039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4D8FA-D50C-01D8-D977-ED40618E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1168"/>
            <a:ext cx="6096000" cy="5216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854A7-4EB9-07D4-78E2-151968617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9834"/>
            <a:ext cx="6096000" cy="3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4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426A-8B0C-7B2B-FAE1-231D0C57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7E66-9A24-D79A-DD8B-9EDF90D8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Mapping – (Step 5 – 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BE9A6-CDB8-904A-CA84-BB6A8A4DC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1" y="976072"/>
            <a:ext cx="5902960" cy="5881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5F3DB-A78E-D396-AE59-4BEE9961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57" y="1325563"/>
            <a:ext cx="4067743" cy="20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E5394-B8F7-D5A9-5373-59B0AAE3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726" y="3364198"/>
            <a:ext cx="3562847" cy="714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CCDA6-AC73-E71D-05CD-401760C2F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057" y="5063505"/>
            <a:ext cx="3057952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3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BF6D-02A9-3FF9-3EAF-B237205B7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24E2-D89E-63EE-9D33-536C5E0C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4: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Our Relation 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Schema</a:t>
            </a:r>
          </a:p>
        </p:txBody>
      </p:sp>
      <p:pic>
        <p:nvPicPr>
          <p:cNvPr id="13" name="Content Placeholder 1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E2C20404-9EA4-F0B1-0AA7-3B6024DAC1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72" y="0"/>
            <a:ext cx="6380480" cy="6772265"/>
          </a:xfrm>
        </p:spPr>
      </p:pic>
    </p:spTree>
    <p:extLst>
      <p:ext uri="{BB962C8B-B14F-4D97-AF65-F5344CB8AC3E}">
        <p14:creationId xmlns:p14="http://schemas.microsoft.com/office/powerpoint/2010/main" val="357569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73F2B-C09D-B7BF-F8C7-7C9FC2CB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7EB6-6F66-B4A7-8B00-4CC70A2B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11475236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6: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91A949-472A-3CDE-6A99-F46B667DD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86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600C-7223-2465-BE1F-BD012411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C646-9C6B-05E7-E60E-1821F16B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60" y="-3175"/>
            <a:ext cx="3474720" cy="2096135"/>
          </a:xfrm>
        </p:spPr>
        <p:txBody>
          <a:bodyPr>
            <a:normAutofit/>
          </a:bodyPr>
          <a:lstStyle/>
          <a:p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Task 7:</a:t>
            </a:r>
            <a:b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ZA" b="1" dirty="0">
                <a:latin typeface="Helvetica" panose="020B0604020202020204" pitchFamily="34" charset="0"/>
                <a:cs typeface="Helvetica" panose="020B0604020202020204" pitchFamily="34" charset="0"/>
              </a:rPr>
              <a:t>Analyse and optimise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80E7394-DE3E-DD80-8A10-C15C34D659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1909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1217</TotalTime>
  <Words>154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Helvetica</vt:lpstr>
      <vt:lpstr>Wingdings</vt:lpstr>
      <vt:lpstr>Mesh</vt:lpstr>
      <vt:lpstr>PowerPoint Presentation</vt:lpstr>
      <vt:lpstr>Intro</vt:lpstr>
      <vt:lpstr>Task 2: Our ER  Diagram</vt:lpstr>
      <vt:lpstr>Our Relation Mapping – (Step 1-3)</vt:lpstr>
      <vt:lpstr>Our Relation Mapping – (Step 4)</vt:lpstr>
      <vt:lpstr>Our Relation Mapping – (Step 5 – 9)</vt:lpstr>
      <vt:lpstr>Task 4: Our Relation  Schema</vt:lpstr>
      <vt:lpstr>Task 6: Data</vt:lpstr>
      <vt:lpstr>Task 7: Analyse and optimise</vt:lpstr>
      <vt:lpstr>Task 8: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Nyasha Makwabarara;Neo Machaba</dc:creator>
  <cp:lastModifiedBy>Kiarin Naidoo</cp:lastModifiedBy>
  <cp:revision>80</cp:revision>
  <dcterms:created xsi:type="dcterms:W3CDTF">2023-10-29T18:48:09Z</dcterms:created>
  <dcterms:modified xsi:type="dcterms:W3CDTF">2025-05-27T18:13:22Z</dcterms:modified>
</cp:coreProperties>
</file>