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行业宽度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CN" altLang="en-US" b="1" dirty="0" smtClean="0"/>
                      <a:t>下载</a:t>
                    </a:r>
                    <a:endParaRPr lang="en-US" altLang="zh-CN" b="1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 b="1" dirty="0" smtClean="0"/>
                      <a:t>论坛</a:t>
                    </a:r>
                    <a:endParaRPr lang="en-US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mtClean="0">
                        <a:effectLst/>
                      </a:rPr>
                      <a:t>C2B/B2B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02617216"/>
        <c:axId val="202618752"/>
      </c:bubbleChart>
      <c:valAx>
        <c:axId val="20261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2618752"/>
        <c:crosses val="autoZero"/>
        <c:crossBetween val="midCat"/>
      </c:valAx>
      <c:valAx>
        <c:axId val="20261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617216"/>
        <c:crosses val="autoZero"/>
        <c:crossBetween val="midCat"/>
      </c:valAx>
      <c:spPr>
        <a:ln>
          <a:solidFill>
            <a:schemeClr val="accent1">
              <a:shade val="50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2018年上海市平均工资分布（%）</c:v>
                </c:pt>
              </c:strCache>
            </c:strRef>
          </c:tx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Sheet1!$A$2:$A$9</c:f>
              <c:strCache>
                <c:ptCount val="8"/>
                <c:pt idx="0">
                  <c:v>24k-36k</c:v>
                </c:pt>
                <c:pt idx="1">
                  <c:v>36k-54k</c:v>
                </c:pt>
                <c:pt idx="2">
                  <c:v>54k-72k</c:v>
                </c:pt>
                <c:pt idx="3">
                  <c:v>72k-96k</c:v>
                </c:pt>
                <c:pt idx="4">
                  <c:v>96k-120k</c:v>
                </c:pt>
                <c:pt idx="5">
                  <c:v>120k-180k</c:v>
                </c:pt>
                <c:pt idx="6">
                  <c:v>180k-240k</c:v>
                </c:pt>
                <c:pt idx="7">
                  <c:v>240k-360k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15.2</c:v>
                </c:pt>
                <c:pt idx="1">
                  <c:v>15</c:v>
                </c:pt>
                <c:pt idx="2">
                  <c:v>18.100000000000001</c:v>
                </c:pt>
                <c:pt idx="3">
                  <c:v>15.5</c:v>
                </c:pt>
                <c:pt idx="4">
                  <c:v>10.1</c:v>
                </c:pt>
                <c:pt idx="5">
                  <c:v>11.9</c:v>
                </c:pt>
                <c:pt idx="6">
                  <c:v>5.4</c:v>
                </c:pt>
                <c:pt idx="7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525824"/>
        <c:axId val="126527360"/>
      </c:barChart>
      <c:catAx>
        <c:axId val="126525824"/>
        <c:scaling>
          <c:orientation val="minMax"/>
        </c:scaling>
        <c:delete val="0"/>
        <c:axPos val="b"/>
        <c:majorTickMark val="out"/>
        <c:minorTickMark val="none"/>
        <c:tickLblPos val="nextTo"/>
        <c:crossAx val="126527360"/>
        <c:crosses val="autoZero"/>
        <c:auto val="1"/>
        <c:lblAlgn val="ctr"/>
        <c:lblOffset val="100"/>
        <c:noMultiLvlLbl val="0"/>
      </c:catAx>
      <c:valAx>
        <c:axId val="126527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525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37706-1A60-497E-9F43-1D6DB135482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3103B-B2FF-4235-8871-2EECD9257380}">
      <dgm:prSet phldrT="[Text]"/>
      <dgm:spPr/>
      <dgm:t>
        <a:bodyPr/>
        <a:lstStyle/>
        <a:p>
          <a:r>
            <a:rPr lang="zh-CN" altLang="en-US" dirty="0" smtClean="0"/>
            <a:t>新合作模式</a:t>
          </a:r>
          <a:endParaRPr lang="en-US" altLang="zh-CN" dirty="0" smtClean="0"/>
        </a:p>
        <a:p>
          <a:r>
            <a:rPr lang="zh-CN" altLang="en-US" dirty="0" smtClean="0"/>
            <a:t>个人：自由</a:t>
          </a:r>
          <a:r>
            <a:rPr lang="en-US" altLang="zh-CN" dirty="0" smtClean="0"/>
            <a:t>+</a:t>
          </a:r>
          <a:r>
            <a:rPr lang="zh-CN" altLang="en-US" dirty="0" smtClean="0"/>
            <a:t>高薪</a:t>
          </a:r>
          <a:r>
            <a:rPr lang="en-US" altLang="zh-CN" dirty="0" smtClean="0"/>
            <a:t>+</a:t>
          </a:r>
          <a:r>
            <a:rPr lang="zh-CN" altLang="en-US" dirty="0" smtClean="0"/>
            <a:t>保障</a:t>
          </a:r>
          <a:endParaRPr lang="en-US" altLang="zh-CN" dirty="0" smtClean="0"/>
        </a:p>
        <a:p>
          <a:r>
            <a:rPr lang="zh-CN" altLang="en-US" dirty="0" smtClean="0"/>
            <a:t>企业：高效</a:t>
          </a:r>
          <a:r>
            <a:rPr lang="en-US" altLang="zh-CN" dirty="0" smtClean="0"/>
            <a:t>+</a:t>
          </a:r>
          <a:r>
            <a:rPr lang="zh-CN" altLang="en-US" dirty="0" smtClean="0"/>
            <a:t>快速</a:t>
          </a:r>
          <a:r>
            <a:rPr lang="en-US" altLang="zh-CN" dirty="0" smtClean="0"/>
            <a:t>+</a:t>
          </a:r>
          <a:r>
            <a:rPr lang="zh-CN" altLang="en-US" dirty="0" smtClean="0"/>
            <a:t>安全</a:t>
          </a:r>
          <a:endParaRPr lang="en-US" altLang="zh-CN" dirty="0" smtClean="0"/>
        </a:p>
      </dgm:t>
    </dgm:pt>
    <dgm:pt modelId="{36801D5E-EB14-4B06-BEF0-0A9F8AA5D37A}" type="parTrans" cxnId="{10296D8A-CFA2-4F21-A1E5-218C062DB01C}">
      <dgm:prSet/>
      <dgm:spPr/>
      <dgm:t>
        <a:bodyPr/>
        <a:lstStyle/>
        <a:p>
          <a:endParaRPr lang="en-US"/>
        </a:p>
      </dgm:t>
    </dgm:pt>
    <dgm:pt modelId="{A71B3E50-2B26-4C74-A12C-0EF0BECAC625}" type="sibTrans" cxnId="{10296D8A-CFA2-4F21-A1E5-218C062DB01C}">
      <dgm:prSet/>
      <dgm:spPr/>
      <dgm:t>
        <a:bodyPr/>
        <a:lstStyle/>
        <a:p>
          <a:endParaRPr lang="en-US"/>
        </a:p>
      </dgm:t>
    </dgm:pt>
    <dgm:pt modelId="{EDF54A48-F881-422F-ADD4-3A1752FFF061}">
      <dgm:prSet phldrT="[Text]"/>
      <dgm:spPr/>
      <dgm:t>
        <a:bodyPr/>
        <a:lstStyle/>
        <a:p>
          <a:r>
            <a:rPr lang="zh-CN" altLang="en-US" dirty="0" smtClean="0"/>
            <a:t>个人自由主义盛行</a:t>
          </a:r>
          <a:endParaRPr lang="en-US" dirty="0"/>
        </a:p>
      </dgm:t>
    </dgm:pt>
    <dgm:pt modelId="{A783FDBF-4B31-4C8E-AC43-590EFDC64D04}" type="parTrans" cxnId="{3C8266CE-DFC6-47CA-96C0-5EA22A4C95FC}">
      <dgm:prSet/>
      <dgm:spPr/>
      <dgm:t>
        <a:bodyPr/>
        <a:lstStyle/>
        <a:p>
          <a:endParaRPr lang="en-US"/>
        </a:p>
      </dgm:t>
    </dgm:pt>
    <dgm:pt modelId="{B2A4CE67-0AE3-4FD1-89B8-D2A2D6F527F6}" type="sibTrans" cxnId="{3C8266CE-DFC6-47CA-96C0-5EA22A4C95FC}">
      <dgm:prSet/>
      <dgm:spPr/>
      <dgm:t>
        <a:bodyPr/>
        <a:lstStyle/>
        <a:p>
          <a:endParaRPr lang="en-US"/>
        </a:p>
      </dgm:t>
    </dgm:pt>
    <dgm:pt modelId="{A3BFAE96-9141-444A-9D85-AA91AF013BC8}">
      <dgm:prSet phldrT="[Text]"/>
      <dgm:spPr/>
      <dgm:t>
        <a:bodyPr/>
        <a:lstStyle/>
        <a:p>
          <a:r>
            <a:rPr lang="zh-CN" altLang="en-US" dirty="0" smtClean="0"/>
            <a:t>社会新生人口下降</a:t>
          </a:r>
          <a:endParaRPr lang="en-US" dirty="0"/>
        </a:p>
      </dgm:t>
    </dgm:pt>
    <dgm:pt modelId="{4D482A09-37F5-4750-B8D0-C99E0108DADC}" type="parTrans" cxnId="{F94A3957-89DC-4298-AE7E-4091E8F6DB57}">
      <dgm:prSet/>
      <dgm:spPr/>
      <dgm:t>
        <a:bodyPr/>
        <a:lstStyle/>
        <a:p>
          <a:endParaRPr lang="en-US"/>
        </a:p>
      </dgm:t>
    </dgm:pt>
    <dgm:pt modelId="{CCBA32FC-697B-4B1D-905A-18D34BDCF2DA}" type="sibTrans" cxnId="{F94A3957-89DC-4298-AE7E-4091E8F6DB57}">
      <dgm:prSet/>
      <dgm:spPr/>
      <dgm:t>
        <a:bodyPr/>
        <a:lstStyle/>
        <a:p>
          <a:endParaRPr lang="en-US"/>
        </a:p>
      </dgm:t>
    </dgm:pt>
    <dgm:pt modelId="{5090D0E1-34A7-4698-ADE5-A93E7C79D104}">
      <dgm:prSet phldrT="[Text]"/>
      <dgm:spPr/>
      <dgm:t>
        <a:bodyPr/>
        <a:lstStyle/>
        <a:p>
          <a:r>
            <a:rPr lang="zh-CN" altLang="en-US" dirty="0" smtClean="0"/>
            <a:t>企业用人成本提高</a:t>
          </a:r>
          <a:endParaRPr lang="en-US" dirty="0"/>
        </a:p>
      </dgm:t>
    </dgm:pt>
    <dgm:pt modelId="{F3AAA425-87F1-48A7-BACE-3C414B83F1A7}" type="parTrans" cxnId="{CE77057E-4D45-45FA-AD10-79633C3C7972}">
      <dgm:prSet/>
      <dgm:spPr/>
      <dgm:t>
        <a:bodyPr/>
        <a:lstStyle/>
        <a:p>
          <a:endParaRPr lang="en-US"/>
        </a:p>
      </dgm:t>
    </dgm:pt>
    <dgm:pt modelId="{A4A0E47B-7E73-43FD-9F97-7046AFC6E43F}" type="sibTrans" cxnId="{CE77057E-4D45-45FA-AD10-79633C3C7972}">
      <dgm:prSet/>
      <dgm:spPr/>
      <dgm:t>
        <a:bodyPr/>
        <a:lstStyle/>
        <a:p>
          <a:endParaRPr lang="en-US"/>
        </a:p>
      </dgm:t>
    </dgm:pt>
    <dgm:pt modelId="{00AF5174-D2FA-44C6-B38B-E70E4FBF97C5}" type="pres">
      <dgm:prSet presAssocID="{F9937706-1A60-497E-9F43-1D6DB13548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9C91D-3646-4FE3-BE53-979128C5EBA8}" type="pres">
      <dgm:prSet presAssocID="{79F3103B-B2FF-4235-8871-2EECD9257380}" presName="centerShape" presStyleLbl="node0" presStyleIdx="0" presStyleCnt="1"/>
      <dgm:spPr/>
      <dgm:t>
        <a:bodyPr/>
        <a:lstStyle/>
        <a:p>
          <a:endParaRPr lang="en-US"/>
        </a:p>
      </dgm:t>
    </dgm:pt>
    <dgm:pt modelId="{8837C1E2-9A3C-4310-B7E4-FEEBB21DC668}" type="pres">
      <dgm:prSet presAssocID="{A783FDBF-4B31-4C8E-AC43-590EFDC64D04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B0856339-DA7B-4D6F-B2EA-A95370AF3062}" type="pres">
      <dgm:prSet presAssocID="{EDF54A48-F881-422F-ADD4-3A1752FFF0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48CB3-941E-4107-A00D-A29D79C9D4FA}" type="pres">
      <dgm:prSet presAssocID="{4D482A09-37F5-4750-B8D0-C99E0108DADC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E6937E4-5D4A-4640-BC5C-45BD5C4529E4}" type="pres">
      <dgm:prSet presAssocID="{A3BFAE96-9141-444A-9D85-AA91AF013B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E46D0-6912-47A2-8FA9-F1980823AC87}" type="pres">
      <dgm:prSet presAssocID="{F3AAA425-87F1-48A7-BACE-3C414B83F1A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E23E9AD-720F-4C63-B04A-E4FEFC1A94E7}" type="pres">
      <dgm:prSet presAssocID="{5090D0E1-34A7-4698-ADE5-A93E7C79D10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11359C-9DC2-43AE-9703-047C9E5C6342}" type="presOf" srcId="{F3AAA425-87F1-48A7-BACE-3C414B83F1A7}" destId="{96BE46D0-6912-47A2-8FA9-F1980823AC87}" srcOrd="0" destOrd="0" presId="urn:microsoft.com/office/officeart/2005/8/layout/radial4"/>
    <dgm:cxn modelId="{10CD4DD1-0969-44C7-9F44-94D7799045A7}" type="presOf" srcId="{5090D0E1-34A7-4698-ADE5-A93E7C79D104}" destId="{CE23E9AD-720F-4C63-B04A-E4FEFC1A94E7}" srcOrd="0" destOrd="0" presId="urn:microsoft.com/office/officeart/2005/8/layout/radial4"/>
    <dgm:cxn modelId="{CE77057E-4D45-45FA-AD10-79633C3C7972}" srcId="{79F3103B-B2FF-4235-8871-2EECD9257380}" destId="{5090D0E1-34A7-4698-ADE5-A93E7C79D104}" srcOrd="2" destOrd="0" parTransId="{F3AAA425-87F1-48A7-BACE-3C414B83F1A7}" sibTransId="{A4A0E47B-7E73-43FD-9F97-7046AFC6E43F}"/>
    <dgm:cxn modelId="{D93CDCC2-89F8-4DE6-962D-3B8F852F2E5D}" type="presOf" srcId="{A3BFAE96-9141-444A-9D85-AA91AF013BC8}" destId="{0E6937E4-5D4A-4640-BC5C-45BD5C4529E4}" srcOrd="0" destOrd="0" presId="urn:microsoft.com/office/officeart/2005/8/layout/radial4"/>
    <dgm:cxn modelId="{1EEF2920-E8E9-44CA-AF5C-D6571EBEC25A}" type="presOf" srcId="{EDF54A48-F881-422F-ADD4-3A1752FFF061}" destId="{B0856339-DA7B-4D6F-B2EA-A95370AF3062}" srcOrd="0" destOrd="0" presId="urn:microsoft.com/office/officeart/2005/8/layout/radial4"/>
    <dgm:cxn modelId="{5F4549BA-69A7-4867-967E-060CA0F6B161}" type="presOf" srcId="{A783FDBF-4B31-4C8E-AC43-590EFDC64D04}" destId="{8837C1E2-9A3C-4310-B7E4-FEEBB21DC668}" srcOrd="0" destOrd="0" presId="urn:microsoft.com/office/officeart/2005/8/layout/radial4"/>
    <dgm:cxn modelId="{58BA9C89-2011-4B4B-A093-7834BD0F756F}" type="presOf" srcId="{79F3103B-B2FF-4235-8871-2EECD9257380}" destId="{17D9C91D-3646-4FE3-BE53-979128C5EBA8}" srcOrd="0" destOrd="0" presId="urn:microsoft.com/office/officeart/2005/8/layout/radial4"/>
    <dgm:cxn modelId="{F94A3957-89DC-4298-AE7E-4091E8F6DB57}" srcId="{79F3103B-B2FF-4235-8871-2EECD9257380}" destId="{A3BFAE96-9141-444A-9D85-AA91AF013BC8}" srcOrd="1" destOrd="0" parTransId="{4D482A09-37F5-4750-B8D0-C99E0108DADC}" sibTransId="{CCBA32FC-697B-4B1D-905A-18D34BDCF2DA}"/>
    <dgm:cxn modelId="{A1E4218A-0B38-45BD-A68A-E91DFDF234F9}" type="presOf" srcId="{F9937706-1A60-497E-9F43-1D6DB135482C}" destId="{00AF5174-D2FA-44C6-B38B-E70E4FBF97C5}" srcOrd="0" destOrd="0" presId="urn:microsoft.com/office/officeart/2005/8/layout/radial4"/>
    <dgm:cxn modelId="{31FFD50A-A0B2-429F-937F-DC22CEE46BC5}" type="presOf" srcId="{4D482A09-37F5-4750-B8D0-C99E0108DADC}" destId="{57E48CB3-941E-4107-A00D-A29D79C9D4FA}" srcOrd="0" destOrd="0" presId="urn:microsoft.com/office/officeart/2005/8/layout/radial4"/>
    <dgm:cxn modelId="{10296D8A-CFA2-4F21-A1E5-218C062DB01C}" srcId="{F9937706-1A60-497E-9F43-1D6DB135482C}" destId="{79F3103B-B2FF-4235-8871-2EECD9257380}" srcOrd="0" destOrd="0" parTransId="{36801D5E-EB14-4B06-BEF0-0A9F8AA5D37A}" sibTransId="{A71B3E50-2B26-4C74-A12C-0EF0BECAC625}"/>
    <dgm:cxn modelId="{3C8266CE-DFC6-47CA-96C0-5EA22A4C95FC}" srcId="{79F3103B-B2FF-4235-8871-2EECD9257380}" destId="{EDF54A48-F881-422F-ADD4-3A1752FFF061}" srcOrd="0" destOrd="0" parTransId="{A783FDBF-4B31-4C8E-AC43-590EFDC64D04}" sibTransId="{B2A4CE67-0AE3-4FD1-89B8-D2A2D6F527F6}"/>
    <dgm:cxn modelId="{06E21CE5-933C-4F5C-B969-E2A29FD0E70A}" type="presParOf" srcId="{00AF5174-D2FA-44C6-B38B-E70E4FBF97C5}" destId="{17D9C91D-3646-4FE3-BE53-979128C5EBA8}" srcOrd="0" destOrd="0" presId="urn:microsoft.com/office/officeart/2005/8/layout/radial4"/>
    <dgm:cxn modelId="{FDE9CBEE-A24B-4D9D-8BDF-672FFD310C66}" type="presParOf" srcId="{00AF5174-D2FA-44C6-B38B-E70E4FBF97C5}" destId="{8837C1E2-9A3C-4310-B7E4-FEEBB21DC668}" srcOrd="1" destOrd="0" presId="urn:microsoft.com/office/officeart/2005/8/layout/radial4"/>
    <dgm:cxn modelId="{421337A2-1E4A-4C77-9A87-7817D659BC44}" type="presParOf" srcId="{00AF5174-D2FA-44C6-B38B-E70E4FBF97C5}" destId="{B0856339-DA7B-4D6F-B2EA-A95370AF3062}" srcOrd="2" destOrd="0" presId="urn:microsoft.com/office/officeart/2005/8/layout/radial4"/>
    <dgm:cxn modelId="{352F4C84-9E44-428B-8CD5-37A6DB092BA2}" type="presParOf" srcId="{00AF5174-D2FA-44C6-B38B-E70E4FBF97C5}" destId="{57E48CB3-941E-4107-A00D-A29D79C9D4FA}" srcOrd="3" destOrd="0" presId="urn:microsoft.com/office/officeart/2005/8/layout/radial4"/>
    <dgm:cxn modelId="{8F1795D7-3E3D-432D-BA45-86083622FFAD}" type="presParOf" srcId="{00AF5174-D2FA-44C6-B38B-E70E4FBF97C5}" destId="{0E6937E4-5D4A-4640-BC5C-45BD5C4529E4}" srcOrd="4" destOrd="0" presId="urn:microsoft.com/office/officeart/2005/8/layout/radial4"/>
    <dgm:cxn modelId="{9001782D-9BE0-4BDD-B3D0-2426E1BB9964}" type="presParOf" srcId="{00AF5174-D2FA-44C6-B38B-E70E4FBF97C5}" destId="{96BE46D0-6912-47A2-8FA9-F1980823AC87}" srcOrd="5" destOrd="0" presId="urn:microsoft.com/office/officeart/2005/8/layout/radial4"/>
    <dgm:cxn modelId="{22576383-474C-4C8B-B83D-475356193CF1}" type="presParOf" srcId="{00AF5174-D2FA-44C6-B38B-E70E4FBF97C5}" destId="{CE23E9AD-720F-4C63-B04A-E4FEFC1A94E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D9A274-540B-4796-BCDB-8304A077149A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E72A5F-20E8-4603-AB84-D4E509033585}">
      <dgm:prSet phldrT="[Text]"/>
      <dgm:spPr>
        <a:solidFill>
          <a:schemeClr val="accent5"/>
        </a:solidFill>
      </dgm:spPr>
      <dgm:t>
        <a:bodyPr/>
        <a:lstStyle/>
        <a:p>
          <a:r>
            <a:rPr lang="zh-CN" altLang="en-US" dirty="0" smtClean="0"/>
            <a:t>合作模式</a:t>
          </a:r>
          <a:endParaRPr lang="en-US" dirty="0"/>
        </a:p>
      </dgm:t>
    </dgm:pt>
    <dgm:pt modelId="{2B32A24F-07BB-43E7-9077-63ADBE0CFFFA}" type="parTrans" cxnId="{B141E216-311A-4683-8DFF-10BB44151BE5}">
      <dgm:prSet/>
      <dgm:spPr/>
      <dgm:t>
        <a:bodyPr/>
        <a:lstStyle/>
        <a:p>
          <a:endParaRPr lang="en-US"/>
        </a:p>
      </dgm:t>
    </dgm:pt>
    <dgm:pt modelId="{8B021294-D24A-479D-BEC2-609C78F3AEB7}" type="sibTrans" cxnId="{B141E216-311A-4683-8DFF-10BB44151BE5}">
      <dgm:prSet/>
      <dgm:spPr/>
      <dgm:t>
        <a:bodyPr/>
        <a:lstStyle/>
        <a:p>
          <a:endParaRPr lang="en-US"/>
        </a:p>
      </dgm:t>
    </dgm:pt>
    <dgm:pt modelId="{EC81B257-B8B4-4CA1-82F6-8B340F9A3982}">
      <dgm:prSet phldrT="[Text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论坛：</a:t>
          </a:r>
          <a:endParaRPr lang="en-US" altLang="zh-CN" dirty="0" smtClean="0"/>
        </a:p>
        <a:p>
          <a:r>
            <a:rPr lang="en-US" altLang="zh-CN" dirty="0" err="1" smtClean="0"/>
            <a:t>Kaggle</a:t>
          </a:r>
          <a:endParaRPr lang="en-US" altLang="zh-CN" dirty="0" smtClean="0"/>
        </a:p>
        <a:p>
          <a:r>
            <a:rPr lang="zh-CN" altLang="en-US" dirty="0" smtClean="0"/>
            <a:t>豆瓣</a:t>
          </a:r>
          <a:endParaRPr lang="en-US" altLang="zh-CN" dirty="0" smtClean="0"/>
        </a:p>
      </dgm:t>
    </dgm:pt>
    <dgm:pt modelId="{4465A183-F59D-4359-8DF9-64B33F07686B}" type="parTrans" cxnId="{7C4D552D-5EED-46A6-A294-269E6A5E2720}">
      <dgm:prSet/>
      <dgm:spPr/>
      <dgm:t>
        <a:bodyPr/>
        <a:lstStyle/>
        <a:p>
          <a:endParaRPr lang="en-US"/>
        </a:p>
      </dgm:t>
    </dgm:pt>
    <dgm:pt modelId="{F9924014-D5E5-4AEB-AD2D-310340D83E48}" type="sibTrans" cxnId="{7C4D552D-5EED-46A6-A294-269E6A5E2720}">
      <dgm:prSet/>
      <dgm:spPr/>
      <dgm:t>
        <a:bodyPr/>
        <a:lstStyle/>
        <a:p>
          <a:endParaRPr lang="en-US"/>
        </a:p>
      </dgm:t>
    </dgm:pt>
    <dgm:pt modelId="{323E9B4D-6B9E-41F9-BF5E-120D61F99868}">
      <dgm:prSet phldrT="[Text]"/>
      <dgm:spPr>
        <a:solidFill>
          <a:srgbClr val="FFC000"/>
        </a:solidFill>
      </dgm:spPr>
      <dgm:t>
        <a:bodyPr/>
        <a:lstStyle/>
        <a:p>
          <a:endParaRPr lang="en-US" altLang="zh-CN" dirty="0" smtClean="0"/>
        </a:p>
        <a:p>
          <a:r>
            <a:rPr lang="zh-CN" altLang="en-US" dirty="0" smtClean="0"/>
            <a:t>下载：</a:t>
          </a:r>
          <a:endParaRPr lang="en-US" altLang="zh-CN" dirty="0" smtClean="0"/>
        </a:p>
        <a:p>
          <a:r>
            <a:rPr lang="zh-CN" altLang="en-US" dirty="0" smtClean="0"/>
            <a:t>云智图</a:t>
          </a:r>
          <a:endParaRPr lang="en-US" altLang="zh-CN" dirty="0" smtClean="0"/>
        </a:p>
        <a:p>
          <a:r>
            <a:rPr lang="zh-CN" altLang="en-US" dirty="0" smtClean="0"/>
            <a:t>千图网</a:t>
          </a:r>
          <a:endParaRPr lang="en-US" altLang="zh-CN" dirty="0" smtClean="0"/>
        </a:p>
        <a:p>
          <a:endParaRPr lang="en-US" dirty="0"/>
        </a:p>
      </dgm:t>
    </dgm:pt>
    <dgm:pt modelId="{03458959-436C-468B-A943-9A2C67CD8CF4}" type="parTrans" cxnId="{79A96094-8827-4689-BB2A-A1E77EBB3B3C}">
      <dgm:prSet/>
      <dgm:spPr/>
      <dgm:t>
        <a:bodyPr/>
        <a:lstStyle/>
        <a:p>
          <a:endParaRPr lang="en-US"/>
        </a:p>
      </dgm:t>
    </dgm:pt>
    <dgm:pt modelId="{583B4B37-22E5-4DAE-B2FF-D137F276A381}" type="sibTrans" cxnId="{79A96094-8827-4689-BB2A-A1E77EBB3B3C}">
      <dgm:prSet/>
      <dgm:spPr/>
      <dgm:t>
        <a:bodyPr/>
        <a:lstStyle/>
        <a:p>
          <a:endParaRPr lang="en-US"/>
        </a:p>
      </dgm:t>
    </dgm:pt>
    <dgm:pt modelId="{80A5AD2C-5323-4CAB-A68F-8226EF45CE24}">
      <dgm:prSet phldrT="[Text]"/>
      <dgm:spPr/>
      <dgm:t>
        <a:bodyPr/>
        <a:lstStyle/>
        <a:p>
          <a:r>
            <a:rPr lang="en-US" altLang="zh-CN" dirty="0" smtClean="0"/>
            <a:t>C2B/B2B</a:t>
          </a:r>
          <a:r>
            <a:rPr lang="zh-CN" altLang="en-US" dirty="0" smtClean="0"/>
            <a:t>：</a:t>
          </a:r>
          <a:endParaRPr lang="en-US" altLang="zh-CN" dirty="0" smtClean="0"/>
        </a:p>
        <a:p>
          <a:r>
            <a:rPr lang="zh-CN" altLang="en-US" dirty="0" smtClean="0"/>
            <a:t>猪八戒</a:t>
          </a:r>
          <a:endParaRPr lang="en-US" altLang="zh-CN" dirty="0" smtClean="0"/>
        </a:p>
        <a:p>
          <a:r>
            <a:rPr lang="en-US" altLang="zh-CN" dirty="0" smtClean="0"/>
            <a:t>freelancer</a:t>
          </a:r>
        </a:p>
      </dgm:t>
    </dgm:pt>
    <dgm:pt modelId="{D46C0C33-74BD-414F-9B74-36388E32DFFC}" type="parTrans" cxnId="{53657199-D936-4CFF-9048-50B80E237EC8}">
      <dgm:prSet/>
      <dgm:spPr/>
      <dgm:t>
        <a:bodyPr/>
        <a:lstStyle/>
        <a:p>
          <a:endParaRPr lang="en-US"/>
        </a:p>
      </dgm:t>
    </dgm:pt>
    <dgm:pt modelId="{48335CCE-2064-437A-BA93-760B96BFF01F}" type="sibTrans" cxnId="{53657199-D936-4CFF-9048-50B80E237EC8}">
      <dgm:prSet/>
      <dgm:spPr/>
      <dgm:t>
        <a:bodyPr/>
        <a:lstStyle/>
        <a:p>
          <a:endParaRPr lang="en-US"/>
        </a:p>
      </dgm:t>
    </dgm:pt>
    <dgm:pt modelId="{08776065-8DF5-461D-A024-AE3655EB6E4A}" type="pres">
      <dgm:prSet presAssocID="{B2D9A274-540B-4796-BCDB-8304A077149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233E21-C44F-4DD2-8069-7BB804D8033C}" type="pres">
      <dgm:prSet presAssocID="{EEE72A5F-20E8-4603-AB84-D4E509033585}" presName="roof" presStyleLbl="dkBgShp" presStyleIdx="0" presStyleCnt="2"/>
      <dgm:spPr/>
      <dgm:t>
        <a:bodyPr/>
        <a:lstStyle/>
        <a:p>
          <a:endParaRPr lang="en-US"/>
        </a:p>
      </dgm:t>
    </dgm:pt>
    <dgm:pt modelId="{1A96EE26-BB9D-4BF5-82D7-BF38A1806214}" type="pres">
      <dgm:prSet presAssocID="{EEE72A5F-20E8-4603-AB84-D4E509033585}" presName="pillars" presStyleCnt="0"/>
      <dgm:spPr/>
    </dgm:pt>
    <dgm:pt modelId="{485342FB-DF69-4146-93CD-AB4F0D9B88D9}" type="pres">
      <dgm:prSet presAssocID="{EEE72A5F-20E8-4603-AB84-D4E50903358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22905-5EF5-4F80-BA13-A31D0BC56C1E}" type="pres">
      <dgm:prSet presAssocID="{323E9B4D-6B9E-41F9-BF5E-120D61F9986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A0C0D-CA5C-4890-B997-F06617543862}" type="pres">
      <dgm:prSet presAssocID="{80A5AD2C-5323-4CAB-A68F-8226EF45CE24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A33F2-9E04-4518-9CF4-347EC8ED0E22}" type="pres">
      <dgm:prSet presAssocID="{EEE72A5F-20E8-4603-AB84-D4E509033585}" presName="base" presStyleLbl="dkBgShp" presStyleIdx="1" presStyleCnt="2"/>
      <dgm:spPr>
        <a:solidFill>
          <a:schemeClr val="bg1"/>
        </a:solidFill>
        <a:ln>
          <a:solidFill>
            <a:schemeClr val="bg1"/>
          </a:solidFill>
        </a:ln>
      </dgm:spPr>
    </dgm:pt>
  </dgm:ptLst>
  <dgm:cxnLst>
    <dgm:cxn modelId="{53657199-D936-4CFF-9048-50B80E237EC8}" srcId="{EEE72A5F-20E8-4603-AB84-D4E509033585}" destId="{80A5AD2C-5323-4CAB-A68F-8226EF45CE24}" srcOrd="2" destOrd="0" parTransId="{D46C0C33-74BD-414F-9B74-36388E32DFFC}" sibTransId="{48335CCE-2064-437A-BA93-760B96BFF01F}"/>
    <dgm:cxn modelId="{8C2A61BB-FD49-4EAE-89FF-2007AE56F06B}" type="presOf" srcId="{EC81B257-B8B4-4CA1-82F6-8B340F9A3982}" destId="{485342FB-DF69-4146-93CD-AB4F0D9B88D9}" srcOrd="0" destOrd="0" presId="urn:microsoft.com/office/officeart/2005/8/layout/hList3"/>
    <dgm:cxn modelId="{79A96094-8827-4689-BB2A-A1E77EBB3B3C}" srcId="{EEE72A5F-20E8-4603-AB84-D4E509033585}" destId="{323E9B4D-6B9E-41F9-BF5E-120D61F99868}" srcOrd="1" destOrd="0" parTransId="{03458959-436C-468B-A943-9A2C67CD8CF4}" sibTransId="{583B4B37-22E5-4DAE-B2FF-D137F276A381}"/>
    <dgm:cxn modelId="{BDC4AAC4-6542-4ECC-B80C-A26F7C166279}" type="presOf" srcId="{323E9B4D-6B9E-41F9-BF5E-120D61F99868}" destId="{06422905-5EF5-4F80-BA13-A31D0BC56C1E}" srcOrd="0" destOrd="0" presId="urn:microsoft.com/office/officeart/2005/8/layout/hList3"/>
    <dgm:cxn modelId="{C1B9E71E-7B1F-4E92-ADB0-CE8C2D60CF89}" type="presOf" srcId="{80A5AD2C-5323-4CAB-A68F-8226EF45CE24}" destId="{399A0C0D-CA5C-4890-B997-F06617543862}" srcOrd="0" destOrd="0" presId="urn:microsoft.com/office/officeart/2005/8/layout/hList3"/>
    <dgm:cxn modelId="{7C4D552D-5EED-46A6-A294-269E6A5E2720}" srcId="{EEE72A5F-20E8-4603-AB84-D4E509033585}" destId="{EC81B257-B8B4-4CA1-82F6-8B340F9A3982}" srcOrd="0" destOrd="0" parTransId="{4465A183-F59D-4359-8DF9-64B33F07686B}" sibTransId="{F9924014-D5E5-4AEB-AD2D-310340D83E48}"/>
    <dgm:cxn modelId="{2913D77B-AA2A-409E-A7FC-49A139FD00DD}" type="presOf" srcId="{EEE72A5F-20E8-4603-AB84-D4E509033585}" destId="{AC233E21-C44F-4DD2-8069-7BB804D8033C}" srcOrd="0" destOrd="0" presId="urn:microsoft.com/office/officeart/2005/8/layout/hList3"/>
    <dgm:cxn modelId="{B141E216-311A-4683-8DFF-10BB44151BE5}" srcId="{B2D9A274-540B-4796-BCDB-8304A077149A}" destId="{EEE72A5F-20E8-4603-AB84-D4E509033585}" srcOrd="0" destOrd="0" parTransId="{2B32A24F-07BB-43E7-9077-63ADBE0CFFFA}" sibTransId="{8B021294-D24A-479D-BEC2-609C78F3AEB7}"/>
    <dgm:cxn modelId="{EF885875-97F5-450A-9585-2724BBBDE1AB}" type="presOf" srcId="{B2D9A274-540B-4796-BCDB-8304A077149A}" destId="{08776065-8DF5-461D-A024-AE3655EB6E4A}" srcOrd="0" destOrd="0" presId="urn:microsoft.com/office/officeart/2005/8/layout/hList3"/>
    <dgm:cxn modelId="{5C109E34-07A0-46CC-AD3D-4B688CB9BDB1}" type="presParOf" srcId="{08776065-8DF5-461D-A024-AE3655EB6E4A}" destId="{AC233E21-C44F-4DD2-8069-7BB804D8033C}" srcOrd="0" destOrd="0" presId="urn:microsoft.com/office/officeart/2005/8/layout/hList3"/>
    <dgm:cxn modelId="{E9422F5B-6A38-46ED-8646-C79FB8A94B52}" type="presParOf" srcId="{08776065-8DF5-461D-A024-AE3655EB6E4A}" destId="{1A96EE26-BB9D-4BF5-82D7-BF38A1806214}" srcOrd="1" destOrd="0" presId="urn:microsoft.com/office/officeart/2005/8/layout/hList3"/>
    <dgm:cxn modelId="{72ADEBC0-9A44-4518-96FC-9297E280E167}" type="presParOf" srcId="{1A96EE26-BB9D-4BF5-82D7-BF38A1806214}" destId="{485342FB-DF69-4146-93CD-AB4F0D9B88D9}" srcOrd="0" destOrd="0" presId="urn:microsoft.com/office/officeart/2005/8/layout/hList3"/>
    <dgm:cxn modelId="{78B153EF-5746-462C-AE98-29C2A134814D}" type="presParOf" srcId="{1A96EE26-BB9D-4BF5-82D7-BF38A1806214}" destId="{06422905-5EF5-4F80-BA13-A31D0BC56C1E}" srcOrd="1" destOrd="0" presId="urn:microsoft.com/office/officeart/2005/8/layout/hList3"/>
    <dgm:cxn modelId="{E27D9D0F-9799-4B33-866B-BE303401D290}" type="presParOf" srcId="{1A96EE26-BB9D-4BF5-82D7-BF38A1806214}" destId="{399A0C0D-CA5C-4890-B997-F06617543862}" srcOrd="2" destOrd="0" presId="urn:microsoft.com/office/officeart/2005/8/layout/hList3"/>
    <dgm:cxn modelId="{FF387DDE-3B05-486C-93A5-5A7AF0455D30}" type="presParOf" srcId="{08776065-8DF5-461D-A024-AE3655EB6E4A}" destId="{57EA33F2-9E04-4518-9CF4-347EC8ED0E2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F3629-2FF9-4906-AEFC-7AED6DF6F2C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A02AF-2E24-4671-B90D-E044EA85BE3D}">
      <dgm:prSet phldrT="[Text]"/>
      <dgm:spPr/>
      <dgm:t>
        <a:bodyPr/>
        <a:lstStyle/>
        <a:p>
          <a:r>
            <a:rPr lang="zh-CN" altLang="en-US" dirty="0" smtClean="0"/>
            <a:t>行业广</a:t>
          </a:r>
          <a:endParaRPr lang="en-US" dirty="0"/>
        </a:p>
      </dgm:t>
    </dgm:pt>
    <dgm:pt modelId="{71477CFA-EF6E-4C93-8EF9-B97C9A6BE03E}" type="parTrans" cxnId="{DA831EE4-BEBF-45DC-BBBD-783B7C25FF88}">
      <dgm:prSet/>
      <dgm:spPr/>
      <dgm:t>
        <a:bodyPr/>
        <a:lstStyle/>
        <a:p>
          <a:endParaRPr lang="en-US"/>
        </a:p>
      </dgm:t>
    </dgm:pt>
    <dgm:pt modelId="{33049726-D8EE-4DB6-940E-ADC6E5E8F95A}" type="sibTrans" cxnId="{DA831EE4-BEBF-45DC-BBBD-783B7C25FF88}">
      <dgm:prSet/>
      <dgm:spPr/>
      <dgm:t>
        <a:bodyPr/>
        <a:lstStyle/>
        <a:p>
          <a:endParaRPr lang="en-US"/>
        </a:p>
      </dgm:t>
    </dgm:pt>
    <dgm:pt modelId="{A30AC436-1874-49AD-9841-A68FBC09A2C1}">
      <dgm:prSet phldrT="[Text]"/>
      <dgm:spPr/>
      <dgm:t>
        <a:bodyPr/>
        <a:lstStyle/>
        <a:p>
          <a:r>
            <a:rPr lang="zh-CN" altLang="en-US" dirty="0" smtClean="0"/>
            <a:t>各行各业都可以采用的模式</a:t>
          </a:r>
          <a:endParaRPr lang="en-US" dirty="0"/>
        </a:p>
      </dgm:t>
    </dgm:pt>
    <dgm:pt modelId="{6A5981CA-07D9-4351-A5CC-B8A755AEDE83}" type="parTrans" cxnId="{C9C5EFB7-8C80-4EBE-9EE6-10C8B380C73A}">
      <dgm:prSet/>
      <dgm:spPr/>
      <dgm:t>
        <a:bodyPr/>
        <a:lstStyle/>
        <a:p>
          <a:endParaRPr lang="en-US"/>
        </a:p>
      </dgm:t>
    </dgm:pt>
    <dgm:pt modelId="{988A6A73-E9A2-43F8-919B-44C85CFFA414}" type="sibTrans" cxnId="{C9C5EFB7-8C80-4EBE-9EE6-10C8B380C73A}">
      <dgm:prSet/>
      <dgm:spPr/>
      <dgm:t>
        <a:bodyPr/>
        <a:lstStyle/>
        <a:p>
          <a:endParaRPr lang="en-US"/>
        </a:p>
      </dgm:t>
    </dgm:pt>
    <dgm:pt modelId="{12E9552B-BCBB-460D-9F22-105A4940935B}">
      <dgm:prSet phldrT="[Text]"/>
      <dgm:spPr/>
      <dgm:t>
        <a:bodyPr/>
        <a:lstStyle/>
        <a:p>
          <a:r>
            <a:rPr lang="zh-CN" altLang="en-US" dirty="0" smtClean="0"/>
            <a:t>需求大</a:t>
          </a:r>
          <a:endParaRPr lang="en-US" dirty="0"/>
        </a:p>
      </dgm:t>
    </dgm:pt>
    <dgm:pt modelId="{9D702735-855E-4A00-A2A9-5D01A33B47E1}" type="parTrans" cxnId="{CDC1D476-3B94-4FD9-895A-45B0C49434CC}">
      <dgm:prSet/>
      <dgm:spPr/>
      <dgm:t>
        <a:bodyPr/>
        <a:lstStyle/>
        <a:p>
          <a:endParaRPr lang="en-US"/>
        </a:p>
      </dgm:t>
    </dgm:pt>
    <dgm:pt modelId="{365D8ACF-B497-4873-AAF7-94AD7ABDBB0C}" type="sibTrans" cxnId="{CDC1D476-3B94-4FD9-895A-45B0C49434CC}">
      <dgm:prSet/>
      <dgm:spPr/>
      <dgm:t>
        <a:bodyPr/>
        <a:lstStyle/>
        <a:p>
          <a:endParaRPr lang="en-US"/>
        </a:p>
      </dgm:t>
    </dgm:pt>
    <dgm:pt modelId="{8E9D13DC-3522-40F1-B385-5187E957DC37}">
      <dgm:prSet phldrT="[Text]"/>
      <dgm:spPr/>
      <dgm:t>
        <a:bodyPr/>
        <a:lstStyle/>
        <a:p>
          <a:r>
            <a:rPr lang="zh-CN" altLang="en-US" dirty="0" smtClean="0"/>
            <a:t>越高端越核心的职位实际需求越大</a:t>
          </a:r>
          <a:endParaRPr lang="en-US" dirty="0"/>
        </a:p>
      </dgm:t>
    </dgm:pt>
    <dgm:pt modelId="{2303F3D6-1D41-4E2E-AF57-586DA9DDBED0}" type="parTrans" cxnId="{06025B1B-95F8-4E0A-8AAB-B5896DB9A85F}">
      <dgm:prSet/>
      <dgm:spPr/>
      <dgm:t>
        <a:bodyPr/>
        <a:lstStyle/>
        <a:p>
          <a:endParaRPr lang="en-US"/>
        </a:p>
      </dgm:t>
    </dgm:pt>
    <dgm:pt modelId="{25EEB038-7C07-4938-9FAF-280F8F6C0013}" type="sibTrans" cxnId="{06025B1B-95F8-4E0A-8AAB-B5896DB9A85F}">
      <dgm:prSet/>
      <dgm:spPr/>
      <dgm:t>
        <a:bodyPr/>
        <a:lstStyle/>
        <a:p>
          <a:endParaRPr lang="en-US"/>
        </a:p>
      </dgm:t>
    </dgm:pt>
    <dgm:pt modelId="{EEFD2213-BD5D-4A71-B261-89E95C593885}">
      <dgm:prSet phldrT="[Text]"/>
      <dgm:spPr/>
      <dgm:t>
        <a:bodyPr/>
        <a:lstStyle/>
        <a:p>
          <a:r>
            <a:rPr lang="zh-CN" altLang="en-US" dirty="0" smtClean="0"/>
            <a:t>收入高</a:t>
          </a:r>
          <a:endParaRPr lang="en-US" dirty="0"/>
        </a:p>
      </dgm:t>
    </dgm:pt>
    <dgm:pt modelId="{D77B0A0D-45F2-45CE-A049-F443AA2BA442}" type="parTrans" cxnId="{D80677D6-5C55-4809-9126-84C8B66812FD}">
      <dgm:prSet/>
      <dgm:spPr/>
      <dgm:t>
        <a:bodyPr/>
        <a:lstStyle/>
        <a:p>
          <a:endParaRPr lang="en-US"/>
        </a:p>
      </dgm:t>
    </dgm:pt>
    <dgm:pt modelId="{C0ADEAAB-D434-42F6-80AE-8F5DE0D8E66E}" type="sibTrans" cxnId="{D80677D6-5C55-4809-9126-84C8B66812FD}">
      <dgm:prSet/>
      <dgm:spPr/>
      <dgm:t>
        <a:bodyPr/>
        <a:lstStyle/>
        <a:p>
          <a:endParaRPr lang="en-US"/>
        </a:p>
      </dgm:t>
    </dgm:pt>
    <dgm:pt modelId="{11CBC20E-F810-4D99-8A06-4108F2A32E66}">
      <dgm:prSet phldrT="[Text]"/>
      <dgm:spPr/>
      <dgm:t>
        <a:bodyPr/>
        <a:lstStyle/>
        <a:p>
          <a:r>
            <a:rPr lang="zh-CN" altLang="en-US" dirty="0" smtClean="0"/>
            <a:t>专注高收入群体符合二八定律</a:t>
          </a:r>
          <a:endParaRPr lang="en-US" dirty="0"/>
        </a:p>
      </dgm:t>
    </dgm:pt>
    <dgm:pt modelId="{2534B1A3-9B8E-4311-A683-3A69907C9E60}" type="parTrans" cxnId="{DF3AAD87-75C6-44CB-B810-D3691D33C823}">
      <dgm:prSet/>
      <dgm:spPr/>
      <dgm:t>
        <a:bodyPr/>
        <a:lstStyle/>
        <a:p>
          <a:endParaRPr lang="en-US"/>
        </a:p>
      </dgm:t>
    </dgm:pt>
    <dgm:pt modelId="{896182FC-9A77-4D89-ADFF-9B0E3FF7E935}" type="sibTrans" cxnId="{DF3AAD87-75C6-44CB-B810-D3691D33C823}">
      <dgm:prSet/>
      <dgm:spPr/>
      <dgm:t>
        <a:bodyPr/>
        <a:lstStyle/>
        <a:p>
          <a:endParaRPr lang="en-US"/>
        </a:p>
      </dgm:t>
    </dgm:pt>
    <dgm:pt modelId="{FCD2F78C-3D08-4D5E-8494-6F2C0302B946}" type="pres">
      <dgm:prSet presAssocID="{3B8F3629-2FF9-4906-AEFC-7AED6DF6F2C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90123C-0EE5-48B3-862A-83F556094698}" type="pres">
      <dgm:prSet presAssocID="{C3BA02AF-2E24-4671-B90D-E044EA85BE3D}" presName="horFlow" presStyleCnt="0"/>
      <dgm:spPr/>
    </dgm:pt>
    <dgm:pt modelId="{BEDFDAFC-FEE5-49BE-9731-F3159179ADD9}" type="pres">
      <dgm:prSet presAssocID="{C3BA02AF-2E24-4671-B90D-E044EA85BE3D}" presName="bigChev" presStyleLbl="node1" presStyleIdx="0" presStyleCnt="3"/>
      <dgm:spPr/>
      <dgm:t>
        <a:bodyPr/>
        <a:lstStyle/>
        <a:p>
          <a:endParaRPr lang="en-US"/>
        </a:p>
      </dgm:t>
    </dgm:pt>
    <dgm:pt modelId="{A87ACEA3-43BB-4A1E-8098-465C02A1F346}" type="pres">
      <dgm:prSet presAssocID="{6A5981CA-07D9-4351-A5CC-B8A755AEDE83}" presName="parTrans" presStyleCnt="0"/>
      <dgm:spPr/>
    </dgm:pt>
    <dgm:pt modelId="{EAA050D9-02CD-4A10-99C7-CAE6E6EC5101}" type="pres">
      <dgm:prSet presAssocID="{A30AC436-1874-49AD-9841-A68FBC09A2C1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93171-31AD-4947-B112-D27CB2586D8A}" type="pres">
      <dgm:prSet presAssocID="{C3BA02AF-2E24-4671-B90D-E044EA85BE3D}" presName="vSp" presStyleCnt="0"/>
      <dgm:spPr/>
    </dgm:pt>
    <dgm:pt modelId="{C13CD8FE-BB5F-4009-A621-6B6F2F941D55}" type="pres">
      <dgm:prSet presAssocID="{12E9552B-BCBB-460D-9F22-105A4940935B}" presName="horFlow" presStyleCnt="0"/>
      <dgm:spPr/>
    </dgm:pt>
    <dgm:pt modelId="{87EFBD27-4E0A-4825-A225-CDCC5A80979D}" type="pres">
      <dgm:prSet presAssocID="{12E9552B-BCBB-460D-9F22-105A4940935B}" presName="bigChev" presStyleLbl="node1" presStyleIdx="1" presStyleCnt="3"/>
      <dgm:spPr/>
      <dgm:t>
        <a:bodyPr/>
        <a:lstStyle/>
        <a:p>
          <a:endParaRPr lang="en-US"/>
        </a:p>
      </dgm:t>
    </dgm:pt>
    <dgm:pt modelId="{8F1071EE-9073-467B-B8F5-2FC23DB16145}" type="pres">
      <dgm:prSet presAssocID="{2303F3D6-1D41-4E2E-AF57-586DA9DDBED0}" presName="parTrans" presStyleCnt="0"/>
      <dgm:spPr/>
    </dgm:pt>
    <dgm:pt modelId="{A4B06BE6-16F0-4F1B-AC22-3B3F5492A3F3}" type="pres">
      <dgm:prSet presAssocID="{8E9D13DC-3522-40F1-B385-5187E957DC37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72268-6037-45AA-A061-930824BE59E8}" type="pres">
      <dgm:prSet presAssocID="{12E9552B-BCBB-460D-9F22-105A4940935B}" presName="vSp" presStyleCnt="0"/>
      <dgm:spPr/>
    </dgm:pt>
    <dgm:pt modelId="{53219DB8-29B0-4EF1-B998-E99D10EC3945}" type="pres">
      <dgm:prSet presAssocID="{EEFD2213-BD5D-4A71-B261-89E95C593885}" presName="horFlow" presStyleCnt="0"/>
      <dgm:spPr/>
    </dgm:pt>
    <dgm:pt modelId="{17E386FE-7821-4B8A-8F71-DFCEE61C1728}" type="pres">
      <dgm:prSet presAssocID="{EEFD2213-BD5D-4A71-B261-89E95C593885}" presName="bigChev" presStyleLbl="node1" presStyleIdx="2" presStyleCnt="3"/>
      <dgm:spPr/>
      <dgm:t>
        <a:bodyPr/>
        <a:lstStyle/>
        <a:p>
          <a:endParaRPr lang="en-US"/>
        </a:p>
      </dgm:t>
    </dgm:pt>
    <dgm:pt modelId="{CDA3EBA0-6DDC-4E42-8660-B0E4C2817F79}" type="pres">
      <dgm:prSet presAssocID="{2534B1A3-9B8E-4311-A683-3A69907C9E60}" presName="parTrans" presStyleCnt="0"/>
      <dgm:spPr/>
    </dgm:pt>
    <dgm:pt modelId="{FB22AFDA-2D66-47C2-856B-67EB12BEE494}" type="pres">
      <dgm:prSet presAssocID="{11CBC20E-F810-4D99-8A06-4108F2A32E66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AAD87-75C6-44CB-B810-D3691D33C823}" srcId="{EEFD2213-BD5D-4A71-B261-89E95C593885}" destId="{11CBC20E-F810-4D99-8A06-4108F2A32E66}" srcOrd="0" destOrd="0" parTransId="{2534B1A3-9B8E-4311-A683-3A69907C9E60}" sibTransId="{896182FC-9A77-4D89-ADFF-9B0E3FF7E935}"/>
    <dgm:cxn modelId="{C9C5EFB7-8C80-4EBE-9EE6-10C8B380C73A}" srcId="{C3BA02AF-2E24-4671-B90D-E044EA85BE3D}" destId="{A30AC436-1874-49AD-9841-A68FBC09A2C1}" srcOrd="0" destOrd="0" parTransId="{6A5981CA-07D9-4351-A5CC-B8A755AEDE83}" sibTransId="{988A6A73-E9A2-43F8-919B-44C85CFFA414}"/>
    <dgm:cxn modelId="{71682B6D-3D36-4CE7-8B17-83E0B7F3ADEF}" type="presOf" srcId="{3B8F3629-2FF9-4906-AEFC-7AED6DF6F2C9}" destId="{FCD2F78C-3D08-4D5E-8494-6F2C0302B946}" srcOrd="0" destOrd="0" presId="urn:microsoft.com/office/officeart/2005/8/layout/lProcess3"/>
    <dgm:cxn modelId="{1FED6147-08A5-4B87-BDB6-F5415F2D3992}" type="presOf" srcId="{EEFD2213-BD5D-4A71-B261-89E95C593885}" destId="{17E386FE-7821-4B8A-8F71-DFCEE61C1728}" srcOrd="0" destOrd="0" presId="urn:microsoft.com/office/officeart/2005/8/layout/lProcess3"/>
    <dgm:cxn modelId="{06025B1B-95F8-4E0A-8AAB-B5896DB9A85F}" srcId="{12E9552B-BCBB-460D-9F22-105A4940935B}" destId="{8E9D13DC-3522-40F1-B385-5187E957DC37}" srcOrd="0" destOrd="0" parTransId="{2303F3D6-1D41-4E2E-AF57-586DA9DDBED0}" sibTransId="{25EEB038-7C07-4938-9FAF-280F8F6C0013}"/>
    <dgm:cxn modelId="{5C08A064-2BC8-4E74-95C5-FDC92C440EE1}" type="presOf" srcId="{12E9552B-BCBB-460D-9F22-105A4940935B}" destId="{87EFBD27-4E0A-4825-A225-CDCC5A80979D}" srcOrd="0" destOrd="0" presId="urn:microsoft.com/office/officeart/2005/8/layout/lProcess3"/>
    <dgm:cxn modelId="{DA831EE4-BEBF-45DC-BBBD-783B7C25FF88}" srcId="{3B8F3629-2FF9-4906-AEFC-7AED6DF6F2C9}" destId="{C3BA02AF-2E24-4671-B90D-E044EA85BE3D}" srcOrd="0" destOrd="0" parTransId="{71477CFA-EF6E-4C93-8EF9-B97C9A6BE03E}" sibTransId="{33049726-D8EE-4DB6-940E-ADC6E5E8F95A}"/>
    <dgm:cxn modelId="{3199395B-4293-426A-9D18-F29C8E855949}" type="presOf" srcId="{A30AC436-1874-49AD-9841-A68FBC09A2C1}" destId="{EAA050D9-02CD-4A10-99C7-CAE6E6EC5101}" srcOrd="0" destOrd="0" presId="urn:microsoft.com/office/officeart/2005/8/layout/lProcess3"/>
    <dgm:cxn modelId="{D808D931-A487-4DFB-9219-04A2BE102F10}" type="presOf" srcId="{8E9D13DC-3522-40F1-B385-5187E957DC37}" destId="{A4B06BE6-16F0-4F1B-AC22-3B3F5492A3F3}" srcOrd="0" destOrd="0" presId="urn:microsoft.com/office/officeart/2005/8/layout/lProcess3"/>
    <dgm:cxn modelId="{97FCD0A9-7360-425B-B0E3-C4D3ADF8E5C6}" type="presOf" srcId="{C3BA02AF-2E24-4671-B90D-E044EA85BE3D}" destId="{BEDFDAFC-FEE5-49BE-9731-F3159179ADD9}" srcOrd="0" destOrd="0" presId="urn:microsoft.com/office/officeart/2005/8/layout/lProcess3"/>
    <dgm:cxn modelId="{2DEED7D0-F376-44AB-BBEC-398D28486E3D}" type="presOf" srcId="{11CBC20E-F810-4D99-8A06-4108F2A32E66}" destId="{FB22AFDA-2D66-47C2-856B-67EB12BEE494}" srcOrd="0" destOrd="0" presId="urn:microsoft.com/office/officeart/2005/8/layout/lProcess3"/>
    <dgm:cxn modelId="{CDC1D476-3B94-4FD9-895A-45B0C49434CC}" srcId="{3B8F3629-2FF9-4906-AEFC-7AED6DF6F2C9}" destId="{12E9552B-BCBB-460D-9F22-105A4940935B}" srcOrd="1" destOrd="0" parTransId="{9D702735-855E-4A00-A2A9-5D01A33B47E1}" sibTransId="{365D8ACF-B497-4873-AAF7-94AD7ABDBB0C}"/>
    <dgm:cxn modelId="{D80677D6-5C55-4809-9126-84C8B66812FD}" srcId="{3B8F3629-2FF9-4906-AEFC-7AED6DF6F2C9}" destId="{EEFD2213-BD5D-4A71-B261-89E95C593885}" srcOrd="2" destOrd="0" parTransId="{D77B0A0D-45F2-45CE-A049-F443AA2BA442}" sibTransId="{C0ADEAAB-D434-42F6-80AE-8F5DE0D8E66E}"/>
    <dgm:cxn modelId="{63B8F1DD-0C89-4816-9B8A-5B0F7DEC1ECC}" type="presParOf" srcId="{FCD2F78C-3D08-4D5E-8494-6F2C0302B946}" destId="{B190123C-0EE5-48B3-862A-83F556094698}" srcOrd="0" destOrd="0" presId="urn:microsoft.com/office/officeart/2005/8/layout/lProcess3"/>
    <dgm:cxn modelId="{1DB698DE-0271-462E-BE97-91EB7BB992E9}" type="presParOf" srcId="{B190123C-0EE5-48B3-862A-83F556094698}" destId="{BEDFDAFC-FEE5-49BE-9731-F3159179ADD9}" srcOrd="0" destOrd="0" presId="urn:microsoft.com/office/officeart/2005/8/layout/lProcess3"/>
    <dgm:cxn modelId="{62968442-2003-4B7B-A5BF-F99F6D5D9C67}" type="presParOf" srcId="{B190123C-0EE5-48B3-862A-83F556094698}" destId="{A87ACEA3-43BB-4A1E-8098-465C02A1F346}" srcOrd="1" destOrd="0" presId="urn:microsoft.com/office/officeart/2005/8/layout/lProcess3"/>
    <dgm:cxn modelId="{A1DD0872-4B5A-4CD4-ABA3-533D526804E2}" type="presParOf" srcId="{B190123C-0EE5-48B3-862A-83F556094698}" destId="{EAA050D9-02CD-4A10-99C7-CAE6E6EC5101}" srcOrd="2" destOrd="0" presId="urn:microsoft.com/office/officeart/2005/8/layout/lProcess3"/>
    <dgm:cxn modelId="{25A323E9-A7BE-4B3A-BB0C-A3E43E05F3D5}" type="presParOf" srcId="{FCD2F78C-3D08-4D5E-8494-6F2C0302B946}" destId="{41593171-31AD-4947-B112-D27CB2586D8A}" srcOrd="1" destOrd="0" presId="urn:microsoft.com/office/officeart/2005/8/layout/lProcess3"/>
    <dgm:cxn modelId="{17DBF171-76B6-4834-B71E-9845962FD6CF}" type="presParOf" srcId="{FCD2F78C-3D08-4D5E-8494-6F2C0302B946}" destId="{C13CD8FE-BB5F-4009-A621-6B6F2F941D55}" srcOrd="2" destOrd="0" presId="urn:microsoft.com/office/officeart/2005/8/layout/lProcess3"/>
    <dgm:cxn modelId="{791DC535-A1E2-456D-A8E9-DC5C32C30C3E}" type="presParOf" srcId="{C13CD8FE-BB5F-4009-A621-6B6F2F941D55}" destId="{87EFBD27-4E0A-4825-A225-CDCC5A80979D}" srcOrd="0" destOrd="0" presId="urn:microsoft.com/office/officeart/2005/8/layout/lProcess3"/>
    <dgm:cxn modelId="{3D4515F7-490B-4ED4-BF93-475DEBF3C7B2}" type="presParOf" srcId="{C13CD8FE-BB5F-4009-A621-6B6F2F941D55}" destId="{8F1071EE-9073-467B-B8F5-2FC23DB16145}" srcOrd="1" destOrd="0" presId="urn:microsoft.com/office/officeart/2005/8/layout/lProcess3"/>
    <dgm:cxn modelId="{45731C07-D1CA-4375-B9B8-80611C05E359}" type="presParOf" srcId="{C13CD8FE-BB5F-4009-A621-6B6F2F941D55}" destId="{A4B06BE6-16F0-4F1B-AC22-3B3F5492A3F3}" srcOrd="2" destOrd="0" presId="urn:microsoft.com/office/officeart/2005/8/layout/lProcess3"/>
    <dgm:cxn modelId="{2D0DF4C7-2CBD-4231-98FE-3DD3DB497B16}" type="presParOf" srcId="{FCD2F78C-3D08-4D5E-8494-6F2C0302B946}" destId="{EBC72268-6037-45AA-A061-930824BE59E8}" srcOrd="3" destOrd="0" presId="urn:microsoft.com/office/officeart/2005/8/layout/lProcess3"/>
    <dgm:cxn modelId="{16F426C6-5D3D-4020-9475-19E0FE276EC0}" type="presParOf" srcId="{FCD2F78C-3D08-4D5E-8494-6F2C0302B946}" destId="{53219DB8-29B0-4EF1-B998-E99D10EC3945}" srcOrd="4" destOrd="0" presId="urn:microsoft.com/office/officeart/2005/8/layout/lProcess3"/>
    <dgm:cxn modelId="{3366FA34-BFB4-4FAB-AAAB-16D2CB79FD6E}" type="presParOf" srcId="{53219DB8-29B0-4EF1-B998-E99D10EC3945}" destId="{17E386FE-7821-4B8A-8F71-DFCEE61C1728}" srcOrd="0" destOrd="0" presId="urn:microsoft.com/office/officeart/2005/8/layout/lProcess3"/>
    <dgm:cxn modelId="{0C33C855-7C6F-4E84-BD46-F01F1BAF9E7D}" type="presParOf" srcId="{53219DB8-29B0-4EF1-B998-E99D10EC3945}" destId="{CDA3EBA0-6DDC-4E42-8660-B0E4C2817F79}" srcOrd="1" destOrd="0" presId="urn:microsoft.com/office/officeart/2005/8/layout/lProcess3"/>
    <dgm:cxn modelId="{14975CE9-4BC1-4241-BFD9-4B0E79BA9B86}" type="presParOf" srcId="{53219DB8-29B0-4EF1-B998-E99D10EC3945}" destId="{FB22AFDA-2D66-47C2-856B-67EB12BEE49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9C91D-3646-4FE3-BE53-979128C5EBA8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新合作模式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个人：自由</a:t>
          </a:r>
          <a:r>
            <a:rPr lang="en-US" altLang="zh-CN" sz="1400" kern="1200" dirty="0" smtClean="0"/>
            <a:t>+</a:t>
          </a:r>
          <a:r>
            <a:rPr lang="zh-CN" altLang="en-US" sz="1400" kern="1200" dirty="0" smtClean="0"/>
            <a:t>高薪</a:t>
          </a:r>
          <a:r>
            <a:rPr lang="en-US" altLang="zh-CN" sz="1400" kern="1200" dirty="0" smtClean="0"/>
            <a:t>+</a:t>
          </a:r>
          <a:r>
            <a:rPr lang="zh-CN" altLang="en-US" sz="1400" kern="1200" dirty="0" smtClean="0"/>
            <a:t>保障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企业：高效</a:t>
          </a:r>
          <a:r>
            <a:rPr lang="en-US" altLang="zh-CN" sz="1400" kern="1200" dirty="0" smtClean="0"/>
            <a:t>+</a:t>
          </a:r>
          <a:r>
            <a:rPr lang="zh-CN" altLang="en-US" sz="1400" kern="1200" dirty="0" smtClean="0"/>
            <a:t>快速</a:t>
          </a:r>
          <a:r>
            <a:rPr lang="en-US" altLang="zh-CN" sz="1400" kern="1200" dirty="0" smtClean="0"/>
            <a:t>+</a:t>
          </a:r>
          <a:r>
            <a:rPr lang="zh-CN" altLang="en-US" sz="1400" kern="1200" dirty="0" smtClean="0"/>
            <a:t>安全</a:t>
          </a:r>
          <a:endParaRPr lang="en-US" altLang="zh-CN" sz="1400" kern="1200" dirty="0" smtClean="0"/>
        </a:p>
      </dsp:txBody>
      <dsp:txXfrm>
        <a:off x="2416912" y="2539008"/>
        <a:ext cx="1262175" cy="1262175"/>
      </dsp:txXfrm>
    </dsp:sp>
    <dsp:sp modelId="{8837C1E2-9A3C-4310-B7E4-FEEBB21DC668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56339-DA7B-4D6F-B2EA-A95370AF3062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个人自由主义盛行</a:t>
          </a:r>
          <a:endParaRPr lang="en-US" sz="2900" kern="1200" dirty="0"/>
        </a:p>
      </dsp:txBody>
      <dsp:txXfrm>
        <a:off x="199856" y="1103105"/>
        <a:ext cx="1616269" cy="1277122"/>
      </dsp:txXfrm>
    </dsp:sp>
    <dsp:sp modelId="{57E48CB3-941E-4107-A00D-A29D79C9D4FA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937E4-5D4A-4640-BC5C-45BD5C4529E4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社会新生人口下降</a:t>
          </a:r>
          <a:endParaRPr lang="en-US" sz="2900" kern="1200" dirty="0"/>
        </a:p>
      </dsp:txBody>
      <dsp:txXfrm>
        <a:off x="2239865" y="41144"/>
        <a:ext cx="1616269" cy="1277122"/>
      </dsp:txXfrm>
    </dsp:sp>
    <dsp:sp modelId="{96BE46D0-6912-47A2-8FA9-F1980823AC87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3E9AD-720F-4C63-B04A-E4FEFC1A94E7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企业用人成本提高</a:t>
          </a:r>
          <a:endParaRPr lang="en-US" sz="2900" kern="1200" dirty="0"/>
        </a:p>
      </dsp:txBody>
      <dsp:txXfrm>
        <a:off x="4279873" y="1103105"/>
        <a:ext cx="1616269" cy="127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33E21-C44F-4DD2-8069-7BB804D8033C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合作模式</a:t>
          </a:r>
          <a:endParaRPr lang="en-US" sz="5400" kern="1200" dirty="0"/>
        </a:p>
      </dsp:txBody>
      <dsp:txXfrm>
        <a:off x="0" y="0"/>
        <a:ext cx="6096000" cy="1219200"/>
      </dsp:txXfrm>
    </dsp:sp>
    <dsp:sp modelId="{485342FB-DF69-4146-93CD-AB4F0D9B88D9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论坛：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Kaggle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豆瓣</a:t>
          </a:r>
          <a:endParaRPr lang="en-US" altLang="zh-CN" sz="2400" kern="1200" dirty="0" smtClean="0"/>
        </a:p>
      </dsp:txBody>
      <dsp:txXfrm>
        <a:off x="2976" y="1219200"/>
        <a:ext cx="2030015" cy="2560320"/>
      </dsp:txXfrm>
    </dsp:sp>
    <dsp:sp modelId="{06422905-5EF5-4F80-BA13-A31D0BC56C1E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下载：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云智图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千图网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2032992" y="1219200"/>
        <a:ext cx="2030015" cy="2560320"/>
      </dsp:txXfrm>
    </dsp:sp>
    <dsp:sp modelId="{399A0C0D-CA5C-4890-B997-F06617543862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C2B/B2B</a:t>
          </a:r>
          <a:r>
            <a:rPr lang="zh-CN" altLang="en-US" sz="2400" kern="1200" dirty="0" smtClean="0"/>
            <a:t>：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猪八戒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freelancer</a:t>
          </a:r>
        </a:p>
      </dsp:txBody>
      <dsp:txXfrm>
        <a:off x="4063007" y="1219200"/>
        <a:ext cx="2030015" cy="2560320"/>
      </dsp:txXfrm>
    </dsp:sp>
    <dsp:sp modelId="{57EA33F2-9E04-4518-9CF4-347EC8ED0E22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FDAFC-FEE5-49BE-9731-F3159179ADD9}">
      <dsp:nvSpPr>
        <dsp:cNvPr id="0" name=""/>
        <dsp:cNvSpPr/>
      </dsp:nvSpPr>
      <dsp:spPr>
        <a:xfrm>
          <a:off x="416718" y="1269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行业广</a:t>
          </a:r>
          <a:endParaRPr lang="en-US" sz="4700" kern="1200" dirty="0"/>
        </a:p>
      </dsp:txBody>
      <dsp:txXfrm>
        <a:off x="1035843" y="1269"/>
        <a:ext cx="1857374" cy="1238250"/>
      </dsp:txXfrm>
    </dsp:sp>
    <dsp:sp modelId="{EAA050D9-02CD-4A10-99C7-CAE6E6EC5101}">
      <dsp:nvSpPr>
        <dsp:cNvPr id="0" name=""/>
        <dsp:cNvSpPr/>
      </dsp:nvSpPr>
      <dsp:spPr>
        <a:xfrm>
          <a:off x="3109912" y="106521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各行各业都可以采用的模式</a:t>
          </a:r>
          <a:endParaRPr lang="en-US" sz="2200" kern="1200" dirty="0"/>
        </a:p>
      </dsp:txBody>
      <dsp:txXfrm>
        <a:off x="3623786" y="106521"/>
        <a:ext cx="1541621" cy="1027747"/>
      </dsp:txXfrm>
    </dsp:sp>
    <dsp:sp modelId="{87EFBD27-4E0A-4825-A225-CDCC5A80979D}">
      <dsp:nvSpPr>
        <dsp:cNvPr id="0" name=""/>
        <dsp:cNvSpPr/>
      </dsp:nvSpPr>
      <dsp:spPr>
        <a:xfrm>
          <a:off x="416718" y="1412874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需求大</a:t>
          </a:r>
          <a:endParaRPr lang="en-US" sz="4700" kern="1200" dirty="0"/>
        </a:p>
      </dsp:txBody>
      <dsp:txXfrm>
        <a:off x="1035843" y="1412874"/>
        <a:ext cx="1857374" cy="1238250"/>
      </dsp:txXfrm>
    </dsp:sp>
    <dsp:sp modelId="{A4B06BE6-16F0-4F1B-AC22-3B3F5492A3F3}">
      <dsp:nvSpPr>
        <dsp:cNvPr id="0" name=""/>
        <dsp:cNvSpPr/>
      </dsp:nvSpPr>
      <dsp:spPr>
        <a:xfrm>
          <a:off x="3109912" y="1518126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越高端越核心的职位实际需求越大</a:t>
          </a:r>
          <a:endParaRPr lang="en-US" sz="2200" kern="1200" dirty="0"/>
        </a:p>
      </dsp:txBody>
      <dsp:txXfrm>
        <a:off x="3623786" y="1518126"/>
        <a:ext cx="1541621" cy="1027747"/>
      </dsp:txXfrm>
    </dsp:sp>
    <dsp:sp modelId="{17E386FE-7821-4B8A-8F71-DFCEE61C1728}">
      <dsp:nvSpPr>
        <dsp:cNvPr id="0" name=""/>
        <dsp:cNvSpPr/>
      </dsp:nvSpPr>
      <dsp:spPr>
        <a:xfrm>
          <a:off x="416718" y="2824480"/>
          <a:ext cx="3095624" cy="12382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收入高</a:t>
          </a:r>
          <a:endParaRPr lang="en-US" sz="4700" kern="1200" dirty="0"/>
        </a:p>
      </dsp:txBody>
      <dsp:txXfrm>
        <a:off x="1035843" y="2824480"/>
        <a:ext cx="1857374" cy="1238250"/>
      </dsp:txXfrm>
    </dsp:sp>
    <dsp:sp modelId="{FB22AFDA-2D66-47C2-856B-67EB12BEE494}">
      <dsp:nvSpPr>
        <dsp:cNvPr id="0" name=""/>
        <dsp:cNvSpPr/>
      </dsp:nvSpPr>
      <dsp:spPr>
        <a:xfrm>
          <a:off x="3109912" y="2929731"/>
          <a:ext cx="2569368" cy="10277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专注高收入群体符合二八定律</a:t>
          </a:r>
          <a:endParaRPr lang="en-US" sz="2200" kern="1200" dirty="0"/>
        </a:p>
      </dsp:txBody>
      <dsp:txXfrm>
        <a:off x="3623786" y="2929731"/>
        <a:ext cx="1541621" cy="1027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0181-15EB-4DE5-B5C6-E663737DB19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C8BCB-B2D1-4CE5-8B28-4230F160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C8BCB-B2D1-4CE5-8B28-4230F1604E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佣兵公会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6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93902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3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69460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3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531757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947472"/>
            <a:ext cx="12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复杂度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96200" y="5040868"/>
            <a:ext cx="12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业宽度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2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834248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16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279649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16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\Desktop\Peng\projet\佣兵公会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57368"/>
            <a:ext cx="702945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43811</TotalTime>
  <Words>156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佣兵公会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佣兵酒馆计划</dc:title>
  <dc:creator>Jin</dc:creator>
  <cp:lastModifiedBy>Jin</cp:lastModifiedBy>
  <cp:revision>16</cp:revision>
  <dcterms:created xsi:type="dcterms:W3CDTF">2006-08-16T00:00:00Z</dcterms:created>
  <dcterms:modified xsi:type="dcterms:W3CDTF">2018-10-02T06:06:10Z</dcterms:modified>
</cp:coreProperties>
</file>