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98bffec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98bffec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a6445f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a6445f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a6445f3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a6445f3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a6445f3a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a6445f3a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a6445f3a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a6445f3a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a6445f3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a6445f3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a6445f3a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a6445f3a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a6445f3a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a6445f3a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91410b9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91410b9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231f7c0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231f7c0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231f7c0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231f7c0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231f7c0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231f7c0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1410b9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1410b9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1410b9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1410b9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91410b97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91410b97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a6445f3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a6445f3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8bffe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8bffe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Consommation d’énergies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AWOUNFOUET Ange, BABOULE Dan-Chistopher, BELILI Sarah, TCHIMMOE SIFOUA Brice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Descriptive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consommation d'électricité augmente lorsque la température diminue, et diminue lorsque la température augmente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600" y="1170125"/>
            <a:ext cx="57340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075" y="887600"/>
            <a:ext cx="6414450" cy="38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2 - Analyse Descriptive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consommation d'électricité augmente lorsque la température diminue, et diminue lorsque la température augmente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2 - Analyse Descriptive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935350" y="192610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Le Gaz est plus consommé que l’électricité en France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75" y="1049600"/>
            <a:ext cx="5630549" cy="3503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2 - Analyse Descriptive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5600050" y="877425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fr" sz="1600">
                <a:solidFill>
                  <a:schemeClr val="dk1"/>
                </a:solidFill>
              </a:rPr>
              <a:t>Les secteurs industriel et résidentiel sont ceux qui consomment le plus</a:t>
            </a:r>
            <a:endParaRPr sz="1200"/>
          </a:p>
        </p:txBody>
      </p:sp>
      <p:sp>
        <p:nvSpPr>
          <p:cNvPr id="141" name="Google Shape;141;p25"/>
          <p:cNvSpPr txBox="1"/>
          <p:nvPr/>
        </p:nvSpPr>
        <p:spPr>
          <a:xfrm>
            <a:off x="1850250" y="787275"/>
            <a:ext cx="3000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fr" sz="1600">
                <a:solidFill>
                  <a:schemeClr val="dk1"/>
                </a:solidFill>
              </a:rPr>
              <a:t>Les secteurs agricole consomme très très peu d’énergie comparé aux autres</a:t>
            </a:r>
            <a:endParaRPr sz="12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0375"/>
            <a:ext cx="7270441" cy="27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2 - Analyse Descriptive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5086425" y="592075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Les régions qui consomment le plus sont l’Île-de-France, le Grand Est et les Haut-de-France</a:t>
            </a:r>
            <a:endParaRPr sz="10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8075"/>
            <a:ext cx="7989308" cy="31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3</a:t>
            </a:r>
            <a:r>
              <a:rPr lang="fr" sz="2800">
                <a:solidFill>
                  <a:schemeClr val="dk1"/>
                </a:solidFill>
              </a:rPr>
              <a:t> - Analyse Prédictive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99625" y="934500"/>
            <a:ext cx="3000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Prédire le pic journalier de consommation en fonction de la date et de la température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216575" y="312720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Algorithme utilisé : Random Forest (Forêts aléatoires)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625" y="704663"/>
            <a:ext cx="1877174" cy="18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075" y="879863"/>
            <a:ext cx="1526775" cy="15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8650" y="2926825"/>
            <a:ext cx="2911200" cy="16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3 - Analyse Prédictive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37825" y="1600550"/>
            <a:ext cx="3000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Le coefficient de détermination de la prédiction de l’algorithme entre 2021 et 2023 est </a:t>
            </a:r>
            <a:r>
              <a:rPr lang="fr" sz="1800">
                <a:solidFill>
                  <a:srgbClr val="38761D"/>
                </a:solidFill>
              </a:rPr>
              <a:t>0.80</a:t>
            </a:r>
            <a:r>
              <a:rPr lang="fr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Le modèle est donc fiable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5711" r="12462" t="0"/>
          <a:stretch/>
        </p:blipFill>
        <p:spPr>
          <a:xfrm>
            <a:off x="3740500" y="1245800"/>
            <a:ext cx="4501475" cy="31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132450" y="228125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1"/>
                </a:solidFill>
              </a:rPr>
              <a:t>3 - Analyse Prédictive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715925" y="1486425"/>
            <a:ext cx="3000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Ce modèle sera utile pour prédire le pic de consommation dans le futur sur une petite plage de temps ou on a des prévisions de température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425" y="1049163"/>
            <a:ext cx="4330850" cy="32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Conclusion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France vs USA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Utilisation </a:t>
            </a:r>
            <a:r>
              <a:rPr b="1" lang="fr"/>
              <a:t>énergie nucléaire / </a:t>
            </a:r>
            <a:r>
              <a:rPr lang="fr"/>
              <a:t>Utilisation</a:t>
            </a:r>
            <a:r>
              <a:rPr b="1" lang="fr"/>
              <a:t> charbon et gaz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Apparition</a:t>
            </a:r>
            <a:r>
              <a:rPr b="1" lang="fr"/>
              <a:t> d’énergies renouvelables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=&gt; </a:t>
            </a:r>
            <a:r>
              <a:rPr lang="fr"/>
              <a:t>Tendance à la</a:t>
            </a:r>
            <a:r>
              <a:rPr b="1" lang="fr"/>
              <a:t> réduction de la consommation d’énergies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Contexte du projet et Analyse des besoins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2 - Analyse Descriptive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3 - Analyse Prédictive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4 -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Contexte du projet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Pourquoi optimiser la consommation </a:t>
            </a:r>
            <a:r>
              <a:rPr lang="fr"/>
              <a:t>d'énergies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Economie, Environnement, Ressources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But de notre étude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Analyse de la consommation d’énergie en France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Périmètre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Comparaison pays, métropoles, communes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6323"/>
          <a:stretch/>
        </p:blipFill>
        <p:spPr>
          <a:xfrm>
            <a:off x="4246625" y="783187"/>
            <a:ext cx="4118488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572000" y="429175"/>
            <a:ext cx="353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Distribution d’énergies en France entre 1990 et 2020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8475" t="6147"/>
          <a:stretch/>
        </p:blipFill>
        <p:spPr>
          <a:xfrm>
            <a:off x="4155185" y="2952350"/>
            <a:ext cx="4301375" cy="19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572000" y="2598350"/>
            <a:ext cx="353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Distribution d’énergies aux Etats-Unis 1990 et 2020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136850" y="37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Descriptive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 France, consommation énergie nucléaire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Aux US, consommation charbon/gaz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</a:t>
            </a:r>
            <a:r>
              <a:rPr lang="fr"/>
              <a:t>Descriptive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250" y="1017725"/>
            <a:ext cx="57340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425" y="3006961"/>
            <a:ext cx="5615874" cy="190306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Energies renouvelables 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éolienne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solaire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</a:t>
            </a:r>
            <a:r>
              <a:rPr lang="fr"/>
              <a:t>Descriptive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Consommation élevée au Grand Paris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675" y="441475"/>
            <a:ext cx="4218500" cy="42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</a:t>
            </a:r>
            <a:r>
              <a:rPr lang="fr"/>
              <a:t>Descriptive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Variation de la consommation des métropoles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275" y="747900"/>
            <a:ext cx="4802400" cy="39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Descriptive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2017 : Grande consommation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Baisse de la consommation au fil du temps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100" y="757100"/>
            <a:ext cx="4718875" cy="36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Analyse Descriptive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25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Augmentation de consommation en fonction de la population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750" y="1017725"/>
            <a:ext cx="519238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