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2" r:id="rId8"/>
    <p:sldId id="261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52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8FFC-AA67-0E92-F9CA-DB1CFBAF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FB2FC-2B9E-2D11-3E4A-6E9CE1138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FB4A-8BCE-28E6-2FDA-C36607D6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3414E-3845-52BF-6542-61C733C0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BB67-1502-4EF5-D8FD-623BA919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2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1FA4-71E1-A627-A629-E6AEA81E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50306-1D1A-D69B-3229-BD3D8A59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7CBA-430F-CE11-8660-687E2485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226C-89EF-C1A0-302A-8B2DD651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0257-9E7B-5477-2BD9-192CE6F4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57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2CB81-127F-9BA7-71CF-04E11D715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F7C45-B71F-9DF2-F65E-25A4BD335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F2A1-E743-1E53-7C2F-2F476452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09D0B-6CB8-7C67-F343-BEC2A099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4BAA4-F743-F9A2-DBBE-5AAB710C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99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F912-74A8-EA66-83C0-1C0627BA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B3B9-3181-2F61-1F3C-947130102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0B02-B1D9-4EDC-CE46-E8038C37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2B9DC-A6D2-519C-4FF5-AB57DE89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23A9-73BD-18E9-41FB-05CA94E8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7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CFAA-66A7-E31F-E3E5-C6A82223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52F78-3345-99A5-B918-928549A2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060C-B14A-FF94-2538-8170EE8F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C3CF-AD28-E84F-F790-8FA7CCC9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CD31-90F8-4E52-3A60-695F89E9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94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12A5-9385-7688-228E-DBAC3E01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7E6A-6F9B-C75A-63C6-9E118403C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643FB-510B-EABA-E21F-F2ADF9CD8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8FD5-F303-43EF-0189-E4A491E5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F0A5F-FDBB-C694-FFAD-6A2F84DD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09FB4-D511-4615-9824-720E1041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13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96D3-2481-35BB-68F5-C6004401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2EFEA-7BD0-25AF-0EC8-467E994E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EAEFC-EB49-36E3-1E5A-EE0BFB49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2A3F8-479F-84F9-0754-4AC7FD223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81E23-42F9-1EF6-1120-F136844D9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5817E-FDD4-A5C6-7F9C-56B1D426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AA8B5E-F09A-4CF6-5E68-DBE77158E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7E07D-B4E8-D43D-ED76-0622D7C6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63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687C-2319-DBCF-0F11-4053BD66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9878-43BD-3210-3C04-0CB4D070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F625F8-A70B-7AEB-608E-59156D45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E5D07-6691-5A31-765A-61FCE34B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7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7288-8A67-4411-609C-FDD53EB7E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3A83E-FDEC-1F27-CB96-305335B6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FD069-44C4-90C6-F0B9-2D71939A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22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F009-4095-C772-FB1D-D5719F70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E047-4BB4-DA02-B6B5-D4BE72BC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1C00E-5C7A-C575-6455-4FEC68620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C193C-D36B-77A1-0F9C-802C5CC5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B8F26-99BE-CF9F-4705-BBCD8C5E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322FF-B443-6A43-7055-222075EB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3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2B0D-B99D-3DF1-1F3F-1A0B8831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FE32E-1CED-0A2C-831C-CC3F365FB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69166-7ADA-0AEB-8BFC-23F76EE52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6805D-EA96-15FA-820E-C700EFD88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22DE6-733D-30CF-F5D2-5AB5EEB4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D0813-F4E0-B6B6-5958-7EEEFB53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23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F38A0-D0DC-88E6-4B34-17534524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2A8B3-7F6C-F99C-409C-7314FD104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4A25-3873-C270-8125-242C586DB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B0B97-F5E5-400F-9075-4596018DE29B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BC221-6113-017A-AA80-AAF32D726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3326-4A21-D941-03DC-16272B456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A827-B6FD-4A1F-AF66-24DAE8D125E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03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BC9F-6725-3EA7-0041-F0122BB73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GARAGE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A5BEC-9736-F2A4-6DB1-29F2B1FFA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controllato tramite ATMEGA2560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254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1289-1054-57EB-BB35-8023C18E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Controllo finestra + ventola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AFF403-F0FF-5D44-5B1D-69F5756B76BB}"/>
              </a:ext>
            </a:extLst>
          </p:cNvPr>
          <p:cNvSpPr txBox="1"/>
          <p:nvPr/>
        </p:nvSpPr>
        <p:spPr>
          <a:xfrm>
            <a:off x="6288391" y="2222594"/>
            <a:ext cx="46548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Un pulsante controlla l’apertura della finestra.</a:t>
            </a:r>
          </a:p>
          <a:p>
            <a:r>
              <a:rPr lang="it-IT" sz="2000" dirty="0"/>
              <a:t>Quando la finestra viene aperta, la ventola viene spenta, e viceversa.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A9420-42E4-BA26-3DEC-8E4269900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243" y="2731624"/>
            <a:ext cx="4680000" cy="2387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3FB4A-1B47-F846-64CC-0F9CF5472AD1}"/>
              </a:ext>
            </a:extLst>
          </p:cNvPr>
          <p:cNvSpPr txBox="1"/>
          <p:nvPr/>
        </p:nvSpPr>
        <p:spPr>
          <a:xfrm>
            <a:off x="6288391" y="4455325"/>
            <a:ext cx="50654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ventola, che funziona di norma a 12 V, è alimentata mediante un circuito esterno, mediante il controllo di un relè monostabile.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2897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4FC4-6D15-D3B4-04C2-0908AE49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Stampa su LCD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6E74C-133D-48F6-DE4F-C554E894B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0" y="1893884"/>
            <a:ext cx="3780453" cy="716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informazioni di servizio</a:t>
            </a:r>
            <a:r>
              <a:rPr lang="en-GB" sz="2000" dirty="0"/>
              <a:t> (e.g., Garage open, window closed…)</a:t>
            </a:r>
            <a:endParaRPr lang="it-IT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7B3AB-743D-4EA0-569D-E45229CA4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226" y="371417"/>
            <a:ext cx="5782482" cy="5096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93A78E-8E5B-C091-A497-00CAB0EDD202}"/>
              </a:ext>
            </a:extLst>
          </p:cNvPr>
          <p:cNvSpPr txBox="1"/>
          <p:nvPr/>
        </p:nvSpPr>
        <p:spPr>
          <a:xfrm>
            <a:off x="737620" y="2813319"/>
            <a:ext cx="3880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Viene chiamata direttamente dalla funzione che controlla la finestra, oppure dalla macchina a stati finiti nel caso della serranda.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A83C7-0604-E0DD-8AB6-12E054487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20" y="5734003"/>
            <a:ext cx="709711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7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5A37-B1DF-4619-85BE-48B75455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Studio preliminare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B41E40-864B-4775-01E5-5B4539AE5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755" y="2018681"/>
            <a:ext cx="4320000" cy="40315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0CDD8-E28D-D82B-0CD1-25FA5DDDE0A9}"/>
              </a:ext>
            </a:extLst>
          </p:cNvPr>
          <p:cNvSpPr txBox="1"/>
          <p:nvPr/>
        </p:nvSpPr>
        <p:spPr>
          <a:xfrm>
            <a:off x="6217600" y="5030571"/>
            <a:ext cx="47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Realizzazione del prospetto in ambiente Blender</a:t>
            </a:r>
          </a:p>
          <a:p>
            <a:r>
              <a:rPr lang="it-IT" dirty="0"/>
              <a:t>(nostro primo approccio alla grafica 3D)</a:t>
            </a:r>
          </a:p>
          <a:p>
            <a:endParaRPr lang="it-IT" dirty="0"/>
          </a:p>
          <a:p>
            <a:r>
              <a:rPr lang="it-IT" dirty="0"/>
              <a:t>Ci è servito per pianificare il taglio del legno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F40D4-D4FB-A254-824D-D70B48375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09" y="850625"/>
            <a:ext cx="4320000" cy="36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2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6838-D0F7-F6AC-80F7-1F16EAED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Pillole di falegnameria (1/2)</a:t>
            </a:r>
            <a:endParaRPr lang="en-GB" dirty="0"/>
          </a:p>
        </p:txBody>
      </p:sp>
      <p:pic>
        <p:nvPicPr>
          <p:cNvPr id="5" name="Picture 4" descr="A person cutting a piece of cardboard&#10;&#10;Description automatically generated with medium confidence">
            <a:extLst>
              <a:ext uri="{FF2B5EF4-FFF2-40B4-BE49-F238E27FC236}">
                <a16:creationId xmlns:a16="http://schemas.microsoft.com/office/drawing/2014/main" id="{2646C4BC-EFBB-2A58-7F45-4D6E791CD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016" y="1579271"/>
            <a:ext cx="3510000" cy="4680000"/>
          </a:xfrm>
          <a:prstGeom prst="rect">
            <a:avLst/>
          </a:prstGeom>
        </p:spPr>
      </p:pic>
      <p:pic>
        <p:nvPicPr>
          <p:cNvPr id="7" name="Picture 6" descr="A person standing next to a cardboard box">
            <a:extLst>
              <a:ext uri="{FF2B5EF4-FFF2-40B4-BE49-F238E27FC236}">
                <a16:creationId xmlns:a16="http://schemas.microsoft.com/office/drawing/2014/main" id="{91A4AEF2-7B31-364F-3F3C-1C358B8BE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84" y="1579271"/>
            <a:ext cx="351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0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C92D-0CA2-92D8-5E2C-F12E387A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Pillole di falegnameria (2/2)</a:t>
            </a:r>
            <a:endParaRPr lang="en-GB" dirty="0"/>
          </a:p>
        </p:txBody>
      </p:sp>
      <p:pic>
        <p:nvPicPr>
          <p:cNvPr id="5" name="Content Placeholder 4" descr="A close-up of tools on a table">
            <a:extLst>
              <a:ext uri="{FF2B5EF4-FFF2-40B4-BE49-F238E27FC236}">
                <a16:creationId xmlns:a16="http://schemas.microsoft.com/office/drawing/2014/main" id="{7F41AA72-02A0-13F1-F457-AE29A3488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738" y="790869"/>
            <a:ext cx="3037499" cy="5400000"/>
          </a:xfrm>
        </p:spPr>
      </p:pic>
      <p:pic>
        <p:nvPicPr>
          <p:cNvPr id="7" name="Picture 6" descr="A picture containing electrical wiring, cable, indoor, wall&#10;&#10;Description automatically generated">
            <a:extLst>
              <a:ext uri="{FF2B5EF4-FFF2-40B4-BE49-F238E27FC236}">
                <a16:creationId xmlns:a16="http://schemas.microsoft.com/office/drawing/2014/main" id="{15D3E922-B592-92DC-5B63-F1D8EE4A5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93" y="1870869"/>
            <a:ext cx="2430001" cy="4320000"/>
          </a:xfrm>
          <a:prstGeom prst="rect">
            <a:avLst/>
          </a:prstGeom>
        </p:spPr>
      </p:pic>
      <p:pic>
        <p:nvPicPr>
          <p:cNvPr id="9" name="Picture 8" descr="A picture containing indoor, floor, footwear, flooring&#10;&#10;Description automatically generated">
            <a:extLst>
              <a:ext uri="{FF2B5EF4-FFF2-40B4-BE49-F238E27FC236}">
                <a16:creationId xmlns:a16="http://schemas.microsoft.com/office/drawing/2014/main" id="{C304DD09-D2C3-6BA2-E3E3-98A040DB7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49" y="1870869"/>
            <a:ext cx="324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1BC6AD-5774-1546-BDA1-66987562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Stesura del codice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CD078-F114-C7A9-B512-3CB36C2E6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Librerie utilizzate, logica di controllo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730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457C97-B52A-11E0-5DBE-25745A90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Librerie utilizzate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6FBE8-54FC-D079-6FC4-CC54F1396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12" b="5753"/>
          <a:stretch/>
        </p:blipFill>
        <p:spPr>
          <a:xfrm>
            <a:off x="838200" y="2362491"/>
            <a:ext cx="3761792" cy="152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C5AA12-E05F-00A8-B12E-C3BE77E191A1}"/>
              </a:ext>
            </a:extLst>
          </p:cNvPr>
          <p:cNvSpPr txBox="1"/>
          <p:nvPr/>
        </p:nvSpPr>
        <p:spPr>
          <a:xfrm>
            <a:off x="5300833" y="1465430"/>
            <a:ext cx="6575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 library enabling the sending &amp; receiving of infra-red signals.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7D534C-5504-2CCA-21EB-3D4E3347704C}"/>
              </a:ext>
            </a:extLst>
          </p:cNvPr>
          <p:cNvSpPr txBox="1"/>
          <p:nvPr/>
        </p:nvSpPr>
        <p:spPr>
          <a:xfrm>
            <a:off x="5511096" y="2586674"/>
            <a:ext cx="5821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library allows you to control unipolar or bipolar stepper motors.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2E5C0-7662-ADBF-AAC8-7466537F7DCC}"/>
              </a:ext>
            </a:extLst>
          </p:cNvPr>
          <p:cNvSpPr txBox="1"/>
          <p:nvPr/>
        </p:nvSpPr>
        <p:spPr>
          <a:xfrm>
            <a:off x="5385732" y="3897625"/>
            <a:ext cx="60726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library allows an Arduino board to control liquid crystal displays (LCDs) based on the Hitachi HD44780 (or a compatible) chipset, which is found on most text-based LCDs.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F47A9-54E5-00D3-975D-A9825F48C6FC}"/>
              </a:ext>
            </a:extLst>
          </p:cNvPr>
          <p:cNvSpPr txBox="1"/>
          <p:nvPr/>
        </p:nvSpPr>
        <p:spPr>
          <a:xfrm>
            <a:off x="3112316" y="5551884"/>
            <a:ext cx="6321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Allows Arduino boards to control a variety of servo motors.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3DC0E4-FCE6-880A-8C83-118AB554D0D6}"/>
              </a:ext>
            </a:extLst>
          </p:cNvPr>
          <p:cNvCxnSpPr>
            <a:cxnSpLocks/>
          </p:cNvCxnSpPr>
          <p:nvPr/>
        </p:nvCxnSpPr>
        <p:spPr>
          <a:xfrm>
            <a:off x="3045204" y="3897625"/>
            <a:ext cx="847288" cy="16474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7575D8-F7AA-5DD0-06A9-8279BBA67B7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599992" y="3461306"/>
            <a:ext cx="785740" cy="109803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45C07A-E694-B688-6711-AA8C288C4AEB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599992" y="2940617"/>
            <a:ext cx="911104" cy="1709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F58461-041A-A44B-1166-69B18163C0E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599992" y="1665485"/>
            <a:ext cx="700841" cy="107468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69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A78D-2D28-A9C3-56A5-D942F066D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 PIN handling (1/2)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D4374E-4A75-0D40-38AC-908C87A74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966" y="1475945"/>
            <a:ext cx="3085642" cy="50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C54EF5-C8A0-CBC1-C8BF-F13A5F067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4022" y="1475945"/>
            <a:ext cx="4224821" cy="50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8747F2-C892-644B-AFA1-193CB7D51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381" y="531844"/>
            <a:ext cx="3384561" cy="41157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F07E90-84C7-1630-7DAF-F339C2B58E32}"/>
              </a:ext>
            </a:extLst>
          </p:cNvPr>
          <p:cNvSpPr txBox="1"/>
          <p:nvPr/>
        </p:nvSpPr>
        <p:spPr>
          <a:xfrm>
            <a:off x="8780106" y="5113176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Decodifica il segnale IR e varia lo stato del garage, seguendo l’algoritmo di un sequence detector.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C413D6E-0788-155A-1C53-48D47BA9E1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5811" r="48607"/>
          <a:stretch/>
        </p:blipFill>
        <p:spPr>
          <a:xfrm>
            <a:off x="5478449" y="433495"/>
            <a:ext cx="2699036" cy="73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6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80F6-0FA0-9AC1-471F-BB6D6F2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203"/>
            <a:ext cx="10515600" cy="1325563"/>
          </a:xfrm>
        </p:spPr>
        <p:txBody>
          <a:bodyPr/>
          <a:lstStyle/>
          <a:p>
            <a:r>
              <a:rPr lang="it-IT" dirty="0"/>
              <a:t>Controllo serranda (1/2)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3D70D-86AE-0EA7-12DB-A3AEB75D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624" y="224938"/>
            <a:ext cx="3788228" cy="6408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A0171-FFBB-B843-1032-2480284F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6" y="1783766"/>
            <a:ext cx="4116355" cy="17510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938AE-B96B-6D76-A7C8-9E037DC971DB}"/>
              </a:ext>
            </a:extLst>
          </p:cNvPr>
          <p:cNvSpPr txBox="1"/>
          <p:nvPr/>
        </p:nvSpPr>
        <p:spPr>
          <a:xfrm>
            <a:off x="559836" y="5476467"/>
            <a:ext cx="6417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garage viene aperto fino al PCINT del sensore magnetico.</a:t>
            </a:r>
          </a:p>
          <a:p>
            <a:r>
              <a:rPr lang="it-IT" dirty="0"/>
              <a:t>Viene chiuso dopo 10 secondi (la chiusura dura </a:t>
            </a:r>
            <a:r>
              <a:rPr lang="it-IT" i="1" dirty="0" err="1"/>
              <a:t>timeToClose</a:t>
            </a:r>
            <a:r>
              <a:rPr lang="it-IT" dirty="0"/>
              <a:t>).</a:t>
            </a:r>
          </a:p>
          <a:p>
            <a:r>
              <a:rPr lang="it-IT" dirty="0"/>
              <a:t>Mentre viene chiuso, </a:t>
            </a:r>
            <a:r>
              <a:rPr lang="it-IT" i="1" dirty="0" err="1"/>
              <a:t>LDRState</a:t>
            </a:r>
            <a:r>
              <a:rPr lang="it-IT" i="1" dirty="0"/>
              <a:t>() </a:t>
            </a:r>
            <a:r>
              <a:rPr lang="it-IT" dirty="0"/>
              <a:t>controlla che non vi siano ostacoli.</a:t>
            </a:r>
            <a:endParaRPr lang="en-GB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A2DD82-AD0E-7B56-A7DB-575194F2EA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89" b="11079"/>
          <a:stretch/>
        </p:blipFill>
        <p:spPr>
          <a:xfrm>
            <a:off x="3914551" y="4015444"/>
            <a:ext cx="3063068" cy="10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5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A313-98AA-5D1A-92EF-0FB0DD08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46" y="365125"/>
            <a:ext cx="10515600" cy="1325563"/>
          </a:xfrm>
        </p:spPr>
        <p:txBody>
          <a:bodyPr/>
          <a:lstStyle/>
          <a:p>
            <a:r>
              <a:rPr lang="it-IT" dirty="0"/>
              <a:t>Controllo serranda (2/2)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D9453-A6BD-B09C-0AAD-CBF84378E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1" y="2532875"/>
            <a:ext cx="2885143" cy="39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60D9B7-BAE3-641E-5E42-6E7FFB6B6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40" y="2532875"/>
            <a:ext cx="2970001" cy="39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2412DF-E447-13F1-EC21-2D8DC5AA7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196" y="592850"/>
            <a:ext cx="569674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278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GARAGE</vt:lpstr>
      <vt:lpstr>Studio preliminare</vt:lpstr>
      <vt:lpstr>Pillole di falegnameria (1/2)</vt:lpstr>
      <vt:lpstr>Pillole di falegnameria (2/2)</vt:lpstr>
      <vt:lpstr>Stesura del codice</vt:lpstr>
      <vt:lpstr>Librerie utilizzate</vt:lpstr>
      <vt:lpstr> PIN handling (1/2)</vt:lpstr>
      <vt:lpstr>Controllo serranda (1/2)</vt:lpstr>
      <vt:lpstr>Controllo serranda (2/2)</vt:lpstr>
      <vt:lpstr>Controllo finestra + ventola</vt:lpstr>
      <vt:lpstr>Stampa su LCD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GARAGE</dc:title>
  <dc:creator>STEFANO BRANCA</dc:creator>
  <cp:lastModifiedBy>RAFFAELE PETROLO</cp:lastModifiedBy>
  <cp:revision>5</cp:revision>
  <dcterms:created xsi:type="dcterms:W3CDTF">2023-06-26T20:18:33Z</dcterms:created>
  <dcterms:modified xsi:type="dcterms:W3CDTF">2025-03-13T08:23:50Z</dcterms:modified>
</cp:coreProperties>
</file>