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006532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06532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06532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06532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9049" y="676649"/>
            <a:ext cx="8239125" cy="619125"/>
          </a:xfrm>
          <a:custGeom>
            <a:avLst/>
            <a:gdLst/>
            <a:ahLst/>
            <a:cxnLst/>
            <a:rect l="l" t="t" r="r" b="b"/>
            <a:pathLst>
              <a:path w="8239125" h="619125">
                <a:moveTo>
                  <a:pt x="8238750" y="19812"/>
                </a:moveTo>
                <a:lnTo>
                  <a:pt x="8238750" y="0"/>
                </a:lnTo>
                <a:lnTo>
                  <a:pt x="0" y="0"/>
                </a:lnTo>
                <a:lnTo>
                  <a:pt x="0" y="618744"/>
                </a:lnTo>
                <a:lnTo>
                  <a:pt x="9144" y="618744"/>
                </a:ln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lnTo>
                  <a:pt x="8238750" y="19812"/>
                </a:lnTo>
                <a:close/>
              </a:path>
              <a:path w="8239125" h="619125">
                <a:moveTo>
                  <a:pt x="19812" y="19812"/>
                </a:move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close/>
              </a:path>
              <a:path w="8239125" h="619125">
                <a:moveTo>
                  <a:pt x="19812" y="618744"/>
                </a:moveTo>
                <a:lnTo>
                  <a:pt x="19812" y="19812"/>
                </a:lnTo>
                <a:lnTo>
                  <a:pt x="9144" y="19812"/>
                </a:lnTo>
                <a:lnTo>
                  <a:pt x="9144" y="618744"/>
                </a:lnTo>
                <a:lnTo>
                  <a:pt x="19812" y="618744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5701" y="715765"/>
            <a:ext cx="812699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006532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4571" y="1674367"/>
            <a:ext cx="8129256" cy="181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94288" y="7082764"/>
            <a:ext cx="23240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54601" y="1664208"/>
            <a:ext cx="7937500" cy="927100"/>
          </a:xfrm>
          <a:custGeom>
            <a:avLst/>
            <a:gdLst/>
            <a:ahLst/>
            <a:cxnLst/>
            <a:rect l="l" t="t" r="r" b="b"/>
            <a:pathLst>
              <a:path w="7937500" h="927100">
                <a:moveTo>
                  <a:pt x="7936998" y="25908"/>
                </a:moveTo>
                <a:lnTo>
                  <a:pt x="7936998" y="0"/>
                </a:lnTo>
                <a:lnTo>
                  <a:pt x="0" y="0"/>
                </a:lnTo>
                <a:lnTo>
                  <a:pt x="0" y="926592"/>
                </a:lnTo>
                <a:lnTo>
                  <a:pt x="12192" y="926592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7936998" y="25908"/>
                </a:lnTo>
                <a:close/>
              </a:path>
              <a:path w="7937500" h="927100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7937500" h="927100">
                <a:moveTo>
                  <a:pt x="25908" y="926592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926592"/>
                </a:lnTo>
                <a:lnTo>
                  <a:pt x="25908" y="926592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3069" y="2539998"/>
            <a:ext cx="6737350" cy="1285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/>
              <a:t>Bancos</a:t>
            </a:r>
            <a:r>
              <a:rPr dirty="0" sz="5000" spc="-65"/>
              <a:t> </a:t>
            </a:r>
            <a:r>
              <a:rPr dirty="0" sz="5000"/>
              <a:t>de</a:t>
            </a:r>
            <a:r>
              <a:rPr dirty="0" sz="5000" spc="-50"/>
              <a:t> </a:t>
            </a:r>
            <a:r>
              <a:rPr dirty="0" sz="5000" spc="-20"/>
              <a:t>Dados</a:t>
            </a:r>
            <a:endParaRPr sz="5000"/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3200">
                <a:solidFill>
                  <a:srgbClr val="000000"/>
                </a:solidFill>
              </a:rPr>
              <a:t>Aula</a:t>
            </a:r>
            <a:r>
              <a:rPr dirty="0" sz="3200" spc="-55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#2</a:t>
            </a:r>
            <a:r>
              <a:rPr dirty="0" sz="3200" spc="-25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-</a:t>
            </a:r>
            <a:r>
              <a:rPr dirty="0" sz="3200" spc="-35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Modelos</a:t>
            </a:r>
            <a:r>
              <a:rPr dirty="0" sz="3200" spc="-40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Conceituais</a:t>
            </a:r>
            <a:r>
              <a:rPr dirty="0" sz="3200" spc="-55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de</a:t>
            </a:r>
            <a:r>
              <a:rPr dirty="0" sz="3200" spc="-30">
                <a:solidFill>
                  <a:srgbClr val="000000"/>
                </a:solidFill>
              </a:rPr>
              <a:t> </a:t>
            </a:r>
            <a:r>
              <a:rPr dirty="0" sz="3200" spc="-10">
                <a:solidFill>
                  <a:srgbClr val="000000"/>
                </a:solidFill>
              </a:rPr>
              <a:t>Dados</a:t>
            </a:r>
            <a:endParaRPr sz="3200"/>
          </a:p>
        </p:txBody>
      </p:sp>
      <p:sp>
        <p:nvSpPr>
          <p:cNvPr id="4" name="object 4" descr=""/>
          <p:cNvSpPr/>
          <p:nvPr/>
        </p:nvSpPr>
        <p:spPr>
          <a:xfrm>
            <a:off x="2438400" y="4410455"/>
            <a:ext cx="6512559" cy="20320"/>
          </a:xfrm>
          <a:custGeom>
            <a:avLst/>
            <a:gdLst/>
            <a:ahLst/>
            <a:cxnLst/>
            <a:rect l="l" t="t" r="r" b="b"/>
            <a:pathLst>
              <a:path w="6512559" h="20320">
                <a:moveTo>
                  <a:pt x="6512051" y="19811"/>
                </a:moveTo>
                <a:lnTo>
                  <a:pt x="6512051" y="0"/>
                </a:lnTo>
                <a:lnTo>
                  <a:pt x="0" y="0"/>
                </a:lnTo>
                <a:lnTo>
                  <a:pt x="0" y="19811"/>
                </a:lnTo>
                <a:lnTo>
                  <a:pt x="6512051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631182" y="4512054"/>
            <a:ext cx="5356860" cy="136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27275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Prof.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Eduardo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R.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Hruschka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dirty="0" sz="1800">
                <a:latin typeface="Times New Roman"/>
                <a:cs typeface="Times New Roman"/>
              </a:rPr>
              <a:t>*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Slides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baseados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material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elaborado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pelas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professoras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3214370" marR="5080" indent="39370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Cristina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D.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A.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Ciferri </a:t>
            </a:r>
            <a:r>
              <a:rPr dirty="0" sz="1800" b="1">
                <a:latin typeface="Times New Roman"/>
                <a:cs typeface="Times New Roman"/>
              </a:rPr>
              <a:t>Elaine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P.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M.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Souza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Atributos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21733" y="1467103"/>
            <a:ext cx="5604510" cy="141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Caracterizam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uma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entidade</a:t>
            </a:r>
            <a:r>
              <a:rPr dirty="0" sz="3000" spc="-6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ou</a:t>
            </a:r>
            <a:r>
              <a:rPr dirty="0" sz="3000" spc="-80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Times New Roman"/>
                <a:cs typeface="Times New Roman"/>
              </a:rPr>
              <a:t>um </a:t>
            </a:r>
            <a:r>
              <a:rPr dirty="0" sz="3000" spc="-10">
                <a:latin typeface="Times New Roman"/>
                <a:cs typeface="Times New Roman"/>
              </a:rPr>
              <a:t>relacionamento.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  <a:tab pos="2148840" algn="l"/>
              </a:tabLst>
            </a:pPr>
            <a:r>
              <a:rPr dirty="0" sz="2600" spc="-10">
                <a:latin typeface="Times New Roman"/>
                <a:cs typeface="Times New Roman"/>
              </a:rPr>
              <a:t>exemplo: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tipo-</a:t>
            </a:r>
            <a:r>
              <a:rPr dirty="0" sz="2200">
                <a:latin typeface="Times New Roman"/>
                <a:cs typeface="Times New Roman"/>
              </a:rPr>
              <a:t>entidade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Times New Roman"/>
                <a:cs typeface="Times New Roman"/>
              </a:rPr>
              <a:t>cliente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53814" y="2928618"/>
            <a:ext cx="10814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Times New Roman"/>
                <a:cs typeface="Times New Roman"/>
              </a:rPr>
              <a:t>atributos: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79338" y="2860953"/>
            <a:ext cx="1917064" cy="1232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200" spc="-10">
                <a:solidFill>
                  <a:srgbClr val="0000FF"/>
                </a:solidFill>
                <a:latin typeface="Times New Roman"/>
                <a:cs typeface="Times New Roman"/>
              </a:rPr>
              <a:t>nome_cliente endereço_cliente data_nascimento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21733" y="4062383"/>
            <a:ext cx="6746875" cy="246951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Domínio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um</a:t>
            </a:r>
            <a:r>
              <a:rPr dirty="0" sz="3000" spc="-5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atributo: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conjunto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valores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possíveis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para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 spc="-10">
                <a:latin typeface="Times New Roman"/>
                <a:cs typeface="Times New Roman"/>
              </a:rPr>
              <a:t> atributo;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pode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assumir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valor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nulo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(i.e.,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 i="1">
                <a:latin typeface="Times New Roman"/>
                <a:cs typeface="Times New Roman"/>
              </a:rPr>
              <a:t>null</a:t>
            </a:r>
            <a:r>
              <a:rPr dirty="0" sz="2600" spc="-10">
                <a:latin typeface="Times New Roman"/>
                <a:cs typeface="Times New Roman"/>
              </a:rPr>
              <a:t>);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  <a:tab pos="2277110" algn="l"/>
              </a:tabLst>
            </a:pPr>
            <a:r>
              <a:rPr dirty="0" sz="2600" spc="-10">
                <a:latin typeface="Times New Roman"/>
                <a:cs typeface="Times New Roman"/>
              </a:rPr>
              <a:t>exemplos: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200">
                <a:latin typeface="Times New Roman"/>
                <a:cs typeface="Times New Roman"/>
              </a:rPr>
              <a:t>nome_cliente: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varchar(50)</a:t>
            </a:r>
            <a:endParaRPr sz="2200">
              <a:latin typeface="Times New Roman"/>
              <a:cs typeface="Times New Roman"/>
            </a:endParaRPr>
          </a:p>
          <a:p>
            <a:pPr marL="2284730">
              <a:lnSpc>
                <a:spcPct val="100000"/>
              </a:lnSpc>
              <a:spcBef>
                <a:spcPts val="1025"/>
              </a:spcBef>
            </a:pPr>
            <a:r>
              <a:rPr dirty="0" sz="2200">
                <a:latin typeface="Times New Roman"/>
                <a:cs typeface="Times New Roman"/>
              </a:rPr>
              <a:t>data_nascimento: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date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46251"/>
            <a:ext cx="211582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40"/>
              <a:t>Exemplos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1564639" y="1388464"/>
            <a:ext cx="6649084" cy="49288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720"/>
              </a:spcBef>
              <a:tabLst>
                <a:tab pos="3027045" algn="l"/>
              </a:tabLst>
            </a:pP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Tipo-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entidade</a:t>
            </a:r>
            <a:r>
              <a:rPr dirty="0" u="heavy" sz="26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cliente</a:t>
            </a:r>
            <a:r>
              <a:rPr dirty="0" u="none" sz="26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u="none" sz="2600" spc="-10" i="1">
                <a:latin typeface="Times New Roman"/>
                <a:cs typeface="Times New Roman"/>
              </a:rPr>
              <a:t>atributos</a:t>
            </a:r>
            <a:r>
              <a:rPr dirty="0" u="none" sz="2600" spc="-1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solidFill>
                  <a:srgbClr val="0000FF"/>
                </a:solidFill>
                <a:latin typeface="Times New Roman"/>
                <a:cs typeface="Times New Roman"/>
              </a:rPr>
              <a:t>nome_cliente,</a:t>
            </a:r>
            <a:r>
              <a:rPr dirty="0" sz="2600" spc="-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FF"/>
                </a:solidFill>
                <a:latin typeface="Times New Roman"/>
                <a:cs typeface="Times New Roman"/>
              </a:rPr>
              <a:t>endereço_cliente,</a:t>
            </a:r>
            <a:r>
              <a:rPr dirty="0" sz="2600" spc="-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Times New Roman"/>
                <a:cs typeface="Times New Roman"/>
              </a:rPr>
              <a:t>data_nascimento</a:t>
            </a:r>
            <a:endParaRPr sz="2600">
              <a:latin typeface="Times New Roman"/>
              <a:cs typeface="Times New Roman"/>
            </a:endParaRPr>
          </a:p>
          <a:p>
            <a:pPr marL="335280" indent="-285115">
              <a:lnSpc>
                <a:spcPct val="100000"/>
              </a:lnSpc>
              <a:spcBef>
                <a:spcPts val="206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335280" algn="l"/>
              </a:tabLst>
            </a:pPr>
            <a:r>
              <a:rPr dirty="0" sz="2600">
                <a:latin typeface="Times New Roman"/>
                <a:cs typeface="Times New Roman"/>
              </a:rPr>
              <a:t>entidade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e</a:t>
            </a:r>
            <a:r>
              <a:rPr dirty="0" baseline="-21241" sz="2550" spc="-37">
                <a:latin typeface="Times New Roman"/>
                <a:cs typeface="Times New Roman"/>
              </a:rPr>
              <a:t>1</a:t>
            </a:r>
            <a:r>
              <a:rPr dirty="0" sz="2600" spc="-25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lvl="1" marL="736600" indent="-229235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736600" algn="l"/>
              </a:tabLst>
            </a:pPr>
            <a:r>
              <a:rPr dirty="0" sz="2200">
                <a:latin typeface="Times New Roman"/>
                <a:cs typeface="Times New Roman"/>
              </a:rPr>
              <a:t>nome_cliente: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Márcia</a:t>
            </a:r>
            <a:endParaRPr sz="2200">
              <a:latin typeface="Times New Roman"/>
              <a:cs typeface="Times New Roman"/>
            </a:endParaRPr>
          </a:p>
          <a:p>
            <a:pPr lvl="1" marL="736600" indent="-229235">
              <a:lnSpc>
                <a:spcPct val="100000"/>
              </a:lnSpc>
              <a:spcBef>
                <a:spcPts val="52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736600" algn="l"/>
              </a:tabLst>
            </a:pPr>
            <a:r>
              <a:rPr dirty="0" sz="2200">
                <a:latin typeface="Times New Roman"/>
                <a:cs typeface="Times New Roman"/>
              </a:rPr>
              <a:t>endereço_cliente: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Rua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X,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lvl="1" marL="736600" indent="-229235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736600" algn="l"/>
              </a:tabLst>
            </a:pPr>
            <a:r>
              <a:rPr dirty="0" sz="2200">
                <a:latin typeface="Times New Roman"/>
                <a:cs typeface="Times New Roman"/>
              </a:rPr>
              <a:t>data_nascimento: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12/03/1970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245"/>
              </a:spcBef>
              <a:buClr>
                <a:srgbClr val="CC9900"/>
              </a:buClr>
              <a:buFont typeface="DejaVu Sans"/>
              <a:buChar char="■"/>
            </a:pPr>
            <a:endParaRPr sz="2200">
              <a:latin typeface="Times New Roman"/>
              <a:cs typeface="Times New Roman"/>
            </a:endParaRPr>
          </a:p>
          <a:p>
            <a:pPr marL="335915" indent="-285115">
              <a:lnSpc>
                <a:spcPct val="100000"/>
              </a:lnSpc>
              <a:buClr>
                <a:srgbClr val="3A812E"/>
              </a:buClr>
              <a:buSzPct val="59615"/>
              <a:buFont typeface="DejaVu Sans"/>
              <a:buChar char="❑"/>
              <a:tabLst>
                <a:tab pos="335915" algn="l"/>
              </a:tabLst>
            </a:pPr>
            <a:r>
              <a:rPr dirty="0" sz="2600">
                <a:latin typeface="Times New Roman"/>
                <a:cs typeface="Times New Roman"/>
              </a:rPr>
              <a:t>entidade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e</a:t>
            </a:r>
            <a:r>
              <a:rPr dirty="0" baseline="-21241" sz="2550" spc="-37">
                <a:latin typeface="Times New Roman"/>
                <a:cs typeface="Times New Roman"/>
              </a:rPr>
              <a:t>2</a:t>
            </a:r>
            <a:r>
              <a:rPr dirty="0" sz="2600" spc="-25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lvl="1" marL="736600" indent="-229235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736600" algn="l"/>
              </a:tabLst>
            </a:pPr>
            <a:r>
              <a:rPr dirty="0" sz="2200">
                <a:latin typeface="Times New Roman"/>
                <a:cs typeface="Times New Roman"/>
              </a:rPr>
              <a:t>nome_cliente: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Romualdo</a:t>
            </a:r>
            <a:endParaRPr sz="2200">
              <a:latin typeface="Times New Roman"/>
              <a:cs typeface="Times New Roman"/>
            </a:endParaRPr>
          </a:p>
          <a:p>
            <a:pPr lvl="1" marL="736600" indent="-229235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736600" algn="l"/>
              </a:tabLst>
            </a:pPr>
            <a:r>
              <a:rPr dirty="0" sz="2200">
                <a:latin typeface="Times New Roman"/>
                <a:cs typeface="Times New Roman"/>
              </a:rPr>
              <a:t>endereço_cliente: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Rua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Floriano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Peixoto,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10</a:t>
            </a:r>
            <a:endParaRPr sz="2200">
              <a:latin typeface="Times New Roman"/>
              <a:cs typeface="Times New Roman"/>
            </a:endParaRPr>
          </a:p>
          <a:p>
            <a:pPr lvl="1" marL="736600" indent="-229235">
              <a:lnSpc>
                <a:spcPct val="100000"/>
              </a:lnSpc>
              <a:spcBef>
                <a:spcPts val="52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736600" algn="l"/>
              </a:tabLst>
            </a:pPr>
            <a:r>
              <a:rPr dirty="0" sz="2200">
                <a:latin typeface="Times New Roman"/>
                <a:cs typeface="Times New Roman"/>
              </a:rPr>
              <a:t>data_nascimento: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10/10/1982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44721"/>
            <a:ext cx="5103495" cy="605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Classificação</a:t>
            </a:r>
            <a:r>
              <a:rPr dirty="0" spc="-45"/>
              <a:t> </a:t>
            </a:r>
            <a:r>
              <a:rPr dirty="0"/>
              <a:t>dos</a:t>
            </a:r>
            <a:r>
              <a:rPr dirty="0" spc="-45"/>
              <a:t> </a:t>
            </a:r>
            <a:r>
              <a:rPr dirty="0" spc="-10"/>
              <a:t>Atributos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3133" y="1436531"/>
            <a:ext cx="8211184" cy="424497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algn="r" marL="342265" marR="3742690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42265" algn="l"/>
              </a:tabLst>
            </a:pPr>
            <a:r>
              <a:rPr dirty="0" sz="3000">
                <a:latin typeface="Times New Roman"/>
                <a:cs typeface="Times New Roman"/>
              </a:rPr>
              <a:t>Simples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versus</a:t>
            </a:r>
            <a:r>
              <a:rPr dirty="0" sz="3000" spc="-75" i="1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Compostos</a:t>
            </a:r>
            <a:endParaRPr sz="3000">
              <a:latin typeface="Times New Roman"/>
              <a:cs typeface="Times New Roman"/>
            </a:endParaRPr>
          </a:p>
          <a:p>
            <a:pPr algn="r" lvl="1" marL="285115" marR="3676650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285115" algn="l"/>
              </a:tabLst>
            </a:pPr>
            <a:r>
              <a:rPr dirty="0" sz="2600">
                <a:latin typeface="Times New Roman"/>
                <a:cs typeface="Times New Roman"/>
              </a:rPr>
              <a:t>atributo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simples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ou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atômico:</a:t>
            </a:r>
            <a:endParaRPr sz="26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não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pode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ser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decomposto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(dividido)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em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atributos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mais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básicos;</a:t>
            </a:r>
            <a:endParaRPr sz="22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54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exemplo: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FF"/>
                </a:solidFill>
                <a:latin typeface="Times New Roman"/>
                <a:cs typeface="Times New Roman"/>
              </a:rPr>
              <a:t>sexo</a:t>
            </a:r>
            <a:r>
              <a:rPr dirty="0" sz="22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FF"/>
                </a:solidFill>
                <a:latin typeface="Symbol"/>
                <a:cs typeface="Symbol"/>
              </a:rPr>
              <a:t></a:t>
            </a:r>
            <a:r>
              <a:rPr dirty="0" sz="22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FF"/>
                </a:solidFill>
                <a:latin typeface="Times New Roman"/>
                <a:cs typeface="Times New Roman"/>
              </a:rPr>
              <a:t>{M,</a:t>
            </a:r>
            <a:r>
              <a:rPr dirty="0" sz="22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000FF"/>
                </a:solidFill>
                <a:latin typeface="Times New Roman"/>
                <a:cs typeface="Times New Roman"/>
              </a:rPr>
              <a:t>F}</a:t>
            </a:r>
            <a:endParaRPr sz="22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59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atributo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composto:</a:t>
            </a:r>
            <a:endParaRPr sz="26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pode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ser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decomposto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(dividido)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em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atributos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mais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básicos;</a:t>
            </a:r>
            <a:endParaRPr sz="2200">
              <a:latin typeface="Times New Roman"/>
              <a:cs typeface="Times New Roman"/>
            </a:endParaRPr>
          </a:p>
          <a:p>
            <a:pPr lvl="2" marL="1155700" marR="394335" indent="-228600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5700" algn="l"/>
              </a:tabLst>
            </a:pPr>
            <a:r>
              <a:rPr dirty="0" sz="2200">
                <a:latin typeface="Times New Roman"/>
                <a:cs typeface="Times New Roman"/>
              </a:rPr>
              <a:t>possui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como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valor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concatenação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valores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dos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atributos </a:t>
            </a:r>
            <a:r>
              <a:rPr dirty="0" sz="2200">
                <a:latin typeface="Times New Roman"/>
                <a:cs typeface="Times New Roman"/>
              </a:rPr>
              <a:t>simples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que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formam;</a:t>
            </a:r>
            <a:endParaRPr sz="22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52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exemplo: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atributo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Times New Roman"/>
                <a:cs typeface="Times New Roman"/>
              </a:rPr>
              <a:t>endereço</a:t>
            </a:r>
            <a:r>
              <a:rPr dirty="0" sz="2200" spc="-1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lvl="3" marL="1612900" indent="-228600">
              <a:lnSpc>
                <a:spcPct val="100000"/>
              </a:lnSpc>
              <a:spcBef>
                <a:spcPts val="490"/>
              </a:spcBef>
              <a:buClr>
                <a:srgbClr val="3A812E"/>
              </a:buClr>
              <a:buSzPct val="70000"/>
              <a:buFont typeface="DejaVu Sans"/>
              <a:buChar char="❑"/>
              <a:tabLst>
                <a:tab pos="1612900" algn="l"/>
              </a:tabLst>
            </a:pPr>
            <a:r>
              <a:rPr dirty="0" sz="2000" i="1">
                <a:latin typeface="Times New Roman"/>
                <a:cs typeface="Times New Roman"/>
              </a:rPr>
              <a:t>nome_rua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nro_casa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complemento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nome_bairro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...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44721"/>
            <a:ext cx="5103495" cy="605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Classificação</a:t>
            </a:r>
            <a:r>
              <a:rPr dirty="0" spc="-45"/>
              <a:t> </a:t>
            </a:r>
            <a:r>
              <a:rPr dirty="0"/>
              <a:t>dos</a:t>
            </a:r>
            <a:r>
              <a:rPr dirty="0" spc="-45"/>
              <a:t> </a:t>
            </a:r>
            <a:r>
              <a:rPr dirty="0" spc="-10"/>
              <a:t>Atributos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3133" y="1509684"/>
            <a:ext cx="7005320" cy="427990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Monovalorados</a:t>
            </a:r>
            <a:r>
              <a:rPr dirty="0" sz="3000" spc="-120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versus</a:t>
            </a:r>
            <a:r>
              <a:rPr dirty="0" sz="3000" spc="-114" i="1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Multivalorados: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atributo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monovalorado:</a:t>
            </a:r>
            <a:endParaRPr sz="26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possui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um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único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valor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para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cada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entidade;</a:t>
            </a:r>
            <a:endParaRPr sz="22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exemplo: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Times New Roman"/>
                <a:cs typeface="Times New Roman"/>
              </a:rPr>
              <a:t>idade.</a:t>
            </a:r>
            <a:endParaRPr sz="22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0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atributo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multivalorado:</a:t>
            </a:r>
            <a:endParaRPr sz="26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possui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múltiplos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valores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para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cada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entidade;</a:t>
            </a:r>
            <a:endParaRPr sz="22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exemplo: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atributo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000FF"/>
                </a:solidFill>
                <a:latin typeface="Times New Roman"/>
                <a:cs typeface="Times New Roman"/>
              </a:rPr>
              <a:t>telefone</a:t>
            </a:r>
            <a:r>
              <a:rPr dirty="0" sz="22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(</a:t>
            </a:r>
            <a:r>
              <a:rPr dirty="0" sz="2200" spc="-10" i="1">
                <a:latin typeface="Times New Roman"/>
                <a:cs typeface="Times New Roman"/>
              </a:rPr>
              <a:t>222-</a:t>
            </a:r>
            <a:r>
              <a:rPr dirty="0" sz="2200" i="1">
                <a:latin typeface="Times New Roman"/>
                <a:cs typeface="Times New Roman"/>
              </a:rPr>
              <a:t>0000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222-</a:t>
            </a:r>
            <a:r>
              <a:rPr dirty="0" sz="2200" i="1">
                <a:latin typeface="Times New Roman"/>
                <a:cs typeface="Times New Roman"/>
              </a:rPr>
              <a:t>0001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...)</a:t>
            </a:r>
            <a:endParaRPr sz="2200">
              <a:latin typeface="Times New Roman"/>
              <a:cs typeface="Times New Roman"/>
            </a:endParaRPr>
          </a:p>
          <a:p>
            <a:pPr lvl="2" marL="1155700" marR="69850" indent="-228600">
              <a:lnSpc>
                <a:spcPct val="100000"/>
              </a:lnSpc>
              <a:spcBef>
                <a:spcPts val="52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5700" algn="l"/>
              </a:tabLst>
            </a:pPr>
            <a:r>
              <a:rPr dirty="0" sz="2200">
                <a:latin typeface="Times New Roman"/>
                <a:cs typeface="Times New Roman"/>
              </a:rPr>
              <a:t>pode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possuir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limites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inferior/superior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com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relação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à </a:t>
            </a:r>
            <a:r>
              <a:rPr dirty="0" sz="2200">
                <a:latin typeface="Times New Roman"/>
                <a:cs typeface="Times New Roman"/>
              </a:rPr>
              <a:t>multiplicidade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valores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assumidos</a:t>
            </a:r>
            <a:endParaRPr sz="22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exemplo: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nro_min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=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0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nro_max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=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50" i="1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46251"/>
            <a:ext cx="563181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35"/>
              <a:t>Classificação</a:t>
            </a:r>
            <a:r>
              <a:rPr dirty="0" sz="4200" spc="-60"/>
              <a:t> </a:t>
            </a:r>
            <a:r>
              <a:rPr dirty="0" sz="4200"/>
              <a:t>dos</a:t>
            </a:r>
            <a:r>
              <a:rPr dirty="0" sz="4200" spc="-80"/>
              <a:t> </a:t>
            </a:r>
            <a:r>
              <a:rPr dirty="0" sz="4200" spc="-10"/>
              <a:t>Atributos</a:t>
            </a:r>
            <a:endParaRPr sz="4200"/>
          </a:p>
        </p:txBody>
      </p:sp>
      <p:grpSp>
        <p:nvGrpSpPr>
          <p:cNvPr id="3" name="object 3" descr="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93133" y="1581311"/>
            <a:ext cx="7790815" cy="387794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Armazenado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versus</a:t>
            </a:r>
            <a:r>
              <a:rPr dirty="0" sz="3000" spc="-95" i="1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Derivado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atributo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armazenado:</a:t>
            </a:r>
            <a:endParaRPr sz="26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está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realmente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armazenado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BD;</a:t>
            </a:r>
            <a:endParaRPr sz="22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1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atributo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derivado:</a:t>
            </a:r>
            <a:endParaRPr sz="2600">
              <a:latin typeface="Times New Roman"/>
              <a:cs typeface="Times New Roman"/>
            </a:endParaRPr>
          </a:p>
          <a:p>
            <a:pPr lvl="2" marL="1155700" marR="5080" indent="-228600">
              <a:lnSpc>
                <a:spcPct val="100000"/>
              </a:lnSpc>
              <a:spcBef>
                <a:spcPts val="54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5700" algn="l"/>
              </a:tabLst>
            </a:pPr>
            <a:r>
              <a:rPr dirty="0" sz="2200">
                <a:latin typeface="Times New Roman"/>
                <a:cs typeface="Times New Roman"/>
              </a:rPr>
              <a:t>pode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ser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determinado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através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outros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atributos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ou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através </a:t>
            </a:r>
            <a:r>
              <a:rPr dirty="0" sz="2200">
                <a:latin typeface="Times New Roman"/>
                <a:cs typeface="Times New Roman"/>
              </a:rPr>
              <a:t>de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entidades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relacionadas.</a:t>
            </a:r>
            <a:endParaRPr sz="2200">
              <a:latin typeface="Times New Roman"/>
              <a:cs typeface="Times New Roman"/>
            </a:endParaRPr>
          </a:p>
          <a:p>
            <a:pPr lvl="2" marL="1155700" marR="713740" indent="-229235">
              <a:lnSpc>
                <a:spcPct val="120000"/>
              </a:lnSpc>
              <a:buClr>
                <a:srgbClr val="CC9900"/>
              </a:buClr>
              <a:buSzPct val="63636"/>
              <a:buFont typeface="DejaVu Sans"/>
              <a:buChar char="■"/>
              <a:tabLst>
                <a:tab pos="2441575" algn="l"/>
                <a:tab pos="2467610" algn="l"/>
                <a:tab pos="4697095" algn="l"/>
              </a:tabLst>
            </a:pPr>
            <a:r>
              <a:rPr dirty="0" sz="2200" spc="-10">
                <a:latin typeface="Times New Roman"/>
                <a:cs typeface="Times New Roman"/>
              </a:rPr>
              <a:t>exemplos: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>
                <a:solidFill>
                  <a:srgbClr val="0000FF"/>
                </a:solidFill>
                <a:latin typeface="Times New Roman"/>
                <a:cs typeface="Times New Roman"/>
              </a:rPr>
              <a:t>idade</a:t>
            </a:r>
            <a:r>
              <a:rPr dirty="0" sz="22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=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data_atual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-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data_nascimento; </a:t>
            </a:r>
            <a:r>
              <a:rPr dirty="0" sz="2200" spc="-10">
                <a:latin typeface="Times New Roman"/>
                <a:cs typeface="Times New Roman"/>
              </a:rPr>
              <a:t>		</a:t>
            </a:r>
            <a:r>
              <a:rPr dirty="0" sz="2200">
                <a:solidFill>
                  <a:srgbClr val="0000FF"/>
                </a:solidFill>
                <a:latin typeface="Times New Roman"/>
                <a:cs typeface="Times New Roman"/>
              </a:rPr>
              <a:t>nro_empregados</a:t>
            </a:r>
            <a:r>
              <a:rPr dirty="0" sz="2200" spc="-1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=</a:t>
            </a:r>
            <a:r>
              <a:rPr dirty="0" sz="2200">
                <a:latin typeface="Times New Roman"/>
                <a:cs typeface="Times New Roman"/>
              </a:rPr>
              <a:t>	“soma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entidades”;</a:t>
            </a:r>
            <a:endParaRPr sz="22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pode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ou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não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ser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armazenado no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BD.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393" y="782827"/>
            <a:ext cx="306006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5"/>
              <a:t>Tipo-</a:t>
            </a:r>
            <a:r>
              <a:rPr dirty="0" sz="4200" spc="-10"/>
              <a:t>Entidade</a:t>
            </a:r>
            <a:endParaRPr sz="4200"/>
          </a:p>
        </p:txBody>
      </p:sp>
      <p:grpSp>
        <p:nvGrpSpPr>
          <p:cNvPr id="3" name="object 3" descr="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93133" y="1582927"/>
            <a:ext cx="7908290" cy="476123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9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Conjunto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entidades</a:t>
            </a:r>
            <a:r>
              <a:rPr dirty="0" sz="3000" spc="-45" i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do</a:t>
            </a:r>
            <a:r>
              <a:rPr dirty="0" sz="3000" spc="-8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mesmo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tipo;</a:t>
            </a:r>
            <a:endParaRPr sz="3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Descrito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por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um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nome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uma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lista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atributos;</a:t>
            </a:r>
            <a:endParaRPr sz="3000">
              <a:latin typeface="Times New Roman"/>
              <a:cs typeface="Times New Roman"/>
            </a:endParaRPr>
          </a:p>
          <a:p>
            <a:pPr marL="355600" marR="923925" indent="-342900">
              <a:lnSpc>
                <a:spcPts val="3240"/>
              </a:lnSpc>
              <a:spcBef>
                <a:spcPts val="76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5600" algn="l"/>
              </a:tabLst>
            </a:pPr>
            <a:r>
              <a:rPr dirty="0" sz="3000" i="1">
                <a:latin typeface="Times New Roman"/>
                <a:cs typeface="Times New Roman"/>
              </a:rPr>
              <a:t>entidades</a:t>
            </a:r>
            <a:r>
              <a:rPr dirty="0" sz="3000" spc="-65" i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um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Times New Roman"/>
                <a:cs typeface="Times New Roman"/>
              </a:rPr>
              <a:t>tipo-</a:t>
            </a:r>
            <a:r>
              <a:rPr dirty="0" sz="3000">
                <a:latin typeface="Times New Roman"/>
                <a:cs typeface="Times New Roman"/>
              </a:rPr>
              <a:t>entidade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(</a:t>
            </a:r>
            <a:r>
              <a:rPr dirty="0" sz="3000" i="1">
                <a:latin typeface="Times New Roman"/>
                <a:cs typeface="Times New Roman"/>
              </a:rPr>
              <a:t>conjunto</a:t>
            </a:r>
            <a:r>
              <a:rPr dirty="0" sz="3000" spc="-65" i="1">
                <a:latin typeface="Times New Roman"/>
                <a:cs typeface="Times New Roman"/>
              </a:rPr>
              <a:t> </a:t>
            </a:r>
            <a:r>
              <a:rPr dirty="0" sz="3000" spc="-25" i="1">
                <a:latin typeface="Times New Roman"/>
                <a:cs typeface="Times New Roman"/>
              </a:rPr>
              <a:t>de</a:t>
            </a:r>
            <a:r>
              <a:rPr dirty="0" sz="3000" spc="-25" i="1">
                <a:latin typeface="Times New Roman"/>
                <a:cs typeface="Times New Roman"/>
              </a:rPr>
              <a:t> </a:t>
            </a:r>
            <a:r>
              <a:rPr dirty="0" sz="3000" spc="-10" i="1">
                <a:latin typeface="Times New Roman"/>
                <a:cs typeface="Times New Roman"/>
              </a:rPr>
              <a:t>entidades</a:t>
            </a:r>
            <a:r>
              <a:rPr dirty="0" sz="3000" spc="-10">
                <a:latin typeface="Times New Roman"/>
                <a:cs typeface="Times New Roman"/>
              </a:rPr>
              <a:t>):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28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compartilham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mesmos</a:t>
            </a:r>
            <a:r>
              <a:rPr dirty="0" sz="2600" spc="-10">
                <a:latin typeface="Times New Roman"/>
                <a:cs typeface="Times New Roman"/>
              </a:rPr>
              <a:t> atributos;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31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possuem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seus próprios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valores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para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cada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atributo;</a:t>
            </a:r>
            <a:endParaRPr sz="2600">
              <a:latin typeface="Times New Roman"/>
              <a:cs typeface="Times New Roman"/>
            </a:endParaRPr>
          </a:p>
          <a:p>
            <a:pPr lvl="1" marL="754380" marR="702310" indent="-285115">
              <a:lnSpc>
                <a:spcPts val="2810"/>
              </a:lnSpc>
              <a:spcBef>
                <a:spcPts val="66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Exemplo: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empregados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empresa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são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as </a:t>
            </a:r>
            <a:r>
              <a:rPr dirty="0" sz="2600" spc="-25">
                <a:latin typeface="Times New Roman"/>
                <a:cs typeface="Times New Roman"/>
              </a:rPr>
              <a:t>	</a:t>
            </a:r>
            <a:r>
              <a:rPr dirty="0" sz="2600" i="1">
                <a:latin typeface="Times New Roman"/>
                <a:cs typeface="Times New Roman"/>
              </a:rPr>
              <a:t>entidades</a:t>
            </a:r>
            <a:r>
              <a:rPr dirty="0" sz="2600" spc="-45" i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10" i="1">
                <a:latin typeface="Times New Roman"/>
                <a:cs typeface="Times New Roman"/>
              </a:rPr>
              <a:t>tipo-</a:t>
            </a:r>
            <a:r>
              <a:rPr dirty="0" sz="2600" i="1">
                <a:latin typeface="Times New Roman"/>
                <a:cs typeface="Times New Roman"/>
              </a:rPr>
              <a:t>entidade</a:t>
            </a:r>
            <a:r>
              <a:rPr dirty="0" sz="2600" spc="-40" i="1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denominado </a:t>
            </a:r>
            <a:r>
              <a:rPr dirty="0" sz="2600" spc="-10">
                <a:latin typeface="Times New Roman"/>
                <a:cs typeface="Times New Roman"/>
              </a:rPr>
              <a:t>	</a:t>
            </a:r>
            <a:r>
              <a:rPr dirty="0" sz="2600" spc="-10" b="1">
                <a:latin typeface="Times New Roman"/>
                <a:cs typeface="Times New Roman"/>
              </a:rPr>
              <a:t>Empregado</a:t>
            </a:r>
            <a:r>
              <a:rPr dirty="0" sz="2600" spc="-1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ts val="2965"/>
              </a:lnSpc>
              <a:spcBef>
                <a:spcPts val="27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É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usual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referir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ao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conjunto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todas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 i="1">
                <a:latin typeface="Times New Roman"/>
                <a:cs typeface="Times New Roman"/>
              </a:rPr>
              <a:t>entidades</a:t>
            </a:r>
            <a:endParaRPr sz="2600">
              <a:latin typeface="Times New Roman"/>
              <a:cs typeface="Times New Roman"/>
            </a:endParaRPr>
          </a:p>
          <a:p>
            <a:pPr marL="756285">
              <a:lnSpc>
                <a:spcPts val="2965"/>
              </a:lnSpc>
            </a:pPr>
            <a:r>
              <a:rPr dirty="0" sz="2600">
                <a:latin typeface="Times New Roman"/>
                <a:cs typeface="Times New Roman"/>
              </a:rPr>
              <a:t>pelo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mesmo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nome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 i="1">
                <a:latin typeface="Times New Roman"/>
                <a:cs typeface="Times New Roman"/>
              </a:rPr>
              <a:t>tipo-</a:t>
            </a:r>
            <a:r>
              <a:rPr dirty="0" sz="2600" i="1">
                <a:latin typeface="Times New Roman"/>
                <a:cs typeface="Times New Roman"/>
              </a:rPr>
              <a:t>entidade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e.g.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Empregado</a:t>
            </a:r>
            <a:r>
              <a:rPr dirty="0" sz="2600" spc="-1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z="4200" spc="-65"/>
              <a:t>Representação</a:t>
            </a:r>
            <a:endParaRPr sz="4200"/>
          </a:p>
        </p:txBody>
      </p:sp>
      <p:sp>
        <p:nvSpPr>
          <p:cNvPr id="3" name="object 3" descr=""/>
          <p:cNvSpPr/>
          <p:nvPr/>
        </p:nvSpPr>
        <p:spPr>
          <a:xfrm>
            <a:off x="1854708" y="1863852"/>
            <a:ext cx="2461260" cy="1556385"/>
          </a:xfrm>
          <a:custGeom>
            <a:avLst/>
            <a:gdLst/>
            <a:ahLst/>
            <a:cxnLst/>
            <a:rect l="l" t="t" r="r" b="b"/>
            <a:pathLst>
              <a:path w="2461260" h="1556385">
                <a:moveTo>
                  <a:pt x="2461260" y="1556004"/>
                </a:moveTo>
                <a:lnTo>
                  <a:pt x="2461260" y="0"/>
                </a:lnTo>
                <a:lnTo>
                  <a:pt x="0" y="0"/>
                </a:lnTo>
                <a:lnTo>
                  <a:pt x="0" y="1556004"/>
                </a:lnTo>
                <a:lnTo>
                  <a:pt x="6096" y="1556004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447544" y="13716"/>
                </a:lnTo>
                <a:lnTo>
                  <a:pt x="2447544" y="7620"/>
                </a:lnTo>
                <a:lnTo>
                  <a:pt x="2455164" y="13716"/>
                </a:lnTo>
                <a:lnTo>
                  <a:pt x="2455164" y="1556004"/>
                </a:lnTo>
                <a:lnTo>
                  <a:pt x="2461260" y="1556004"/>
                </a:lnTo>
                <a:close/>
              </a:path>
              <a:path w="2461260" h="1556385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461260" h="1556385">
                <a:moveTo>
                  <a:pt x="12192" y="1543812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543812"/>
                </a:lnTo>
                <a:lnTo>
                  <a:pt x="12192" y="1543812"/>
                </a:lnTo>
                <a:close/>
              </a:path>
              <a:path w="2461260" h="1556385">
                <a:moveTo>
                  <a:pt x="2455164" y="1543812"/>
                </a:moveTo>
                <a:lnTo>
                  <a:pt x="6096" y="1543812"/>
                </a:lnTo>
                <a:lnTo>
                  <a:pt x="12192" y="1549908"/>
                </a:lnTo>
                <a:lnTo>
                  <a:pt x="12192" y="1556004"/>
                </a:lnTo>
                <a:lnTo>
                  <a:pt x="2447544" y="1556004"/>
                </a:lnTo>
                <a:lnTo>
                  <a:pt x="2447544" y="1549908"/>
                </a:lnTo>
                <a:lnTo>
                  <a:pt x="2455164" y="1543812"/>
                </a:lnTo>
                <a:close/>
              </a:path>
              <a:path w="2461260" h="1556385">
                <a:moveTo>
                  <a:pt x="12192" y="1556004"/>
                </a:moveTo>
                <a:lnTo>
                  <a:pt x="12192" y="1549908"/>
                </a:lnTo>
                <a:lnTo>
                  <a:pt x="6096" y="1543812"/>
                </a:lnTo>
                <a:lnTo>
                  <a:pt x="6096" y="1556004"/>
                </a:lnTo>
                <a:lnTo>
                  <a:pt x="12192" y="1556004"/>
                </a:lnTo>
                <a:close/>
              </a:path>
              <a:path w="2461260" h="1556385">
                <a:moveTo>
                  <a:pt x="2455164" y="13716"/>
                </a:moveTo>
                <a:lnTo>
                  <a:pt x="2447544" y="7620"/>
                </a:lnTo>
                <a:lnTo>
                  <a:pt x="2447544" y="13716"/>
                </a:lnTo>
                <a:lnTo>
                  <a:pt x="2455164" y="13716"/>
                </a:lnTo>
                <a:close/>
              </a:path>
              <a:path w="2461260" h="1556385">
                <a:moveTo>
                  <a:pt x="2455164" y="1543812"/>
                </a:moveTo>
                <a:lnTo>
                  <a:pt x="2455164" y="13716"/>
                </a:lnTo>
                <a:lnTo>
                  <a:pt x="2447544" y="13716"/>
                </a:lnTo>
                <a:lnTo>
                  <a:pt x="2447544" y="1543812"/>
                </a:lnTo>
                <a:lnTo>
                  <a:pt x="2455164" y="1543812"/>
                </a:lnTo>
                <a:close/>
              </a:path>
              <a:path w="2461260" h="1556385">
                <a:moveTo>
                  <a:pt x="2455164" y="1556004"/>
                </a:moveTo>
                <a:lnTo>
                  <a:pt x="2455164" y="1543812"/>
                </a:lnTo>
                <a:lnTo>
                  <a:pt x="2447544" y="1549908"/>
                </a:lnTo>
                <a:lnTo>
                  <a:pt x="2447544" y="1556004"/>
                </a:lnTo>
                <a:lnTo>
                  <a:pt x="2455164" y="1556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126995" y="2443987"/>
            <a:ext cx="1918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EMPREGADO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309871" y="2369820"/>
            <a:ext cx="3815079" cy="588645"/>
            <a:chOff x="4309871" y="2369820"/>
            <a:chExt cx="3815079" cy="588645"/>
          </a:xfrm>
        </p:grpSpPr>
        <p:sp>
          <p:nvSpPr>
            <p:cNvPr id="6" name="object 6" descr=""/>
            <p:cNvSpPr/>
            <p:nvPr/>
          </p:nvSpPr>
          <p:spPr>
            <a:xfrm>
              <a:off x="4309871" y="2633471"/>
              <a:ext cx="533400" cy="12700"/>
            </a:xfrm>
            <a:custGeom>
              <a:avLst/>
              <a:gdLst/>
              <a:ahLst/>
              <a:cxnLst/>
              <a:rect l="l" t="t" r="r" b="b"/>
              <a:pathLst>
                <a:path w="533400" h="12700">
                  <a:moveTo>
                    <a:pt x="533399" y="12191"/>
                  </a:moveTo>
                  <a:lnTo>
                    <a:pt x="533399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533399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812792" y="2375916"/>
              <a:ext cx="3312160" cy="576580"/>
            </a:xfrm>
            <a:custGeom>
              <a:avLst/>
              <a:gdLst/>
              <a:ahLst/>
              <a:cxnLst/>
              <a:rect l="l" t="t" r="r" b="b"/>
              <a:pathLst>
                <a:path w="3312159" h="576580">
                  <a:moveTo>
                    <a:pt x="3311652" y="288036"/>
                  </a:moveTo>
                  <a:lnTo>
                    <a:pt x="3296519" y="248753"/>
                  </a:lnTo>
                  <a:lnTo>
                    <a:pt x="3252441" y="211137"/>
                  </a:lnTo>
                  <a:lnTo>
                    <a:pt x="3207953" y="187150"/>
                  </a:lnTo>
                  <a:lnTo>
                    <a:pt x="3152065" y="164152"/>
                  </a:lnTo>
                  <a:lnTo>
                    <a:pt x="3085366" y="142240"/>
                  </a:lnTo>
                  <a:lnTo>
                    <a:pt x="3048145" y="131722"/>
                  </a:lnTo>
                  <a:lnTo>
                    <a:pt x="3008440" y="121513"/>
                  </a:lnTo>
                  <a:lnTo>
                    <a:pt x="2966326" y="111625"/>
                  </a:lnTo>
                  <a:lnTo>
                    <a:pt x="2921876" y="102070"/>
                  </a:lnTo>
                  <a:lnTo>
                    <a:pt x="2875162" y="92861"/>
                  </a:lnTo>
                  <a:lnTo>
                    <a:pt x="2826258" y="84010"/>
                  </a:lnTo>
                  <a:lnTo>
                    <a:pt x="2775237" y="75530"/>
                  </a:lnTo>
                  <a:lnTo>
                    <a:pt x="2722173" y="67432"/>
                  </a:lnTo>
                  <a:lnTo>
                    <a:pt x="2667139" y="59729"/>
                  </a:lnTo>
                  <a:lnTo>
                    <a:pt x="2610208" y="52434"/>
                  </a:lnTo>
                  <a:lnTo>
                    <a:pt x="2551454" y="45559"/>
                  </a:lnTo>
                  <a:lnTo>
                    <a:pt x="2490949" y="39116"/>
                  </a:lnTo>
                  <a:lnTo>
                    <a:pt x="2428768" y="33117"/>
                  </a:lnTo>
                  <a:lnTo>
                    <a:pt x="2364983" y="27575"/>
                  </a:lnTo>
                  <a:lnTo>
                    <a:pt x="2299668" y="22502"/>
                  </a:lnTo>
                  <a:lnTo>
                    <a:pt x="2232896" y="17911"/>
                  </a:lnTo>
                  <a:lnTo>
                    <a:pt x="2164740" y="13814"/>
                  </a:lnTo>
                  <a:lnTo>
                    <a:pt x="2095274" y="10223"/>
                  </a:lnTo>
                  <a:lnTo>
                    <a:pt x="2024571" y="7151"/>
                  </a:lnTo>
                  <a:lnTo>
                    <a:pt x="1952703" y="4609"/>
                  </a:lnTo>
                  <a:lnTo>
                    <a:pt x="1879746" y="2611"/>
                  </a:lnTo>
                  <a:lnTo>
                    <a:pt x="1805771" y="1168"/>
                  </a:lnTo>
                  <a:lnTo>
                    <a:pt x="1730853" y="294"/>
                  </a:lnTo>
                  <a:lnTo>
                    <a:pt x="1655064" y="0"/>
                  </a:lnTo>
                  <a:lnTo>
                    <a:pt x="1579278" y="294"/>
                  </a:lnTo>
                  <a:lnTo>
                    <a:pt x="1504369" y="1168"/>
                  </a:lnTo>
                  <a:lnTo>
                    <a:pt x="1430411" y="2611"/>
                  </a:lnTo>
                  <a:lnTo>
                    <a:pt x="1357476" y="4609"/>
                  </a:lnTo>
                  <a:lnTo>
                    <a:pt x="1285637" y="7151"/>
                  </a:lnTo>
                  <a:lnTo>
                    <a:pt x="1214966" y="10223"/>
                  </a:lnTo>
                  <a:lnTo>
                    <a:pt x="1145538" y="13814"/>
                  </a:lnTo>
                  <a:lnTo>
                    <a:pt x="1077424" y="17911"/>
                  </a:lnTo>
                  <a:lnTo>
                    <a:pt x="1010697" y="22502"/>
                  </a:lnTo>
                  <a:lnTo>
                    <a:pt x="945431" y="27575"/>
                  </a:lnTo>
                  <a:lnTo>
                    <a:pt x="881699" y="33117"/>
                  </a:lnTo>
                  <a:lnTo>
                    <a:pt x="819573" y="39116"/>
                  </a:lnTo>
                  <a:lnTo>
                    <a:pt x="759126" y="45559"/>
                  </a:lnTo>
                  <a:lnTo>
                    <a:pt x="700431" y="52434"/>
                  </a:lnTo>
                  <a:lnTo>
                    <a:pt x="643561" y="59729"/>
                  </a:lnTo>
                  <a:lnTo>
                    <a:pt x="588590" y="67432"/>
                  </a:lnTo>
                  <a:lnTo>
                    <a:pt x="535589" y="75530"/>
                  </a:lnTo>
                  <a:lnTo>
                    <a:pt x="484632" y="84010"/>
                  </a:lnTo>
                  <a:lnTo>
                    <a:pt x="435791" y="92861"/>
                  </a:lnTo>
                  <a:lnTo>
                    <a:pt x="389140" y="102070"/>
                  </a:lnTo>
                  <a:lnTo>
                    <a:pt x="344752" y="111625"/>
                  </a:lnTo>
                  <a:lnTo>
                    <a:pt x="302699" y="121513"/>
                  </a:lnTo>
                  <a:lnTo>
                    <a:pt x="263054" y="131722"/>
                  </a:lnTo>
                  <a:lnTo>
                    <a:pt x="225890" y="142240"/>
                  </a:lnTo>
                  <a:lnTo>
                    <a:pt x="159298" y="164152"/>
                  </a:lnTo>
                  <a:lnTo>
                    <a:pt x="103506" y="187150"/>
                  </a:lnTo>
                  <a:lnTo>
                    <a:pt x="59097" y="211137"/>
                  </a:lnTo>
                  <a:lnTo>
                    <a:pt x="26654" y="236013"/>
                  </a:lnTo>
                  <a:lnTo>
                    <a:pt x="1702" y="274777"/>
                  </a:lnTo>
                  <a:lnTo>
                    <a:pt x="0" y="288036"/>
                  </a:lnTo>
                  <a:lnTo>
                    <a:pt x="1702" y="301174"/>
                  </a:lnTo>
                  <a:lnTo>
                    <a:pt x="26654" y="339657"/>
                  </a:lnTo>
                  <a:lnTo>
                    <a:pt x="59097" y="364405"/>
                  </a:lnTo>
                  <a:lnTo>
                    <a:pt x="103506" y="388306"/>
                  </a:lnTo>
                  <a:lnTo>
                    <a:pt x="159298" y="411257"/>
                  </a:lnTo>
                  <a:lnTo>
                    <a:pt x="225890" y="433154"/>
                  </a:lnTo>
                  <a:lnTo>
                    <a:pt x="263054" y="443675"/>
                  </a:lnTo>
                  <a:lnTo>
                    <a:pt x="302699" y="453894"/>
                  </a:lnTo>
                  <a:lnTo>
                    <a:pt x="344752" y="463798"/>
                  </a:lnTo>
                  <a:lnTo>
                    <a:pt x="389140" y="473374"/>
                  </a:lnTo>
                  <a:lnTo>
                    <a:pt x="435791" y="482609"/>
                  </a:lnTo>
                  <a:lnTo>
                    <a:pt x="484632" y="491490"/>
                  </a:lnTo>
                  <a:lnTo>
                    <a:pt x="535589" y="500003"/>
                  </a:lnTo>
                  <a:lnTo>
                    <a:pt x="588590" y="508137"/>
                  </a:lnTo>
                  <a:lnTo>
                    <a:pt x="643561" y="515879"/>
                  </a:lnTo>
                  <a:lnTo>
                    <a:pt x="700431" y="523214"/>
                  </a:lnTo>
                  <a:lnTo>
                    <a:pt x="759126" y="530131"/>
                  </a:lnTo>
                  <a:lnTo>
                    <a:pt x="819573" y="536617"/>
                  </a:lnTo>
                  <a:lnTo>
                    <a:pt x="881699" y="542658"/>
                  </a:lnTo>
                  <a:lnTo>
                    <a:pt x="945431" y="548241"/>
                  </a:lnTo>
                  <a:lnTo>
                    <a:pt x="1010697" y="553354"/>
                  </a:lnTo>
                  <a:lnTo>
                    <a:pt x="1077424" y="557984"/>
                  </a:lnTo>
                  <a:lnTo>
                    <a:pt x="1145538" y="562118"/>
                  </a:lnTo>
                  <a:lnTo>
                    <a:pt x="1214966" y="565742"/>
                  </a:lnTo>
                  <a:lnTo>
                    <a:pt x="1285637" y="568844"/>
                  </a:lnTo>
                  <a:lnTo>
                    <a:pt x="1357476" y="571412"/>
                  </a:lnTo>
                  <a:lnTo>
                    <a:pt x="1430411" y="573431"/>
                  </a:lnTo>
                  <a:lnTo>
                    <a:pt x="1504369" y="574889"/>
                  </a:lnTo>
                  <a:lnTo>
                    <a:pt x="1579278" y="575774"/>
                  </a:lnTo>
                  <a:lnTo>
                    <a:pt x="1655064" y="576072"/>
                  </a:lnTo>
                  <a:lnTo>
                    <a:pt x="1730853" y="575774"/>
                  </a:lnTo>
                  <a:lnTo>
                    <a:pt x="1805771" y="574889"/>
                  </a:lnTo>
                  <a:lnTo>
                    <a:pt x="1879746" y="573431"/>
                  </a:lnTo>
                  <a:lnTo>
                    <a:pt x="1952703" y="571412"/>
                  </a:lnTo>
                  <a:lnTo>
                    <a:pt x="2024571" y="568844"/>
                  </a:lnTo>
                  <a:lnTo>
                    <a:pt x="2095274" y="565742"/>
                  </a:lnTo>
                  <a:lnTo>
                    <a:pt x="2164740" y="562118"/>
                  </a:lnTo>
                  <a:lnTo>
                    <a:pt x="2232896" y="557984"/>
                  </a:lnTo>
                  <a:lnTo>
                    <a:pt x="2299668" y="553354"/>
                  </a:lnTo>
                  <a:lnTo>
                    <a:pt x="2364983" y="548241"/>
                  </a:lnTo>
                  <a:lnTo>
                    <a:pt x="2428768" y="542658"/>
                  </a:lnTo>
                  <a:lnTo>
                    <a:pt x="2490949" y="536617"/>
                  </a:lnTo>
                  <a:lnTo>
                    <a:pt x="2551454" y="530131"/>
                  </a:lnTo>
                  <a:lnTo>
                    <a:pt x="2610208" y="523214"/>
                  </a:lnTo>
                  <a:lnTo>
                    <a:pt x="2667139" y="515879"/>
                  </a:lnTo>
                  <a:lnTo>
                    <a:pt x="2722173" y="508137"/>
                  </a:lnTo>
                  <a:lnTo>
                    <a:pt x="2775237" y="500003"/>
                  </a:lnTo>
                  <a:lnTo>
                    <a:pt x="2826258" y="491490"/>
                  </a:lnTo>
                  <a:lnTo>
                    <a:pt x="2875162" y="482609"/>
                  </a:lnTo>
                  <a:lnTo>
                    <a:pt x="2921876" y="473374"/>
                  </a:lnTo>
                  <a:lnTo>
                    <a:pt x="2966326" y="463798"/>
                  </a:lnTo>
                  <a:lnTo>
                    <a:pt x="3008440" y="453894"/>
                  </a:lnTo>
                  <a:lnTo>
                    <a:pt x="3048145" y="443675"/>
                  </a:lnTo>
                  <a:lnTo>
                    <a:pt x="3085366" y="433154"/>
                  </a:lnTo>
                  <a:lnTo>
                    <a:pt x="3152065" y="411257"/>
                  </a:lnTo>
                  <a:lnTo>
                    <a:pt x="3207953" y="388306"/>
                  </a:lnTo>
                  <a:lnTo>
                    <a:pt x="3252441" y="364405"/>
                  </a:lnTo>
                  <a:lnTo>
                    <a:pt x="3284945" y="339657"/>
                  </a:lnTo>
                  <a:lnTo>
                    <a:pt x="3309946" y="301174"/>
                  </a:lnTo>
                  <a:lnTo>
                    <a:pt x="3311652" y="2880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806696" y="2369820"/>
              <a:ext cx="3314700" cy="588645"/>
            </a:xfrm>
            <a:custGeom>
              <a:avLst/>
              <a:gdLst/>
              <a:ahLst/>
              <a:cxnLst/>
              <a:rect l="l" t="t" r="r" b="b"/>
              <a:pathLst>
                <a:path w="3314700" h="588644">
                  <a:moveTo>
                    <a:pt x="12700" y="280416"/>
                  </a:moveTo>
                  <a:lnTo>
                    <a:pt x="12700" y="246888"/>
                  </a:lnTo>
                  <a:lnTo>
                    <a:pt x="0" y="260604"/>
                  </a:lnTo>
                  <a:lnTo>
                    <a:pt x="0" y="292608"/>
                  </a:lnTo>
                  <a:lnTo>
                    <a:pt x="1270" y="294132"/>
                  </a:lnTo>
                  <a:lnTo>
                    <a:pt x="12700" y="280416"/>
                  </a:lnTo>
                  <a:close/>
                </a:path>
                <a:path w="3314700" h="588644">
                  <a:moveTo>
                    <a:pt x="1270" y="294132"/>
                  </a:moveTo>
                  <a:lnTo>
                    <a:pt x="0" y="292608"/>
                  </a:lnTo>
                  <a:lnTo>
                    <a:pt x="0" y="295656"/>
                  </a:lnTo>
                  <a:lnTo>
                    <a:pt x="1270" y="294132"/>
                  </a:lnTo>
                  <a:close/>
                </a:path>
                <a:path w="3314700" h="588644">
                  <a:moveTo>
                    <a:pt x="12700" y="341376"/>
                  </a:moveTo>
                  <a:lnTo>
                    <a:pt x="12700" y="307848"/>
                  </a:lnTo>
                  <a:lnTo>
                    <a:pt x="1270" y="294132"/>
                  </a:lnTo>
                  <a:lnTo>
                    <a:pt x="0" y="295656"/>
                  </a:lnTo>
                  <a:lnTo>
                    <a:pt x="0" y="327660"/>
                  </a:lnTo>
                  <a:lnTo>
                    <a:pt x="12700" y="341376"/>
                  </a:lnTo>
                  <a:close/>
                </a:path>
                <a:path w="3314700" h="588644">
                  <a:moveTo>
                    <a:pt x="3302000" y="268224"/>
                  </a:moveTo>
                  <a:lnTo>
                    <a:pt x="3302000" y="246888"/>
                  </a:lnTo>
                  <a:lnTo>
                    <a:pt x="3276600" y="230124"/>
                  </a:lnTo>
                  <a:lnTo>
                    <a:pt x="3263900" y="216408"/>
                  </a:lnTo>
                  <a:lnTo>
                    <a:pt x="3187700" y="175260"/>
                  </a:lnTo>
                  <a:lnTo>
                    <a:pt x="3035300" y="126492"/>
                  </a:lnTo>
                  <a:lnTo>
                    <a:pt x="2832100" y="83820"/>
                  </a:lnTo>
                  <a:lnTo>
                    <a:pt x="2641600" y="56388"/>
                  </a:lnTo>
                  <a:lnTo>
                    <a:pt x="2514600" y="41148"/>
                  </a:lnTo>
                  <a:lnTo>
                    <a:pt x="2438400" y="35052"/>
                  </a:lnTo>
                  <a:lnTo>
                    <a:pt x="2374900" y="27432"/>
                  </a:lnTo>
                  <a:lnTo>
                    <a:pt x="2298700" y="22860"/>
                  </a:lnTo>
                  <a:lnTo>
                    <a:pt x="2222500" y="16764"/>
                  </a:lnTo>
                  <a:lnTo>
                    <a:pt x="2146300" y="12192"/>
                  </a:lnTo>
                  <a:lnTo>
                    <a:pt x="2070100" y="9144"/>
                  </a:lnTo>
                  <a:lnTo>
                    <a:pt x="1993900" y="4572"/>
                  </a:lnTo>
                  <a:lnTo>
                    <a:pt x="1828800" y="1524"/>
                  </a:lnTo>
                  <a:lnTo>
                    <a:pt x="1651000" y="0"/>
                  </a:lnTo>
                  <a:lnTo>
                    <a:pt x="1485900" y="1524"/>
                  </a:lnTo>
                  <a:lnTo>
                    <a:pt x="1320800" y="4572"/>
                  </a:lnTo>
                  <a:lnTo>
                    <a:pt x="1244600" y="9144"/>
                  </a:lnTo>
                  <a:lnTo>
                    <a:pt x="1168400" y="12192"/>
                  </a:lnTo>
                  <a:lnTo>
                    <a:pt x="1079500" y="16764"/>
                  </a:lnTo>
                  <a:lnTo>
                    <a:pt x="1016000" y="22860"/>
                  </a:lnTo>
                  <a:lnTo>
                    <a:pt x="939800" y="27432"/>
                  </a:lnTo>
                  <a:lnTo>
                    <a:pt x="863600" y="35052"/>
                  </a:lnTo>
                  <a:lnTo>
                    <a:pt x="800100" y="41148"/>
                  </a:lnTo>
                  <a:lnTo>
                    <a:pt x="723900" y="48768"/>
                  </a:lnTo>
                  <a:lnTo>
                    <a:pt x="660400" y="56388"/>
                  </a:lnTo>
                  <a:lnTo>
                    <a:pt x="596900" y="65532"/>
                  </a:lnTo>
                  <a:lnTo>
                    <a:pt x="546100" y="74676"/>
                  </a:lnTo>
                  <a:lnTo>
                    <a:pt x="482600" y="83820"/>
                  </a:lnTo>
                  <a:lnTo>
                    <a:pt x="279400" y="126492"/>
                  </a:lnTo>
                  <a:lnTo>
                    <a:pt x="127000" y="175260"/>
                  </a:lnTo>
                  <a:lnTo>
                    <a:pt x="101600" y="188976"/>
                  </a:lnTo>
                  <a:lnTo>
                    <a:pt x="63500" y="202692"/>
                  </a:lnTo>
                  <a:lnTo>
                    <a:pt x="50800" y="216408"/>
                  </a:lnTo>
                  <a:lnTo>
                    <a:pt x="25400" y="231648"/>
                  </a:lnTo>
                  <a:lnTo>
                    <a:pt x="12700" y="245364"/>
                  </a:lnTo>
                  <a:lnTo>
                    <a:pt x="12700" y="268224"/>
                  </a:lnTo>
                  <a:lnTo>
                    <a:pt x="50800" y="227076"/>
                  </a:lnTo>
                  <a:lnTo>
                    <a:pt x="76200" y="213360"/>
                  </a:lnTo>
                  <a:lnTo>
                    <a:pt x="101600" y="201168"/>
                  </a:lnTo>
                  <a:lnTo>
                    <a:pt x="127000" y="187452"/>
                  </a:lnTo>
                  <a:lnTo>
                    <a:pt x="279400" y="138684"/>
                  </a:lnTo>
                  <a:lnTo>
                    <a:pt x="482600" y="96012"/>
                  </a:lnTo>
                  <a:lnTo>
                    <a:pt x="546100" y="86868"/>
                  </a:lnTo>
                  <a:lnTo>
                    <a:pt x="596900" y="77724"/>
                  </a:lnTo>
                  <a:lnTo>
                    <a:pt x="660400" y="70104"/>
                  </a:lnTo>
                  <a:lnTo>
                    <a:pt x="723900" y="60960"/>
                  </a:lnTo>
                  <a:lnTo>
                    <a:pt x="800100" y="53340"/>
                  </a:lnTo>
                  <a:lnTo>
                    <a:pt x="863600" y="47244"/>
                  </a:lnTo>
                  <a:lnTo>
                    <a:pt x="1016000" y="35052"/>
                  </a:lnTo>
                  <a:lnTo>
                    <a:pt x="1244600" y="21336"/>
                  </a:lnTo>
                  <a:lnTo>
                    <a:pt x="1320800" y="18288"/>
                  </a:lnTo>
                  <a:lnTo>
                    <a:pt x="1485900" y="13716"/>
                  </a:lnTo>
                  <a:lnTo>
                    <a:pt x="1651000" y="12192"/>
                  </a:lnTo>
                  <a:lnTo>
                    <a:pt x="1828800" y="13716"/>
                  </a:lnTo>
                  <a:lnTo>
                    <a:pt x="1993900" y="18288"/>
                  </a:lnTo>
                  <a:lnTo>
                    <a:pt x="2070100" y="21336"/>
                  </a:lnTo>
                  <a:lnTo>
                    <a:pt x="2298700" y="35052"/>
                  </a:lnTo>
                  <a:lnTo>
                    <a:pt x="2374900" y="41148"/>
                  </a:lnTo>
                  <a:lnTo>
                    <a:pt x="2438400" y="47244"/>
                  </a:lnTo>
                  <a:lnTo>
                    <a:pt x="2514600" y="53340"/>
                  </a:lnTo>
                  <a:lnTo>
                    <a:pt x="2578100" y="60960"/>
                  </a:lnTo>
                  <a:lnTo>
                    <a:pt x="2641600" y="70104"/>
                  </a:lnTo>
                  <a:lnTo>
                    <a:pt x="2705100" y="77724"/>
                  </a:lnTo>
                  <a:lnTo>
                    <a:pt x="2768600" y="86868"/>
                  </a:lnTo>
                  <a:lnTo>
                    <a:pt x="2819400" y="96012"/>
                  </a:lnTo>
                  <a:lnTo>
                    <a:pt x="2882900" y="106680"/>
                  </a:lnTo>
                  <a:lnTo>
                    <a:pt x="2984500" y="128016"/>
                  </a:lnTo>
                  <a:lnTo>
                    <a:pt x="3022600" y="138684"/>
                  </a:lnTo>
                  <a:lnTo>
                    <a:pt x="3073400" y="150876"/>
                  </a:lnTo>
                  <a:lnTo>
                    <a:pt x="3149600" y="175260"/>
                  </a:lnTo>
                  <a:lnTo>
                    <a:pt x="3175000" y="187452"/>
                  </a:lnTo>
                  <a:lnTo>
                    <a:pt x="3213100" y="201168"/>
                  </a:lnTo>
                  <a:lnTo>
                    <a:pt x="3238500" y="213360"/>
                  </a:lnTo>
                  <a:lnTo>
                    <a:pt x="3251200" y="227076"/>
                  </a:lnTo>
                  <a:lnTo>
                    <a:pt x="3276600" y="240792"/>
                  </a:lnTo>
                  <a:lnTo>
                    <a:pt x="3302000" y="268224"/>
                  </a:lnTo>
                  <a:close/>
                </a:path>
                <a:path w="3314700" h="588644">
                  <a:moveTo>
                    <a:pt x="3302000" y="342900"/>
                  </a:moveTo>
                  <a:lnTo>
                    <a:pt x="3302000" y="320040"/>
                  </a:lnTo>
                  <a:lnTo>
                    <a:pt x="3276600" y="347472"/>
                  </a:lnTo>
                  <a:lnTo>
                    <a:pt x="3251200" y="361188"/>
                  </a:lnTo>
                  <a:lnTo>
                    <a:pt x="3238500" y="374904"/>
                  </a:lnTo>
                  <a:lnTo>
                    <a:pt x="3213100" y="387096"/>
                  </a:lnTo>
                  <a:lnTo>
                    <a:pt x="3175000" y="400812"/>
                  </a:lnTo>
                  <a:lnTo>
                    <a:pt x="3149600" y="413004"/>
                  </a:lnTo>
                  <a:lnTo>
                    <a:pt x="3073400" y="437388"/>
                  </a:lnTo>
                  <a:lnTo>
                    <a:pt x="3022600" y="449580"/>
                  </a:lnTo>
                  <a:lnTo>
                    <a:pt x="2984500" y="460248"/>
                  </a:lnTo>
                  <a:lnTo>
                    <a:pt x="2882900" y="481584"/>
                  </a:lnTo>
                  <a:lnTo>
                    <a:pt x="2819400" y="490728"/>
                  </a:lnTo>
                  <a:lnTo>
                    <a:pt x="2768600" y="501396"/>
                  </a:lnTo>
                  <a:lnTo>
                    <a:pt x="2705100" y="510540"/>
                  </a:lnTo>
                  <a:lnTo>
                    <a:pt x="2641600" y="518160"/>
                  </a:lnTo>
                  <a:lnTo>
                    <a:pt x="2578100" y="527304"/>
                  </a:lnTo>
                  <a:lnTo>
                    <a:pt x="2514600" y="533400"/>
                  </a:lnTo>
                  <a:lnTo>
                    <a:pt x="2438400" y="541020"/>
                  </a:lnTo>
                  <a:lnTo>
                    <a:pt x="2374900" y="547116"/>
                  </a:lnTo>
                  <a:lnTo>
                    <a:pt x="2298700" y="553212"/>
                  </a:lnTo>
                  <a:lnTo>
                    <a:pt x="2070100" y="566928"/>
                  </a:lnTo>
                  <a:lnTo>
                    <a:pt x="1993900" y="569976"/>
                  </a:lnTo>
                  <a:lnTo>
                    <a:pt x="1828800" y="574548"/>
                  </a:lnTo>
                  <a:lnTo>
                    <a:pt x="1651000" y="576072"/>
                  </a:lnTo>
                  <a:lnTo>
                    <a:pt x="1485900" y="574548"/>
                  </a:lnTo>
                  <a:lnTo>
                    <a:pt x="1320800" y="569976"/>
                  </a:lnTo>
                  <a:lnTo>
                    <a:pt x="1244600" y="566928"/>
                  </a:lnTo>
                  <a:lnTo>
                    <a:pt x="1016000" y="553212"/>
                  </a:lnTo>
                  <a:lnTo>
                    <a:pt x="863600" y="541020"/>
                  </a:lnTo>
                  <a:lnTo>
                    <a:pt x="800100" y="533400"/>
                  </a:lnTo>
                  <a:lnTo>
                    <a:pt x="723900" y="527304"/>
                  </a:lnTo>
                  <a:lnTo>
                    <a:pt x="660400" y="518160"/>
                  </a:lnTo>
                  <a:lnTo>
                    <a:pt x="596900" y="510540"/>
                  </a:lnTo>
                  <a:lnTo>
                    <a:pt x="546100" y="501396"/>
                  </a:lnTo>
                  <a:lnTo>
                    <a:pt x="482600" y="490728"/>
                  </a:lnTo>
                  <a:lnTo>
                    <a:pt x="431800" y="481584"/>
                  </a:lnTo>
                  <a:lnTo>
                    <a:pt x="279400" y="449580"/>
                  </a:lnTo>
                  <a:lnTo>
                    <a:pt x="127000" y="400812"/>
                  </a:lnTo>
                  <a:lnTo>
                    <a:pt x="76200" y="373380"/>
                  </a:lnTo>
                  <a:lnTo>
                    <a:pt x="50800" y="361188"/>
                  </a:lnTo>
                  <a:lnTo>
                    <a:pt x="12700" y="320040"/>
                  </a:lnTo>
                  <a:lnTo>
                    <a:pt x="12700" y="342900"/>
                  </a:lnTo>
                  <a:lnTo>
                    <a:pt x="50800" y="371856"/>
                  </a:lnTo>
                  <a:lnTo>
                    <a:pt x="101600" y="399288"/>
                  </a:lnTo>
                  <a:lnTo>
                    <a:pt x="165100" y="425196"/>
                  </a:lnTo>
                  <a:lnTo>
                    <a:pt x="279400" y="461772"/>
                  </a:lnTo>
                  <a:lnTo>
                    <a:pt x="482600" y="504444"/>
                  </a:lnTo>
                  <a:lnTo>
                    <a:pt x="546100" y="513588"/>
                  </a:lnTo>
                  <a:lnTo>
                    <a:pt x="596900" y="522732"/>
                  </a:lnTo>
                  <a:lnTo>
                    <a:pt x="660400" y="531876"/>
                  </a:lnTo>
                  <a:lnTo>
                    <a:pt x="723900" y="539496"/>
                  </a:lnTo>
                  <a:lnTo>
                    <a:pt x="800100" y="547116"/>
                  </a:lnTo>
                  <a:lnTo>
                    <a:pt x="863600" y="553212"/>
                  </a:lnTo>
                  <a:lnTo>
                    <a:pt x="1016000" y="565404"/>
                  </a:lnTo>
                  <a:lnTo>
                    <a:pt x="1079500" y="571500"/>
                  </a:lnTo>
                  <a:lnTo>
                    <a:pt x="1168400" y="576072"/>
                  </a:lnTo>
                  <a:lnTo>
                    <a:pt x="1320800" y="582168"/>
                  </a:lnTo>
                  <a:lnTo>
                    <a:pt x="1485900" y="586740"/>
                  </a:lnTo>
                  <a:lnTo>
                    <a:pt x="1651000" y="588264"/>
                  </a:lnTo>
                  <a:lnTo>
                    <a:pt x="1828800" y="586740"/>
                  </a:lnTo>
                  <a:lnTo>
                    <a:pt x="1993900" y="582168"/>
                  </a:lnTo>
                  <a:lnTo>
                    <a:pt x="2146300" y="576072"/>
                  </a:lnTo>
                  <a:lnTo>
                    <a:pt x="2222500" y="571500"/>
                  </a:lnTo>
                  <a:lnTo>
                    <a:pt x="2451100" y="553212"/>
                  </a:lnTo>
                  <a:lnTo>
                    <a:pt x="2514600" y="547116"/>
                  </a:lnTo>
                  <a:lnTo>
                    <a:pt x="2641600" y="531876"/>
                  </a:lnTo>
                  <a:lnTo>
                    <a:pt x="2832100" y="504444"/>
                  </a:lnTo>
                  <a:lnTo>
                    <a:pt x="3035300" y="461772"/>
                  </a:lnTo>
                  <a:lnTo>
                    <a:pt x="3149600" y="425196"/>
                  </a:lnTo>
                  <a:lnTo>
                    <a:pt x="3187700" y="411480"/>
                  </a:lnTo>
                  <a:lnTo>
                    <a:pt x="3238500" y="385572"/>
                  </a:lnTo>
                  <a:lnTo>
                    <a:pt x="3276600" y="356616"/>
                  </a:lnTo>
                  <a:lnTo>
                    <a:pt x="3302000" y="342900"/>
                  </a:lnTo>
                  <a:close/>
                </a:path>
                <a:path w="3314700" h="588644">
                  <a:moveTo>
                    <a:pt x="3314700" y="310896"/>
                  </a:moveTo>
                  <a:lnTo>
                    <a:pt x="3314700" y="275844"/>
                  </a:lnTo>
                  <a:lnTo>
                    <a:pt x="3302000" y="262128"/>
                  </a:lnTo>
                  <a:lnTo>
                    <a:pt x="3302000" y="326136"/>
                  </a:lnTo>
                  <a:lnTo>
                    <a:pt x="3314700" y="310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395973" y="2445511"/>
            <a:ext cx="2206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nome_empregado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309871" y="1720596"/>
            <a:ext cx="3889375" cy="1885314"/>
            <a:chOff x="4309871" y="1720596"/>
            <a:chExt cx="3889375" cy="1885314"/>
          </a:xfrm>
        </p:grpSpPr>
        <p:sp>
          <p:nvSpPr>
            <p:cNvPr id="11" name="object 11" descr=""/>
            <p:cNvSpPr/>
            <p:nvPr/>
          </p:nvSpPr>
          <p:spPr>
            <a:xfrm>
              <a:off x="4309871" y="3305555"/>
              <a:ext cx="533400" cy="13970"/>
            </a:xfrm>
            <a:custGeom>
              <a:avLst/>
              <a:gdLst/>
              <a:ahLst/>
              <a:cxnLst/>
              <a:rect l="l" t="t" r="r" b="b"/>
              <a:pathLst>
                <a:path w="533400" h="13970">
                  <a:moveTo>
                    <a:pt x="533399" y="13715"/>
                  </a:moveTo>
                  <a:lnTo>
                    <a:pt x="533399" y="0"/>
                  </a:lnTo>
                  <a:lnTo>
                    <a:pt x="0" y="0"/>
                  </a:lnTo>
                  <a:lnTo>
                    <a:pt x="0" y="13715"/>
                  </a:lnTo>
                  <a:lnTo>
                    <a:pt x="533399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814316" y="3023616"/>
              <a:ext cx="3383279" cy="576580"/>
            </a:xfrm>
            <a:custGeom>
              <a:avLst/>
              <a:gdLst/>
              <a:ahLst/>
              <a:cxnLst/>
              <a:rect l="l" t="t" r="r" b="b"/>
              <a:pathLst>
                <a:path w="3383279" h="576579">
                  <a:moveTo>
                    <a:pt x="3383280" y="288036"/>
                  </a:moveTo>
                  <a:lnTo>
                    <a:pt x="3368651" y="249794"/>
                  </a:lnTo>
                  <a:lnTo>
                    <a:pt x="3326002" y="213122"/>
                  </a:lnTo>
                  <a:lnTo>
                    <a:pt x="3282921" y="189698"/>
                  </a:lnTo>
                  <a:lnTo>
                    <a:pt x="3228761" y="167198"/>
                  </a:lnTo>
                  <a:lnTo>
                    <a:pt x="3164075" y="145715"/>
                  </a:lnTo>
                  <a:lnTo>
                    <a:pt x="3089411" y="125338"/>
                  </a:lnTo>
                  <a:lnTo>
                    <a:pt x="3048510" y="115594"/>
                  </a:lnTo>
                  <a:lnTo>
                    <a:pt x="3005321" y="106160"/>
                  </a:lnTo>
                  <a:lnTo>
                    <a:pt x="2959912" y="97048"/>
                  </a:lnTo>
                  <a:lnTo>
                    <a:pt x="2912353" y="88270"/>
                  </a:lnTo>
                  <a:lnTo>
                    <a:pt x="2862713" y="79837"/>
                  </a:lnTo>
                  <a:lnTo>
                    <a:pt x="2811060" y="71761"/>
                  </a:lnTo>
                  <a:lnTo>
                    <a:pt x="2757462" y="64052"/>
                  </a:lnTo>
                  <a:lnTo>
                    <a:pt x="2701990" y="56722"/>
                  </a:lnTo>
                  <a:lnTo>
                    <a:pt x="2644711" y="49783"/>
                  </a:lnTo>
                  <a:lnTo>
                    <a:pt x="2585694" y="43245"/>
                  </a:lnTo>
                  <a:lnTo>
                    <a:pt x="2525009" y="37121"/>
                  </a:lnTo>
                  <a:lnTo>
                    <a:pt x="2462723" y="31421"/>
                  </a:lnTo>
                  <a:lnTo>
                    <a:pt x="2398905" y="26157"/>
                  </a:lnTo>
                  <a:lnTo>
                    <a:pt x="2333626" y="21341"/>
                  </a:lnTo>
                  <a:lnTo>
                    <a:pt x="2266952" y="16983"/>
                  </a:lnTo>
                  <a:lnTo>
                    <a:pt x="2198953" y="13095"/>
                  </a:lnTo>
                  <a:lnTo>
                    <a:pt x="2129699" y="9689"/>
                  </a:lnTo>
                  <a:lnTo>
                    <a:pt x="2059256" y="6776"/>
                  </a:lnTo>
                  <a:lnTo>
                    <a:pt x="1987695" y="4367"/>
                  </a:lnTo>
                  <a:lnTo>
                    <a:pt x="1915084" y="2473"/>
                  </a:lnTo>
                  <a:lnTo>
                    <a:pt x="1841492" y="1106"/>
                  </a:lnTo>
                  <a:lnTo>
                    <a:pt x="1766988" y="278"/>
                  </a:lnTo>
                  <a:lnTo>
                    <a:pt x="1691640" y="0"/>
                  </a:lnTo>
                  <a:lnTo>
                    <a:pt x="1616291" y="278"/>
                  </a:lnTo>
                  <a:lnTo>
                    <a:pt x="1541787" y="1106"/>
                  </a:lnTo>
                  <a:lnTo>
                    <a:pt x="1468195" y="2473"/>
                  </a:lnTo>
                  <a:lnTo>
                    <a:pt x="1395584" y="4367"/>
                  </a:lnTo>
                  <a:lnTo>
                    <a:pt x="1324023" y="6776"/>
                  </a:lnTo>
                  <a:lnTo>
                    <a:pt x="1253581" y="9689"/>
                  </a:lnTo>
                  <a:lnTo>
                    <a:pt x="1184326" y="13095"/>
                  </a:lnTo>
                  <a:lnTo>
                    <a:pt x="1116327" y="16983"/>
                  </a:lnTo>
                  <a:lnTo>
                    <a:pt x="1049653" y="21341"/>
                  </a:lnTo>
                  <a:lnTo>
                    <a:pt x="984374" y="26157"/>
                  </a:lnTo>
                  <a:lnTo>
                    <a:pt x="920556" y="31421"/>
                  </a:lnTo>
                  <a:lnTo>
                    <a:pt x="858271" y="37121"/>
                  </a:lnTo>
                  <a:lnTo>
                    <a:pt x="797585" y="43245"/>
                  </a:lnTo>
                  <a:lnTo>
                    <a:pt x="738568" y="49783"/>
                  </a:lnTo>
                  <a:lnTo>
                    <a:pt x="681289" y="56722"/>
                  </a:lnTo>
                  <a:lnTo>
                    <a:pt x="625817" y="64052"/>
                  </a:lnTo>
                  <a:lnTo>
                    <a:pt x="572219" y="71761"/>
                  </a:lnTo>
                  <a:lnTo>
                    <a:pt x="520566" y="79837"/>
                  </a:lnTo>
                  <a:lnTo>
                    <a:pt x="470926" y="88270"/>
                  </a:lnTo>
                  <a:lnTo>
                    <a:pt x="423367" y="97048"/>
                  </a:lnTo>
                  <a:lnTo>
                    <a:pt x="377958" y="106160"/>
                  </a:lnTo>
                  <a:lnTo>
                    <a:pt x="334769" y="115594"/>
                  </a:lnTo>
                  <a:lnTo>
                    <a:pt x="293868" y="125338"/>
                  </a:lnTo>
                  <a:lnTo>
                    <a:pt x="255323" y="135383"/>
                  </a:lnTo>
                  <a:lnTo>
                    <a:pt x="185579" y="156324"/>
                  </a:lnTo>
                  <a:lnTo>
                    <a:pt x="126088" y="178327"/>
                  </a:lnTo>
                  <a:lnTo>
                    <a:pt x="77398" y="201300"/>
                  </a:lnTo>
                  <a:lnTo>
                    <a:pt x="40062" y="225153"/>
                  </a:lnTo>
                  <a:lnTo>
                    <a:pt x="6547" y="262382"/>
                  </a:lnTo>
                  <a:lnTo>
                    <a:pt x="0" y="288036"/>
                  </a:lnTo>
                  <a:lnTo>
                    <a:pt x="1648" y="300821"/>
                  </a:lnTo>
                  <a:lnTo>
                    <a:pt x="25823" y="338297"/>
                  </a:lnTo>
                  <a:lnTo>
                    <a:pt x="57277" y="362428"/>
                  </a:lnTo>
                  <a:lnTo>
                    <a:pt x="100358" y="385766"/>
                  </a:lnTo>
                  <a:lnTo>
                    <a:pt x="154518" y="408215"/>
                  </a:lnTo>
                  <a:lnTo>
                    <a:pt x="219204" y="429679"/>
                  </a:lnTo>
                  <a:lnTo>
                    <a:pt x="293868" y="450064"/>
                  </a:lnTo>
                  <a:lnTo>
                    <a:pt x="334769" y="459822"/>
                  </a:lnTo>
                  <a:lnTo>
                    <a:pt x="377958" y="469274"/>
                  </a:lnTo>
                  <a:lnTo>
                    <a:pt x="423367" y="478409"/>
                  </a:lnTo>
                  <a:lnTo>
                    <a:pt x="470926" y="487214"/>
                  </a:lnTo>
                  <a:lnTo>
                    <a:pt x="520566" y="495678"/>
                  </a:lnTo>
                  <a:lnTo>
                    <a:pt x="572219" y="503789"/>
                  </a:lnTo>
                  <a:lnTo>
                    <a:pt x="625817" y="511534"/>
                  </a:lnTo>
                  <a:lnTo>
                    <a:pt x="681289" y="518902"/>
                  </a:lnTo>
                  <a:lnTo>
                    <a:pt x="738568" y="525882"/>
                  </a:lnTo>
                  <a:lnTo>
                    <a:pt x="797585" y="532460"/>
                  </a:lnTo>
                  <a:lnTo>
                    <a:pt x="858271" y="538625"/>
                  </a:lnTo>
                  <a:lnTo>
                    <a:pt x="920556" y="544366"/>
                  </a:lnTo>
                  <a:lnTo>
                    <a:pt x="984374" y="549670"/>
                  </a:lnTo>
                  <a:lnTo>
                    <a:pt x="1049653" y="554526"/>
                  </a:lnTo>
                  <a:lnTo>
                    <a:pt x="1116327" y="558920"/>
                  </a:lnTo>
                  <a:lnTo>
                    <a:pt x="1184326" y="562843"/>
                  </a:lnTo>
                  <a:lnTo>
                    <a:pt x="1253581" y="566281"/>
                  </a:lnTo>
                  <a:lnTo>
                    <a:pt x="1324023" y="569223"/>
                  </a:lnTo>
                  <a:lnTo>
                    <a:pt x="1395584" y="571657"/>
                  </a:lnTo>
                  <a:lnTo>
                    <a:pt x="1468195" y="573570"/>
                  </a:lnTo>
                  <a:lnTo>
                    <a:pt x="1541787" y="574952"/>
                  </a:lnTo>
                  <a:lnTo>
                    <a:pt x="1616291" y="575790"/>
                  </a:lnTo>
                  <a:lnTo>
                    <a:pt x="1691640" y="576072"/>
                  </a:lnTo>
                  <a:lnTo>
                    <a:pt x="1766988" y="575790"/>
                  </a:lnTo>
                  <a:lnTo>
                    <a:pt x="1841492" y="574952"/>
                  </a:lnTo>
                  <a:lnTo>
                    <a:pt x="1915084" y="573570"/>
                  </a:lnTo>
                  <a:lnTo>
                    <a:pt x="1987695" y="571657"/>
                  </a:lnTo>
                  <a:lnTo>
                    <a:pt x="2059256" y="569223"/>
                  </a:lnTo>
                  <a:lnTo>
                    <a:pt x="2129699" y="566281"/>
                  </a:lnTo>
                  <a:lnTo>
                    <a:pt x="2198953" y="562843"/>
                  </a:lnTo>
                  <a:lnTo>
                    <a:pt x="2266952" y="558920"/>
                  </a:lnTo>
                  <a:lnTo>
                    <a:pt x="2333626" y="554526"/>
                  </a:lnTo>
                  <a:lnTo>
                    <a:pt x="2398905" y="549670"/>
                  </a:lnTo>
                  <a:lnTo>
                    <a:pt x="2462723" y="544366"/>
                  </a:lnTo>
                  <a:lnTo>
                    <a:pt x="2525009" y="538625"/>
                  </a:lnTo>
                  <a:lnTo>
                    <a:pt x="2585694" y="532460"/>
                  </a:lnTo>
                  <a:lnTo>
                    <a:pt x="2644711" y="525882"/>
                  </a:lnTo>
                  <a:lnTo>
                    <a:pt x="2701990" y="518902"/>
                  </a:lnTo>
                  <a:lnTo>
                    <a:pt x="2757462" y="511534"/>
                  </a:lnTo>
                  <a:lnTo>
                    <a:pt x="2811060" y="503789"/>
                  </a:lnTo>
                  <a:lnTo>
                    <a:pt x="2862713" y="495678"/>
                  </a:lnTo>
                  <a:lnTo>
                    <a:pt x="2912353" y="487214"/>
                  </a:lnTo>
                  <a:lnTo>
                    <a:pt x="2959912" y="478409"/>
                  </a:lnTo>
                  <a:lnTo>
                    <a:pt x="3005321" y="469274"/>
                  </a:lnTo>
                  <a:lnTo>
                    <a:pt x="3048510" y="459822"/>
                  </a:lnTo>
                  <a:lnTo>
                    <a:pt x="3089411" y="450064"/>
                  </a:lnTo>
                  <a:lnTo>
                    <a:pt x="3127956" y="440013"/>
                  </a:lnTo>
                  <a:lnTo>
                    <a:pt x="3197700" y="419076"/>
                  </a:lnTo>
                  <a:lnTo>
                    <a:pt x="3257191" y="397107"/>
                  </a:lnTo>
                  <a:lnTo>
                    <a:pt x="3305881" y="374202"/>
                  </a:lnTo>
                  <a:lnTo>
                    <a:pt x="3343217" y="350456"/>
                  </a:lnTo>
                  <a:lnTo>
                    <a:pt x="3376732" y="313468"/>
                  </a:lnTo>
                  <a:lnTo>
                    <a:pt x="3383280" y="2880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09872" y="1984247"/>
              <a:ext cx="3889375" cy="1621790"/>
            </a:xfrm>
            <a:custGeom>
              <a:avLst/>
              <a:gdLst/>
              <a:ahLst/>
              <a:cxnLst/>
              <a:rect l="l" t="t" r="r" b="b"/>
              <a:pathLst>
                <a:path w="3889375" h="1621789">
                  <a:moveTo>
                    <a:pt x="5334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533400" y="12192"/>
                  </a:lnTo>
                  <a:lnTo>
                    <a:pt x="533400" y="0"/>
                  </a:lnTo>
                  <a:close/>
                </a:path>
                <a:path w="3889375" h="1621789">
                  <a:moveTo>
                    <a:pt x="3889248" y="1309128"/>
                  </a:moveTo>
                  <a:lnTo>
                    <a:pt x="3876548" y="1295412"/>
                  </a:lnTo>
                  <a:lnTo>
                    <a:pt x="3876548" y="1315224"/>
                  </a:lnTo>
                  <a:lnTo>
                    <a:pt x="3876548" y="1339608"/>
                  </a:lnTo>
                  <a:lnTo>
                    <a:pt x="3863848" y="1354848"/>
                  </a:lnTo>
                  <a:lnTo>
                    <a:pt x="3863848" y="1353324"/>
                  </a:lnTo>
                  <a:lnTo>
                    <a:pt x="3825748" y="1394472"/>
                  </a:lnTo>
                  <a:lnTo>
                    <a:pt x="3800348" y="1408188"/>
                  </a:lnTo>
                  <a:lnTo>
                    <a:pt x="3774948" y="1420380"/>
                  </a:lnTo>
                  <a:lnTo>
                    <a:pt x="3749548" y="1434096"/>
                  </a:lnTo>
                  <a:lnTo>
                    <a:pt x="3635248" y="1470672"/>
                  </a:lnTo>
                  <a:lnTo>
                    <a:pt x="3584448" y="1482864"/>
                  </a:lnTo>
                  <a:lnTo>
                    <a:pt x="3546348" y="1493532"/>
                  </a:lnTo>
                  <a:lnTo>
                    <a:pt x="3444748" y="1514868"/>
                  </a:lnTo>
                  <a:lnTo>
                    <a:pt x="3381248" y="1524012"/>
                  </a:lnTo>
                  <a:lnTo>
                    <a:pt x="3330448" y="1534680"/>
                  </a:lnTo>
                  <a:lnTo>
                    <a:pt x="3266948" y="1543824"/>
                  </a:lnTo>
                  <a:lnTo>
                    <a:pt x="3203448" y="1551444"/>
                  </a:lnTo>
                  <a:lnTo>
                    <a:pt x="3139948" y="1560588"/>
                  </a:lnTo>
                  <a:lnTo>
                    <a:pt x="3063748" y="1566684"/>
                  </a:lnTo>
                  <a:lnTo>
                    <a:pt x="3000248" y="1574304"/>
                  </a:lnTo>
                  <a:lnTo>
                    <a:pt x="2847848" y="1586496"/>
                  </a:lnTo>
                  <a:lnTo>
                    <a:pt x="2695448" y="1595640"/>
                  </a:lnTo>
                  <a:lnTo>
                    <a:pt x="2606548" y="1600212"/>
                  </a:lnTo>
                  <a:lnTo>
                    <a:pt x="2530348" y="1603260"/>
                  </a:lnTo>
                  <a:lnTo>
                    <a:pt x="2365248" y="1607832"/>
                  </a:lnTo>
                  <a:lnTo>
                    <a:pt x="2187448" y="1609356"/>
                  </a:lnTo>
                  <a:lnTo>
                    <a:pt x="2009648" y="1607832"/>
                  </a:lnTo>
                  <a:lnTo>
                    <a:pt x="1844548" y="1603260"/>
                  </a:lnTo>
                  <a:lnTo>
                    <a:pt x="1768348" y="1600212"/>
                  </a:lnTo>
                  <a:lnTo>
                    <a:pt x="1692148" y="1595640"/>
                  </a:lnTo>
                  <a:lnTo>
                    <a:pt x="1603248" y="1591068"/>
                  </a:lnTo>
                  <a:lnTo>
                    <a:pt x="1527048" y="1586496"/>
                  </a:lnTo>
                  <a:lnTo>
                    <a:pt x="1450848" y="1580400"/>
                  </a:lnTo>
                  <a:lnTo>
                    <a:pt x="1387348" y="1574304"/>
                  </a:lnTo>
                  <a:lnTo>
                    <a:pt x="1311148" y="1566684"/>
                  </a:lnTo>
                  <a:lnTo>
                    <a:pt x="1247648" y="1560588"/>
                  </a:lnTo>
                  <a:lnTo>
                    <a:pt x="1107948" y="1543824"/>
                  </a:lnTo>
                  <a:lnTo>
                    <a:pt x="1057148" y="1534680"/>
                  </a:lnTo>
                  <a:lnTo>
                    <a:pt x="993648" y="1524012"/>
                  </a:lnTo>
                  <a:lnTo>
                    <a:pt x="942848" y="1514868"/>
                  </a:lnTo>
                  <a:lnTo>
                    <a:pt x="879348" y="1504200"/>
                  </a:lnTo>
                  <a:lnTo>
                    <a:pt x="828548" y="1493532"/>
                  </a:lnTo>
                  <a:lnTo>
                    <a:pt x="790448" y="1482864"/>
                  </a:lnTo>
                  <a:lnTo>
                    <a:pt x="739648" y="1470672"/>
                  </a:lnTo>
                  <a:lnTo>
                    <a:pt x="663448" y="1446288"/>
                  </a:lnTo>
                  <a:lnTo>
                    <a:pt x="638048" y="1434096"/>
                  </a:lnTo>
                  <a:lnTo>
                    <a:pt x="599948" y="1420380"/>
                  </a:lnTo>
                  <a:lnTo>
                    <a:pt x="574548" y="1406664"/>
                  </a:lnTo>
                  <a:lnTo>
                    <a:pt x="549148" y="1394472"/>
                  </a:lnTo>
                  <a:lnTo>
                    <a:pt x="511048" y="1353324"/>
                  </a:lnTo>
                  <a:lnTo>
                    <a:pt x="511048" y="1341132"/>
                  </a:lnTo>
                  <a:lnTo>
                    <a:pt x="499618" y="1327416"/>
                  </a:lnTo>
                  <a:lnTo>
                    <a:pt x="511048" y="1313700"/>
                  </a:lnTo>
                  <a:lnTo>
                    <a:pt x="511048" y="1301508"/>
                  </a:lnTo>
                  <a:lnTo>
                    <a:pt x="549148" y="1260360"/>
                  </a:lnTo>
                  <a:lnTo>
                    <a:pt x="574548" y="1246644"/>
                  </a:lnTo>
                  <a:lnTo>
                    <a:pt x="599948" y="1234452"/>
                  </a:lnTo>
                  <a:lnTo>
                    <a:pt x="638048" y="1220736"/>
                  </a:lnTo>
                  <a:lnTo>
                    <a:pt x="663448" y="1208544"/>
                  </a:lnTo>
                  <a:lnTo>
                    <a:pt x="739648" y="1184160"/>
                  </a:lnTo>
                  <a:lnTo>
                    <a:pt x="790448" y="1171968"/>
                  </a:lnTo>
                  <a:lnTo>
                    <a:pt x="828548" y="1161300"/>
                  </a:lnTo>
                  <a:lnTo>
                    <a:pt x="879348" y="1150632"/>
                  </a:lnTo>
                  <a:lnTo>
                    <a:pt x="942848" y="1139964"/>
                  </a:lnTo>
                  <a:lnTo>
                    <a:pt x="993648" y="1129296"/>
                  </a:lnTo>
                  <a:lnTo>
                    <a:pt x="1057148" y="1120152"/>
                  </a:lnTo>
                  <a:lnTo>
                    <a:pt x="1107948" y="1111008"/>
                  </a:lnTo>
                  <a:lnTo>
                    <a:pt x="1311148" y="1086624"/>
                  </a:lnTo>
                  <a:lnTo>
                    <a:pt x="1387348" y="1080528"/>
                  </a:lnTo>
                  <a:lnTo>
                    <a:pt x="1450848" y="1074432"/>
                  </a:lnTo>
                  <a:lnTo>
                    <a:pt x="1527048" y="1068336"/>
                  </a:lnTo>
                  <a:lnTo>
                    <a:pt x="1603248" y="1063764"/>
                  </a:lnTo>
                  <a:lnTo>
                    <a:pt x="1692148" y="1059192"/>
                  </a:lnTo>
                  <a:lnTo>
                    <a:pt x="1768348" y="1054620"/>
                  </a:lnTo>
                  <a:lnTo>
                    <a:pt x="1844548" y="1051572"/>
                  </a:lnTo>
                  <a:lnTo>
                    <a:pt x="2009648" y="1047000"/>
                  </a:lnTo>
                  <a:lnTo>
                    <a:pt x="2187448" y="1045476"/>
                  </a:lnTo>
                  <a:lnTo>
                    <a:pt x="2365248" y="1047000"/>
                  </a:lnTo>
                  <a:lnTo>
                    <a:pt x="2530348" y="1051572"/>
                  </a:lnTo>
                  <a:lnTo>
                    <a:pt x="2606548" y="1054620"/>
                  </a:lnTo>
                  <a:lnTo>
                    <a:pt x="2695448" y="1059192"/>
                  </a:lnTo>
                  <a:lnTo>
                    <a:pt x="2847848" y="1068336"/>
                  </a:lnTo>
                  <a:lnTo>
                    <a:pt x="2924048" y="1074432"/>
                  </a:lnTo>
                  <a:lnTo>
                    <a:pt x="3063748" y="1086624"/>
                  </a:lnTo>
                  <a:lnTo>
                    <a:pt x="3139948" y="1094244"/>
                  </a:lnTo>
                  <a:lnTo>
                    <a:pt x="3203448" y="1103388"/>
                  </a:lnTo>
                  <a:lnTo>
                    <a:pt x="3266948" y="1111008"/>
                  </a:lnTo>
                  <a:lnTo>
                    <a:pt x="3330448" y="1120152"/>
                  </a:lnTo>
                  <a:lnTo>
                    <a:pt x="3381248" y="1129296"/>
                  </a:lnTo>
                  <a:lnTo>
                    <a:pt x="3444748" y="1139964"/>
                  </a:lnTo>
                  <a:lnTo>
                    <a:pt x="3546348" y="1161300"/>
                  </a:lnTo>
                  <a:lnTo>
                    <a:pt x="3584448" y="1171968"/>
                  </a:lnTo>
                  <a:lnTo>
                    <a:pt x="3635248" y="1184160"/>
                  </a:lnTo>
                  <a:lnTo>
                    <a:pt x="3749548" y="1220736"/>
                  </a:lnTo>
                  <a:lnTo>
                    <a:pt x="3774948" y="1234452"/>
                  </a:lnTo>
                  <a:lnTo>
                    <a:pt x="3800348" y="1246644"/>
                  </a:lnTo>
                  <a:lnTo>
                    <a:pt x="3825748" y="1260360"/>
                  </a:lnTo>
                  <a:lnTo>
                    <a:pt x="3863848" y="1301508"/>
                  </a:lnTo>
                  <a:lnTo>
                    <a:pt x="3863848" y="1299984"/>
                  </a:lnTo>
                  <a:lnTo>
                    <a:pt x="3876548" y="1315224"/>
                  </a:lnTo>
                  <a:lnTo>
                    <a:pt x="3876548" y="1295412"/>
                  </a:lnTo>
                  <a:lnTo>
                    <a:pt x="3876548" y="1293888"/>
                  </a:lnTo>
                  <a:lnTo>
                    <a:pt x="3863848" y="1280172"/>
                  </a:lnTo>
                  <a:lnTo>
                    <a:pt x="3863848" y="1278648"/>
                  </a:lnTo>
                  <a:lnTo>
                    <a:pt x="3851148" y="1263408"/>
                  </a:lnTo>
                  <a:lnTo>
                    <a:pt x="3825748" y="1249692"/>
                  </a:lnTo>
                  <a:lnTo>
                    <a:pt x="3813048" y="1235976"/>
                  </a:lnTo>
                  <a:lnTo>
                    <a:pt x="3774948" y="1222260"/>
                  </a:lnTo>
                  <a:lnTo>
                    <a:pt x="3749548" y="1208544"/>
                  </a:lnTo>
                  <a:lnTo>
                    <a:pt x="3597148" y="1159776"/>
                  </a:lnTo>
                  <a:lnTo>
                    <a:pt x="3444748" y="1127772"/>
                  </a:lnTo>
                  <a:lnTo>
                    <a:pt x="3381248" y="1117104"/>
                  </a:lnTo>
                  <a:lnTo>
                    <a:pt x="3330448" y="1107960"/>
                  </a:lnTo>
                  <a:lnTo>
                    <a:pt x="3203448" y="1089672"/>
                  </a:lnTo>
                  <a:lnTo>
                    <a:pt x="3139948" y="1082052"/>
                  </a:lnTo>
                  <a:lnTo>
                    <a:pt x="3063748" y="1074432"/>
                  </a:lnTo>
                  <a:lnTo>
                    <a:pt x="3000248" y="1068336"/>
                  </a:lnTo>
                  <a:lnTo>
                    <a:pt x="2924048" y="1060716"/>
                  </a:lnTo>
                  <a:lnTo>
                    <a:pt x="2847848" y="1056144"/>
                  </a:lnTo>
                  <a:lnTo>
                    <a:pt x="2771648" y="1050048"/>
                  </a:lnTo>
                  <a:lnTo>
                    <a:pt x="2695448" y="1045476"/>
                  </a:lnTo>
                  <a:lnTo>
                    <a:pt x="2606548" y="1042428"/>
                  </a:lnTo>
                  <a:lnTo>
                    <a:pt x="2530348" y="1037856"/>
                  </a:lnTo>
                  <a:lnTo>
                    <a:pt x="2365248" y="1034808"/>
                  </a:lnTo>
                  <a:lnTo>
                    <a:pt x="2187448" y="1033284"/>
                  </a:lnTo>
                  <a:lnTo>
                    <a:pt x="2009648" y="1034808"/>
                  </a:lnTo>
                  <a:lnTo>
                    <a:pt x="1844548" y="1037856"/>
                  </a:lnTo>
                  <a:lnTo>
                    <a:pt x="1768348" y="1042428"/>
                  </a:lnTo>
                  <a:lnTo>
                    <a:pt x="1679448" y="1045476"/>
                  </a:lnTo>
                  <a:lnTo>
                    <a:pt x="1603248" y="1050048"/>
                  </a:lnTo>
                  <a:lnTo>
                    <a:pt x="1527048" y="1056144"/>
                  </a:lnTo>
                  <a:lnTo>
                    <a:pt x="1450848" y="1060716"/>
                  </a:lnTo>
                  <a:lnTo>
                    <a:pt x="1387348" y="1068336"/>
                  </a:lnTo>
                  <a:lnTo>
                    <a:pt x="1311148" y="1074432"/>
                  </a:lnTo>
                  <a:lnTo>
                    <a:pt x="1247648" y="1082052"/>
                  </a:lnTo>
                  <a:lnTo>
                    <a:pt x="1171448" y="1089672"/>
                  </a:lnTo>
                  <a:lnTo>
                    <a:pt x="1107948" y="1098816"/>
                  </a:lnTo>
                  <a:lnTo>
                    <a:pt x="1057148" y="1107960"/>
                  </a:lnTo>
                  <a:lnTo>
                    <a:pt x="993648" y="1117104"/>
                  </a:lnTo>
                  <a:lnTo>
                    <a:pt x="930148" y="1127772"/>
                  </a:lnTo>
                  <a:lnTo>
                    <a:pt x="828548" y="1149108"/>
                  </a:lnTo>
                  <a:lnTo>
                    <a:pt x="790448" y="1159776"/>
                  </a:lnTo>
                  <a:lnTo>
                    <a:pt x="739648" y="1171968"/>
                  </a:lnTo>
                  <a:lnTo>
                    <a:pt x="625348" y="1208544"/>
                  </a:lnTo>
                  <a:lnTo>
                    <a:pt x="549148" y="1249692"/>
                  </a:lnTo>
                  <a:lnTo>
                    <a:pt x="523748" y="1264932"/>
                  </a:lnTo>
                  <a:lnTo>
                    <a:pt x="511048" y="1278648"/>
                  </a:lnTo>
                  <a:lnTo>
                    <a:pt x="511048" y="1280172"/>
                  </a:lnTo>
                  <a:lnTo>
                    <a:pt x="498348" y="1293888"/>
                  </a:lnTo>
                  <a:lnTo>
                    <a:pt x="498348" y="1325892"/>
                  </a:lnTo>
                  <a:lnTo>
                    <a:pt x="498348" y="1328940"/>
                  </a:lnTo>
                  <a:lnTo>
                    <a:pt x="498348" y="1360944"/>
                  </a:lnTo>
                  <a:lnTo>
                    <a:pt x="511048" y="1374660"/>
                  </a:lnTo>
                  <a:lnTo>
                    <a:pt x="511048" y="1376184"/>
                  </a:lnTo>
                  <a:lnTo>
                    <a:pt x="523748" y="1389900"/>
                  </a:lnTo>
                  <a:lnTo>
                    <a:pt x="599948" y="1432572"/>
                  </a:lnTo>
                  <a:lnTo>
                    <a:pt x="663448" y="1458480"/>
                  </a:lnTo>
                  <a:lnTo>
                    <a:pt x="739648" y="1482864"/>
                  </a:lnTo>
                  <a:lnTo>
                    <a:pt x="790448" y="1495056"/>
                  </a:lnTo>
                  <a:lnTo>
                    <a:pt x="828548" y="1505724"/>
                  </a:lnTo>
                  <a:lnTo>
                    <a:pt x="930148" y="1527060"/>
                  </a:lnTo>
                  <a:lnTo>
                    <a:pt x="993648" y="1537728"/>
                  </a:lnTo>
                  <a:lnTo>
                    <a:pt x="1057148" y="1546872"/>
                  </a:lnTo>
                  <a:lnTo>
                    <a:pt x="1107948" y="1556016"/>
                  </a:lnTo>
                  <a:lnTo>
                    <a:pt x="1171448" y="1565160"/>
                  </a:lnTo>
                  <a:lnTo>
                    <a:pt x="1247648" y="1572780"/>
                  </a:lnTo>
                  <a:lnTo>
                    <a:pt x="1311148" y="1580400"/>
                  </a:lnTo>
                  <a:lnTo>
                    <a:pt x="1387348" y="1586496"/>
                  </a:lnTo>
                  <a:lnTo>
                    <a:pt x="1450848" y="1592592"/>
                  </a:lnTo>
                  <a:lnTo>
                    <a:pt x="1603248" y="1604784"/>
                  </a:lnTo>
                  <a:lnTo>
                    <a:pt x="1679448" y="1609356"/>
                  </a:lnTo>
                  <a:lnTo>
                    <a:pt x="1768348" y="1612404"/>
                  </a:lnTo>
                  <a:lnTo>
                    <a:pt x="1844548" y="1615452"/>
                  </a:lnTo>
                  <a:lnTo>
                    <a:pt x="2009648" y="1620024"/>
                  </a:lnTo>
                  <a:lnTo>
                    <a:pt x="2187448" y="1621548"/>
                  </a:lnTo>
                  <a:lnTo>
                    <a:pt x="2365248" y="1620024"/>
                  </a:lnTo>
                  <a:lnTo>
                    <a:pt x="2530348" y="1615452"/>
                  </a:lnTo>
                  <a:lnTo>
                    <a:pt x="2695448" y="1609356"/>
                  </a:lnTo>
                  <a:lnTo>
                    <a:pt x="2771648" y="1604784"/>
                  </a:lnTo>
                  <a:lnTo>
                    <a:pt x="3000248" y="1586496"/>
                  </a:lnTo>
                  <a:lnTo>
                    <a:pt x="3063748" y="1580400"/>
                  </a:lnTo>
                  <a:lnTo>
                    <a:pt x="3139948" y="1572780"/>
                  </a:lnTo>
                  <a:lnTo>
                    <a:pt x="3203448" y="1565160"/>
                  </a:lnTo>
                  <a:lnTo>
                    <a:pt x="3330448" y="1546872"/>
                  </a:lnTo>
                  <a:lnTo>
                    <a:pt x="3381248" y="1537728"/>
                  </a:lnTo>
                  <a:lnTo>
                    <a:pt x="3444748" y="1527060"/>
                  </a:lnTo>
                  <a:lnTo>
                    <a:pt x="3597148" y="1495056"/>
                  </a:lnTo>
                  <a:lnTo>
                    <a:pt x="3711448" y="1458480"/>
                  </a:lnTo>
                  <a:lnTo>
                    <a:pt x="3749548" y="1444764"/>
                  </a:lnTo>
                  <a:lnTo>
                    <a:pt x="3774948" y="1432572"/>
                  </a:lnTo>
                  <a:lnTo>
                    <a:pt x="3813048" y="1418856"/>
                  </a:lnTo>
                  <a:lnTo>
                    <a:pt x="3825748" y="1405140"/>
                  </a:lnTo>
                  <a:lnTo>
                    <a:pt x="3851148" y="1389900"/>
                  </a:lnTo>
                  <a:lnTo>
                    <a:pt x="3863848" y="1376184"/>
                  </a:lnTo>
                  <a:lnTo>
                    <a:pt x="3863848" y="1374660"/>
                  </a:lnTo>
                  <a:lnTo>
                    <a:pt x="3876548" y="1360944"/>
                  </a:lnTo>
                  <a:lnTo>
                    <a:pt x="3876548" y="1359420"/>
                  </a:lnTo>
                  <a:lnTo>
                    <a:pt x="3889248" y="1344180"/>
                  </a:lnTo>
                  <a:lnTo>
                    <a:pt x="3889248" y="1309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812792" y="1726692"/>
              <a:ext cx="3312160" cy="576580"/>
            </a:xfrm>
            <a:custGeom>
              <a:avLst/>
              <a:gdLst/>
              <a:ahLst/>
              <a:cxnLst/>
              <a:rect l="l" t="t" r="r" b="b"/>
              <a:pathLst>
                <a:path w="3312159" h="576580">
                  <a:moveTo>
                    <a:pt x="3311652" y="288036"/>
                  </a:moveTo>
                  <a:lnTo>
                    <a:pt x="3296519" y="248753"/>
                  </a:lnTo>
                  <a:lnTo>
                    <a:pt x="3252441" y="211137"/>
                  </a:lnTo>
                  <a:lnTo>
                    <a:pt x="3207953" y="187150"/>
                  </a:lnTo>
                  <a:lnTo>
                    <a:pt x="3152065" y="164152"/>
                  </a:lnTo>
                  <a:lnTo>
                    <a:pt x="3085366" y="142240"/>
                  </a:lnTo>
                  <a:lnTo>
                    <a:pt x="3048145" y="131722"/>
                  </a:lnTo>
                  <a:lnTo>
                    <a:pt x="3008440" y="121513"/>
                  </a:lnTo>
                  <a:lnTo>
                    <a:pt x="2966326" y="111625"/>
                  </a:lnTo>
                  <a:lnTo>
                    <a:pt x="2921876" y="102070"/>
                  </a:lnTo>
                  <a:lnTo>
                    <a:pt x="2875162" y="92861"/>
                  </a:lnTo>
                  <a:lnTo>
                    <a:pt x="2826258" y="84010"/>
                  </a:lnTo>
                  <a:lnTo>
                    <a:pt x="2775237" y="75530"/>
                  </a:lnTo>
                  <a:lnTo>
                    <a:pt x="2722173" y="67432"/>
                  </a:lnTo>
                  <a:lnTo>
                    <a:pt x="2667139" y="59729"/>
                  </a:lnTo>
                  <a:lnTo>
                    <a:pt x="2610208" y="52434"/>
                  </a:lnTo>
                  <a:lnTo>
                    <a:pt x="2551454" y="45559"/>
                  </a:lnTo>
                  <a:lnTo>
                    <a:pt x="2490949" y="39116"/>
                  </a:lnTo>
                  <a:lnTo>
                    <a:pt x="2428768" y="33117"/>
                  </a:lnTo>
                  <a:lnTo>
                    <a:pt x="2364983" y="27575"/>
                  </a:lnTo>
                  <a:lnTo>
                    <a:pt x="2299668" y="22502"/>
                  </a:lnTo>
                  <a:lnTo>
                    <a:pt x="2232896" y="17911"/>
                  </a:lnTo>
                  <a:lnTo>
                    <a:pt x="2164740" y="13814"/>
                  </a:lnTo>
                  <a:lnTo>
                    <a:pt x="2095274" y="10223"/>
                  </a:lnTo>
                  <a:lnTo>
                    <a:pt x="2024571" y="7151"/>
                  </a:lnTo>
                  <a:lnTo>
                    <a:pt x="1952703" y="4609"/>
                  </a:lnTo>
                  <a:lnTo>
                    <a:pt x="1879746" y="2611"/>
                  </a:lnTo>
                  <a:lnTo>
                    <a:pt x="1805771" y="1168"/>
                  </a:lnTo>
                  <a:lnTo>
                    <a:pt x="1730853" y="294"/>
                  </a:lnTo>
                  <a:lnTo>
                    <a:pt x="1655064" y="0"/>
                  </a:lnTo>
                  <a:lnTo>
                    <a:pt x="1579278" y="294"/>
                  </a:lnTo>
                  <a:lnTo>
                    <a:pt x="1504369" y="1168"/>
                  </a:lnTo>
                  <a:lnTo>
                    <a:pt x="1430411" y="2611"/>
                  </a:lnTo>
                  <a:lnTo>
                    <a:pt x="1357476" y="4609"/>
                  </a:lnTo>
                  <a:lnTo>
                    <a:pt x="1285637" y="7151"/>
                  </a:lnTo>
                  <a:lnTo>
                    <a:pt x="1214966" y="10223"/>
                  </a:lnTo>
                  <a:lnTo>
                    <a:pt x="1145538" y="13814"/>
                  </a:lnTo>
                  <a:lnTo>
                    <a:pt x="1077424" y="17911"/>
                  </a:lnTo>
                  <a:lnTo>
                    <a:pt x="1010697" y="22502"/>
                  </a:lnTo>
                  <a:lnTo>
                    <a:pt x="945431" y="27575"/>
                  </a:lnTo>
                  <a:lnTo>
                    <a:pt x="881699" y="33117"/>
                  </a:lnTo>
                  <a:lnTo>
                    <a:pt x="819573" y="39116"/>
                  </a:lnTo>
                  <a:lnTo>
                    <a:pt x="759126" y="45559"/>
                  </a:lnTo>
                  <a:lnTo>
                    <a:pt x="700431" y="52434"/>
                  </a:lnTo>
                  <a:lnTo>
                    <a:pt x="643561" y="59729"/>
                  </a:lnTo>
                  <a:lnTo>
                    <a:pt x="588590" y="67432"/>
                  </a:lnTo>
                  <a:lnTo>
                    <a:pt x="535589" y="75530"/>
                  </a:lnTo>
                  <a:lnTo>
                    <a:pt x="484632" y="84010"/>
                  </a:lnTo>
                  <a:lnTo>
                    <a:pt x="435791" y="92861"/>
                  </a:lnTo>
                  <a:lnTo>
                    <a:pt x="389140" y="102070"/>
                  </a:lnTo>
                  <a:lnTo>
                    <a:pt x="344752" y="111625"/>
                  </a:lnTo>
                  <a:lnTo>
                    <a:pt x="302699" y="121513"/>
                  </a:lnTo>
                  <a:lnTo>
                    <a:pt x="263054" y="131722"/>
                  </a:lnTo>
                  <a:lnTo>
                    <a:pt x="225890" y="142240"/>
                  </a:lnTo>
                  <a:lnTo>
                    <a:pt x="159298" y="164152"/>
                  </a:lnTo>
                  <a:lnTo>
                    <a:pt x="103506" y="187150"/>
                  </a:lnTo>
                  <a:lnTo>
                    <a:pt x="59097" y="211137"/>
                  </a:lnTo>
                  <a:lnTo>
                    <a:pt x="26654" y="236013"/>
                  </a:lnTo>
                  <a:lnTo>
                    <a:pt x="1702" y="274777"/>
                  </a:lnTo>
                  <a:lnTo>
                    <a:pt x="0" y="288036"/>
                  </a:lnTo>
                  <a:lnTo>
                    <a:pt x="1702" y="301174"/>
                  </a:lnTo>
                  <a:lnTo>
                    <a:pt x="26654" y="339657"/>
                  </a:lnTo>
                  <a:lnTo>
                    <a:pt x="59097" y="364405"/>
                  </a:lnTo>
                  <a:lnTo>
                    <a:pt x="103506" y="388306"/>
                  </a:lnTo>
                  <a:lnTo>
                    <a:pt x="159298" y="411257"/>
                  </a:lnTo>
                  <a:lnTo>
                    <a:pt x="225890" y="433154"/>
                  </a:lnTo>
                  <a:lnTo>
                    <a:pt x="263054" y="443675"/>
                  </a:lnTo>
                  <a:lnTo>
                    <a:pt x="302699" y="453894"/>
                  </a:lnTo>
                  <a:lnTo>
                    <a:pt x="344752" y="463798"/>
                  </a:lnTo>
                  <a:lnTo>
                    <a:pt x="389140" y="473374"/>
                  </a:lnTo>
                  <a:lnTo>
                    <a:pt x="435791" y="482609"/>
                  </a:lnTo>
                  <a:lnTo>
                    <a:pt x="484632" y="491490"/>
                  </a:lnTo>
                  <a:lnTo>
                    <a:pt x="535589" y="500003"/>
                  </a:lnTo>
                  <a:lnTo>
                    <a:pt x="588590" y="508137"/>
                  </a:lnTo>
                  <a:lnTo>
                    <a:pt x="643561" y="515879"/>
                  </a:lnTo>
                  <a:lnTo>
                    <a:pt x="700431" y="523214"/>
                  </a:lnTo>
                  <a:lnTo>
                    <a:pt x="759126" y="530131"/>
                  </a:lnTo>
                  <a:lnTo>
                    <a:pt x="819573" y="536617"/>
                  </a:lnTo>
                  <a:lnTo>
                    <a:pt x="881699" y="542658"/>
                  </a:lnTo>
                  <a:lnTo>
                    <a:pt x="945431" y="548241"/>
                  </a:lnTo>
                  <a:lnTo>
                    <a:pt x="1010697" y="553354"/>
                  </a:lnTo>
                  <a:lnTo>
                    <a:pt x="1077424" y="557984"/>
                  </a:lnTo>
                  <a:lnTo>
                    <a:pt x="1145538" y="562118"/>
                  </a:lnTo>
                  <a:lnTo>
                    <a:pt x="1214966" y="565742"/>
                  </a:lnTo>
                  <a:lnTo>
                    <a:pt x="1285637" y="568844"/>
                  </a:lnTo>
                  <a:lnTo>
                    <a:pt x="1357476" y="571412"/>
                  </a:lnTo>
                  <a:lnTo>
                    <a:pt x="1430411" y="573431"/>
                  </a:lnTo>
                  <a:lnTo>
                    <a:pt x="1504369" y="574889"/>
                  </a:lnTo>
                  <a:lnTo>
                    <a:pt x="1579278" y="575774"/>
                  </a:lnTo>
                  <a:lnTo>
                    <a:pt x="1655064" y="576072"/>
                  </a:lnTo>
                  <a:lnTo>
                    <a:pt x="1730853" y="575774"/>
                  </a:lnTo>
                  <a:lnTo>
                    <a:pt x="1805771" y="574889"/>
                  </a:lnTo>
                  <a:lnTo>
                    <a:pt x="1879746" y="573431"/>
                  </a:lnTo>
                  <a:lnTo>
                    <a:pt x="1952703" y="571412"/>
                  </a:lnTo>
                  <a:lnTo>
                    <a:pt x="2024571" y="568844"/>
                  </a:lnTo>
                  <a:lnTo>
                    <a:pt x="2095274" y="565742"/>
                  </a:lnTo>
                  <a:lnTo>
                    <a:pt x="2164740" y="562118"/>
                  </a:lnTo>
                  <a:lnTo>
                    <a:pt x="2232896" y="557984"/>
                  </a:lnTo>
                  <a:lnTo>
                    <a:pt x="2299668" y="553354"/>
                  </a:lnTo>
                  <a:lnTo>
                    <a:pt x="2364983" y="548241"/>
                  </a:lnTo>
                  <a:lnTo>
                    <a:pt x="2428768" y="542658"/>
                  </a:lnTo>
                  <a:lnTo>
                    <a:pt x="2490949" y="536617"/>
                  </a:lnTo>
                  <a:lnTo>
                    <a:pt x="2551454" y="530131"/>
                  </a:lnTo>
                  <a:lnTo>
                    <a:pt x="2610208" y="523214"/>
                  </a:lnTo>
                  <a:lnTo>
                    <a:pt x="2667139" y="515879"/>
                  </a:lnTo>
                  <a:lnTo>
                    <a:pt x="2722173" y="508137"/>
                  </a:lnTo>
                  <a:lnTo>
                    <a:pt x="2775237" y="500003"/>
                  </a:lnTo>
                  <a:lnTo>
                    <a:pt x="2826258" y="491490"/>
                  </a:lnTo>
                  <a:lnTo>
                    <a:pt x="2875162" y="482609"/>
                  </a:lnTo>
                  <a:lnTo>
                    <a:pt x="2921876" y="473374"/>
                  </a:lnTo>
                  <a:lnTo>
                    <a:pt x="2966326" y="463798"/>
                  </a:lnTo>
                  <a:lnTo>
                    <a:pt x="3008440" y="453894"/>
                  </a:lnTo>
                  <a:lnTo>
                    <a:pt x="3048145" y="443675"/>
                  </a:lnTo>
                  <a:lnTo>
                    <a:pt x="3085366" y="433154"/>
                  </a:lnTo>
                  <a:lnTo>
                    <a:pt x="3152065" y="411257"/>
                  </a:lnTo>
                  <a:lnTo>
                    <a:pt x="3207953" y="388306"/>
                  </a:lnTo>
                  <a:lnTo>
                    <a:pt x="3252441" y="364405"/>
                  </a:lnTo>
                  <a:lnTo>
                    <a:pt x="3284945" y="339657"/>
                  </a:lnTo>
                  <a:lnTo>
                    <a:pt x="3309946" y="301174"/>
                  </a:lnTo>
                  <a:lnTo>
                    <a:pt x="3311652" y="2880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806696" y="1720596"/>
              <a:ext cx="3314700" cy="588645"/>
            </a:xfrm>
            <a:custGeom>
              <a:avLst/>
              <a:gdLst/>
              <a:ahLst/>
              <a:cxnLst/>
              <a:rect l="l" t="t" r="r" b="b"/>
              <a:pathLst>
                <a:path w="3314700" h="588644">
                  <a:moveTo>
                    <a:pt x="12700" y="280416"/>
                  </a:moveTo>
                  <a:lnTo>
                    <a:pt x="12700" y="246888"/>
                  </a:lnTo>
                  <a:lnTo>
                    <a:pt x="0" y="260604"/>
                  </a:lnTo>
                  <a:lnTo>
                    <a:pt x="0" y="292608"/>
                  </a:lnTo>
                  <a:lnTo>
                    <a:pt x="668" y="293410"/>
                  </a:lnTo>
                  <a:lnTo>
                    <a:pt x="12700" y="280416"/>
                  </a:lnTo>
                  <a:close/>
                </a:path>
                <a:path w="3314700" h="588644">
                  <a:moveTo>
                    <a:pt x="668" y="293410"/>
                  </a:moveTo>
                  <a:lnTo>
                    <a:pt x="0" y="292608"/>
                  </a:lnTo>
                  <a:lnTo>
                    <a:pt x="0" y="294132"/>
                  </a:lnTo>
                  <a:lnTo>
                    <a:pt x="668" y="293410"/>
                  </a:lnTo>
                  <a:close/>
                </a:path>
                <a:path w="3314700" h="588644">
                  <a:moveTo>
                    <a:pt x="12700" y="341376"/>
                  </a:moveTo>
                  <a:lnTo>
                    <a:pt x="12700" y="307848"/>
                  </a:lnTo>
                  <a:lnTo>
                    <a:pt x="668" y="293410"/>
                  </a:lnTo>
                  <a:lnTo>
                    <a:pt x="0" y="294132"/>
                  </a:lnTo>
                  <a:lnTo>
                    <a:pt x="0" y="327660"/>
                  </a:lnTo>
                  <a:lnTo>
                    <a:pt x="12700" y="341376"/>
                  </a:lnTo>
                  <a:close/>
                </a:path>
                <a:path w="3314700" h="588644">
                  <a:moveTo>
                    <a:pt x="3302000" y="268224"/>
                  </a:moveTo>
                  <a:lnTo>
                    <a:pt x="3302000" y="246888"/>
                  </a:lnTo>
                  <a:lnTo>
                    <a:pt x="3276600" y="230124"/>
                  </a:lnTo>
                  <a:lnTo>
                    <a:pt x="3263900" y="216408"/>
                  </a:lnTo>
                  <a:lnTo>
                    <a:pt x="3187700" y="175260"/>
                  </a:lnTo>
                  <a:lnTo>
                    <a:pt x="3035300" y="126492"/>
                  </a:lnTo>
                  <a:lnTo>
                    <a:pt x="2832100" y="83820"/>
                  </a:lnTo>
                  <a:lnTo>
                    <a:pt x="2641600" y="56388"/>
                  </a:lnTo>
                  <a:lnTo>
                    <a:pt x="2514600" y="41148"/>
                  </a:lnTo>
                  <a:lnTo>
                    <a:pt x="2438400" y="33528"/>
                  </a:lnTo>
                  <a:lnTo>
                    <a:pt x="2374900" y="27432"/>
                  </a:lnTo>
                  <a:lnTo>
                    <a:pt x="2298700" y="21336"/>
                  </a:lnTo>
                  <a:lnTo>
                    <a:pt x="2146300" y="12192"/>
                  </a:lnTo>
                  <a:lnTo>
                    <a:pt x="2070100" y="9144"/>
                  </a:lnTo>
                  <a:lnTo>
                    <a:pt x="1993900" y="4572"/>
                  </a:lnTo>
                  <a:lnTo>
                    <a:pt x="1828800" y="1524"/>
                  </a:lnTo>
                  <a:lnTo>
                    <a:pt x="1651000" y="0"/>
                  </a:lnTo>
                  <a:lnTo>
                    <a:pt x="1485900" y="1524"/>
                  </a:lnTo>
                  <a:lnTo>
                    <a:pt x="1320800" y="4572"/>
                  </a:lnTo>
                  <a:lnTo>
                    <a:pt x="1244600" y="9144"/>
                  </a:lnTo>
                  <a:lnTo>
                    <a:pt x="1168400" y="12192"/>
                  </a:lnTo>
                  <a:lnTo>
                    <a:pt x="1079500" y="16764"/>
                  </a:lnTo>
                  <a:lnTo>
                    <a:pt x="1016000" y="22860"/>
                  </a:lnTo>
                  <a:lnTo>
                    <a:pt x="939800" y="27432"/>
                  </a:lnTo>
                  <a:lnTo>
                    <a:pt x="863600" y="33528"/>
                  </a:lnTo>
                  <a:lnTo>
                    <a:pt x="800100" y="41148"/>
                  </a:lnTo>
                  <a:lnTo>
                    <a:pt x="723900" y="48768"/>
                  </a:lnTo>
                  <a:lnTo>
                    <a:pt x="660400" y="56388"/>
                  </a:lnTo>
                  <a:lnTo>
                    <a:pt x="596900" y="65532"/>
                  </a:lnTo>
                  <a:lnTo>
                    <a:pt x="546100" y="74676"/>
                  </a:lnTo>
                  <a:lnTo>
                    <a:pt x="482600" y="83820"/>
                  </a:lnTo>
                  <a:lnTo>
                    <a:pt x="279400" y="126492"/>
                  </a:lnTo>
                  <a:lnTo>
                    <a:pt x="127000" y="175260"/>
                  </a:lnTo>
                  <a:lnTo>
                    <a:pt x="101600" y="188976"/>
                  </a:lnTo>
                  <a:lnTo>
                    <a:pt x="63500" y="202692"/>
                  </a:lnTo>
                  <a:lnTo>
                    <a:pt x="50800" y="216408"/>
                  </a:lnTo>
                  <a:lnTo>
                    <a:pt x="25400" y="231648"/>
                  </a:lnTo>
                  <a:lnTo>
                    <a:pt x="12700" y="245364"/>
                  </a:lnTo>
                  <a:lnTo>
                    <a:pt x="12700" y="268224"/>
                  </a:lnTo>
                  <a:lnTo>
                    <a:pt x="25400" y="252984"/>
                  </a:lnTo>
                  <a:lnTo>
                    <a:pt x="25400" y="254508"/>
                  </a:lnTo>
                  <a:lnTo>
                    <a:pt x="50800" y="227076"/>
                  </a:lnTo>
                  <a:lnTo>
                    <a:pt x="76200" y="213360"/>
                  </a:lnTo>
                  <a:lnTo>
                    <a:pt x="101600" y="201168"/>
                  </a:lnTo>
                  <a:lnTo>
                    <a:pt x="127000" y="187452"/>
                  </a:lnTo>
                  <a:lnTo>
                    <a:pt x="279400" y="138684"/>
                  </a:lnTo>
                  <a:lnTo>
                    <a:pt x="482600" y="96012"/>
                  </a:lnTo>
                  <a:lnTo>
                    <a:pt x="546100" y="86868"/>
                  </a:lnTo>
                  <a:lnTo>
                    <a:pt x="596900" y="77724"/>
                  </a:lnTo>
                  <a:lnTo>
                    <a:pt x="660400" y="68580"/>
                  </a:lnTo>
                  <a:lnTo>
                    <a:pt x="723900" y="60960"/>
                  </a:lnTo>
                  <a:lnTo>
                    <a:pt x="800100" y="53340"/>
                  </a:lnTo>
                  <a:lnTo>
                    <a:pt x="863600" y="47244"/>
                  </a:lnTo>
                  <a:lnTo>
                    <a:pt x="1092200" y="28956"/>
                  </a:lnTo>
                  <a:lnTo>
                    <a:pt x="1168400" y="24384"/>
                  </a:lnTo>
                  <a:lnTo>
                    <a:pt x="1320800" y="18288"/>
                  </a:lnTo>
                  <a:lnTo>
                    <a:pt x="1485900" y="13716"/>
                  </a:lnTo>
                  <a:lnTo>
                    <a:pt x="1651000" y="12192"/>
                  </a:lnTo>
                  <a:lnTo>
                    <a:pt x="1828800" y="13716"/>
                  </a:lnTo>
                  <a:lnTo>
                    <a:pt x="1993900" y="18288"/>
                  </a:lnTo>
                  <a:lnTo>
                    <a:pt x="2146300" y="24384"/>
                  </a:lnTo>
                  <a:lnTo>
                    <a:pt x="2222500" y="28956"/>
                  </a:lnTo>
                  <a:lnTo>
                    <a:pt x="2374900" y="41148"/>
                  </a:lnTo>
                  <a:lnTo>
                    <a:pt x="2438400" y="47244"/>
                  </a:lnTo>
                  <a:lnTo>
                    <a:pt x="2514600" y="53340"/>
                  </a:lnTo>
                  <a:lnTo>
                    <a:pt x="2641600" y="68580"/>
                  </a:lnTo>
                  <a:lnTo>
                    <a:pt x="2768600" y="86868"/>
                  </a:lnTo>
                  <a:lnTo>
                    <a:pt x="2819400" y="96012"/>
                  </a:lnTo>
                  <a:lnTo>
                    <a:pt x="2882900" y="106680"/>
                  </a:lnTo>
                  <a:lnTo>
                    <a:pt x="2984500" y="128016"/>
                  </a:lnTo>
                  <a:lnTo>
                    <a:pt x="3022600" y="138684"/>
                  </a:lnTo>
                  <a:lnTo>
                    <a:pt x="3073400" y="150876"/>
                  </a:lnTo>
                  <a:lnTo>
                    <a:pt x="3149600" y="175260"/>
                  </a:lnTo>
                  <a:lnTo>
                    <a:pt x="3175000" y="187452"/>
                  </a:lnTo>
                  <a:lnTo>
                    <a:pt x="3213100" y="201168"/>
                  </a:lnTo>
                  <a:lnTo>
                    <a:pt x="3238500" y="213360"/>
                  </a:lnTo>
                  <a:lnTo>
                    <a:pt x="3251200" y="227076"/>
                  </a:lnTo>
                  <a:lnTo>
                    <a:pt x="3276600" y="240792"/>
                  </a:lnTo>
                  <a:lnTo>
                    <a:pt x="3289300" y="254508"/>
                  </a:lnTo>
                  <a:lnTo>
                    <a:pt x="3289300" y="252984"/>
                  </a:lnTo>
                  <a:lnTo>
                    <a:pt x="3302000" y="268224"/>
                  </a:lnTo>
                  <a:close/>
                </a:path>
                <a:path w="3314700" h="588644">
                  <a:moveTo>
                    <a:pt x="3302000" y="342900"/>
                  </a:moveTo>
                  <a:lnTo>
                    <a:pt x="3302000" y="320040"/>
                  </a:lnTo>
                  <a:lnTo>
                    <a:pt x="3276600" y="347472"/>
                  </a:lnTo>
                  <a:lnTo>
                    <a:pt x="3251200" y="361188"/>
                  </a:lnTo>
                  <a:lnTo>
                    <a:pt x="3238500" y="374904"/>
                  </a:lnTo>
                  <a:lnTo>
                    <a:pt x="3213100" y="387096"/>
                  </a:lnTo>
                  <a:lnTo>
                    <a:pt x="3175000" y="400812"/>
                  </a:lnTo>
                  <a:lnTo>
                    <a:pt x="3149600" y="413004"/>
                  </a:lnTo>
                  <a:lnTo>
                    <a:pt x="3073400" y="437388"/>
                  </a:lnTo>
                  <a:lnTo>
                    <a:pt x="3022600" y="449580"/>
                  </a:lnTo>
                  <a:lnTo>
                    <a:pt x="2984500" y="460248"/>
                  </a:lnTo>
                  <a:lnTo>
                    <a:pt x="2882900" y="481584"/>
                  </a:lnTo>
                  <a:lnTo>
                    <a:pt x="2819400" y="490728"/>
                  </a:lnTo>
                  <a:lnTo>
                    <a:pt x="2768600" y="501396"/>
                  </a:lnTo>
                  <a:lnTo>
                    <a:pt x="2705100" y="510540"/>
                  </a:lnTo>
                  <a:lnTo>
                    <a:pt x="2514600" y="533400"/>
                  </a:lnTo>
                  <a:lnTo>
                    <a:pt x="2438400" y="541020"/>
                  </a:lnTo>
                  <a:lnTo>
                    <a:pt x="2374900" y="547116"/>
                  </a:lnTo>
                  <a:lnTo>
                    <a:pt x="2298700" y="553212"/>
                  </a:lnTo>
                  <a:lnTo>
                    <a:pt x="2070100" y="566928"/>
                  </a:lnTo>
                  <a:lnTo>
                    <a:pt x="1993900" y="569976"/>
                  </a:lnTo>
                  <a:lnTo>
                    <a:pt x="1828800" y="574548"/>
                  </a:lnTo>
                  <a:lnTo>
                    <a:pt x="1651000" y="576072"/>
                  </a:lnTo>
                  <a:lnTo>
                    <a:pt x="1485900" y="574548"/>
                  </a:lnTo>
                  <a:lnTo>
                    <a:pt x="1320800" y="569976"/>
                  </a:lnTo>
                  <a:lnTo>
                    <a:pt x="1244600" y="566928"/>
                  </a:lnTo>
                  <a:lnTo>
                    <a:pt x="1016000" y="553212"/>
                  </a:lnTo>
                  <a:lnTo>
                    <a:pt x="863600" y="541020"/>
                  </a:lnTo>
                  <a:lnTo>
                    <a:pt x="800100" y="533400"/>
                  </a:lnTo>
                  <a:lnTo>
                    <a:pt x="723900" y="525780"/>
                  </a:lnTo>
                  <a:lnTo>
                    <a:pt x="596900" y="510540"/>
                  </a:lnTo>
                  <a:lnTo>
                    <a:pt x="546100" y="501396"/>
                  </a:lnTo>
                  <a:lnTo>
                    <a:pt x="482600" y="490728"/>
                  </a:lnTo>
                  <a:lnTo>
                    <a:pt x="431800" y="481584"/>
                  </a:lnTo>
                  <a:lnTo>
                    <a:pt x="330200" y="460248"/>
                  </a:lnTo>
                  <a:lnTo>
                    <a:pt x="279400" y="448056"/>
                  </a:lnTo>
                  <a:lnTo>
                    <a:pt x="241300" y="437388"/>
                  </a:lnTo>
                  <a:lnTo>
                    <a:pt x="127000" y="400812"/>
                  </a:lnTo>
                  <a:lnTo>
                    <a:pt x="76200" y="373380"/>
                  </a:lnTo>
                  <a:lnTo>
                    <a:pt x="50800" y="361188"/>
                  </a:lnTo>
                  <a:lnTo>
                    <a:pt x="12700" y="320040"/>
                  </a:lnTo>
                  <a:lnTo>
                    <a:pt x="12700" y="342900"/>
                  </a:lnTo>
                  <a:lnTo>
                    <a:pt x="50800" y="371856"/>
                  </a:lnTo>
                  <a:lnTo>
                    <a:pt x="101600" y="399288"/>
                  </a:lnTo>
                  <a:lnTo>
                    <a:pt x="165100" y="425196"/>
                  </a:lnTo>
                  <a:lnTo>
                    <a:pt x="279400" y="461772"/>
                  </a:lnTo>
                  <a:lnTo>
                    <a:pt x="482600" y="504444"/>
                  </a:lnTo>
                  <a:lnTo>
                    <a:pt x="546100" y="513588"/>
                  </a:lnTo>
                  <a:lnTo>
                    <a:pt x="596900" y="522732"/>
                  </a:lnTo>
                  <a:lnTo>
                    <a:pt x="660400" y="530352"/>
                  </a:lnTo>
                  <a:lnTo>
                    <a:pt x="723900" y="539496"/>
                  </a:lnTo>
                  <a:lnTo>
                    <a:pt x="800100" y="547116"/>
                  </a:lnTo>
                  <a:lnTo>
                    <a:pt x="863600" y="553212"/>
                  </a:lnTo>
                  <a:lnTo>
                    <a:pt x="1016000" y="565404"/>
                  </a:lnTo>
                  <a:lnTo>
                    <a:pt x="1079500" y="571500"/>
                  </a:lnTo>
                  <a:lnTo>
                    <a:pt x="1168400" y="576072"/>
                  </a:lnTo>
                  <a:lnTo>
                    <a:pt x="1320800" y="582168"/>
                  </a:lnTo>
                  <a:lnTo>
                    <a:pt x="1485900" y="586740"/>
                  </a:lnTo>
                  <a:lnTo>
                    <a:pt x="1651000" y="588264"/>
                  </a:lnTo>
                  <a:lnTo>
                    <a:pt x="1828800" y="586740"/>
                  </a:lnTo>
                  <a:lnTo>
                    <a:pt x="1993900" y="582168"/>
                  </a:lnTo>
                  <a:lnTo>
                    <a:pt x="2146300" y="576072"/>
                  </a:lnTo>
                  <a:lnTo>
                    <a:pt x="2222500" y="571500"/>
                  </a:lnTo>
                  <a:lnTo>
                    <a:pt x="2451100" y="553212"/>
                  </a:lnTo>
                  <a:lnTo>
                    <a:pt x="2514600" y="547116"/>
                  </a:lnTo>
                  <a:lnTo>
                    <a:pt x="2578100" y="539496"/>
                  </a:lnTo>
                  <a:lnTo>
                    <a:pt x="2641600" y="530352"/>
                  </a:lnTo>
                  <a:lnTo>
                    <a:pt x="2705100" y="522732"/>
                  </a:lnTo>
                  <a:lnTo>
                    <a:pt x="2832100" y="504444"/>
                  </a:lnTo>
                  <a:lnTo>
                    <a:pt x="3035300" y="461772"/>
                  </a:lnTo>
                  <a:lnTo>
                    <a:pt x="3149600" y="425196"/>
                  </a:lnTo>
                  <a:lnTo>
                    <a:pt x="3187700" y="411480"/>
                  </a:lnTo>
                  <a:lnTo>
                    <a:pt x="3238500" y="385572"/>
                  </a:lnTo>
                  <a:lnTo>
                    <a:pt x="3276600" y="356616"/>
                  </a:lnTo>
                  <a:lnTo>
                    <a:pt x="3302000" y="342900"/>
                  </a:lnTo>
                  <a:close/>
                </a:path>
                <a:path w="3314700" h="588644">
                  <a:moveTo>
                    <a:pt x="3314700" y="310896"/>
                  </a:moveTo>
                  <a:lnTo>
                    <a:pt x="3314700" y="275844"/>
                  </a:lnTo>
                  <a:lnTo>
                    <a:pt x="3302000" y="262128"/>
                  </a:lnTo>
                  <a:lnTo>
                    <a:pt x="3302000" y="326136"/>
                  </a:lnTo>
                  <a:lnTo>
                    <a:pt x="3314700" y="310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395973" y="1796287"/>
            <a:ext cx="20726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CPF_empregado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18" name="object 18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79879" y="2927094"/>
            <a:ext cx="6254115" cy="1948814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3633470">
              <a:lnSpc>
                <a:spcPct val="100000"/>
              </a:lnSpc>
              <a:spcBef>
                <a:spcPts val="1395"/>
              </a:spcBef>
            </a:pPr>
            <a:r>
              <a:rPr dirty="0" sz="2400" spc="-10">
                <a:latin typeface="Times New Roman"/>
                <a:cs typeface="Times New Roman"/>
              </a:rPr>
              <a:t>endereço_empregado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tipo-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entidade</a:t>
            </a:r>
            <a:r>
              <a:rPr dirty="0" u="none" sz="2400">
                <a:latin typeface="Times New Roman"/>
                <a:cs typeface="Times New Roman"/>
              </a:rPr>
              <a:t>:</a:t>
            </a:r>
            <a:r>
              <a:rPr dirty="0" u="none" sz="2400" spc="-40">
                <a:latin typeface="Times New Roman"/>
                <a:cs typeface="Times New Roman"/>
              </a:rPr>
              <a:t> </a:t>
            </a:r>
            <a:r>
              <a:rPr dirty="0" u="none" sz="2400" spc="-10">
                <a:solidFill>
                  <a:srgbClr val="0000FF"/>
                </a:solidFill>
                <a:latin typeface="Times New Roman"/>
                <a:cs typeface="Times New Roman"/>
              </a:rPr>
              <a:t>Empregado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427355">
              <a:lnSpc>
                <a:spcPct val="100000"/>
              </a:lnSpc>
              <a:spcBef>
                <a:spcPts val="5"/>
              </a:spcBef>
            </a:pP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entidades</a:t>
            </a:r>
            <a:r>
              <a:rPr dirty="0" u="heavy" sz="2400" spc="-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(instâncias)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775709" y="5320284"/>
            <a:ext cx="4043679" cy="1213485"/>
            <a:chOff x="775709" y="5320284"/>
            <a:chExt cx="4043679" cy="1213485"/>
          </a:xfrm>
        </p:grpSpPr>
        <p:sp>
          <p:nvSpPr>
            <p:cNvPr id="22" name="object 22" descr=""/>
            <p:cNvSpPr/>
            <p:nvPr/>
          </p:nvSpPr>
          <p:spPr>
            <a:xfrm>
              <a:off x="781805" y="5326379"/>
              <a:ext cx="4030979" cy="1201420"/>
            </a:xfrm>
            <a:custGeom>
              <a:avLst/>
              <a:gdLst/>
              <a:ahLst/>
              <a:cxnLst/>
              <a:rect l="l" t="t" r="r" b="b"/>
              <a:pathLst>
                <a:path w="4030979" h="1201420">
                  <a:moveTo>
                    <a:pt x="4030979" y="1200911"/>
                  </a:moveTo>
                  <a:lnTo>
                    <a:pt x="4030979" y="0"/>
                  </a:lnTo>
                  <a:lnTo>
                    <a:pt x="0" y="0"/>
                  </a:lnTo>
                  <a:lnTo>
                    <a:pt x="0" y="1200911"/>
                  </a:lnTo>
                  <a:lnTo>
                    <a:pt x="4030979" y="1200911"/>
                  </a:lnTo>
                  <a:close/>
                </a:path>
              </a:pathLst>
            </a:custGeom>
            <a:solidFill>
              <a:srgbClr val="BE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75709" y="5320284"/>
              <a:ext cx="4043679" cy="1213485"/>
            </a:xfrm>
            <a:custGeom>
              <a:avLst/>
              <a:gdLst/>
              <a:ahLst/>
              <a:cxnLst/>
              <a:rect l="l" t="t" r="r" b="b"/>
              <a:pathLst>
                <a:path w="4043679" h="1213484">
                  <a:moveTo>
                    <a:pt x="4043178" y="1213104"/>
                  </a:moveTo>
                  <a:lnTo>
                    <a:pt x="4043178" y="0"/>
                  </a:lnTo>
                  <a:lnTo>
                    <a:pt x="0" y="0"/>
                  </a:lnTo>
                  <a:lnTo>
                    <a:pt x="0" y="1213104"/>
                  </a:lnTo>
                  <a:lnTo>
                    <a:pt x="6096" y="1213104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4030986" y="12192"/>
                  </a:lnTo>
                  <a:lnTo>
                    <a:pt x="4030986" y="6096"/>
                  </a:lnTo>
                  <a:lnTo>
                    <a:pt x="4037082" y="12192"/>
                  </a:lnTo>
                  <a:lnTo>
                    <a:pt x="4037082" y="1213104"/>
                  </a:lnTo>
                  <a:lnTo>
                    <a:pt x="4043178" y="1213104"/>
                  </a:lnTo>
                  <a:close/>
                </a:path>
                <a:path w="4043679" h="1213484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4043679" h="1213484">
                  <a:moveTo>
                    <a:pt x="12192" y="1200912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1200912"/>
                  </a:lnTo>
                  <a:lnTo>
                    <a:pt x="12192" y="1200912"/>
                  </a:lnTo>
                  <a:close/>
                </a:path>
                <a:path w="4043679" h="1213484">
                  <a:moveTo>
                    <a:pt x="4037082" y="1200912"/>
                  </a:moveTo>
                  <a:lnTo>
                    <a:pt x="6096" y="1200912"/>
                  </a:lnTo>
                  <a:lnTo>
                    <a:pt x="12192" y="1207008"/>
                  </a:lnTo>
                  <a:lnTo>
                    <a:pt x="12192" y="1213104"/>
                  </a:lnTo>
                  <a:lnTo>
                    <a:pt x="4030986" y="1213104"/>
                  </a:lnTo>
                  <a:lnTo>
                    <a:pt x="4030986" y="1207008"/>
                  </a:lnTo>
                  <a:lnTo>
                    <a:pt x="4037082" y="1200912"/>
                  </a:lnTo>
                  <a:close/>
                </a:path>
                <a:path w="4043679" h="1213484">
                  <a:moveTo>
                    <a:pt x="12192" y="1213104"/>
                  </a:moveTo>
                  <a:lnTo>
                    <a:pt x="12192" y="1207008"/>
                  </a:lnTo>
                  <a:lnTo>
                    <a:pt x="6096" y="1200912"/>
                  </a:lnTo>
                  <a:lnTo>
                    <a:pt x="6096" y="1213104"/>
                  </a:lnTo>
                  <a:lnTo>
                    <a:pt x="12192" y="1213104"/>
                  </a:lnTo>
                  <a:close/>
                </a:path>
                <a:path w="4043679" h="1213484">
                  <a:moveTo>
                    <a:pt x="4037082" y="12192"/>
                  </a:moveTo>
                  <a:lnTo>
                    <a:pt x="4030986" y="6096"/>
                  </a:lnTo>
                  <a:lnTo>
                    <a:pt x="4030986" y="12192"/>
                  </a:lnTo>
                  <a:lnTo>
                    <a:pt x="4037082" y="12192"/>
                  </a:lnTo>
                  <a:close/>
                </a:path>
                <a:path w="4043679" h="1213484">
                  <a:moveTo>
                    <a:pt x="4037082" y="1200912"/>
                  </a:moveTo>
                  <a:lnTo>
                    <a:pt x="4037082" y="12192"/>
                  </a:lnTo>
                  <a:lnTo>
                    <a:pt x="4030986" y="12192"/>
                  </a:lnTo>
                  <a:lnTo>
                    <a:pt x="4030986" y="1200912"/>
                  </a:lnTo>
                  <a:lnTo>
                    <a:pt x="4037082" y="1200912"/>
                  </a:lnTo>
                  <a:close/>
                </a:path>
                <a:path w="4043679" h="1213484">
                  <a:moveTo>
                    <a:pt x="4037082" y="1213104"/>
                  </a:moveTo>
                  <a:lnTo>
                    <a:pt x="4037082" y="1200912"/>
                  </a:lnTo>
                  <a:lnTo>
                    <a:pt x="4030986" y="1207008"/>
                  </a:lnTo>
                  <a:lnTo>
                    <a:pt x="4030986" y="1213104"/>
                  </a:lnTo>
                  <a:lnTo>
                    <a:pt x="4037082" y="1213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860545" y="5348729"/>
            <a:ext cx="385826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CPF_empregado: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192876433-</a:t>
            </a:r>
            <a:r>
              <a:rPr dirty="0" sz="2400" spc="-50">
                <a:latin typeface="Times New Roman"/>
                <a:cs typeface="Times New Roman"/>
              </a:rPr>
              <a:t>0 </a:t>
            </a:r>
            <a:r>
              <a:rPr dirty="0" sz="2400">
                <a:latin typeface="Times New Roman"/>
                <a:cs typeface="Times New Roman"/>
              </a:rPr>
              <a:t>nome_empregado: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Maria </a:t>
            </a:r>
            <a:r>
              <a:rPr dirty="0" sz="2400">
                <a:latin typeface="Times New Roman"/>
                <a:cs typeface="Times New Roman"/>
              </a:rPr>
              <a:t>endereço_empregado: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023104" y="5320284"/>
            <a:ext cx="4116704" cy="1213485"/>
            <a:chOff x="5023104" y="5320284"/>
            <a:chExt cx="4116704" cy="1213485"/>
          </a:xfrm>
        </p:grpSpPr>
        <p:sp>
          <p:nvSpPr>
            <p:cNvPr id="26" name="object 26" descr=""/>
            <p:cNvSpPr/>
            <p:nvPr/>
          </p:nvSpPr>
          <p:spPr>
            <a:xfrm>
              <a:off x="5029199" y="5326379"/>
              <a:ext cx="4104640" cy="1201420"/>
            </a:xfrm>
            <a:custGeom>
              <a:avLst/>
              <a:gdLst/>
              <a:ahLst/>
              <a:cxnLst/>
              <a:rect l="l" t="t" r="r" b="b"/>
              <a:pathLst>
                <a:path w="4104640" h="1201420">
                  <a:moveTo>
                    <a:pt x="4104131" y="1200911"/>
                  </a:moveTo>
                  <a:lnTo>
                    <a:pt x="4104131" y="0"/>
                  </a:lnTo>
                  <a:lnTo>
                    <a:pt x="0" y="0"/>
                  </a:lnTo>
                  <a:lnTo>
                    <a:pt x="0" y="1200911"/>
                  </a:lnTo>
                  <a:lnTo>
                    <a:pt x="4104131" y="1200911"/>
                  </a:lnTo>
                  <a:close/>
                </a:path>
              </a:pathLst>
            </a:custGeom>
            <a:solidFill>
              <a:srgbClr val="BE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023104" y="5320284"/>
              <a:ext cx="4116704" cy="1213485"/>
            </a:xfrm>
            <a:custGeom>
              <a:avLst/>
              <a:gdLst/>
              <a:ahLst/>
              <a:cxnLst/>
              <a:rect l="l" t="t" r="r" b="b"/>
              <a:pathLst>
                <a:path w="4116704" h="1213484">
                  <a:moveTo>
                    <a:pt x="4116324" y="1213104"/>
                  </a:moveTo>
                  <a:lnTo>
                    <a:pt x="4116324" y="0"/>
                  </a:lnTo>
                  <a:lnTo>
                    <a:pt x="0" y="0"/>
                  </a:lnTo>
                  <a:lnTo>
                    <a:pt x="0" y="1213104"/>
                  </a:lnTo>
                  <a:lnTo>
                    <a:pt x="6096" y="1213104"/>
                  </a:ln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lnTo>
                    <a:pt x="4104132" y="12192"/>
                  </a:lnTo>
                  <a:lnTo>
                    <a:pt x="4104132" y="6096"/>
                  </a:lnTo>
                  <a:lnTo>
                    <a:pt x="4110228" y="12192"/>
                  </a:lnTo>
                  <a:lnTo>
                    <a:pt x="4110228" y="1213104"/>
                  </a:lnTo>
                  <a:lnTo>
                    <a:pt x="4116324" y="1213104"/>
                  </a:lnTo>
                  <a:close/>
                </a:path>
                <a:path w="4116704" h="1213484">
                  <a:moveTo>
                    <a:pt x="13716" y="12192"/>
                  </a:move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close/>
                </a:path>
                <a:path w="4116704" h="1213484">
                  <a:moveTo>
                    <a:pt x="13716" y="1200912"/>
                  </a:moveTo>
                  <a:lnTo>
                    <a:pt x="13716" y="12192"/>
                  </a:lnTo>
                  <a:lnTo>
                    <a:pt x="6096" y="12192"/>
                  </a:lnTo>
                  <a:lnTo>
                    <a:pt x="6096" y="1200912"/>
                  </a:lnTo>
                  <a:lnTo>
                    <a:pt x="13716" y="1200912"/>
                  </a:lnTo>
                  <a:close/>
                </a:path>
                <a:path w="4116704" h="1213484">
                  <a:moveTo>
                    <a:pt x="4110228" y="1200912"/>
                  </a:moveTo>
                  <a:lnTo>
                    <a:pt x="6096" y="1200912"/>
                  </a:lnTo>
                  <a:lnTo>
                    <a:pt x="13716" y="1207008"/>
                  </a:lnTo>
                  <a:lnTo>
                    <a:pt x="13716" y="1213104"/>
                  </a:lnTo>
                  <a:lnTo>
                    <a:pt x="4104132" y="1213104"/>
                  </a:lnTo>
                  <a:lnTo>
                    <a:pt x="4104132" y="1207008"/>
                  </a:lnTo>
                  <a:lnTo>
                    <a:pt x="4110228" y="1200912"/>
                  </a:lnTo>
                  <a:close/>
                </a:path>
                <a:path w="4116704" h="1213484">
                  <a:moveTo>
                    <a:pt x="13716" y="1213104"/>
                  </a:moveTo>
                  <a:lnTo>
                    <a:pt x="13716" y="1207008"/>
                  </a:lnTo>
                  <a:lnTo>
                    <a:pt x="6096" y="1200912"/>
                  </a:lnTo>
                  <a:lnTo>
                    <a:pt x="6096" y="1213104"/>
                  </a:lnTo>
                  <a:lnTo>
                    <a:pt x="13716" y="1213104"/>
                  </a:lnTo>
                  <a:close/>
                </a:path>
                <a:path w="4116704" h="1213484">
                  <a:moveTo>
                    <a:pt x="4110228" y="12192"/>
                  </a:moveTo>
                  <a:lnTo>
                    <a:pt x="4104132" y="6096"/>
                  </a:lnTo>
                  <a:lnTo>
                    <a:pt x="4104132" y="12192"/>
                  </a:lnTo>
                  <a:lnTo>
                    <a:pt x="4110228" y="12192"/>
                  </a:lnTo>
                  <a:close/>
                </a:path>
                <a:path w="4116704" h="1213484">
                  <a:moveTo>
                    <a:pt x="4110228" y="1200912"/>
                  </a:moveTo>
                  <a:lnTo>
                    <a:pt x="4110228" y="12192"/>
                  </a:lnTo>
                  <a:lnTo>
                    <a:pt x="4104132" y="12192"/>
                  </a:lnTo>
                  <a:lnTo>
                    <a:pt x="4104132" y="1200912"/>
                  </a:lnTo>
                  <a:lnTo>
                    <a:pt x="4110228" y="1200912"/>
                  </a:lnTo>
                  <a:close/>
                </a:path>
                <a:path w="4116704" h="1213484">
                  <a:moveTo>
                    <a:pt x="4110228" y="1213104"/>
                  </a:moveTo>
                  <a:lnTo>
                    <a:pt x="4110228" y="1200912"/>
                  </a:lnTo>
                  <a:lnTo>
                    <a:pt x="4104132" y="1207008"/>
                  </a:lnTo>
                  <a:lnTo>
                    <a:pt x="4104132" y="1213104"/>
                  </a:lnTo>
                  <a:lnTo>
                    <a:pt x="4110228" y="1213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5107937" y="5348729"/>
            <a:ext cx="385826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CPF_empregado: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150150150-</a:t>
            </a:r>
            <a:r>
              <a:rPr dirty="0" sz="2400" spc="-50">
                <a:latin typeface="Times New Roman"/>
                <a:cs typeface="Times New Roman"/>
              </a:rPr>
              <a:t>0 </a:t>
            </a:r>
            <a:r>
              <a:rPr dirty="0" sz="2400">
                <a:latin typeface="Times New Roman"/>
                <a:cs typeface="Times New Roman"/>
              </a:rPr>
              <a:t>nome_empregado: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José </a:t>
            </a:r>
            <a:r>
              <a:rPr dirty="0" sz="2400">
                <a:latin typeface="Times New Roman"/>
                <a:cs typeface="Times New Roman"/>
              </a:rPr>
              <a:t>endereço_empregado: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Rua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2759964" y="4744224"/>
            <a:ext cx="4395470" cy="582295"/>
          </a:xfrm>
          <a:custGeom>
            <a:avLst/>
            <a:gdLst/>
            <a:ahLst/>
            <a:cxnLst/>
            <a:rect l="l" t="t" r="r" b="b"/>
            <a:pathLst>
              <a:path w="4395470" h="582295">
                <a:moveTo>
                  <a:pt x="757428" y="0"/>
                </a:moveTo>
                <a:lnTo>
                  <a:pt x="35052" y="0"/>
                </a:lnTo>
                <a:lnTo>
                  <a:pt x="32004" y="3048"/>
                </a:lnTo>
                <a:lnTo>
                  <a:pt x="32004" y="505968"/>
                </a:lnTo>
                <a:lnTo>
                  <a:pt x="0" y="505968"/>
                </a:lnTo>
                <a:lnTo>
                  <a:pt x="32004" y="569976"/>
                </a:lnTo>
                <a:lnTo>
                  <a:pt x="38100" y="582168"/>
                </a:lnTo>
                <a:lnTo>
                  <a:pt x="44196" y="569976"/>
                </a:lnTo>
                <a:lnTo>
                  <a:pt x="76200" y="505968"/>
                </a:lnTo>
                <a:lnTo>
                  <a:pt x="44196" y="505968"/>
                </a:lnTo>
                <a:lnTo>
                  <a:pt x="44196" y="12192"/>
                </a:lnTo>
                <a:lnTo>
                  <a:pt x="757428" y="12192"/>
                </a:lnTo>
                <a:lnTo>
                  <a:pt x="757428" y="0"/>
                </a:lnTo>
                <a:close/>
              </a:path>
              <a:path w="4395470" h="582295">
                <a:moveTo>
                  <a:pt x="4395216" y="505968"/>
                </a:moveTo>
                <a:lnTo>
                  <a:pt x="4363212" y="505968"/>
                </a:lnTo>
                <a:lnTo>
                  <a:pt x="4363212" y="3048"/>
                </a:lnTo>
                <a:lnTo>
                  <a:pt x="4361688" y="0"/>
                </a:lnTo>
                <a:lnTo>
                  <a:pt x="3637788" y="0"/>
                </a:lnTo>
                <a:lnTo>
                  <a:pt x="3637788" y="12192"/>
                </a:lnTo>
                <a:lnTo>
                  <a:pt x="4351020" y="12192"/>
                </a:lnTo>
                <a:lnTo>
                  <a:pt x="4351020" y="505968"/>
                </a:lnTo>
                <a:lnTo>
                  <a:pt x="4319016" y="505968"/>
                </a:lnTo>
                <a:lnTo>
                  <a:pt x="4351020" y="569976"/>
                </a:lnTo>
                <a:lnTo>
                  <a:pt x="4357116" y="582168"/>
                </a:lnTo>
                <a:lnTo>
                  <a:pt x="4363212" y="569976"/>
                </a:lnTo>
                <a:lnTo>
                  <a:pt x="4395216" y="5059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44721"/>
            <a:ext cx="3624579" cy="605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Restrição</a:t>
            </a:r>
            <a:r>
              <a:rPr dirty="0" spc="-114"/>
              <a:t> </a:t>
            </a:r>
            <a:r>
              <a:rPr dirty="0"/>
              <a:t>de</a:t>
            </a:r>
            <a:r>
              <a:rPr dirty="0" spc="-105"/>
              <a:t> </a:t>
            </a:r>
            <a:r>
              <a:rPr dirty="0" spc="-60"/>
              <a:t>Chave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854708" y="4745736"/>
            <a:ext cx="2461260" cy="1556385"/>
          </a:xfrm>
          <a:custGeom>
            <a:avLst/>
            <a:gdLst/>
            <a:ahLst/>
            <a:cxnLst/>
            <a:rect l="l" t="t" r="r" b="b"/>
            <a:pathLst>
              <a:path w="2461260" h="1556385">
                <a:moveTo>
                  <a:pt x="2461260" y="1556004"/>
                </a:moveTo>
                <a:lnTo>
                  <a:pt x="2461260" y="0"/>
                </a:lnTo>
                <a:lnTo>
                  <a:pt x="0" y="0"/>
                </a:lnTo>
                <a:lnTo>
                  <a:pt x="0" y="1556004"/>
                </a:lnTo>
                <a:lnTo>
                  <a:pt x="6096" y="1556004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2447544" y="12192"/>
                </a:lnTo>
                <a:lnTo>
                  <a:pt x="2447544" y="6096"/>
                </a:lnTo>
                <a:lnTo>
                  <a:pt x="2455164" y="12192"/>
                </a:lnTo>
                <a:lnTo>
                  <a:pt x="2455164" y="1556004"/>
                </a:lnTo>
                <a:lnTo>
                  <a:pt x="2461260" y="1556004"/>
                </a:lnTo>
                <a:close/>
              </a:path>
              <a:path w="2461260" h="155638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2461260" h="1556385">
                <a:moveTo>
                  <a:pt x="12192" y="15438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1543812"/>
                </a:lnTo>
                <a:lnTo>
                  <a:pt x="12192" y="1543812"/>
                </a:lnTo>
                <a:close/>
              </a:path>
              <a:path w="2461260" h="1556385">
                <a:moveTo>
                  <a:pt x="2455164" y="1543812"/>
                </a:moveTo>
                <a:lnTo>
                  <a:pt x="6096" y="1543812"/>
                </a:lnTo>
                <a:lnTo>
                  <a:pt x="12192" y="1549908"/>
                </a:lnTo>
                <a:lnTo>
                  <a:pt x="12192" y="1556004"/>
                </a:lnTo>
                <a:lnTo>
                  <a:pt x="2447544" y="1556004"/>
                </a:lnTo>
                <a:lnTo>
                  <a:pt x="2447544" y="1549908"/>
                </a:lnTo>
                <a:lnTo>
                  <a:pt x="2455164" y="1543812"/>
                </a:lnTo>
                <a:close/>
              </a:path>
              <a:path w="2461260" h="1556385">
                <a:moveTo>
                  <a:pt x="12192" y="1556004"/>
                </a:moveTo>
                <a:lnTo>
                  <a:pt x="12192" y="1549908"/>
                </a:lnTo>
                <a:lnTo>
                  <a:pt x="6096" y="1543812"/>
                </a:lnTo>
                <a:lnTo>
                  <a:pt x="6096" y="1556004"/>
                </a:lnTo>
                <a:lnTo>
                  <a:pt x="12192" y="1556004"/>
                </a:lnTo>
                <a:close/>
              </a:path>
              <a:path w="2461260" h="1556385">
                <a:moveTo>
                  <a:pt x="2455164" y="12192"/>
                </a:moveTo>
                <a:lnTo>
                  <a:pt x="2447544" y="6096"/>
                </a:lnTo>
                <a:lnTo>
                  <a:pt x="2447544" y="12192"/>
                </a:lnTo>
                <a:lnTo>
                  <a:pt x="2455164" y="12192"/>
                </a:lnTo>
                <a:close/>
              </a:path>
              <a:path w="2461260" h="1556385">
                <a:moveTo>
                  <a:pt x="2455164" y="1543812"/>
                </a:moveTo>
                <a:lnTo>
                  <a:pt x="2455164" y="12192"/>
                </a:lnTo>
                <a:lnTo>
                  <a:pt x="2447544" y="12192"/>
                </a:lnTo>
                <a:lnTo>
                  <a:pt x="2447544" y="1543812"/>
                </a:lnTo>
                <a:lnTo>
                  <a:pt x="2455164" y="1543812"/>
                </a:lnTo>
                <a:close/>
              </a:path>
              <a:path w="2461260" h="1556385">
                <a:moveTo>
                  <a:pt x="2455164" y="1556004"/>
                </a:moveTo>
                <a:lnTo>
                  <a:pt x="2455164" y="1543812"/>
                </a:lnTo>
                <a:lnTo>
                  <a:pt x="2447544" y="1549908"/>
                </a:lnTo>
                <a:lnTo>
                  <a:pt x="2447544" y="1556004"/>
                </a:lnTo>
                <a:lnTo>
                  <a:pt x="2455164" y="1556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126995" y="5324345"/>
            <a:ext cx="1918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EMPREGADO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309871" y="5250180"/>
            <a:ext cx="3815079" cy="589915"/>
            <a:chOff x="4309871" y="5250180"/>
            <a:chExt cx="3815079" cy="589915"/>
          </a:xfrm>
        </p:grpSpPr>
        <p:sp>
          <p:nvSpPr>
            <p:cNvPr id="7" name="object 7" descr=""/>
            <p:cNvSpPr/>
            <p:nvPr/>
          </p:nvSpPr>
          <p:spPr>
            <a:xfrm>
              <a:off x="4309871" y="5513832"/>
              <a:ext cx="533400" cy="13970"/>
            </a:xfrm>
            <a:custGeom>
              <a:avLst/>
              <a:gdLst/>
              <a:ahLst/>
              <a:cxnLst/>
              <a:rect l="l" t="t" r="r" b="b"/>
              <a:pathLst>
                <a:path w="533400" h="13970">
                  <a:moveTo>
                    <a:pt x="533399" y="13715"/>
                  </a:moveTo>
                  <a:lnTo>
                    <a:pt x="533399" y="0"/>
                  </a:lnTo>
                  <a:lnTo>
                    <a:pt x="0" y="0"/>
                  </a:lnTo>
                  <a:lnTo>
                    <a:pt x="0" y="13715"/>
                  </a:lnTo>
                  <a:lnTo>
                    <a:pt x="533399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812792" y="5256276"/>
              <a:ext cx="3312160" cy="577850"/>
            </a:xfrm>
            <a:custGeom>
              <a:avLst/>
              <a:gdLst/>
              <a:ahLst/>
              <a:cxnLst/>
              <a:rect l="l" t="t" r="r" b="b"/>
              <a:pathLst>
                <a:path w="3312159" h="577850">
                  <a:moveTo>
                    <a:pt x="3311652" y="288036"/>
                  </a:moveTo>
                  <a:lnTo>
                    <a:pt x="3296519" y="249073"/>
                  </a:lnTo>
                  <a:lnTo>
                    <a:pt x="3252441" y="211666"/>
                  </a:lnTo>
                  <a:lnTo>
                    <a:pt x="3207953" y="187765"/>
                  </a:lnTo>
                  <a:lnTo>
                    <a:pt x="3152065" y="164814"/>
                  </a:lnTo>
                  <a:lnTo>
                    <a:pt x="3085366" y="142917"/>
                  </a:lnTo>
                  <a:lnTo>
                    <a:pt x="3048145" y="132396"/>
                  </a:lnTo>
                  <a:lnTo>
                    <a:pt x="3008440" y="122177"/>
                  </a:lnTo>
                  <a:lnTo>
                    <a:pt x="2966326" y="112273"/>
                  </a:lnTo>
                  <a:lnTo>
                    <a:pt x="2921876" y="102697"/>
                  </a:lnTo>
                  <a:lnTo>
                    <a:pt x="2875162" y="93462"/>
                  </a:lnTo>
                  <a:lnTo>
                    <a:pt x="2826258" y="84582"/>
                  </a:lnTo>
                  <a:lnTo>
                    <a:pt x="2775237" y="76068"/>
                  </a:lnTo>
                  <a:lnTo>
                    <a:pt x="2722173" y="67934"/>
                  </a:lnTo>
                  <a:lnTo>
                    <a:pt x="2667139" y="60192"/>
                  </a:lnTo>
                  <a:lnTo>
                    <a:pt x="2610208" y="52857"/>
                  </a:lnTo>
                  <a:lnTo>
                    <a:pt x="2551454" y="45940"/>
                  </a:lnTo>
                  <a:lnTo>
                    <a:pt x="2490949" y="39454"/>
                  </a:lnTo>
                  <a:lnTo>
                    <a:pt x="2428768" y="33413"/>
                  </a:lnTo>
                  <a:lnTo>
                    <a:pt x="2364983" y="27830"/>
                  </a:lnTo>
                  <a:lnTo>
                    <a:pt x="2299668" y="22717"/>
                  </a:lnTo>
                  <a:lnTo>
                    <a:pt x="2232896" y="18087"/>
                  </a:lnTo>
                  <a:lnTo>
                    <a:pt x="2164740" y="13953"/>
                  </a:lnTo>
                  <a:lnTo>
                    <a:pt x="2095274" y="10329"/>
                  </a:lnTo>
                  <a:lnTo>
                    <a:pt x="2024571" y="7227"/>
                  </a:lnTo>
                  <a:lnTo>
                    <a:pt x="1952703" y="4659"/>
                  </a:lnTo>
                  <a:lnTo>
                    <a:pt x="1879746" y="2640"/>
                  </a:lnTo>
                  <a:lnTo>
                    <a:pt x="1805771" y="1182"/>
                  </a:lnTo>
                  <a:lnTo>
                    <a:pt x="1730853" y="297"/>
                  </a:lnTo>
                  <a:lnTo>
                    <a:pt x="1655064" y="0"/>
                  </a:lnTo>
                  <a:lnTo>
                    <a:pt x="1579278" y="297"/>
                  </a:lnTo>
                  <a:lnTo>
                    <a:pt x="1504369" y="1182"/>
                  </a:lnTo>
                  <a:lnTo>
                    <a:pt x="1430411" y="2640"/>
                  </a:lnTo>
                  <a:lnTo>
                    <a:pt x="1357476" y="4659"/>
                  </a:lnTo>
                  <a:lnTo>
                    <a:pt x="1285637" y="7227"/>
                  </a:lnTo>
                  <a:lnTo>
                    <a:pt x="1214966" y="10329"/>
                  </a:lnTo>
                  <a:lnTo>
                    <a:pt x="1145538" y="13953"/>
                  </a:lnTo>
                  <a:lnTo>
                    <a:pt x="1077424" y="18087"/>
                  </a:lnTo>
                  <a:lnTo>
                    <a:pt x="1010697" y="22717"/>
                  </a:lnTo>
                  <a:lnTo>
                    <a:pt x="945431" y="27830"/>
                  </a:lnTo>
                  <a:lnTo>
                    <a:pt x="881699" y="33413"/>
                  </a:lnTo>
                  <a:lnTo>
                    <a:pt x="819573" y="39454"/>
                  </a:lnTo>
                  <a:lnTo>
                    <a:pt x="759126" y="45940"/>
                  </a:lnTo>
                  <a:lnTo>
                    <a:pt x="700431" y="52857"/>
                  </a:lnTo>
                  <a:lnTo>
                    <a:pt x="643561" y="60192"/>
                  </a:lnTo>
                  <a:lnTo>
                    <a:pt x="588590" y="67934"/>
                  </a:lnTo>
                  <a:lnTo>
                    <a:pt x="535589" y="76068"/>
                  </a:lnTo>
                  <a:lnTo>
                    <a:pt x="484632" y="84582"/>
                  </a:lnTo>
                  <a:lnTo>
                    <a:pt x="435791" y="93462"/>
                  </a:lnTo>
                  <a:lnTo>
                    <a:pt x="389140" y="102697"/>
                  </a:lnTo>
                  <a:lnTo>
                    <a:pt x="344752" y="112273"/>
                  </a:lnTo>
                  <a:lnTo>
                    <a:pt x="302699" y="122177"/>
                  </a:lnTo>
                  <a:lnTo>
                    <a:pt x="263054" y="132396"/>
                  </a:lnTo>
                  <a:lnTo>
                    <a:pt x="225890" y="142917"/>
                  </a:lnTo>
                  <a:lnTo>
                    <a:pt x="159298" y="164814"/>
                  </a:lnTo>
                  <a:lnTo>
                    <a:pt x="103506" y="187765"/>
                  </a:lnTo>
                  <a:lnTo>
                    <a:pt x="59097" y="211666"/>
                  </a:lnTo>
                  <a:lnTo>
                    <a:pt x="26654" y="236414"/>
                  </a:lnTo>
                  <a:lnTo>
                    <a:pt x="1702" y="274897"/>
                  </a:lnTo>
                  <a:lnTo>
                    <a:pt x="0" y="288036"/>
                  </a:lnTo>
                  <a:lnTo>
                    <a:pt x="1702" y="301298"/>
                  </a:lnTo>
                  <a:lnTo>
                    <a:pt x="26654" y="340111"/>
                  </a:lnTo>
                  <a:lnTo>
                    <a:pt x="59097" y="365047"/>
                  </a:lnTo>
                  <a:lnTo>
                    <a:pt x="103506" y="389113"/>
                  </a:lnTo>
                  <a:lnTo>
                    <a:pt x="159298" y="412207"/>
                  </a:lnTo>
                  <a:lnTo>
                    <a:pt x="225890" y="434227"/>
                  </a:lnTo>
                  <a:lnTo>
                    <a:pt x="263054" y="444802"/>
                  </a:lnTo>
                  <a:lnTo>
                    <a:pt x="302699" y="455071"/>
                  </a:lnTo>
                  <a:lnTo>
                    <a:pt x="344752" y="465020"/>
                  </a:lnTo>
                  <a:lnTo>
                    <a:pt x="389140" y="474637"/>
                  </a:lnTo>
                  <a:lnTo>
                    <a:pt x="435791" y="483909"/>
                  </a:lnTo>
                  <a:lnTo>
                    <a:pt x="484632" y="492823"/>
                  </a:lnTo>
                  <a:lnTo>
                    <a:pt x="535589" y="501367"/>
                  </a:lnTo>
                  <a:lnTo>
                    <a:pt x="588590" y="509528"/>
                  </a:lnTo>
                  <a:lnTo>
                    <a:pt x="643561" y="517293"/>
                  </a:lnTo>
                  <a:lnTo>
                    <a:pt x="700431" y="524649"/>
                  </a:lnTo>
                  <a:lnTo>
                    <a:pt x="759126" y="531584"/>
                  </a:lnTo>
                  <a:lnTo>
                    <a:pt x="819573" y="538084"/>
                  </a:lnTo>
                  <a:lnTo>
                    <a:pt x="881699" y="544138"/>
                  </a:lnTo>
                  <a:lnTo>
                    <a:pt x="945431" y="549733"/>
                  </a:lnTo>
                  <a:lnTo>
                    <a:pt x="1010697" y="554855"/>
                  </a:lnTo>
                  <a:lnTo>
                    <a:pt x="1077424" y="559491"/>
                  </a:lnTo>
                  <a:lnTo>
                    <a:pt x="1145538" y="563631"/>
                  </a:lnTo>
                  <a:lnTo>
                    <a:pt x="1214966" y="567259"/>
                  </a:lnTo>
                  <a:lnTo>
                    <a:pt x="1285637" y="570364"/>
                  </a:lnTo>
                  <a:lnTo>
                    <a:pt x="1357476" y="572934"/>
                  </a:lnTo>
                  <a:lnTo>
                    <a:pt x="1430411" y="574954"/>
                  </a:lnTo>
                  <a:lnTo>
                    <a:pt x="1504369" y="576413"/>
                  </a:lnTo>
                  <a:lnTo>
                    <a:pt x="1579278" y="577298"/>
                  </a:lnTo>
                  <a:lnTo>
                    <a:pt x="1655064" y="577596"/>
                  </a:lnTo>
                  <a:lnTo>
                    <a:pt x="1730853" y="577298"/>
                  </a:lnTo>
                  <a:lnTo>
                    <a:pt x="1805771" y="576413"/>
                  </a:lnTo>
                  <a:lnTo>
                    <a:pt x="1879746" y="574954"/>
                  </a:lnTo>
                  <a:lnTo>
                    <a:pt x="1952703" y="572934"/>
                  </a:lnTo>
                  <a:lnTo>
                    <a:pt x="2024571" y="570364"/>
                  </a:lnTo>
                  <a:lnTo>
                    <a:pt x="2095274" y="567259"/>
                  </a:lnTo>
                  <a:lnTo>
                    <a:pt x="2164740" y="563631"/>
                  </a:lnTo>
                  <a:lnTo>
                    <a:pt x="2232896" y="559491"/>
                  </a:lnTo>
                  <a:lnTo>
                    <a:pt x="2299668" y="554855"/>
                  </a:lnTo>
                  <a:lnTo>
                    <a:pt x="2364983" y="549733"/>
                  </a:lnTo>
                  <a:lnTo>
                    <a:pt x="2428768" y="544138"/>
                  </a:lnTo>
                  <a:lnTo>
                    <a:pt x="2490949" y="538084"/>
                  </a:lnTo>
                  <a:lnTo>
                    <a:pt x="2551454" y="531584"/>
                  </a:lnTo>
                  <a:lnTo>
                    <a:pt x="2610208" y="524649"/>
                  </a:lnTo>
                  <a:lnTo>
                    <a:pt x="2667139" y="517293"/>
                  </a:lnTo>
                  <a:lnTo>
                    <a:pt x="2722173" y="509528"/>
                  </a:lnTo>
                  <a:lnTo>
                    <a:pt x="2775237" y="501367"/>
                  </a:lnTo>
                  <a:lnTo>
                    <a:pt x="2826258" y="492823"/>
                  </a:lnTo>
                  <a:lnTo>
                    <a:pt x="2875162" y="483909"/>
                  </a:lnTo>
                  <a:lnTo>
                    <a:pt x="2921876" y="474637"/>
                  </a:lnTo>
                  <a:lnTo>
                    <a:pt x="2966326" y="465020"/>
                  </a:lnTo>
                  <a:lnTo>
                    <a:pt x="3008440" y="455071"/>
                  </a:lnTo>
                  <a:lnTo>
                    <a:pt x="3048145" y="444802"/>
                  </a:lnTo>
                  <a:lnTo>
                    <a:pt x="3085366" y="434227"/>
                  </a:lnTo>
                  <a:lnTo>
                    <a:pt x="3152065" y="412207"/>
                  </a:lnTo>
                  <a:lnTo>
                    <a:pt x="3207953" y="389113"/>
                  </a:lnTo>
                  <a:lnTo>
                    <a:pt x="3252441" y="365047"/>
                  </a:lnTo>
                  <a:lnTo>
                    <a:pt x="3284945" y="340111"/>
                  </a:lnTo>
                  <a:lnTo>
                    <a:pt x="3309946" y="301298"/>
                  </a:lnTo>
                  <a:lnTo>
                    <a:pt x="3311652" y="2880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806696" y="5250180"/>
              <a:ext cx="3314700" cy="589915"/>
            </a:xfrm>
            <a:custGeom>
              <a:avLst/>
              <a:gdLst/>
              <a:ahLst/>
              <a:cxnLst/>
              <a:rect l="l" t="t" r="r" b="b"/>
              <a:pathLst>
                <a:path w="3314700" h="589914">
                  <a:moveTo>
                    <a:pt x="3302000" y="269748"/>
                  </a:moveTo>
                  <a:lnTo>
                    <a:pt x="3302000" y="246888"/>
                  </a:lnTo>
                  <a:lnTo>
                    <a:pt x="3276600" y="231648"/>
                  </a:lnTo>
                  <a:lnTo>
                    <a:pt x="3263900" y="217932"/>
                  </a:lnTo>
                  <a:lnTo>
                    <a:pt x="3187700" y="176784"/>
                  </a:lnTo>
                  <a:lnTo>
                    <a:pt x="3149600" y="164592"/>
                  </a:lnTo>
                  <a:lnTo>
                    <a:pt x="3111500" y="150876"/>
                  </a:lnTo>
                  <a:lnTo>
                    <a:pt x="3073400" y="138684"/>
                  </a:lnTo>
                  <a:lnTo>
                    <a:pt x="3035300" y="128016"/>
                  </a:lnTo>
                  <a:lnTo>
                    <a:pt x="2984500" y="115824"/>
                  </a:lnTo>
                  <a:lnTo>
                    <a:pt x="2882900" y="94488"/>
                  </a:lnTo>
                  <a:lnTo>
                    <a:pt x="2832100" y="85344"/>
                  </a:lnTo>
                  <a:lnTo>
                    <a:pt x="2768600" y="74676"/>
                  </a:lnTo>
                  <a:lnTo>
                    <a:pt x="2705100" y="67056"/>
                  </a:lnTo>
                  <a:lnTo>
                    <a:pt x="2641600" y="57912"/>
                  </a:lnTo>
                  <a:lnTo>
                    <a:pt x="2514600" y="42672"/>
                  </a:lnTo>
                  <a:lnTo>
                    <a:pt x="2438400" y="35052"/>
                  </a:lnTo>
                  <a:lnTo>
                    <a:pt x="2374900" y="28956"/>
                  </a:lnTo>
                  <a:lnTo>
                    <a:pt x="2298700" y="22860"/>
                  </a:lnTo>
                  <a:lnTo>
                    <a:pt x="2070100" y="9144"/>
                  </a:lnTo>
                  <a:lnTo>
                    <a:pt x="1993900" y="6096"/>
                  </a:lnTo>
                  <a:lnTo>
                    <a:pt x="1828800" y="1524"/>
                  </a:lnTo>
                  <a:lnTo>
                    <a:pt x="1651000" y="0"/>
                  </a:lnTo>
                  <a:lnTo>
                    <a:pt x="1485900" y="1524"/>
                  </a:lnTo>
                  <a:lnTo>
                    <a:pt x="1320800" y="6096"/>
                  </a:lnTo>
                  <a:lnTo>
                    <a:pt x="1244600" y="9144"/>
                  </a:lnTo>
                  <a:lnTo>
                    <a:pt x="1168400" y="13716"/>
                  </a:lnTo>
                  <a:lnTo>
                    <a:pt x="1079500" y="18288"/>
                  </a:lnTo>
                  <a:lnTo>
                    <a:pt x="1016000" y="22860"/>
                  </a:lnTo>
                  <a:lnTo>
                    <a:pt x="863600" y="35052"/>
                  </a:lnTo>
                  <a:lnTo>
                    <a:pt x="800100" y="42672"/>
                  </a:lnTo>
                  <a:lnTo>
                    <a:pt x="723900" y="50292"/>
                  </a:lnTo>
                  <a:lnTo>
                    <a:pt x="660400" y="57912"/>
                  </a:lnTo>
                  <a:lnTo>
                    <a:pt x="596900" y="67056"/>
                  </a:lnTo>
                  <a:lnTo>
                    <a:pt x="546100" y="74676"/>
                  </a:lnTo>
                  <a:lnTo>
                    <a:pt x="482600" y="85344"/>
                  </a:lnTo>
                  <a:lnTo>
                    <a:pt x="431800" y="94488"/>
                  </a:lnTo>
                  <a:lnTo>
                    <a:pt x="330200" y="115824"/>
                  </a:lnTo>
                  <a:lnTo>
                    <a:pt x="279400" y="128016"/>
                  </a:lnTo>
                  <a:lnTo>
                    <a:pt x="241300" y="138684"/>
                  </a:lnTo>
                  <a:lnTo>
                    <a:pt x="203200" y="150876"/>
                  </a:lnTo>
                  <a:lnTo>
                    <a:pt x="165100" y="164592"/>
                  </a:lnTo>
                  <a:lnTo>
                    <a:pt x="127000" y="176784"/>
                  </a:lnTo>
                  <a:lnTo>
                    <a:pt x="101600" y="190500"/>
                  </a:lnTo>
                  <a:lnTo>
                    <a:pt x="63500" y="204216"/>
                  </a:lnTo>
                  <a:lnTo>
                    <a:pt x="50800" y="217932"/>
                  </a:lnTo>
                  <a:lnTo>
                    <a:pt x="25400" y="231648"/>
                  </a:lnTo>
                  <a:lnTo>
                    <a:pt x="0" y="262128"/>
                  </a:lnTo>
                  <a:lnTo>
                    <a:pt x="0" y="294132"/>
                  </a:lnTo>
                  <a:lnTo>
                    <a:pt x="635" y="294894"/>
                  </a:lnTo>
                  <a:lnTo>
                    <a:pt x="12700" y="280416"/>
                  </a:lnTo>
                  <a:lnTo>
                    <a:pt x="12700" y="269748"/>
                  </a:lnTo>
                  <a:lnTo>
                    <a:pt x="25400" y="254508"/>
                  </a:lnTo>
                  <a:lnTo>
                    <a:pt x="25400" y="256032"/>
                  </a:lnTo>
                  <a:lnTo>
                    <a:pt x="38100" y="240792"/>
                  </a:lnTo>
                  <a:lnTo>
                    <a:pt x="50800" y="228600"/>
                  </a:lnTo>
                  <a:lnTo>
                    <a:pt x="101600" y="201168"/>
                  </a:lnTo>
                  <a:lnTo>
                    <a:pt x="165100" y="175260"/>
                  </a:lnTo>
                  <a:lnTo>
                    <a:pt x="241300" y="150876"/>
                  </a:lnTo>
                  <a:lnTo>
                    <a:pt x="279400" y="140208"/>
                  </a:lnTo>
                  <a:lnTo>
                    <a:pt x="330200" y="128016"/>
                  </a:lnTo>
                  <a:lnTo>
                    <a:pt x="431800" y="106680"/>
                  </a:lnTo>
                  <a:lnTo>
                    <a:pt x="482600" y="97536"/>
                  </a:lnTo>
                  <a:lnTo>
                    <a:pt x="546100" y="88392"/>
                  </a:lnTo>
                  <a:lnTo>
                    <a:pt x="596900" y="79248"/>
                  </a:lnTo>
                  <a:lnTo>
                    <a:pt x="660400" y="70104"/>
                  </a:lnTo>
                  <a:lnTo>
                    <a:pt x="723900" y="62484"/>
                  </a:lnTo>
                  <a:lnTo>
                    <a:pt x="800100" y="54864"/>
                  </a:lnTo>
                  <a:lnTo>
                    <a:pt x="863600" y="47244"/>
                  </a:lnTo>
                  <a:lnTo>
                    <a:pt x="1016000" y="35052"/>
                  </a:lnTo>
                  <a:lnTo>
                    <a:pt x="1168400" y="25908"/>
                  </a:lnTo>
                  <a:lnTo>
                    <a:pt x="1244600" y="22860"/>
                  </a:lnTo>
                  <a:lnTo>
                    <a:pt x="1320800" y="18288"/>
                  </a:lnTo>
                  <a:lnTo>
                    <a:pt x="1485900" y="15240"/>
                  </a:lnTo>
                  <a:lnTo>
                    <a:pt x="1651000" y="13716"/>
                  </a:lnTo>
                  <a:lnTo>
                    <a:pt x="1828800" y="15240"/>
                  </a:lnTo>
                  <a:lnTo>
                    <a:pt x="1993900" y="18288"/>
                  </a:lnTo>
                  <a:lnTo>
                    <a:pt x="2070100" y="22860"/>
                  </a:lnTo>
                  <a:lnTo>
                    <a:pt x="2146300" y="25908"/>
                  </a:lnTo>
                  <a:lnTo>
                    <a:pt x="2222500" y="30480"/>
                  </a:lnTo>
                  <a:lnTo>
                    <a:pt x="2298700" y="36576"/>
                  </a:lnTo>
                  <a:lnTo>
                    <a:pt x="2374900" y="41148"/>
                  </a:lnTo>
                  <a:lnTo>
                    <a:pt x="2438400" y="47244"/>
                  </a:lnTo>
                  <a:lnTo>
                    <a:pt x="2514600" y="54864"/>
                  </a:lnTo>
                  <a:lnTo>
                    <a:pt x="2641600" y="70104"/>
                  </a:lnTo>
                  <a:lnTo>
                    <a:pt x="2768600" y="88392"/>
                  </a:lnTo>
                  <a:lnTo>
                    <a:pt x="2819400" y="97536"/>
                  </a:lnTo>
                  <a:lnTo>
                    <a:pt x="2882900" y="108204"/>
                  </a:lnTo>
                  <a:lnTo>
                    <a:pt x="2933700" y="117348"/>
                  </a:lnTo>
                  <a:lnTo>
                    <a:pt x="2984500" y="128016"/>
                  </a:lnTo>
                  <a:lnTo>
                    <a:pt x="3022600" y="140208"/>
                  </a:lnTo>
                  <a:lnTo>
                    <a:pt x="3073400" y="150876"/>
                  </a:lnTo>
                  <a:lnTo>
                    <a:pt x="3149600" y="175260"/>
                  </a:lnTo>
                  <a:lnTo>
                    <a:pt x="3175000" y="188976"/>
                  </a:lnTo>
                  <a:lnTo>
                    <a:pt x="3213100" y="201168"/>
                  </a:lnTo>
                  <a:lnTo>
                    <a:pt x="3238500" y="214884"/>
                  </a:lnTo>
                  <a:lnTo>
                    <a:pt x="3251200" y="228600"/>
                  </a:lnTo>
                  <a:lnTo>
                    <a:pt x="3276600" y="242316"/>
                  </a:lnTo>
                  <a:lnTo>
                    <a:pt x="3289300" y="256032"/>
                  </a:lnTo>
                  <a:lnTo>
                    <a:pt x="3289300" y="254508"/>
                  </a:lnTo>
                  <a:lnTo>
                    <a:pt x="3302000" y="269748"/>
                  </a:lnTo>
                  <a:close/>
                </a:path>
                <a:path w="3314700" h="589914">
                  <a:moveTo>
                    <a:pt x="635" y="294894"/>
                  </a:moveTo>
                  <a:lnTo>
                    <a:pt x="0" y="294132"/>
                  </a:lnTo>
                  <a:lnTo>
                    <a:pt x="0" y="295656"/>
                  </a:lnTo>
                  <a:lnTo>
                    <a:pt x="635" y="294894"/>
                  </a:lnTo>
                  <a:close/>
                </a:path>
                <a:path w="3314700" h="589914">
                  <a:moveTo>
                    <a:pt x="3302000" y="342900"/>
                  </a:moveTo>
                  <a:lnTo>
                    <a:pt x="3302000" y="320040"/>
                  </a:lnTo>
                  <a:lnTo>
                    <a:pt x="3289300" y="335280"/>
                  </a:lnTo>
                  <a:lnTo>
                    <a:pt x="3289300" y="333756"/>
                  </a:lnTo>
                  <a:lnTo>
                    <a:pt x="3276600" y="348996"/>
                  </a:lnTo>
                  <a:lnTo>
                    <a:pt x="3251200" y="361188"/>
                  </a:lnTo>
                  <a:lnTo>
                    <a:pt x="3238500" y="374904"/>
                  </a:lnTo>
                  <a:lnTo>
                    <a:pt x="3213100" y="388620"/>
                  </a:lnTo>
                  <a:lnTo>
                    <a:pt x="3175000" y="400812"/>
                  </a:lnTo>
                  <a:lnTo>
                    <a:pt x="3149600" y="414528"/>
                  </a:lnTo>
                  <a:lnTo>
                    <a:pt x="3073400" y="438912"/>
                  </a:lnTo>
                  <a:lnTo>
                    <a:pt x="3022600" y="449580"/>
                  </a:lnTo>
                  <a:lnTo>
                    <a:pt x="2984500" y="461772"/>
                  </a:lnTo>
                  <a:lnTo>
                    <a:pt x="2882900" y="483108"/>
                  </a:lnTo>
                  <a:lnTo>
                    <a:pt x="2819400" y="492252"/>
                  </a:lnTo>
                  <a:lnTo>
                    <a:pt x="2768600" y="501396"/>
                  </a:lnTo>
                  <a:lnTo>
                    <a:pt x="2641600" y="519684"/>
                  </a:lnTo>
                  <a:lnTo>
                    <a:pt x="2514600" y="534924"/>
                  </a:lnTo>
                  <a:lnTo>
                    <a:pt x="2438400" y="542544"/>
                  </a:lnTo>
                  <a:lnTo>
                    <a:pt x="2374900" y="548640"/>
                  </a:lnTo>
                  <a:lnTo>
                    <a:pt x="2298700" y="554736"/>
                  </a:lnTo>
                  <a:lnTo>
                    <a:pt x="2146300" y="563880"/>
                  </a:lnTo>
                  <a:lnTo>
                    <a:pt x="2070100" y="566928"/>
                  </a:lnTo>
                  <a:lnTo>
                    <a:pt x="1993900" y="571500"/>
                  </a:lnTo>
                  <a:lnTo>
                    <a:pt x="1828800" y="574548"/>
                  </a:lnTo>
                  <a:lnTo>
                    <a:pt x="1651000" y="576072"/>
                  </a:lnTo>
                  <a:lnTo>
                    <a:pt x="1485900" y="574548"/>
                  </a:lnTo>
                  <a:lnTo>
                    <a:pt x="1320800" y="571500"/>
                  </a:lnTo>
                  <a:lnTo>
                    <a:pt x="1244600" y="566928"/>
                  </a:lnTo>
                  <a:lnTo>
                    <a:pt x="1168400" y="563880"/>
                  </a:lnTo>
                  <a:lnTo>
                    <a:pt x="1016000" y="554736"/>
                  </a:lnTo>
                  <a:lnTo>
                    <a:pt x="863600" y="542544"/>
                  </a:lnTo>
                  <a:lnTo>
                    <a:pt x="800100" y="534924"/>
                  </a:lnTo>
                  <a:lnTo>
                    <a:pt x="723900" y="527304"/>
                  </a:lnTo>
                  <a:lnTo>
                    <a:pt x="660400" y="519684"/>
                  </a:lnTo>
                  <a:lnTo>
                    <a:pt x="596900" y="510540"/>
                  </a:lnTo>
                  <a:lnTo>
                    <a:pt x="546100" y="501396"/>
                  </a:lnTo>
                  <a:lnTo>
                    <a:pt x="482600" y="492252"/>
                  </a:lnTo>
                  <a:lnTo>
                    <a:pt x="431800" y="483108"/>
                  </a:lnTo>
                  <a:lnTo>
                    <a:pt x="330200" y="461772"/>
                  </a:lnTo>
                  <a:lnTo>
                    <a:pt x="279400" y="449580"/>
                  </a:lnTo>
                  <a:lnTo>
                    <a:pt x="241300" y="438912"/>
                  </a:lnTo>
                  <a:lnTo>
                    <a:pt x="165100" y="414528"/>
                  </a:lnTo>
                  <a:lnTo>
                    <a:pt x="127000" y="400812"/>
                  </a:lnTo>
                  <a:lnTo>
                    <a:pt x="50800" y="361188"/>
                  </a:lnTo>
                  <a:lnTo>
                    <a:pt x="25400" y="333756"/>
                  </a:lnTo>
                  <a:lnTo>
                    <a:pt x="25400" y="335280"/>
                  </a:lnTo>
                  <a:lnTo>
                    <a:pt x="12700" y="320040"/>
                  </a:lnTo>
                  <a:lnTo>
                    <a:pt x="12700" y="309372"/>
                  </a:lnTo>
                  <a:lnTo>
                    <a:pt x="635" y="294894"/>
                  </a:lnTo>
                  <a:lnTo>
                    <a:pt x="0" y="295656"/>
                  </a:lnTo>
                  <a:lnTo>
                    <a:pt x="0" y="327660"/>
                  </a:lnTo>
                  <a:lnTo>
                    <a:pt x="25400" y="358140"/>
                  </a:lnTo>
                  <a:lnTo>
                    <a:pt x="127000" y="413004"/>
                  </a:lnTo>
                  <a:lnTo>
                    <a:pt x="165100" y="425196"/>
                  </a:lnTo>
                  <a:lnTo>
                    <a:pt x="203200" y="438912"/>
                  </a:lnTo>
                  <a:lnTo>
                    <a:pt x="241300" y="451104"/>
                  </a:lnTo>
                  <a:lnTo>
                    <a:pt x="279400" y="461772"/>
                  </a:lnTo>
                  <a:lnTo>
                    <a:pt x="330200" y="473964"/>
                  </a:lnTo>
                  <a:lnTo>
                    <a:pt x="431800" y="495300"/>
                  </a:lnTo>
                  <a:lnTo>
                    <a:pt x="482600" y="504444"/>
                  </a:lnTo>
                  <a:lnTo>
                    <a:pt x="546100" y="515112"/>
                  </a:lnTo>
                  <a:lnTo>
                    <a:pt x="596900" y="524256"/>
                  </a:lnTo>
                  <a:lnTo>
                    <a:pt x="723900" y="539496"/>
                  </a:lnTo>
                  <a:lnTo>
                    <a:pt x="800100" y="547116"/>
                  </a:lnTo>
                  <a:lnTo>
                    <a:pt x="863600" y="554736"/>
                  </a:lnTo>
                  <a:lnTo>
                    <a:pt x="1016000" y="566928"/>
                  </a:lnTo>
                  <a:lnTo>
                    <a:pt x="1079500" y="571500"/>
                  </a:lnTo>
                  <a:lnTo>
                    <a:pt x="1168400" y="576072"/>
                  </a:lnTo>
                  <a:lnTo>
                    <a:pt x="1244600" y="580644"/>
                  </a:lnTo>
                  <a:lnTo>
                    <a:pt x="1320800" y="583692"/>
                  </a:lnTo>
                  <a:lnTo>
                    <a:pt x="1485900" y="588264"/>
                  </a:lnTo>
                  <a:lnTo>
                    <a:pt x="1651000" y="589788"/>
                  </a:lnTo>
                  <a:lnTo>
                    <a:pt x="1828800" y="588264"/>
                  </a:lnTo>
                  <a:lnTo>
                    <a:pt x="1993900" y="583692"/>
                  </a:lnTo>
                  <a:lnTo>
                    <a:pt x="2070100" y="580644"/>
                  </a:lnTo>
                  <a:lnTo>
                    <a:pt x="2298700" y="566928"/>
                  </a:lnTo>
                  <a:lnTo>
                    <a:pt x="2451100" y="554736"/>
                  </a:lnTo>
                  <a:lnTo>
                    <a:pt x="2705100" y="524256"/>
                  </a:lnTo>
                  <a:lnTo>
                    <a:pt x="2768600" y="515112"/>
                  </a:lnTo>
                  <a:lnTo>
                    <a:pt x="2832100" y="504444"/>
                  </a:lnTo>
                  <a:lnTo>
                    <a:pt x="2882900" y="495300"/>
                  </a:lnTo>
                  <a:lnTo>
                    <a:pt x="2984500" y="473964"/>
                  </a:lnTo>
                  <a:lnTo>
                    <a:pt x="3035300" y="461772"/>
                  </a:lnTo>
                  <a:lnTo>
                    <a:pt x="3073400" y="451104"/>
                  </a:lnTo>
                  <a:lnTo>
                    <a:pt x="3111500" y="438912"/>
                  </a:lnTo>
                  <a:lnTo>
                    <a:pt x="3149600" y="425196"/>
                  </a:lnTo>
                  <a:lnTo>
                    <a:pt x="3187700" y="413004"/>
                  </a:lnTo>
                  <a:lnTo>
                    <a:pt x="3263900" y="371856"/>
                  </a:lnTo>
                  <a:lnTo>
                    <a:pt x="3276600" y="358140"/>
                  </a:lnTo>
                  <a:lnTo>
                    <a:pt x="3302000" y="342900"/>
                  </a:lnTo>
                  <a:close/>
                </a:path>
                <a:path w="3314700" h="589914">
                  <a:moveTo>
                    <a:pt x="3314700" y="312420"/>
                  </a:moveTo>
                  <a:lnTo>
                    <a:pt x="3314700" y="277368"/>
                  </a:lnTo>
                  <a:lnTo>
                    <a:pt x="3302000" y="263652"/>
                  </a:lnTo>
                  <a:lnTo>
                    <a:pt x="3302000" y="327660"/>
                  </a:lnTo>
                  <a:lnTo>
                    <a:pt x="3314700" y="312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395973" y="5325869"/>
            <a:ext cx="2206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nome_empregado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309871" y="5897880"/>
            <a:ext cx="3889375" cy="589915"/>
            <a:chOff x="4309871" y="5897880"/>
            <a:chExt cx="3889375" cy="589915"/>
          </a:xfrm>
        </p:grpSpPr>
        <p:sp>
          <p:nvSpPr>
            <p:cNvPr id="12" name="object 12" descr=""/>
            <p:cNvSpPr/>
            <p:nvPr/>
          </p:nvSpPr>
          <p:spPr>
            <a:xfrm>
              <a:off x="4309871" y="6187439"/>
              <a:ext cx="533400" cy="12700"/>
            </a:xfrm>
            <a:custGeom>
              <a:avLst/>
              <a:gdLst/>
              <a:ahLst/>
              <a:cxnLst/>
              <a:rect l="l" t="t" r="r" b="b"/>
              <a:pathLst>
                <a:path w="533400" h="12700">
                  <a:moveTo>
                    <a:pt x="533399" y="12191"/>
                  </a:moveTo>
                  <a:lnTo>
                    <a:pt x="533399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533399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814316" y="5903976"/>
              <a:ext cx="3383279" cy="577850"/>
            </a:xfrm>
            <a:custGeom>
              <a:avLst/>
              <a:gdLst/>
              <a:ahLst/>
              <a:cxnLst/>
              <a:rect l="l" t="t" r="r" b="b"/>
              <a:pathLst>
                <a:path w="3383279" h="577850">
                  <a:moveTo>
                    <a:pt x="3383280" y="288036"/>
                  </a:moveTo>
                  <a:lnTo>
                    <a:pt x="3368651" y="250107"/>
                  </a:lnTo>
                  <a:lnTo>
                    <a:pt x="3326002" y="213643"/>
                  </a:lnTo>
                  <a:lnTo>
                    <a:pt x="3282921" y="190305"/>
                  </a:lnTo>
                  <a:lnTo>
                    <a:pt x="3228761" y="167856"/>
                  </a:lnTo>
                  <a:lnTo>
                    <a:pt x="3164075" y="146392"/>
                  </a:lnTo>
                  <a:lnTo>
                    <a:pt x="3089411" y="126007"/>
                  </a:lnTo>
                  <a:lnTo>
                    <a:pt x="3048510" y="116249"/>
                  </a:lnTo>
                  <a:lnTo>
                    <a:pt x="3005321" y="106797"/>
                  </a:lnTo>
                  <a:lnTo>
                    <a:pt x="2959912" y="97662"/>
                  </a:lnTo>
                  <a:lnTo>
                    <a:pt x="2912353" y="88857"/>
                  </a:lnTo>
                  <a:lnTo>
                    <a:pt x="2862713" y="80393"/>
                  </a:lnTo>
                  <a:lnTo>
                    <a:pt x="2811060" y="72282"/>
                  </a:lnTo>
                  <a:lnTo>
                    <a:pt x="2757462" y="64537"/>
                  </a:lnTo>
                  <a:lnTo>
                    <a:pt x="2701990" y="57169"/>
                  </a:lnTo>
                  <a:lnTo>
                    <a:pt x="2644711" y="50189"/>
                  </a:lnTo>
                  <a:lnTo>
                    <a:pt x="2585694" y="43611"/>
                  </a:lnTo>
                  <a:lnTo>
                    <a:pt x="2525009" y="37446"/>
                  </a:lnTo>
                  <a:lnTo>
                    <a:pt x="2462723" y="31705"/>
                  </a:lnTo>
                  <a:lnTo>
                    <a:pt x="2398905" y="26401"/>
                  </a:lnTo>
                  <a:lnTo>
                    <a:pt x="2333626" y="21545"/>
                  </a:lnTo>
                  <a:lnTo>
                    <a:pt x="2266952" y="17151"/>
                  </a:lnTo>
                  <a:lnTo>
                    <a:pt x="2198953" y="13228"/>
                  </a:lnTo>
                  <a:lnTo>
                    <a:pt x="2129699" y="9790"/>
                  </a:lnTo>
                  <a:lnTo>
                    <a:pt x="2059256" y="6848"/>
                  </a:lnTo>
                  <a:lnTo>
                    <a:pt x="1987695" y="4414"/>
                  </a:lnTo>
                  <a:lnTo>
                    <a:pt x="1915084" y="2501"/>
                  </a:lnTo>
                  <a:lnTo>
                    <a:pt x="1841492" y="1119"/>
                  </a:lnTo>
                  <a:lnTo>
                    <a:pt x="1766988" y="281"/>
                  </a:lnTo>
                  <a:lnTo>
                    <a:pt x="1691640" y="0"/>
                  </a:lnTo>
                  <a:lnTo>
                    <a:pt x="1616291" y="281"/>
                  </a:lnTo>
                  <a:lnTo>
                    <a:pt x="1541787" y="1119"/>
                  </a:lnTo>
                  <a:lnTo>
                    <a:pt x="1468195" y="2501"/>
                  </a:lnTo>
                  <a:lnTo>
                    <a:pt x="1395584" y="4414"/>
                  </a:lnTo>
                  <a:lnTo>
                    <a:pt x="1324023" y="6848"/>
                  </a:lnTo>
                  <a:lnTo>
                    <a:pt x="1253581" y="9790"/>
                  </a:lnTo>
                  <a:lnTo>
                    <a:pt x="1184326" y="13228"/>
                  </a:lnTo>
                  <a:lnTo>
                    <a:pt x="1116327" y="17151"/>
                  </a:lnTo>
                  <a:lnTo>
                    <a:pt x="1049653" y="21545"/>
                  </a:lnTo>
                  <a:lnTo>
                    <a:pt x="984374" y="26401"/>
                  </a:lnTo>
                  <a:lnTo>
                    <a:pt x="920556" y="31705"/>
                  </a:lnTo>
                  <a:lnTo>
                    <a:pt x="858271" y="37446"/>
                  </a:lnTo>
                  <a:lnTo>
                    <a:pt x="797585" y="43611"/>
                  </a:lnTo>
                  <a:lnTo>
                    <a:pt x="738568" y="50189"/>
                  </a:lnTo>
                  <a:lnTo>
                    <a:pt x="681289" y="57169"/>
                  </a:lnTo>
                  <a:lnTo>
                    <a:pt x="625817" y="64537"/>
                  </a:lnTo>
                  <a:lnTo>
                    <a:pt x="572219" y="72282"/>
                  </a:lnTo>
                  <a:lnTo>
                    <a:pt x="520566" y="80393"/>
                  </a:lnTo>
                  <a:lnTo>
                    <a:pt x="470926" y="88857"/>
                  </a:lnTo>
                  <a:lnTo>
                    <a:pt x="423367" y="97662"/>
                  </a:lnTo>
                  <a:lnTo>
                    <a:pt x="377958" y="106797"/>
                  </a:lnTo>
                  <a:lnTo>
                    <a:pt x="334769" y="116249"/>
                  </a:lnTo>
                  <a:lnTo>
                    <a:pt x="293868" y="126007"/>
                  </a:lnTo>
                  <a:lnTo>
                    <a:pt x="255323" y="136058"/>
                  </a:lnTo>
                  <a:lnTo>
                    <a:pt x="185579" y="156995"/>
                  </a:lnTo>
                  <a:lnTo>
                    <a:pt x="126088" y="178964"/>
                  </a:lnTo>
                  <a:lnTo>
                    <a:pt x="77398" y="201869"/>
                  </a:lnTo>
                  <a:lnTo>
                    <a:pt x="40062" y="225615"/>
                  </a:lnTo>
                  <a:lnTo>
                    <a:pt x="6547" y="262603"/>
                  </a:lnTo>
                  <a:lnTo>
                    <a:pt x="0" y="288036"/>
                  </a:lnTo>
                  <a:lnTo>
                    <a:pt x="1648" y="300941"/>
                  </a:lnTo>
                  <a:lnTo>
                    <a:pt x="25823" y="338740"/>
                  </a:lnTo>
                  <a:lnTo>
                    <a:pt x="57277" y="363056"/>
                  </a:lnTo>
                  <a:lnTo>
                    <a:pt x="100358" y="386556"/>
                  </a:lnTo>
                  <a:lnTo>
                    <a:pt x="154518" y="409146"/>
                  </a:lnTo>
                  <a:lnTo>
                    <a:pt x="219204" y="430733"/>
                  </a:lnTo>
                  <a:lnTo>
                    <a:pt x="293868" y="451222"/>
                  </a:lnTo>
                  <a:lnTo>
                    <a:pt x="334769" y="461026"/>
                  </a:lnTo>
                  <a:lnTo>
                    <a:pt x="377958" y="470520"/>
                  </a:lnTo>
                  <a:lnTo>
                    <a:pt x="423367" y="479692"/>
                  </a:lnTo>
                  <a:lnTo>
                    <a:pt x="470926" y="488532"/>
                  </a:lnTo>
                  <a:lnTo>
                    <a:pt x="520566" y="497027"/>
                  </a:lnTo>
                  <a:lnTo>
                    <a:pt x="572219" y="505165"/>
                  </a:lnTo>
                  <a:lnTo>
                    <a:pt x="625817" y="512935"/>
                  </a:lnTo>
                  <a:lnTo>
                    <a:pt x="681289" y="520325"/>
                  </a:lnTo>
                  <a:lnTo>
                    <a:pt x="738568" y="527323"/>
                  </a:lnTo>
                  <a:lnTo>
                    <a:pt x="797585" y="533918"/>
                  </a:lnTo>
                  <a:lnTo>
                    <a:pt x="858271" y="540097"/>
                  </a:lnTo>
                  <a:lnTo>
                    <a:pt x="920556" y="545850"/>
                  </a:lnTo>
                  <a:lnTo>
                    <a:pt x="984374" y="551164"/>
                  </a:lnTo>
                  <a:lnTo>
                    <a:pt x="1049653" y="556028"/>
                  </a:lnTo>
                  <a:lnTo>
                    <a:pt x="1116327" y="560429"/>
                  </a:lnTo>
                  <a:lnTo>
                    <a:pt x="1184326" y="564357"/>
                  </a:lnTo>
                  <a:lnTo>
                    <a:pt x="1253581" y="567799"/>
                  </a:lnTo>
                  <a:lnTo>
                    <a:pt x="1324023" y="570743"/>
                  </a:lnTo>
                  <a:lnTo>
                    <a:pt x="1395584" y="573179"/>
                  </a:lnTo>
                  <a:lnTo>
                    <a:pt x="1468195" y="575093"/>
                  </a:lnTo>
                  <a:lnTo>
                    <a:pt x="1541787" y="576476"/>
                  </a:lnTo>
                  <a:lnTo>
                    <a:pt x="1616291" y="577314"/>
                  </a:lnTo>
                  <a:lnTo>
                    <a:pt x="1691640" y="577596"/>
                  </a:lnTo>
                  <a:lnTo>
                    <a:pt x="1766988" y="577314"/>
                  </a:lnTo>
                  <a:lnTo>
                    <a:pt x="1841492" y="576476"/>
                  </a:lnTo>
                  <a:lnTo>
                    <a:pt x="1915084" y="575093"/>
                  </a:lnTo>
                  <a:lnTo>
                    <a:pt x="1987695" y="573179"/>
                  </a:lnTo>
                  <a:lnTo>
                    <a:pt x="2059256" y="570743"/>
                  </a:lnTo>
                  <a:lnTo>
                    <a:pt x="2129699" y="567799"/>
                  </a:lnTo>
                  <a:lnTo>
                    <a:pt x="2198953" y="564357"/>
                  </a:lnTo>
                  <a:lnTo>
                    <a:pt x="2266952" y="560429"/>
                  </a:lnTo>
                  <a:lnTo>
                    <a:pt x="2333626" y="556028"/>
                  </a:lnTo>
                  <a:lnTo>
                    <a:pt x="2398905" y="551164"/>
                  </a:lnTo>
                  <a:lnTo>
                    <a:pt x="2462723" y="545850"/>
                  </a:lnTo>
                  <a:lnTo>
                    <a:pt x="2525009" y="540097"/>
                  </a:lnTo>
                  <a:lnTo>
                    <a:pt x="2585694" y="533918"/>
                  </a:lnTo>
                  <a:lnTo>
                    <a:pt x="2644711" y="527323"/>
                  </a:lnTo>
                  <a:lnTo>
                    <a:pt x="2701990" y="520325"/>
                  </a:lnTo>
                  <a:lnTo>
                    <a:pt x="2757462" y="512935"/>
                  </a:lnTo>
                  <a:lnTo>
                    <a:pt x="2811060" y="505165"/>
                  </a:lnTo>
                  <a:lnTo>
                    <a:pt x="2862713" y="497027"/>
                  </a:lnTo>
                  <a:lnTo>
                    <a:pt x="2912353" y="488532"/>
                  </a:lnTo>
                  <a:lnTo>
                    <a:pt x="2959912" y="479692"/>
                  </a:lnTo>
                  <a:lnTo>
                    <a:pt x="3005321" y="470520"/>
                  </a:lnTo>
                  <a:lnTo>
                    <a:pt x="3048510" y="461026"/>
                  </a:lnTo>
                  <a:lnTo>
                    <a:pt x="3089411" y="451222"/>
                  </a:lnTo>
                  <a:lnTo>
                    <a:pt x="3127956" y="441121"/>
                  </a:lnTo>
                  <a:lnTo>
                    <a:pt x="3197700" y="420071"/>
                  </a:lnTo>
                  <a:lnTo>
                    <a:pt x="3257191" y="397971"/>
                  </a:lnTo>
                  <a:lnTo>
                    <a:pt x="3305881" y="374914"/>
                  </a:lnTo>
                  <a:lnTo>
                    <a:pt x="3343217" y="350994"/>
                  </a:lnTo>
                  <a:lnTo>
                    <a:pt x="3376732" y="313702"/>
                  </a:lnTo>
                  <a:lnTo>
                    <a:pt x="3383280" y="2880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808220" y="5897880"/>
              <a:ext cx="3390900" cy="589915"/>
            </a:xfrm>
            <a:custGeom>
              <a:avLst/>
              <a:gdLst/>
              <a:ahLst/>
              <a:cxnLst/>
              <a:rect l="l" t="t" r="r" b="b"/>
              <a:pathLst>
                <a:path w="3390900" h="589914">
                  <a:moveTo>
                    <a:pt x="3378200" y="281940"/>
                  </a:moveTo>
                  <a:lnTo>
                    <a:pt x="3378200" y="262128"/>
                  </a:lnTo>
                  <a:lnTo>
                    <a:pt x="3352800" y="231648"/>
                  </a:lnTo>
                  <a:lnTo>
                    <a:pt x="3327400" y="217932"/>
                  </a:lnTo>
                  <a:lnTo>
                    <a:pt x="3314700" y="204216"/>
                  </a:lnTo>
                  <a:lnTo>
                    <a:pt x="3276600" y="190500"/>
                  </a:lnTo>
                  <a:lnTo>
                    <a:pt x="3251200" y="176784"/>
                  </a:lnTo>
                  <a:lnTo>
                    <a:pt x="3213100" y="164592"/>
                  </a:lnTo>
                  <a:lnTo>
                    <a:pt x="3175000" y="150876"/>
                  </a:lnTo>
                  <a:lnTo>
                    <a:pt x="3136900" y="138684"/>
                  </a:lnTo>
                  <a:lnTo>
                    <a:pt x="3098800" y="128016"/>
                  </a:lnTo>
                  <a:lnTo>
                    <a:pt x="3048000" y="115824"/>
                  </a:lnTo>
                  <a:lnTo>
                    <a:pt x="2946400" y="94488"/>
                  </a:lnTo>
                  <a:lnTo>
                    <a:pt x="2882900" y="85344"/>
                  </a:lnTo>
                  <a:lnTo>
                    <a:pt x="2832100" y="74676"/>
                  </a:lnTo>
                  <a:lnTo>
                    <a:pt x="2768600" y="67056"/>
                  </a:lnTo>
                  <a:lnTo>
                    <a:pt x="2705100" y="57912"/>
                  </a:lnTo>
                  <a:lnTo>
                    <a:pt x="2641600" y="50292"/>
                  </a:lnTo>
                  <a:lnTo>
                    <a:pt x="2565400" y="42672"/>
                  </a:lnTo>
                  <a:lnTo>
                    <a:pt x="2501900" y="35052"/>
                  </a:lnTo>
                  <a:lnTo>
                    <a:pt x="2349500" y="22860"/>
                  </a:lnTo>
                  <a:lnTo>
                    <a:pt x="2197100" y="13716"/>
                  </a:lnTo>
                  <a:lnTo>
                    <a:pt x="2108200" y="9144"/>
                  </a:lnTo>
                  <a:lnTo>
                    <a:pt x="2032000" y="6096"/>
                  </a:lnTo>
                  <a:lnTo>
                    <a:pt x="1866900" y="1524"/>
                  </a:lnTo>
                  <a:lnTo>
                    <a:pt x="1689100" y="0"/>
                  </a:lnTo>
                  <a:lnTo>
                    <a:pt x="1511300" y="1524"/>
                  </a:lnTo>
                  <a:lnTo>
                    <a:pt x="1346200" y="6096"/>
                  </a:lnTo>
                  <a:lnTo>
                    <a:pt x="1270000" y="9144"/>
                  </a:lnTo>
                  <a:lnTo>
                    <a:pt x="1181100" y="13716"/>
                  </a:lnTo>
                  <a:lnTo>
                    <a:pt x="1028700" y="22860"/>
                  </a:lnTo>
                  <a:lnTo>
                    <a:pt x="952500" y="28956"/>
                  </a:lnTo>
                  <a:lnTo>
                    <a:pt x="889000" y="35052"/>
                  </a:lnTo>
                  <a:lnTo>
                    <a:pt x="812800" y="42672"/>
                  </a:lnTo>
                  <a:lnTo>
                    <a:pt x="749300" y="50292"/>
                  </a:lnTo>
                  <a:lnTo>
                    <a:pt x="673100" y="57912"/>
                  </a:lnTo>
                  <a:lnTo>
                    <a:pt x="609600" y="67056"/>
                  </a:lnTo>
                  <a:lnTo>
                    <a:pt x="558800" y="74676"/>
                  </a:lnTo>
                  <a:lnTo>
                    <a:pt x="495300" y="85344"/>
                  </a:lnTo>
                  <a:lnTo>
                    <a:pt x="431800" y="94488"/>
                  </a:lnTo>
                  <a:lnTo>
                    <a:pt x="330200" y="115824"/>
                  </a:lnTo>
                  <a:lnTo>
                    <a:pt x="292100" y="128016"/>
                  </a:lnTo>
                  <a:lnTo>
                    <a:pt x="241300" y="138684"/>
                  </a:lnTo>
                  <a:lnTo>
                    <a:pt x="203200" y="150876"/>
                  </a:lnTo>
                  <a:lnTo>
                    <a:pt x="165100" y="164592"/>
                  </a:lnTo>
                  <a:lnTo>
                    <a:pt x="127000" y="176784"/>
                  </a:lnTo>
                  <a:lnTo>
                    <a:pt x="25400" y="231648"/>
                  </a:lnTo>
                  <a:lnTo>
                    <a:pt x="0" y="262128"/>
                  </a:lnTo>
                  <a:lnTo>
                    <a:pt x="0" y="294132"/>
                  </a:lnTo>
                  <a:lnTo>
                    <a:pt x="635" y="294894"/>
                  </a:lnTo>
                  <a:lnTo>
                    <a:pt x="12700" y="280416"/>
                  </a:lnTo>
                  <a:lnTo>
                    <a:pt x="12700" y="269748"/>
                  </a:lnTo>
                  <a:lnTo>
                    <a:pt x="25400" y="254508"/>
                  </a:lnTo>
                  <a:lnTo>
                    <a:pt x="25400" y="256032"/>
                  </a:lnTo>
                  <a:lnTo>
                    <a:pt x="38100" y="240792"/>
                  </a:lnTo>
                  <a:lnTo>
                    <a:pt x="50800" y="228600"/>
                  </a:lnTo>
                  <a:lnTo>
                    <a:pt x="101600" y="201168"/>
                  </a:lnTo>
                  <a:lnTo>
                    <a:pt x="139700" y="188976"/>
                  </a:lnTo>
                  <a:lnTo>
                    <a:pt x="165100" y="175260"/>
                  </a:lnTo>
                  <a:lnTo>
                    <a:pt x="241300" y="150876"/>
                  </a:lnTo>
                  <a:lnTo>
                    <a:pt x="292100" y="140208"/>
                  </a:lnTo>
                  <a:lnTo>
                    <a:pt x="330200" y="128016"/>
                  </a:lnTo>
                  <a:lnTo>
                    <a:pt x="381000" y="117348"/>
                  </a:lnTo>
                  <a:lnTo>
                    <a:pt x="444500" y="106680"/>
                  </a:lnTo>
                  <a:lnTo>
                    <a:pt x="495300" y="97536"/>
                  </a:lnTo>
                  <a:lnTo>
                    <a:pt x="558800" y="88392"/>
                  </a:lnTo>
                  <a:lnTo>
                    <a:pt x="609600" y="79248"/>
                  </a:lnTo>
                  <a:lnTo>
                    <a:pt x="673100" y="70104"/>
                  </a:lnTo>
                  <a:lnTo>
                    <a:pt x="749300" y="62484"/>
                  </a:lnTo>
                  <a:lnTo>
                    <a:pt x="812800" y="54864"/>
                  </a:lnTo>
                  <a:lnTo>
                    <a:pt x="889000" y="47244"/>
                  </a:lnTo>
                  <a:lnTo>
                    <a:pt x="952500" y="41148"/>
                  </a:lnTo>
                  <a:lnTo>
                    <a:pt x="1028700" y="35052"/>
                  </a:lnTo>
                  <a:lnTo>
                    <a:pt x="1104900" y="30480"/>
                  </a:lnTo>
                  <a:lnTo>
                    <a:pt x="1193800" y="25908"/>
                  </a:lnTo>
                  <a:lnTo>
                    <a:pt x="1270000" y="22860"/>
                  </a:lnTo>
                  <a:lnTo>
                    <a:pt x="1346200" y="18288"/>
                  </a:lnTo>
                  <a:lnTo>
                    <a:pt x="1511300" y="15240"/>
                  </a:lnTo>
                  <a:lnTo>
                    <a:pt x="1689100" y="13716"/>
                  </a:lnTo>
                  <a:lnTo>
                    <a:pt x="1866900" y="15240"/>
                  </a:lnTo>
                  <a:lnTo>
                    <a:pt x="2032000" y="18288"/>
                  </a:lnTo>
                  <a:lnTo>
                    <a:pt x="2108200" y="22860"/>
                  </a:lnTo>
                  <a:lnTo>
                    <a:pt x="2197100" y="25908"/>
                  </a:lnTo>
                  <a:lnTo>
                    <a:pt x="2273300" y="30480"/>
                  </a:lnTo>
                  <a:lnTo>
                    <a:pt x="2349500" y="36576"/>
                  </a:lnTo>
                  <a:lnTo>
                    <a:pt x="2425700" y="41148"/>
                  </a:lnTo>
                  <a:lnTo>
                    <a:pt x="2501900" y="47244"/>
                  </a:lnTo>
                  <a:lnTo>
                    <a:pt x="2565400" y="54864"/>
                  </a:lnTo>
                  <a:lnTo>
                    <a:pt x="2641600" y="62484"/>
                  </a:lnTo>
                  <a:lnTo>
                    <a:pt x="2705100" y="70104"/>
                  </a:lnTo>
                  <a:lnTo>
                    <a:pt x="2832100" y="88392"/>
                  </a:lnTo>
                  <a:lnTo>
                    <a:pt x="2882900" y="97536"/>
                  </a:lnTo>
                  <a:lnTo>
                    <a:pt x="2946400" y="108204"/>
                  </a:lnTo>
                  <a:lnTo>
                    <a:pt x="2997200" y="117348"/>
                  </a:lnTo>
                  <a:lnTo>
                    <a:pt x="3048000" y="128016"/>
                  </a:lnTo>
                  <a:lnTo>
                    <a:pt x="3086100" y="140208"/>
                  </a:lnTo>
                  <a:lnTo>
                    <a:pt x="3136900" y="150876"/>
                  </a:lnTo>
                  <a:lnTo>
                    <a:pt x="3213100" y="175260"/>
                  </a:lnTo>
                  <a:lnTo>
                    <a:pt x="3251200" y="188976"/>
                  </a:lnTo>
                  <a:lnTo>
                    <a:pt x="3327400" y="228600"/>
                  </a:lnTo>
                  <a:lnTo>
                    <a:pt x="3352800" y="256032"/>
                  </a:lnTo>
                  <a:lnTo>
                    <a:pt x="3352800" y="254508"/>
                  </a:lnTo>
                  <a:lnTo>
                    <a:pt x="3365500" y="269748"/>
                  </a:lnTo>
                  <a:lnTo>
                    <a:pt x="3365500" y="268224"/>
                  </a:lnTo>
                  <a:lnTo>
                    <a:pt x="3378200" y="281940"/>
                  </a:lnTo>
                  <a:close/>
                </a:path>
                <a:path w="3390900" h="589914">
                  <a:moveTo>
                    <a:pt x="635" y="294894"/>
                  </a:moveTo>
                  <a:lnTo>
                    <a:pt x="0" y="294132"/>
                  </a:lnTo>
                  <a:lnTo>
                    <a:pt x="0" y="295656"/>
                  </a:lnTo>
                  <a:lnTo>
                    <a:pt x="635" y="294894"/>
                  </a:lnTo>
                  <a:close/>
                </a:path>
                <a:path w="3390900" h="589914">
                  <a:moveTo>
                    <a:pt x="3390900" y="312420"/>
                  </a:moveTo>
                  <a:lnTo>
                    <a:pt x="3390900" y="277368"/>
                  </a:lnTo>
                  <a:lnTo>
                    <a:pt x="3378200" y="263652"/>
                  </a:lnTo>
                  <a:lnTo>
                    <a:pt x="3378200" y="307848"/>
                  </a:lnTo>
                  <a:lnTo>
                    <a:pt x="3365500" y="321564"/>
                  </a:lnTo>
                  <a:lnTo>
                    <a:pt x="3365500" y="320040"/>
                  </a:lnTo>
                  <a:lnTo>
                    <a:pt x="3352800" y="335280"/>
                  </a:lnTo>
                  <a:lnTo>
                    <a:pt x="3352800" y="333756"/>
                  </a:lnTo>
                  <a:lnTo>
                    <a:pt x="3276600" y="388620"/>
                  </a:lnTo>
                  <a:lnTo>
                    <a:pt x="3213100" y="414528"/>
                  </a:lnTo>
                  <a:lnTo>
                    <a:pt x="3136900" y="438912"/>
                  </a:lnTo>
                  <a:lnTo>
                    <a:pt x="3086100" y="449580"/>
                  </a:lnTo>
                  <a:lnTo>
                    <a:pt x="3048000" y="461772"/>
                  </a:lnTo>
                  <a:lnTo>
                    <a:pt x="2946400" y="483108"/>
                  </a:lnTo>
                  <a:lnTo>
                    <a:pt x="2882900" y="492252"/>
                  </a:lnTo>
                  <a:lnTo>
                    <a:pt x="2832100" y="501396"/>
                  </a:lnTo>
                  <a:lnTo>
                    <a:pt x="2705100" y="519684"/>
                  </a:lnTo>
                  <a:lnTo>
                    <a:pt x="2641600" y="527304"/>
                  </a:lnTo>
                  <a:lnTo>
                    <a:pt x="2565400" y="534924"/>
                  </a:lnTo>
                  <a:lnTo>
                    <a:pt x="2501900" y="542544"/>
                  </a:lnTo>
                  <a:lnTo>
                    <a:pt x="2349500" y="554736"/>
                  </a:lnTo>
                  <a:lnTo>
                    <a:pt x="2197100" y="563880"/>
                  </a:lnTo>
                  <a:lnTo>
                    <a:pt x="2108200" y="566928"/>
                  </a:lnTo>
                  <a:lnTo>
                    <a:pt x="2032000" y="571500"/>
                  </a:lnTo>
                  <a:lnTo>
                    <a:pt x="1866900" y="574548"/>
                  </a:lnTo>
                  <a:lnTo>
                    <a:pt x="1689100" y="576072"/>
                  </a:lnTo>
                  <a:lnTo>
                    <a:pt x="1511300" y="574548"/>
                  </a:lnTo>
                  <a:lnTo>
                    <a:pt x="1346200" y="571500"/>
                  </a:lnTo>
                  <a:lnTo>
                    <a:pt x="1270000" y="566928"/>
                  </a:lnTo>
                  <a:lnTo>
                    <a:pt x="1193800" y="563880"/>
                  </a:lnTo>
                  <a:lnTo>
                    <a:pt x="1104900" y="559308"/>
                  </a:lnTo>
                  <a:lnTo>
                    <a:pt x="1028700" y="554736"/>
                  </a:lnTo>
                  <a:lnTo>
                    <a:pt x="952500" y="548640"/>
                  </a:lnTo>
                  <a:lnTo>
                    <a:pt x="889000" y="542544"/>
                  </a:lnTo>
                  <a:lnTo>
                    <a:pt x="812800" y="534924"/>
                  </a:lnTo>
                  <a:lnTo>
                    <a:pt x="749300" y="527304"/>
                  </a:lnTo>
                  <a:lnTo>
                    <a:pt x="673100" y="519684"/>
                  </a:lnTo>
                  <a:lnTo>
                    <a:pt x="609600" y="510540"/>
                  </a:lnTo>
                  <a:lnTo>
                    <a:pt x="558800" y="501396"/>
                  </a:lnTo>
                  <a:lnTo>
                    <a:pt x="495300" y="492252"/>
                  </a:lnTo>
                  <a:lnTo>
                    <a:pt x="444500" y="483108"/>
                  </a:lnTo>
                  <a:lnTo>
                    <a:pt x="381000" y="472440"/>
                  </a:lnTo>
                  <a:lnTo>
                    <a:pt x="330200" y="461772"/>
                  </a:lnTo>
                  <a:lnTo>
                    <a:pt x="292100" y="449580"/>
                  </a:lnTo>
                  <a:lnTo>
                    <a:pt x="241300" y="438912"/>
                  </a:lnTo>
                  <a:lnTo>
                    <a:pt x="165100" y="414528"/>
                  </a:lnTo>
                  <a:lnTo>
                    <a:pt x="139700" y="400812"/>
                  </a:lnTo>
                  <a:lnTo>
                    <a:pt x="101600" y="388620"/>
                  </a:lnTo>
                  <a:lnTo>
                    <a:pt x="50800" y="361188"/>
                  </a:lnTo>
                  <a:lnTo>
                    <a:pt x="25400" y="333756"/>
                  </a:lnTo>
                  <a:lnTo>
                    <a:pt x="25400" y="335280"/>
                  </a:lnTo>
                  <a:lnTo>
                    <a:pt x="12700" y="320040"/>
                  </a:lnTo>
                  <a:lnTo>
                    <a:pt x="12700" y="309372"/>
                  </a:lnTo>
                  <a:lnTo>
                    <a:pt x="635" y="294894"/>
                  </a:lnTo>
                  <a:lnTo>
                    <a:pt x="0" y="295656"/>
                  </a:lnTo>
                  <a:lnTo>
                    <a:pt x="0" y="327660"/>
                  </a:lnTo>
                  <a:lnTo>
                    <a:pt x="25400" y="358140"/>
                  </a:lnTo>
                  <a:lnTo>
                    <a:pt x="50800" y="371856"/>
                  </a:lnTo>
                  <a:lnTo>
                    <a:pt x="76200" y="387096"/>
                  </a:lnTo>
                  <a:lnTo>
                    <a:pt x="101600" y="399288"/>
                  </a:lnTo>
                  <a:lnTo>
                    <a:pt x="127000" y="413004"/>
                  </a:lnTo>
                  <a:lnTo>
                    <a:pt x="165100" y="425196"/>
                  </a:lnTo>
                  <a:lnTo>
                    <a:pt x="203200" y="438912"/>
                  </a:lnTo>
                  <a:lnTo>
                    <a:pt x="241300" y="451104"/>
                  </a:lnTo>
                  <a:lnTo>
                    <a:pt x="292100" y="461772"/>
                  </a:lnTo>
                  <a:lnTo>
                    <a:pt x="330200" y="473964"/>
                  </a:lnTo>
                  <a:lnTo>
                    <a:pt x="431800" y="495300"/>
                  </a:lnTo>
                  <a:lnTo>
                    <a:pt x="495300" y="504444"/>
                  </a:lnTo>
                  <a:lnTo>
                    <a:pt x="558800" y="515112"/>
                  </a:lnTo>
                  <a:lnTo>
                    <a:pt x="609600" y="524256"/>
                  </a:lnTo>
                  <a:lnTo>
                    <a:pt x="673100" y="531876"/>
                  </a:lnTo>
                  <a:lnTo>
                    <a:pt x="749300" y="539496"/>
                  </a:lnTo>
                  <a:lnTo>
                    <a:pt x="812800" y="547116"/>
                  </a:lnTo>
                  <a:lnTo>
                    <a:pt x="889000" y="554736"/>
                  </a:lnTo>
                  <a:lnTo>
                    <a:pt x="952500" y="560832"/>
                  </a:lnTo>
                  <a:lnTo>
                    <a:pt x="1028700" y="566928"/>
                  </a:lnTo>
                  <a:lnTo>
                    <a:pt x="1181100" y="576072"/>
                  </a:lnTo>
                  <a:lnTo>
                    <a:pt x="1270000" y="580644"/>
                  </a:lnTo>
                  <a:lnTo>
                    <a:pt x="1346200" y="583692"/>
                  </a:lnTo>
                  <a:lnTo>
                    <a:pt x="1511300" y="588264"/>
                  </a:lnTo>
                  <a:lnTo>
                    <a:pt x="1689100" y="589788"/>
                  </a:lnTo>
                  <a:lnTo>
                    <a:pt x="1866900" y="588264"/>
                  </a:lnTo>
                  <a:lnTo>
                    <a:pt x="2032000" y="583692"/>
                  </a:lnTo>
                  <a:lnTo>
                    <a:pt x="2108200" y="580644"/>
                  </a:lnTo>
                  <a:lnTo>
                    <a:pt x="2197100" y="576072"/>
                  </a:lnTo>
                  <a:lnTo>
                    <a:pt x="2349500" y="566928"/>
                  </a:lnTo>
                  <a:lnTo>
                    <a:pt x="2501900" y="554736"/>
                  </a:lnTo>
                  <a:lnTo>
                    <a:pt x="2565400" y="547116"/>
                  </a:lnTo>
                  <a:lnTo>
                    <a:pt x="2641600" y="539496"/>
                  </a:lnTo>
                  <a:lnTo>
                    <a:pt x="2768600" y="524256"/>
                  </a:lnTo>
                  <a:lnTo>
                    <a:pt x="2832100" y="515112"/>
                  </a:lnTo>
                  <a:lnTo>
                    <a:pt x="2882900" y="504444"/>
                  </a:lnTo>
                  <a:lnTo>
                    <a:pt x="2946400" y="495300"/>
                  </a:lnTo>
                  <a:lnTo>
                    <a:pt x="3048000" y="473964"/>
                  </a:lnTo>
                  <a:lnTo>
                    <a:pt x="3098800" y="461772"/>
                  </a:lnTo>
                  <a:lnTo>
                    <a:pt x="3136900" y="451104"/>
                  </a:lnTo>
                  <a:lnTo>
                    <a:pt x="3175000" y="438912"/>
                  </a:lnTo>
                  <a:lnTo>
                    <a:pt x="3213100" y="425196"/>
                  </a:lnTo>
                  <a:lnTo>
                    <a:pt x="3251200" y="413004"/>
                  </a:lnTo>
                  <a:lnTo>
                    <a:pt x="3276600" y="399288"/>
                  </a:lnTo>
                  <a:lnTo>
                    <a:pt x="3314700" y="385572"/>
                  </a:lnTo>
                  <a:lnTo>
                    <a:pt x="3327400" y="371856"/>
                  </a:lnTo>
                  <a:lnTo>
                    <a:pt x="3352800" y="358140"/>
                  </a:lnTo>
                  <a:lnTo>
                    <a:pt x="3390900" y="312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5200901" y="5972045"/>
            <a:ext cx="2633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endereço_empregado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309871" y="4600955"/>
            <a:ext cx="3815079" cy="589915"/>
            <a:chOff x="4309871" y="4600955"/>
            <a:chExt cx="3815079" cy="589915"/>
          </a:xfrm>
        </p:grpSpPr>
        <p:sp>
          <p:nvSpPr>
            <p:cNvPr id="17" name="object 17" descr=""/>
            <p:cNvSpPr/>
            <p:nvPr/>
          </p:nvSpPr>
          <p:spPr>
            <a:xfrm>
              <a:off x="4309871" y="4864607"/>
              <a:ext cx="533400" cy="12700"/>
            </a:xfrm>
            <a:custGeom>
              <a:avLst/>
              <a:gdLst/>
              <a:ahLst/>
              <a:cxnLst/>
              <a:rect l="l" t="t" r="r" b="b"/>
              <a:pathLst>
                <a:path w="533400" h="12700">
                  <a:moveTo>
                    <a:pt x="533399" y="12191"/>
                  </a:moveTo>
                  <a:lnTo>
                    <a:pt x="533399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533399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812792" y="4607051"/>
              <a:ext cx="3312160" cy="577850"/>
            </a:xfrm>
            <a:custGeom>
              <a:avLst/>
              <a:gdLst/>
              <a:ahLst/>
              <a:cxnLst/>
              <a:rect l="l" t="t" r="r" b="b"/>
              <a:pathLst>
                <a:path w="3312159" h="577850">
                  <a:moveTo>
                    <a:pt x="3311652" y="288036"/>
                  </a:moveTo>
                  <a:lnTo>
                    <a:pt x="3296519" y="249073"/>
                  </a:lnTo>
                  <a:lnTo>
                    <a:pt x="3252441" y="211666"/>
                  </a:lnTo>
                  <a:lnTo>
                    <a:pt x="3207953" y="187765"/>
                  </a:lnTo>
                  <a:lnTo>
                    <a:pt x="3152065" y="164814"/>
                  </a:lnTo>
                  <a:lnTo>
                    <a:pt x="3085366" y="142917"/>
                  </a:lnTo>
                  <a:lnTo>
                    <a:pt x="3048145" y="132396"/>
                  </a:lnTo>
                  <a:lnTo>
                    <a:pt x="3008440" y="122177"/>
                  </a:lnTo>
                  <a:lnTo>
                    <a:pt x="2966326" y="112273"/>
                  </a:lnTo>
                  <a:lnTo>
                    <a:pt x="2921876" y="102697"/>
                  </a:lnTo>
                  <a:lnTo>
                    <a:pt x="2875162" y="93462"/>
                  </a:lnTo>
                  <a:lnTo>
                    <a:pt x="2826258" y="84582"/>
                  </a:lnTo>
                  <a:lnTo>
                    <a:pt x="2775237" y="76068"/>
                  </a:lnTo>
                  <a:lnTo>
                    <a:pt x="2722173" y="67934"/>
                  </a:lnTo>
                  <a:lnTo>
                    <a:pt x="2667139" y="60192"/>
                  </a:lnTo>
                  <a:lnTo>
                    <a:pt x="2610208" y="52857"/>
                  </a:lnTo>
                  <a:lnTo>
                    <a:pt x="2551454" y="45940"/>
                  </a:lnTo>
                  <a:lnTo>
                    <a:pt x="2490949" y="39454"/>
                  </a:lnTo>
                  <a:lnTo>
                    <a:pt x="2428768" y="33413"/>
                  </a:lnTo>
                  <a:lnTo>
                    <a:pt x="2364983" y="27830"/>
                  </a:lnTo>
                  <a:lnTo>
                    <a:pt x="2299668" y="22717"/>
                  </a:lnTo>
                  <a:lnTo>
                    <a:pt x="2232896" y="18087"/>
                  </a:lnTo>
                  <a:lnTo>
                    <a:pt x="2164740" y="13953"/>
                  </a:lnTo>
                  <a:lnTo>
                    <a:pt x="2095274" y="10329"/>
                  </a:lnTo>
                  <a:lnTo>
                    <a:pt x="2024571" y="7227"/>
                  </a:lnTo>
                  <a:lnTo>
                    <a:pt x="1952703" y="4659"/>
                  </a:lnTo>
                  <a:lnTo>
                    <a:pt x="1879746" y="2640"/>
                  </a:lnTo>
                  <a:lnTo>
                    <a:pt x="1805771" y="1182"/>
                  </a:lnTo>
                  <a:lnTo>
                    <a:pt x="1730853" y="297"/>
                  </a:lnTo>
                  <a:lnTo>
                    <a:pt x="1655064" y="0"/>
                  </a:lnTo>
                  <a:lnTo>
                    <a:pt x="1579278" y="297"/>
                  </a:lnTo>
                  <a:lnTo>
                    <a:pt x="1504369" y="1182"/>
                  </a:lnTo>
                  <a:lnTo>
                    <a:pt x="1430411" y="2640"/>
                  </a:lnTo>
                  <a:lnTo>
                    <a:pt x="1357476" y="4659"/>
                  </a:lnTo>
                  <a:lnTo>
                    <a:pt x="1285637" y="7227"/>
                  </a:lnTo>
                  <a:lnTo>
                    <a:pt x="1214966" y="10329"/>
                  </a:lnTo>
                  <a:lnTo>
                    <a:pt x="1145538" y="13953"/>
                  </a:lnTo>
                  <a:lnTo>
                    <a:pt x="1077424" y="18087"/>
                  </a:lnTo>
                  <a:lnTo>
                    <a:pt x="1010697" y="22717"/>
                  </a:lnTo>
                  <a:lnTo>
                    <a:pt x="945431" y="27830"/>
                  </a:lnTo>
                  <a:lnTo>
                    <a:pt x="881699" y="33413"/>
                  </a:lnTo>
                  <a:lnTo>
                    <a:pt x="819573" y="39454"/>
                  </a:lnTo>
                  <a:lnTo>
                    <a:pt x="759126" y="45940"/>
                  </a:lnTo>
                  <a:lnTo>
                    <a:pt x="700431" y="52857"/>
                  </a:lnTo>
                  <a:lnTo>
                    <a:pt x="643561" y="60192"/>
                  </a:lnTo>
                  <a:lnTo>
                    <a:pt x="588590" y="67934"/>
                  </a:lnTo>
                  <a:lnTo>
                    <a:pt x="535589" y="76068"/>
                  </a:lnTo>
                  <a:lnTo>
                    <a:pt x="484632" y="84582"/>
                  </a:lnTo>
                  <a:lnTo>
                    <a:pt x="435791" y="93462"/>
                  </a:lnTo>
                  <a:lnTo>
                    <a:pt x="389140" y="102697"/>
                  </a:lnTo>
                  <a:lnTo>
                    <a:pt x="344752" y="112273"/>
                  </a:lnTo>
                  <a:lnTo>
                    <a:pt x="302699" y="122177"/>
                  </a:lnTo>
                  <a:lnTo>
                    <a:pt x="263054" y="132396"/>
                  </a:lnTo>
                  <a:lnTo>
                    <a:pt x="225890" y="142917"/>
                  </a:lnTo>
                  <a:lnTo>
                    <a:pt x="159298" y="164814"/>
                  </a:lnTo>
                  <a:lnTo>
                    <a:pt x="103506" y="187765"/>
                  </a:lnTo>
                  <a:lnTo>
                    <a:pt x="59097" y="211666"/>
                  </a:lnTo>
                  <a:lnTo>
                    <a:pt x="26654" y="236414"/>
                  </a:lnTo>
                  <a:lnTo>
                    <a:pt x="1702" y="274897"/>
                  </a:lnTo>
                  <a:lnTo>
                    <a:pt x="0" y="288036"/>
                  </a:lnTo>
                  <a:lnTo>
                    <a:pt x="1702" y="301298"/>
                  </a:lnTo>
                  <a:lnTo>
                    <a:pt x="26654" y="340111"/>
                  </a:lnTo>
                  <a:lnTo>
                    <a:pt x="59097" y="365047"/>
                  </a:lnTo>
                  <a:lnTo>
                    <a:pt x="103506" y="389113"/>
                  </a:lnTo>
                  <a:lnTo>
                    <a:pt x="159298" y="412207"/>
                  </a:lnTo>
                  <a:lnTo>
                    <a:pt x="225890" y="434227"/>
                  </a:lnTo>
                  <a:lnTo>
                    <a:pt x="263054" y="444802"/>
                  </a:lnTo>
                  <a:lnTo>
                    <a:pt x="302699" y="455071"/>
                  </a:lnTo>
                  <a:lnTo>
                    <a:pt x="344752" y="465020"/>
                  </a:lnTo>
                  <a:lnTo>
                    <a:pt x="389140" y="474637"/>
                  </a:lnTo>
                  <a:lnTo>
                    <a:pt x="435791" y="483909"/>
                  </a:lnTo>
                  <a:lnTo>
                    <a:pt x="484632" y="492823"/>
                  </a:lnTo>
                  <a:lnTo>
                    <a:pt x="535589" y="501367"/>
                  </a:lnTo>
                  <a:lnTo>
                    <a:pt x="588590" y="509528"/>
                  </a:lnTo>
                  <a:lnTo>
                    <a:pt x="643561" y="517293"/>
                  </a:lnTo>
                  <a:lnTo>
                    <a:pt x="700431" y="524649"/>
                  </a:lnTo>
                  <a:lnTo>
                    <a:pt x="759126" y="531584"/>
                  </a:lnTo>
                  <a:lnTo>
                    <a:pt x="819573" y="538084"/>
                  </a:lnTo>
                  <a:lnTo>
                    <a:pt x="881699" y="544138"/>
                  </a:lnTo>
                  <a:lnTo>
                    <a:pt x="945431" y="549733"/>
                  </a:lnTo>
                  <a:lnTo>
                    <a:pt x="1010697" y="554855"/>
                  </a:lnTo>
                  <a:lnTo>
                    <a:pt x="1077424" y="559491"/>
                  </a:lnTo>
                  <a:lnTo>
                    <a:pt x="1145538" y="563631"/>
                  </a:lnTo>
                  <a:lnTo>
                    <a:pt x="1214966" y="567259"/>
                  </a:lnTo>
                  <a:lnTo>
                    <a:pt x="1285637" y="570364"/>
                  </a:lnTo>
                  <a:lnTo>
                    <a:pt x="1357476" y="572934"/>
                  </a:lnTo>
                  <a:lnTo>
                    <a:pt x="1430411" y="574954"/>
                  </a:lnTo>
                  <a:lnTo>
                    <a:pt x="1504369" y="576413"/>
                  </a:lnTo>
                  <a:lnTo>
                    <a:pt x="1579278" y="577298"/>
                  </a:lnTo>
                  <a:lnTo>
                    <a:pt x="1655064" y="577596"/>
                  </a:lnTo>
                  <a:lnTo>
                    <a:pt x="1730853" y="577298"/>
                  </a:lnTo>
                  <a:lnTo>
                    <a:pt x="1805771" y="576413"/>
                  </a:lnTo>
                  <a:lnTo>
                    <a:pt x="1879746" y="574954"/>
                  </a:lnTo>
                  <a:lnTo>
                    <a:pt x="1952703" y="572934"/>
                  </a:lnTo>
                  <a:lnTo>
                    <a:pt x="2024571" y="570364"/>
                  </a:lnTo>
                  <a:lnTo>
                    <a:pt x="2095274" y="567259"/>
                  </a:lnTo>
                  <a:lnTo>
                    <a:pt x="2164740" y="563631"/>
                  </a:lnTo>
                  <a:lnTo>
                    <a:pt x="2232896" y="559491"/>
                  </a:lnTo>
                  <a:lnTo>
                    <a:pt x="2299668" y="554855"/>
                  </a:lnTo>
                  <a:lnTo>
                    <a:pt x="2364983" y="549733"/>
                  </a:lnTo>
                  <a:lnTo>
                    <a:pt x="2428768" y="544138"/>
                  </a:lnTo>
                  <a:lnTo>
                    <a:pt x="2490949" y="538084"/>
                  </a:lnTo>
                  <a:lnTo>
                    <a:pt x="2551454" y="531584"/>
                  </a:lnTo>
                  <a:lnTo>
                    <a:pt x="2610208" y="524649"/>
                  </a:lnTo>
                  <a:lnTo>
                    <a:pt x="2667139" y="517293"/>
                  </a:lnTo>
                  <a:lnTo>
                    <a:pt x="2722173" y="509528"/>
                  </a:lnTo>
                  <a:lnTo>
                    <a:pt x="2775237" y="501367"/>
                  </a:lnTo>
                  <a:lnTo>
                    <a:pt x="2826258" y="492823"/>
                  </a:lnTo>
                  <a:lnTo>
                    <a:pt x="2875162" y="483909"/>
                  </a:lnTo>
                  <a:lnTo>
                    <a:pt x="2921876" y="474637"/>
                  </a:lnTo>
                  <a:lnTo>
                    <a:pt x="2966326" y="465020"/>
                  </a:lnTo>
                  <a:lnTo>
                    <a:pt x="3008440" y="455071"/>
                  </a:lnTo>
                  <a:lnTo>
                    <a:pt x="3048145" y="444802"/>
                  </a:lnTo>
                  <a:lnTo>
                    <a:pt x="3085366" y="434227"/>
                  </a:lnTo>
                  <a:lnTo>
                    <a:pt x="3152065" y="412207"/>
                  </a:lnTo>
                  <a:lnTo>
                    <a:pt x="3207953" y="389113"/>
                  </a:lnTo>
                  <a:lnTo>
                    <a:pt x="3252441" y="365047"/>
                  </a:lnTo>
                  <a:lnTo>
                    <a:pt x="3284945" y="340111"/>
                  </a:lnTo>
                  <a:lnTo>
                    <a:pt x="3309946" y="301298"/>
                  </a:lnTo>
                  <a:lnTo>
                    <a:pt x="3311652" y="2880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806696" y="4600955"/>
              <a:ext cx="3314700" cy="589915"/>
            </a:xfrm>
            <a:custGeom>
              <a:avLst/>
              <a:gdLst/>
              <a:ahLst/>
              <a:cxnLst/>
              <a:rect l="l" t="t" r="r" b="b"/>
              <a:pathLst>
                <a:path w="3314700" h="589914">
                  <a:moveTo>
                    <a:pt x="3302000" y="269748"/>
                  </a:moveTo>
                  <a:lnTo>
                    <a:pt x="3302000" y="246888"/>
                  </a:lnTo>
                  <a:lnTo>
                    <a:pt x="3276600" y="231648"/>
                  </a:lnTo>
                  <a:lnTo>
                    <a:pt x="3263900" y="217932"/>
                  </a:lnTo>
                  <a:lnTo>
                    <a:pt x="3187700" y="176784"/>
                  </a:lnTo>
                  <a:lnTo>
                    <a:pt x="3149600" y="164592"/>
                  </a:lnTo>
                  <a:lnTo>
                    <a:pt x="3111500" y="150876"/>
                  </a:lnTo>
                  <a:lnTo>
                    <a:pt x="3073400" y="138684"/>
                  </a:lnTo>
                  <a:lnTo>
                    <a:pt x="3035300" y="128016"/>
                  </a:lnTo>
                  <a:lnTo>
                    <a:pt x="2984500" y="115824"/>
                  </a:lnTo>
                  <a:lnTo>
                    <a:pt x="2882900" y="94488"/>
                  </a:lnTo>
                  <a:lnTo>
                    <a:pt x="2832100" y="85344"/>
                  </a:lnTo>
                  <a:lnTo>
                    <a:pt x="2768600" y="74676"/>
                  </a:lnTo>
                  <a:lnTo>
                    <a:pt x="2705100" y="65532"/>
                  </a:lnTo>
                  <a:lnTo>
                    <a:pt x="2514600" y="42672"/>
                  </a:lnTo>
                  <a:lnTo>
                    <a:pt x="2438400" y="35052"/>
                  </a:lnTo>
                  <a:lnTo>
                    <a:pt x="2374900" y="28956"/>
                  </a:lnTo>
                  <a:lnTo>
                    <a:pt x="2298700" y="22860"/>
                  </a:lnTo>
                  <a:lnTo>
                    <a:pt x="2070100" y="9144"/>
                  </a:lnTo>
                  <a:lnTo>
                    <a:pt x="1993900" y="6096"/>
                  </a:lnTo>
                  <a:lnTo>
                    <a:pt x="1828800" y="1524"/>
                  </a:lnTo>
                  <a:lnTo>
                    <a:pt x="1651000" y="0"/>
                  </a:lnTo>
                  <a:lnTo>
                    <a:pt x="1485900" y="1524"/>
                  </a:lnTo>
                  <a:lnTo>
                    <a:pt x="1320800" y="6096"/>
                  </a:lnTo>
                  <a:lnTo>
                    <a:pt x="1244600" y="9144"/>
                  </a:lnTo>
                  <a:lnTo>
                    <a:pt x="1168400" y="13716"/>
                  </a:lnTo>
                  <a:lnTo>
                    <a:pt x="1079500" y="18288"/>
                  </a:lnTo>
                  <a:lnTo>
                    <a:pt x="1016000" y="22860"/>
                  </a:lnTo>
                  <a:lnTo>
                    <a:pt x="863600" y="35052"/>
                  </a:lnTo>
                  <a:lnTo>
                    <a:pt x="800100" y="42672"/>
                  </a:lnTo>
                  <a:lnTo>
                    <a:pt x="723900" y="50292"/>
                  </a:lnTo>
                  <a:lnTo>
                    <a:pt x="596900" y="65532"/>
                  </a:lnTo>
                  <a:lnTo>
                    <a:pt x="546100" y="74676"/>
                  </a:lnTo>
                  <a:lnTo>
                    <a:pt x="482600" y="85344"/>
                  </a:lnTo>
                  <a:lnTo>
                    <a:pt x="431800" y="94488"/>
                  </a:lnTo>
                  <a:lnTo>
                    <a:pt x="330200" y="115824"/>
                  </a:lnTo>
                  <a:lnTo>
                    <a:pt x="279400" y="128016"/>
                  </a:lnTo>
                  <a:lnTo>
                    <a:pt x="241300" y="138684"/>
                  </a:lnTo>
                  <a:lnTo>
                    <a:pt x="203200" y="150876"/>
                  </a:lnTo>
                  <a:lnTo>
                    <a:pt x="165100" y="164592"/>
                  </a:lnTo>
                  <a:lnTo>
                    <a:pt x="127000" y="176784"/>
                  </a:lnTo>
                  <a:lnTo>
                    <a:pt x="101600" y="190500"/>
                  </a:lnTo>
                  <a:lnTo>
                    <a:pt x="63500" y="204216"/>
                  </a:lnTo>
                  <a:lnTo>
                    <a:pt x="50800" y="217932"/>
                  </a:lnTo>
                  <a:lnTo>
                    <a:pt x="25400" y="231648"/>
                  </a:lnTo>
                  <a:lnTo>
                    <a:pt x="0" y="262128"/>
                  </a:lnTo>
                  <a:lnTo>
                    <a:pt x="0" y="294132"/>
                  </a:lnTo>
                  <a:lnTo>
                    <a:pt x="635" y="294894"/>
                  </a:lnTo>
                  <a:lnTo>
                    <a:pt x="12700" y="280416"/>
                  </a:lnTo>
                  <a:lnTo>
                    <a:pt x="12700" y="269748"/>
                  </a:lnTo>
                  <a:lnTo>
                    <a:pt x="25400" y="254508"/>
                  </a:lnTo>
                  <a:lnTo>
                    <a:pt x="25400" y="256032"/>
                  </a:lnTo>
                  <a:lnTo>
                    <a:pt x="38100" y="240792"/>
                  </a:lnTo>
                  <a:lnTo>
                    <a:pt x="50800" y="228600"/>
                  </a:lnTo>
                  <a:lnTo>
                    <a:pt x="101600" y="201168"/>
                  </a:lnTo>
                  <a:lnTo>
                    <a:pt x="165100" y="175260"/>
                  </a:lnTo>
                  <a:lnTo>
                    <a:pt x="241300" y="150876"/>
                  </a:lnTo>
                  <a:lnTo>
                    <a:pt x="279400" y="140208"/>
                  </a:lnTo>
                  <a:lnTo>
                    <a:pt x="330200" y="128016"/>
                  </a:lnTo>
                  <a:lnTo>
                    <a:pt x="431800" y="106680"/>
                  </a:lnTo>
                  <a:lnTo>
                    <a:pt x="482600" y="97536"/>
                  </a:lnTo>
                  <a:lnTo>
                    <a:pt x="546100" y="88392"/>
                  </a:lnTo>
                  <a:lnTo>
                    <a:pt x="596900" y="79248"/>
                  </a:lnTo>
                  <a:lnTo>
                    <a:pt x="660400" y="70104"/>
                  </a:lnTo>
                  <a:lnTo>
                    <a:pt x="723900" y="62484"/>
                  </a:lnTo>
                  <a:lnTo>
                    <a:pt x="800100" y="54864"/>
                  </a:lnTo>
                  <a:lnTo>
                    <a:pt x="863600" y="47244"/>
                  </a:lnTo>
                  <a:lnTo>
                    <a:pt x="1016000" y="35052"/>
                  </a:lnTo>
                  <a:lnTo>
                    <a:pt x="1168400" y="25908"/>
                  </a:lnTo>
                  <a:lnTo>
                    <a:pt x="1244600" y="22860"/>
                  </a:lnTo>
                  <a:lnTo>
                    <a:pt x="1320800" y="18288"/>
                  </a:lnTo>
                  <a:lnTo>
                    <a:pt x="1485900" y="15240"/>
                  </a:lnTo>
                  <a:lnTo>
                    <a:pt x="1651000" y="13716"/>
                  </a:lnTo>
                  <a:lnTo>
                    <a:pt x="1828800" y="15240"/>
                  </a:lnTo>
                  <a:lnTo>
                    <a:pt x="1993900" y="18288"/>
                  </a:lnTo>
                  <a:lnTo>
                    <a:pt x="2070100" y="22860"/>
                  </a:lnTo>
                  <a:lnTo>
                    <a:pt x="2146300" y="25908"/>
                  </a:lnTo>
                  <a:lnTo>
                    <a:pt x="2298700" y="35052"/>
                  </a:lnTo>
                  <a:lnTo>
                    <a:pt x="2374900" y="41148"/>
                  </a:lnTo>
                  <a:lnTo>
                    <a:pt x="2438400" y="47244"/>
                  </a:lnTo>
                  <a:lnTo>
                    <a:pt x="2514600" y="54864"/>
                  </a:lnTo>
                  <a:lnTo>
                    <a:pt x="2641600" y="70104"/>
                  </a:lnTo>
                  <a:lnTo>
                    <a:pt x="2768600" y="88392"/>
                  </a:lnTo>
                  <a:lnTo>
                    <a:pt x="2819400" y="97536"/>
                  </a:lnTo>
                  <a:lnTo>
                    <a:pt x="2882900" y="106680"/>
                  </a:lnTo>
                  <a:lnTo>
                    <a:pt x="2984500" y="128016"/>
                  </a:lnTo>
                  <a:lnTo>
                    <a:pt x="3022600" y="140208"/>
                  </a:lnTo>
                  <a:lnTo>
                    <a:pt x="3073400" y="150876"/>
                  </a:lnTo>
                  <a:lnTo>
                    <a:pt x="3149600" y="175260"/>
                  </a:lnTo>
                  <a:lnTo>
                    <a:pt x="3175000" y="188976"/>
                  </a:lnTo>
                  <a:lnTo>
                    <a:pt x="3213100" y="201168"/>
                  </a:lnTo>
                  <a:lnTo>
                    <a:pt x="3238500" y="214884"/>
                  </a:lnTo>
                  <a:lnTo>
                    <a:pt x="3251200" y="228600"/>
                  </a:lnTo>
                  <a:lnTo>
                    <a:pt x="3276600" y="242316"/>
                  </a:lnTo>
                  <a:lnTo>
                    <a:pt x="3289300" y="256032"/>
                  </a:lnTo>
                  <a:lnTo>
                    <a:pt x="3289300" y="254508"/>
                  </a:lnTo>
                  <a:lnTo>
                    <a:pt x="3302000" y="269748"/>
                  </a:lnTo>
                  <a:close/>
                </a:path>
                <a:path w="3314700" h="589914">
                  <a:moveTo>
                    <a:pt x="635" y="294894"/>
                  </a:moveTo>
                  <a:lnTo>
                    <a:pt x="0" y="294132"/>
                  </a:lnTo>
                  <a:lnTo>
                    <a:pt x="0" y="295656"/>
                  </a:lnTo>
                  <a:lnTo>
                    <a:pt x="635" y="294894"/>
                  </a:lnTo>
                  <a:close/>
                </a:path>
                <a:path w="3314700" h="589914">
                  <a:moveTo>
                    <a:pt x="3302000" y="342900"/>
                  </a:moveTo>
                  <a:lnTo>
                    <a:pt x="3302000" y="320040"/>
                  </a:lnTo>
                  <a:lnTo>
                    <a:pt x="3289300" y="335280"/>
                  </a:lnTo>
                  <a:lnTo>
                    <a:pt x="3289300" y="333756"/>
                  </a:lnTo>
                  <a:lnTo>
                    <a:pt x="3276600" y="348996"/>
                  </a:lnTo>
                  <a:lnTo>
                    <a:pt x="3251200" y="361188"/>
                  </a:lnTo>
                  <a:lnTo>
                    <a:pt x="3238500" y="374904"/>
                  </a:lnTo>
                  <a:lnTo>
                    <a:pt x="3213100" y="388620"/>
                  </a:lnTo>
                  <a:lnTo>
                    <a:pt x="3175000" y="400812"/>
                  </a:lnTo>
                  <a:lnTo>
                    <a:pt x="3149600" y="414528"/>
                  </a:lnTo>
                  <a:lnTo>
                    <a:pt x="3073400" y="438912"/>
                  </a:lnTo>
                  <a:lnTo>
                    <a:pt x="3022600" y="449580"/>
                  </a:lnTo>
                  <a:lnTo>
                    <a:pt x="2984500" y="461772"/>
                  </a:lnTo>
                  <a:lnTo>
                    <a:pt x="2882900" y="483108"/>
                  </a:lnTo>
                  <a:lnTo>
                    <a:pt x="2819400" y="492252"/>
                  </a:lnTo>
                  <a:lnTo>
                    <a:pt x="2768600" y="501396"/>
                  </a:lnTo>
                  <a:lnTo>
                    <a:pt x="2641600" y="519684"/>
                  </a:lnTo>
                  <a:lnTo>
                    <a:pt x="2514600" y="534924"/>
                  </a:lnTo>
                  <a:lnTo>
                    <a:pt x="2438400" y="542544"/>
                  </a:lnTo>
                  <a:lnTo>
                    <a:pt x="2374900" y="548640"/>
                  </a:lnTo>
                  <a:lnTo>
                    <a:pt x="2298700" y="554736"/>
                  </a:lnTo>
                  <a:lnTo>
                    <a:pt x="2146300" y="563880"/>
                  </a:lnTo>
                  <a:lnTo>
                    <a:pt x="2070100" y="566928"/>
                  </a:lnTo>
                  <a:lnTo>
                    <a:pt x="1993900" y="571500"/>
                  </a:lnTo>
                  <a:lnTo>
                    <a:pt x="1828800" y="574548"/>
                  </a:lnTo>
                  <a:lnTo>
                    <a:pt x="1651000" y="576072"/>
                  </a:lnTo>
                  <a:lnTo>
                    <a:pt x="1485900" y="574548"/>
                  </a:lnTo>
                  <a:lnTo>
                    <a:pt x="1320800" y="571500"/>
                  </a:lnTo>
                  <a:lnTo>
                    <a:pt x="1244600" y="566928"/>
                  </a:lnTo>
                  <a:lnTo>
                    <a:pt x="1168400" y="563880"/>
                  </a:lnTo>
                  <a:lnTo>
                    <a:pt x="1092200" y="559308"/>
                  </a:lnTo>
                  <a:lnTo>
                    <a:pt x="1016000" y="553212"/>
                  </a:lnTo>
                  <a:lnTo>
                    <a:pt x="939800" y="548640"/>
                  </a:lnTo>
                  <a:lnTo>
                    <a:pt x="863600" y="542544"/>
                  </a:lnTo>
                  <a:lnTo>
                    <a:pt x="800100" y="534924"/>
                  </a:lnTo>
                  <a:lnTo>
                    <a:pt x="723900" y="527304"/>
                  </a:lnTo>
                  <a:lnTo>
                    <a:pt x="660400" y="519684"/>
                  </a:lnTo>
                  <a:lnTo>
                    <a:pt x="596900" y="510540"/>
                  </a:lnTo>
                  <a:lnTo>
                    <a:pt x="546100" y="501396"/>
                  </a:lnTo>
                  <a:lnTo>
                    <a:pt x="482600" y="492252"/>
                  </a:lnTo>
                  <a:lnTo>
                    <a:pt x="431800" y="481584"/>
                  </a:lnTo>
                  <a:lnTo>
                    <a:pt x="381000" y="472440"/>
                  </a:lnTo>
                  <a:lnTo>
                    <a:pt x="330200" y="461772"/>
                  </a:lnTo>
                  <a:lnTo>
                    <a:pt x="279400" y="449580"/>
                  </a:lnTo>
                  <a:lnTo>
                    <a:pt x="241300" y="438912"/>
                  </a:lnTo>
                  <a:lnTo>
                    <a:pt x="165100" y="414528"/>
                  </a:lnTo>
                  <a:lnTo>
                    <a:pt x="127000" y="400812"/>
                  </a:lnTo>
                  <a:lnTo>
                    <a:pt x="50800" y="361188"/>
                  </a:lnTo>
                  <a:lnTo>
                    <a:pt x="25400" y="333756"/>
                  </a:lnTo>
                  <a:lnTo>
                    <a:pt x="25400" y="335280"/>
                  </a:lnTo>
                  <a:lnTo>
                    <a:pt x="12700" y="320040"/>
                  </a:lnTo>
                  <a:lnTo>
                    <a:pt x="12700" y="309372"/>
                  </a:lnTo>
                  <a:lnTo>
                    <a:pt x="635" y="294894"/>
                  </a:lnTo>
                  <a:lnTo>
                    <a:pt x="0" y="295656"/>
                  </a:lnTo>
                  <a:lnTo>
                    <a:pt x="0" y="327660"/>
                  </a:lnTo>
                  <a:lnTo>
                    <a:pt x="25400" y="358140"/>
                  </a:lnTo>
                  <a:lnTo>
                    <a:pt x="127000" y="413004"/>
                  </a:lnTo>
                  <a:lnTo>
                    <a:pt x="165100" y="425196"/>
                  </a:lnTo>
                  <a:lnTo>
                    <a:pt x="203200" y="438912"/>
                  </a:lnTo>
                  <a:lnTo>
                    <a:pt x="241300" y="451104"/>
                  </a:lnTo>
                  <a:lnTo>
                    <a:pt x="279400" y="461772"/>
                  </a:lnTo>
                  <a:lnTo>
                    <a:pt x="330200" y="473964"/>
                  </a:lnTo>
                  <a:lnTo>
                    <a:pt x="431800" y="495300"/>
                  </a:lnTo>
                  <a:lnTo>
                    <a:pt x="482600" y="504444"/>
                  </a:lnTo>
                  <a:lnTo>
                    <a:pt x="546100" y="515112"/>
                  </a:lnTo>
                  <a:lnTo>
                    <a:pt x="596900" y="522732"/>
                  </a:lnTo>
                  <a:lnTo>
                    <a:pt x="660400" y="531876"/>
                  </a:lnTo>
                  <a:lnTo>
                    <a:pt x="723900" y="539496"/>
                  </a:lnTo>
                  <a:lnTo>
                    <a:pt x="800100" y="547116"/>
                  </a:lnTo>
                  <a:lnTo>
                    <a:pt x="863600" y="554736"/>
                  </a:lnTo>
                  <a:lnTo>
                    <a:pt x="1016000" y="566928"/>
                  </a:lnTo>
                  <a:lnTo>
                    <a:pt x="1079500" y="571500"/>
                  </a:lnTo>
                  <a:lnTo>
                    <a:pt x="1168400" y="576072"/>
                  </a:lnTo>
                  <a:lnTo>
                    <a:pt x="1244600" y="580644"/>
                  </a:lnTo>
                  <a:lnTo>
                    <a:pt x="1320800" y="583692"/>
                  </a:lnTo>
                  <a:lnTo>
                    <a:pt x="1485900" y="588264"/>
                  </a:lnTo>
                  <a:lnTo>
                    <a:pt x="1651000" y="589788"/>
                  </a:lnTo>
                  <a:lnTo>
                    <a:pt x="1828800" y="588264"/>
                  </a:lnTo>
                  <a:lnTo>
                    <a:pt x="1993900" y="583692"/>
                  </a:lnTo>
                  <a:lnTo>
                    <a:pt x="2070100" y="580644"/>
                  </a:lnTo>
                  <a:lnTo>
                    <a:pt x="2298700" y="566928"/>
                  </a:lnTo>
                  <a:lnTo>
                    <a:pt x="2451100" y="554736"/>
                  </a:lnTo>
                  <a:lnTo>
                    <a:pt x="2641600" y="531876"/>
                  </a:lnTo>
                  <a:lnTo>
                    <a:pt x="2705100" y="522732"/>
                  </a:lnTo>
                  <a:lnTo>
                    <a:pt x="2768600" y="515112"/>
                  </a:lnTo>
                  <a:lnTo>
                    <a:pt x="2832100" y="504444"/>
                  </a:lnTo>
                  <a:lnTo>
                    <a:pt x="2882900" y="495300"/>
                  </a:lnTo>
                  <a:lnTo>
                    <a:pt x="2984500" y="473964"/>
                  </a:lnTo>
                  <a:lnTo>
                    <a:pt x="3035300" y="461772"/>
                  </a:lnTo>
                  <a:lnTo>
                    <a:pt x="3073400" y="451104"/>
                  </a:lnTo>
                  <a:lnTo>
                    <a:pt x="3111500" y="438912"/>
                  </a:lnTo>
                  <a:lnTo>
                    <a:pt x="3149600" y="425196"/>
                  </a:lnTo>
                  <a:lnTo>
                    <a:pt x="3187700" y="413004"/>
                  </a:lnTo>
                  <a:lnTo>
                    <a:pt x="3263900" y="371856"/>
                  </a:lnTo>
                  <a:lnTo>
                    <a:pt x="3276600" y="358140"/>
                  </a:lnTo>
                  <a:lnTo>
                    <a:pt x="3302000" y="342900"/>
                  </a:lnTo>
                  <a:close/>
                </a:path>
                <a:path w="3314700" h="589914">
                  <a:moveTo>
                    <a:pt x="3314700" y="312420"/>
                  </a:moveTo>
                  <a:lnTo>
                    <a:pt x="3314700" y="277368"/>
                  </a:lnTo>
                  <a:lnTo>
                    <a:pt x="3302000" y="262128"/>
                  </a:lnTo>
                  <a:lnTo>
                    <a:pt x="3302000" y="326136"/>
                  </a:lnTo>
                  <a:lnTo>
                    <a:pt x="3314700" y="312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221733" y="1291752"/>
            <a:ext cx="7307580" cy="377634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Chave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primária:</a:t>
            </a:r>
            <a:endParaRPr sz="3000">
              <a:latin typeface="Times New Roman"/>
              <a:cs typeface="Times New Roman"/>
            </a:endParaRPr>
          </a:p>
          <a:p>
            <a:pPr lvl="1" marL="754380" marR="30480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Conjunto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mínimo de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atributos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que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identificam</a:t>
            </a:r>
            <a:r>
              <a:rPr dirty="0" sz="2600" spc="-25">
                <a:latin typeface="Times New Roman"/>
                <a:cs typeface="Times New Roman"/>
              </a:rPr>
              <a:t> de </a:t>
            </a:r>
            <a:r>
              <a:rPr dirty="0" sz="2600" spc="-25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maneira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única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uma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determinada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entidade;</a:t>
            </a:r>
            <a:endParaRPr sz="2600">
              <a:latin typeface="Times New Roman"/>
              <a:cs typeface="Times New Roman"/>
            </a:endParaRPr>
          </a:p>
          <a:p>
            <a:pPr lvl="1" marL="754380" marR="5080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Escolhida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pelo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projetista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BD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como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principal </a:t>
            </a:r>
            <a:r>
              <a:rPr dirty="0" sz="2600" spc="-1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meio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identificação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tipo-entidade;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Principal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meio de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acesso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 i="1">
                <a:latin typeface="Times New Roman"/>
                <a:cs typeface="Times New Roman"/>
              </a:rPr>
              <a:t>entidade</a:t>
            </a:r>
            <a:r>
              <a:rPr dirty="0" sz="2600" spc="-1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 spc="-10">
                <a:latin typeface="Times New Roman"/>
                <a:cs typeface="Times New Roman"/>
              </a:rPr>
              <a:t>Exemplo:</a:t>
            </a:r>
            <a:endParaRPr sz="3000">
              <a:latin typeface="Times New Roman"/>
              <a:cs typeface="Times New Roman"/>
            </a:endParaRPr>
          </a:p>
          <a:p>
            <a:pPr marL="4186554">
              <a:lnSpc>
                <a:spcPct val="100000"/>
              </a:lnSpc>
              <a:spcBef>
                <a:spcPts val="525"/>
              </a:spcBef>
            </a:pPr>
            <a:r>
              <a:rPr dirty="0" sz="2400" spc="-10">
                <a:latin typeface="Times New Roman"/>
                <a:cs typeface="Times New Roman"/>
              </a:rPr>
              <a:t>CPF_empregado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5408676" y="5029200"/>
            <a:ext cx="2047239" cy="15240"/>
          </a:xfrm>
          <a:custGeom>
            <a:avLst/>
            <a:gdLst/>
            <a:ahLst/>
            <a:cxnLst/>
            <a:rect l="l" t="t" r="r" b="b"/>
            <a:pathLst>
              <a:path w="2047240" h="15239">
                <a:moveTo>
                  <a:pt x="2046731" y="15239"/>
                </a:moveTo>
                <a:lnTo>
                  <a:pt x="2046731" y="0"/>
                </a:lnTo>
                <a:lnTo>
                  <a:pt x="0" y="0"/>
                </a:lnTo>
                <a:lnTo>
                  <a:pt x="0" y="15239"/>
                </a:lnTo>
                <a:lnTo>
                  <a:pt x="2046731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95"/>
              </a:spcBef>
            </a:pPr>
            <a:r>
              <a:rPr dirty="0" sz="4000" spc="-80"/>
              <a:t>Relacionamento</a:t>
            </a:r>
            <a:r>
              <a:rPr dirty="0" sz="4000" spc="-125"/>
              <a:t> </a:t>
            </a:r>
            <a:r>
              <a:rPr dirty="0" sz="4000"/>
              <a:t>e</a:t>
            </a:r>
            <a:r>
              <a:rPr dirty="0" sz="4000" spc="-105"/>
              <a:t> </a:t>
            </a:r>
            <a:r>
              <a:rPr dirty="0" sz="4000" spc="-60"/>
              <a:t>Tipo-</a:t>
            </a:r>
            <a:r>
              <a:rPr dirty="0" sz="4000" spc="-45"/>
              <a:t>relacionamento</a:t>
            </a:r>
            <a:endParaRPr sz="4000"/>
          </a:p>
        </p:txBody>
      </p:sp>
      <p:grpSp>
        <p:nvGrpSpPr>
          <p:cNvPr id="3" name="object 3" descr="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581655" y="5896355"/>
              <a:ext cx="4177665" cy="13970"/>
            </a:xfrm>
            <a:custGeom>
              <a:avLst/>
              <a:gdLst/>
              <a:ahLst/>
              <a:cxnLst/>
              <a:rect l="l" t="t" r="r" b="b"/>
              <a:pathLst>
                <a:path w="4177665" h="13970">
                  <a:moveTo>
                    <a:pt x="4177283" y="13715"/>
                  </a:moveTo>
                  <a:lnTo>
                    <a:pt x="4177283" y="0"/>
                  </a:lnTo>
                  <a:lnTo>
                    <a:pt x="0" y="0"/>
                  </a:lnTo>
                  <a:lnTo>
                    <a:pt x="0" y="13715"/>
                  </a:lnTo>
                  <a:lnTo>
                    <a:pt x="4177283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445763" y="5254751"/>
              <a:ext cx="2449195" cy="1297305"/>
            </a:xfrm>
            <a:custGeom>
              <a:avLst/>
              <a:gdLst/>
              <a:ahLst/>
              <a:cxnLst/>
              <a:rect l="l" t="t" r="r" b="b"/>
              <a:pathLst>
                <a:path w="2449195" h="1297304">
                  <a:moveTo>
                    <a:pt x="2449067" y="649223"/>
                  </a:moveTo>
                  <a:lnTo>
                    <a:pt x="1225295" y="0"/>
                  </a:lnTo>
                  <a:lnTo>
                    <a:pt x="0" y="649223"/>
                  </a:lnTo>
                  <a:lnTo>
                    <a:pt x="1225295" y="1296923"/>
                  </a:lnTo>
                  <a:lnTo>
                    <a:pt x="2449067" y="649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432048" y="5248655"/>
              <a:ext cx="2476500" cy="1310640"/>
            </a:xfrm>
            <a:custGeom>
              <a:avLst/>
              <a:gdLst/>
              <a:ahLst/>
              <a:cxnLst/>
              <a:rect l="l" t="t" r="r" b="b"/>
              <a:pathLst>
                <a:path w="2476500" h="1310640">
                  <a:moveTo>
                    <a:pt x="2476500" y="655320"/>
                  </a:moveTo>
                  <a:lnTo>
                    <a:pt x="1239012" y="0"/>
                  </a:lnTo>
                  <a:lnTo>
                    <a:pt x="0" y="655320"/>
                  </a:lnTo>
                  <a:lnTo>
                    <a:pt x="16764" y="664186"/>
                  </a:lnTo>
                  <a:lnTo>
                    <a:pt x="16764" y="649224"/>
                  </a:lnTo>
                  <a:lnTo>
                    <a:pt x="28254" y="655320"/>
                  </a:lnTo>
                  <a:lnTo>
                    <a:pt x="1235964" y="14617"/>
                  </a:lnTo>
                  <a:lnTo>
                    <a:pt x="1235964" y="12192"/>
                  </a:lnTo>
                  <a:lnTo>
                    <a:pt x="1240536" y="12192"/>
                  </a:lnTo>
                  <a:lnTo>
                    <a:pt x="1240536" y="14617"/>
                  </a:lnTo>
                  <a:lnTo>
                    <a:pt x="2448245" y="655320"/>
                  </a:lnTo>
                  <a:lnTo>
                    <a:pt x="2459736" y="649224"/>
                  </a:lnTo>
                  <a:lnTo>
                    <a:pt x="2459736" y="664197"/>
                  </a:lnTo>
                  <a:lnTo>
                    <a:pt x="2476500" y="655320"/>
                  </a:lnTo>
                  <a:close/>
                </a:path>
                <a:path w="2476500" h="1310640">
                  <a:moveTo>
                    <a:pt x="28254" y="655320"/>
                  </a:moveTo>
                  <a:lnTo>
                    <a:pt x="16764" y="649224"/>
                  </a:lnTo>
                  <a:lnTo>
                    <a:pt x="16764" y="661416"/>
                  </a:lnTo>
                  <a:lnTo>
                    <a:pt x="28254" y="655320"/>
                  </a:lnTo>
                  <a:close/>
                </a:path>
                <a:path w="2476500" h="1310640">
                  <a:moveTo>
                    <a:pt x="1238250" y="1297235"/>
                  </a:moveTo>
                  <a:lnTo>
                    <a:pt x="28254" y="655320"/>
                  </a:lnTo>
                  <a:lnTo>
                    <a:pt x="16764" y="661416"/>
                  </a:lnTo>
                  <a:lnTo>
                    <a:pt x="16764" y="664186"/>
                  </a:lnTo>
                  <a:lnTo>
                    <a:pt x="1235964" y="1309027"/>
                  </a:lnTo>
                  <a:lnTo>
                    <a:pt x="1235964" y="1298448"/>
                  </a:lnTo>
                  <a:lnTo>
                    <a:pt x="1238250" y="1297235"/>
                  </a:lnTo>
                  <a:close/>
                </a:path>
                <a:path w="2476500" h="1310640">
                  <a:moveTo>
                    <a:pt x="1240536" y="12192"/>
                  </a:moveTo>
                  <a:lnTo>
                    <a:pt x="1235964" y="12192"/>
                  </a:lnTo>
                  <a:lnTo>
                    <a:pt x="1238250" y="13404"/>
                  </a:lnTo>
                  <a:lnTo>
                    <a:pt x="1240536" y="12192"/>
                  </a:lnTo>
                  <a:close/>
                </a:path>
                <a:path w="2476500" h="1310640">
                  <a:moveTo>
                    <a:pt x="1238250" y="13404"/>
                  </a:moveTo>
                  <a:lnTo>
                    <a:pt x="1235964" y="12192"/>
                  </a:lnTo>
                  <a:lnTo>
                    <a:pt x="1235964" y="14617"/>
                  </a:lnTo>
                  <a:lnTo>
                    <a:pt x="1238250" y="13404"/>
                  </a:lnTo>
                  <a:close/>
                </a:path>
                <a:path w="2476500" h="1310640">
                  <a:moveTo>
                    <a:pt x="1240536" y="1298448"/>
                  </a:moveTo>
                  <a:lnTo>
                    <a:pt x="1238250" y="1297235"/>
                  </a:lnTo>
                  <a:lnTo>
                    <a:pt x="1235964" y="1298448"/>
                  </a:lnTo>
                  <a:lnTo>
                    <a:pt x="1240536" y="1298448"/>
                  </a:lnTo>
                  <a:close/>
                </a:path>
                <a:path w="2476500" h="1310640">
                  <a:moveTo>
                    <a:pt x="1240536" y="1309832"/>
                  </a:moveTo>
                  <a:lnTo>
                    <a:pt x="1240536" y="1298448"/>
                  </a:lnTo>
                  <a:lnTo>
                    <a:pt x="1235964" y="1298448"/>
                  </a:lnTo>
                  <a:lnTo>
                    <a:pt x="1235964" y="1309027"/>
                  </a:lnTo>
                  <a:lnTo>
                    <a:pt x="1239012" y="1310640"/>
                  </a:lnTo>
                  <a:lnTo>
                    <a:pt x="1240536" y="1309832"/>
                  </a:lnTo>
                  <a:close/>
                </a:path>
                <a:path w="2476500" h="1310640">
                  <a:moveTo>
                    <a:pt x="1240536" y="14617"/>
                  </a:moveTo>
                  <a:lnTo>
                    <a:pt x="1240536" y="12192"/>
                  </a:lnTo>
                  <a:lnTo>
                    <a:pt x="1238250" y="13404"/>
                  </a:lnTo>
                  <a:lnTo>
                    <a:pt x="1240536" y="14617"/>
                  </a:lnTo>
                  <a:close/>
                </a:path>
                <a:path w="2476500" h="1310640">
                  <a:moveTo>
                    <a:pt x="2459736" y="664197"/>
                  </a:moveTo>
                  <a:lnTo>
                    <a:pt x="2459736" y="661416"/>
                  </a:lnTo>
                  <a:lnTo>
                    <a:pt x="2448245" y="655320"/>
                  </a:lnTo>
                  <a:lnTo>
                    <a:pt x="1238250" y="1297235"/>
                  </a:lnTo>
                  <a:lnTo>
                    <a:pt x="1240536" y="1298448"/>
                  </a:lnTo>
                  <a:lnTo>
                    <a:pt x="1240536" y="1309832"/>
                  </a:lnTo>
                  <a:lnTo>
                    <a:pt x="2459736" y="664197"/>
                  </a:lnTo>
                  <a:close/>
                </a:path>
                <a:path w="2476500" h="1310640">
                  <a:moveTo>
                    <a:pt x="2459736" y="661416"/>
                  </a:moveTo>
                  <a:lnTo>
                    <a:pt x="2459736" y="649224"/>
                  </a:lnTo>
                  <a:lnTo>
                    <a:pt x="2448245" y="655320"/>
                  </a:lnTo>
                  <a:lnTo>
                    <a:pt x="2459736" y="661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93133" y="1529587"/>
            <a:ext cx="8374380" cy="455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82905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Quando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um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atributo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uma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entidade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x</a:t>
            </a:r>
            <a:r>
              <a:rPr dirty="0" sz="3000" spc="-45" i="1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refere-</a:t>
            </a:r>
            <a:r>
              <a:rPr dirty="0" sz="3000">
                <a:latin typeface="Times New Roman"/>
                <a:cs typeface="Times New Roman"/>
              </a:rPr>
              <a:t>se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50">
                <a:latin typeface="Times New Roman"/>
                <a:cs typeface="Times New Roman"/>
              </a:rPr>
              <a:t>a </a:t>
            </a:r>
            <a:r>
              <a:rPr dirty="0" sz="3000">
                <a:latin typeface="Times New Roman"/>
                <a:cs typeface="Times New Roman"/>
              </a:rPr>
              <a:t>um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atributo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entidade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y</a:t>
            </a:r>
            <a:r>
              <a:rPr dirty="0" sz="3000" spc="-50" i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há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um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relacionamento;</a:t>
            </a:r>
            <a:endParaRPr sz="3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 spc="-10">
                <a:latin typeface="Times New Roman"/>
                <a:cs typeface="Times New Roman"/>
              </a:rPr>
              <a:t>Relacionamento: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associação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entre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entidades.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 spc="-20">
                <a:latin typeface="Times New Roman"/>
                <a:cs typeface="Times New Roman"/>
              </a:rPr>
              <a:t>Tipo-</a:t>
            </a:r>
            <a:r>
              <a:rPr dirty="0" sz="3000" spc="-10">
                <a:latin typeface="Times New Roman"/>
                <a:cs typeface="Times New Roman"/>
              </a:rPr>
              <a:t>relacionamento: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conjunto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relacionamentos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mesmo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tipo.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Exemplo: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Empregado</a:t>
            </a:r>
            <a:r>
              <a:rPr dirty="0" sz="3000" spc="-75" b="1">
                <a:latin typeface="Times New Roman"/>
                <a:cs typeface="Times New Roman"/>
              </a:rPr>
              <a:t> </a:t>
            </a:r>
            <a:r>
              <a:rPr dirty="0" u="heavy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trabalha</a:t>
            </a:r>
            <a:r>
              <a:rPr dirty="0" u="heavy" sz="30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</a:t>
            </a:r>
            <a:r>
              <a:rPr dirty="0" u="none" sz="3000" spc="-70">
                <a:latin typeface="Times New Roman"/>
                <a:cs typeface="Times New Roman"/>
              </a:rPr>
              <a:t> </a:t>
            </a:r>
            <a:r>
              <a:rPr dirty="0" u="none" sz="3000" spc="-10" b="1">
                <a:latin typeface="Times New Roman"/>
                <a:cs typeface="Times New Roman"/>
              </a:rPr>
              <a:t>Departamento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10"/>
              </a:spcBef>
            </a:pPr>
            <a:endParaRPr sz="3000">
              <a:latin typeface="Times New Roman"/>
              <a:cs typeface="Times New Roman"/>
            </a:endParaRPr>
          </a:p>
          <a:p>
            <a:pPr algn="ctr" marR="101346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Trabalha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para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z="4200" spc="-20"/>
              <a:t>Exemplo</a:t>
            </a:r>
            <a:r>
              <a:rPr dirty="0" sz="4200" spc="-175"/>
              <a:t> </a:t>
            </a:r>
            <a:r>
              <a:rPr dirty="0" sz="4200"/>
              <a:t>de</a:t>
            </a:r>
            <a:r>
              <a:rPr dirty="0" sz="4200" spc="-140"/>
              <a:t> </a:t>
            </a:r>
            <a:r>
              <a:rPr dirty="0" sz="4200" spc="-55"/>
              <a:t>relacionamento</a:t>
            </a:r>
            <a:endParaRPr sz="4200"/>
          </a:p>
        </p:txBody>
      </p:sp>
      <p:grpSp>
        <p:nvGrpSpPr>
          <p:cNvPr id="3" name="object 3" descr="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29633" y="1564639"/>
            <a:ext cx="7764780" cy="474154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419100" marR="922655" indent="-342900">
              <a:lnSpc>
                <a:spcPts val="2810"/>
              </a:lnSpc>
              <a:spcBef>
                <a:spcPts val="455"/>
              </a:spcBef>
              <a:buClr>
                <a:srgbClr val="CC9900"/>
              </a:buClr>
              <a:buSzPct val="65384"/>
              <a:buFont typeface="DejaVu Sans"/>
              <a:buChar char="■"/>
              <a:tabLst>
                <a:tab pos="419100" algn="l"/>
              </a:tabLst>
            </a:pPr>
            <a:r>
              <a:rPr dirty="0" sz="2600">
                <a:latin typeface="Times New Roman"/>
                <a:cs typeface="Times New Roman"/>
              </a:rPr>
              <a:t>Empregado: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nome,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CPF,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sexo,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endereço,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data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de </a:t>
            </a:r>
            <a:r>
              <a:rPr dirty="0" sz="2600">
                <a:latin typeface="Times New Roman"/>
                <a:cs typeface="Times New Roman"/>
              </a:rPr>
              <a:t>nascimento,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</a:t>
            </a:r>
            <a:r>
              <a:rPr dirty="0" u="heavy" sz="26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</a:t>
            </a:r>
            <a:r>
              <a:rPr dirty="0" u="heavy" sz="26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departamento</a:t>
            </a:r>
            <a:r>
              <a:rPr dirty="0" u="none" sz="2600" spc="-1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418465" indent="-342265">
              <a:lnSpc>
                <a:spcPct val="100000"/>
              </a:lnSpc>
              <a:spcBef>
                <a:spcPts val="265"/>
              </a:spcBef>
              <a:buClr>
                <a:srgbClr val="CC9900"/>
              </a:buClr>
              <a:buSzPct val="65384"/>
              <a:buFont typeface="DejaVu Sans"/>
              <a:buChar char="■"/>
              <a:tabLst>
                <a:tab pos="418465" algn="l"/>
              </a:tabLst>
            </a:pPr>
            <a:r>
              <a:rPr dirty="0" sz="2600">
                <a:latin typeface="Times New Roman"/>
                <a:cs typeface="Times New Roman"/>
              </a:rPr>
              <a:t>Departamento: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</a:t>
            </a:r>
            <a:r>
              <a:rPr dirty="0" u="none" sz="2600">
                <a:latin typeface="Times New Roman"/>
                <a:cs typeface="Times New Roman"/>
              </a:rPr>
              <a:t>,</a:t>
            </a:r>
            <a:r>
              <a:rPr dirty="0" u="none" sz="2600" spc="-40">
                <a:latin typeface="Times New Roman"/>
                <a:cs typeface="Times New Roman"/>
              </a:rPr>
              <a:t> </a:t>
            </a:r>
            <a:r>
              <a:rPr dirty="0" u="none" sz="2600">
                <a:latin typeface="Times New Roman"/>
                <a:cs typeface="Times New Roman"/>
              </a:rPr>
              <a:t>número,</a:t>
            </a:r>
            <a:r>
              <a:rPr dirty="0" u="none" sz="2600" spc="-40">
                <a:latin typeface="Times New Roman"/>
                <a:cs typeface="Times New Roman"/>
              </a:rPr>
              <a:t> </a:t>
            </a:r>
            <a:r>
              <a:rPr dirty="0" u="none" sz="2600" spc="-10">
                <a:latin typeface="Times New Roman"/>
                <a:cs typeface="Times New Roman"/>
              </a:rPr>
              <a:t>gerente.</a:t>
            </a:r>
            <a:endParaRPr sz="2600">
              <a:latin typeface="Times New Roman"/>
              <a:cs typeface="Times New Roman"/>
            </a:endParaRPr>
          </a:p>
          <a:p>
            <a:pPr marL="419100" marR="442595" indent="-342900">
              <a:lnSpc>
                <a:spcPts val="2810"/>
              </a:lnSpc>
              <a:spcBef>
                <a:spcPts val="665"/>
              </a:spcBef>
              <a:buClr>
                <a:srgbClr val="CC9900"/>
              </a:buClr>
              <a:buSzPct val="65384"/>
              <a:buFont typeface="DejaVu Sans"/>
              <a:buChar char="■"/>
              <a:tabLst>
                <a:tab pos="419100" algn="l"/>
              </a:tabLst>
            </a:pPr>
            <a:r>
              <a:rPr dirty="0" sz="2600">
                <a:latin typeface="Times New Roman"/>
                <a:cs typeface="Times New Roman"/>
              </a:rPr>
              <a:t>Relacionamentos: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baseline="-21241" sz="2550">
                <a:latin typeface="Times New Roman"/>
                <a:cs typeface="Times New Roman"/>
              </a:rPr>
              <a:t>1</a:t>
            </a:r>
            <a:r>
              <a:rPr dirty="0" sz="2600">
                <a:latin typeface="Times New Roman"/>
                <a:cs typeface="Times New Roman"/>
              </a:rPr>
              <a:t>={e</a:t>
            </a:r>
            <a:r>
              <a:rPr dirty="0" baseline="-21241" sz="2550">
                <a:latin typeface="Times New Roman"/>
                <a:cs typeface="Times New Roman"/>
              </a:rPr>
              <a:t>1</a:t>
            </a:r>
            <a:r>
              <a:rPr dirty="0" sz="2600">
                <a:latin typeface="Times New Roman"/>
                <a:cs typeface="Times New Roman"/>
              </a:rPr>
              <a:t>,d</a:t>
            </a:r>
            <a:r>
              <a:rPr dirty="0" baseline="-21241" sz="2550">
                <a:latin typeface="Times New Roman"/>
                <a:cs typeface="Times New Roman"/>
              </a:rPr>
              <a:t>2</a:t>
            </a:r>
            <a:r>
              <a:rPr dirty="0" sz="2600">
                <a:latin typeface="Times New Roman"/>
                <a:cs typeface="Times New Roman"/>
              </a:rPr>
              <a:t>};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baseline="-21241" sz="2550">
                <a:latin typeface="Times New Roman"/>
                <a:cs typeface="Times New Roman"/>
              </a:rPr>
              <a:t>2</a:t>
            </a:r>
            <a:r>
              <a:rPr dirty="0" sz="2600">
                <a:latin typeface="Times New Roman"/>
                <a:cs typeface="Times New Roman"/>
              </a:rPr>
              <a:t>={e</a:t>
            </a:r>
            <a:r>
              <a:rPr dirty="0" baseline="-21241" sz="2550">
                <a:latin typeface="Times New Roman"/>
                <a:cs typeface="Times New Roman"/>
              </a:rPr>
              <a:t>2</a:t>
            </a:r>
            <a:r>
              <a:rPr dirty="0" sz="2600">
                <a:latin typeface="Times New Roman"/>
                <a:cs typeface="Times New Roman"/>
              </a:rPr>
              <a:t>,d</a:t>
            </a:r>
            <a:r>
              <a:rPr dirty="0" baseline="-21241" sz="2550">
                <a:latin typeface="Times New Roman"/>
                <a:cs typeface="Times New Roman"/>
              </a:rPr>
              <a:t>3</a:t>
            </a:r>
            <a:r>
              <a:rPr dirty="0" sz="2600">
                <a:latin typeface="Times New Roman"/>
                <a:cs typeface="Times New Roman"/>
              </a:rPr>
              <a:t>};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r</a:t>
            </a:r>
            <a:r>
              <a:rPr dirty="0" baseline="-21241" sz="2550" spc="-15">
                <a:latin typeface="Times New Roman"/>
                <a:cs typeface="Times New Roman"/>
              </a:rPr>
              <a:t>3</a:t>
            </a:r>
            <a:r>
              <a:rPr dirty="0" sz="2600" spc="-10">
                <a:latin typeface="Times New Roman"/>
                <a:cs typeface="Times New Roman"/>
              </a:rPr>
              <a:t>={e</a:t>
            </a:r>
            <a:r>
              <a:rPr dirty="0" baseline="-21241" sz="2550" spc="-15">
                <a:latin typeface="Times New Roman"/>
                <a:cs typeface="Times New Roman"/>
              </a:rPr>
              <a:t>3</a:t>
            </a:r>
            <a:r>
              <a:rPr dirty="0" sz="2600" spc="-10">
                <a:latin typeface="Times New Roman"/>
                <a:cs typeface="Times New Roman"/>
              </a:rPr>
              <a:t>,d</a:t>
            </a:r>
            <a:r>
              <a:rPr dirty="0" baseline="-21241" sz="2550" spc="-15">
                <a:latin typeface="Times New Roman"/>
                <a:cs typeface="Times New Roman"/>
              </a:rPr>
              <a:t>2</a:t>
            </a:r>
            <a:r>
              <a:rPr dirty="0" sz="2600" spc="-10">
                <a:latin typeface="Times New Roman"/>
                <a:cs typeface="Times New Roman"/>
              </a:rPr>
              <a:t>}; 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baseline="-21241" sz="2550">
                <a:latin typeface="Times New Roman"/>
                <a:cs typeface="Times New Roman"/>
              </a:rPr>
              <a:t>4</a:t>
            </a:r>
            <a:r>
              <a:rPr dirty="0" sz="2600">
                <a:latin typeface="Times New Roman"/>
                <a:cs typeface="Times New Roman"/>
              </a:rPr>
              <a:t>={e</a:t>
            </a:r>
            <a:r>
              <a:rPr dirty="0" baseline="-21241" sz="2550">
                <a:latin typeface="Times New Roman"/>
                <a:cs typeface="Times New Roman"/>
              </a:rPr>
              <a:t>4</a:t>
            </a:r>
            <a:r>
              <a:rPr dirty="0" sz="2600">
                <a:latin typeface="Times New Roman"/>
                <a:cs typeface="Times New Roman"/>
              </a:rPr>
              <a:t>,d</a:t>
            </a:r>
            <a:r>
              <a:rPr dirty="0" baseline="-21241" sz="2550">
                <a:latin typeface="Times New Roman"/>
                <a:cs typeface="Times New Roman"/>
              </a:rPr>
              <a:t>1</a:t>
            </a:r>
            <a:r>
              <a:rPr dirty="0" sz="2600">
                <a:latin typeface="Times New Roman"/>
                <a:cs typeface="Times New Roman"/>
              </a:rPr>
              <a:t>};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etc.</a:t>
            </a:r>
            <a:endParaRPr sz="2600">
              <a:latin typeface="Times New Roman"/>
              <a:cs typeface="Times New Roman"/>
            </a:endParaRPr>
          </a:p>
          <a:p>
            <a:pPr marL="419100" marR="81280" indent="-342900">
              <a:lnSpc>
                <a:spcPts val="2810"/>
              </a:lnSpc>
              <a:spcBef>
                <a:spcPts val="620"/>
              </a:spcBef>
              <a:buClr>
                <a:srgbClr val="CC9900"/>
              </a:buClr>
              <a:buSzPct val="65384"/>
              <a:buFont typeface="DejaVu Sans"/>
              <a:buChar char="■"/>
              <a:tabLst>
                <a:tab pos="419100" algn="l"/>
              </a:tabLst>
            </a:pPr>
            <a:r>
              <a:rPr dirty="0" sz="2600">
                <a:latin typeface="Times New Roman"/>
                <a:cs typeface="Times New Roman"/>
              </a:rPr>
              <a:t>Empregados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e</a:t>
            </a:r>
            <a:r>
              <a:rPr dirty="0" baseline="-21241" sz="2550" i="1">
                <a:latin typeface="Times New Roman"/>
                <a:cs typeface="Times New Roman"/>
              </a:rPr>
              <a:t>1</a:t>
            </a:r>
            <a:r>
              <a:rPr dirty="0" baseline="-21241" sz="2550" spc="315" i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e</a:t>
            </a:r>
            <a:r>
              <a:rPr dirty="0" baseline="-21241" sz="2550" i="1">
                <a:latin typeface="Times New Roman"/>
                <a:cs typeface="Times New Roman"/>
              </a:rPr>
              <a:t>3</a:t>
            </a:r>
            <a:r>
              <a:rPr dirty="0" baseline="-21241" sz="2550" spc="15" i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trabalham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no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mesmo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departamento (</a:t>
            </a:r>
            <a:r>
              <a:rPr dirty="0" sz="2600" spc="-10" i="1">
                <a:latin typeface="Times New Roman"/>
                <a:cs typeface="Times New Roman"/>
              </a:rPr>
              <a:t>d</a:t>
            </a:r>
            <a:r>
              <a:rPr dirty="0" baseline="-21241" sz="2550" spc="-15" i="1">
                <a:latin typeface="Times New Roman"/>
                <a:cs typeface="Times New Roman"/>
              </a:rPr>
              <a:t>2</a:t>
            </a:r>
            <a:r>
              <a:rPr dirty="0" sz="2600" spc="-10">
                <a:latin typeface="Times New Roman"/>
                <a:cs typeface="Times New Roman"/>
              </a:rPr>
              <a:t>).</a:t>
            </a:r>
            <a:endParaRPr sz="2600">
              <a:latin typeface="Times New Roman"/>
              <a:cs typeface="Times New Roman"/>
            </a:endParaRPr>
          </a:p>
          <a:p>
            <a:pPr marL="419100" marR="747395" indent="-342900">
              <a:lnSpc>
                <a:spcPts val="2810"/>
              </a:lnSpc>
              <a:spcBef>
                <a:spcPts val="620"/>
              </a:spcBef>
              <a:buClr>
                <a:srgbClr val="CC9900"/>
              </a:buClr>
              <a:buSzPct val="65384"/>
              <a:buFont typeface="DejaVu Sans"/>
              <a:buChar char="■"/>
              <a:tabLst>
                <a:tab pos="419100" algn="l"/>
              </a:tabLst>
            </a:pPr>
            <a:r>
              <a:rPr dirty="0" sz="2600" spc="-10" i="1">
                <a:latin typeface="Times New Roman"/>
                <a:cs typeface="Times New Roman"/>
              </a:rPr>
              <a:t>Tipo-</a:t>
            </a:r>
            <a:r>
              <a:rPr dirty="0" sz="2600" i="1">
                <a:latin typeface="Times New Roman"/>
                <a:cs typeface="Times New Roman"/>
              </a:rPr>
              <a:t>Relacionamento</a:t>
            </a:r>
            <a:r>
              <a:rPr dirty="0" sz="2600" spc="-55" i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é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conjunto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associações </a:t>
            </a:r>
            <a:r>
              <a:rPr dirty="0" sz="2600">
                <a:latin typeface="Times New Roman"/>
                <a:cs typeface="Times New Roman"/>
              </a:rPr>
              <a:t>(relacionamentos)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individuais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entre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10" i="1">
                <a:latin typeface="Times New Roman"/>
                <a:cs typeface="Times New Roman"/>
              </a:rPr>
              <a:t>entidades</a:t>
            </a:r>
            <a:r>
              <a:rPr dirty="0" sz="2600" spc="-10" i="1">
                <a:latin typeface="Times New Roman"/>
                <a:cs typeface="Times New Roman"/>
              </a:rPr>
              <a:t> particulares</a:t>
            </a:r>
            <a:r>
              <a:rPr dirty="0" sz="2600" spc="-1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419100" marR="229235" indent="-342900">
              <a:lnSpc>
                <a:spcPts val="2810"/>
              </a:lnSpc>
              <a:spcBef>
                <a:spcPts val="620"/>
              </a:spcBef>
              <a:buClr>
                <a:srgbClr val="CC9900"/>
              </a:buClr>
              <a:buSzPct val="65384"/>
              <a:buFont typeface="DejaVu Sans"/>
              <a:buChar char="■"/>
              <a:tabLst>
                <a:tab pos="419100" algn="l"/>
              </a:tabLst>
            </a:pPr>
            <a:r>
              <a:rPr dirty="0" sz="2600">
                <a:latin typeface="Times New Roman"/>
                <a:cs typeface="Times New Roman"/>
              </a:rPr>
              <a:t>Cada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instância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relacionamento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r</a:t>
            </a:r>
            <a:r>
              <a:rPr dirty="0" baseline="-21241" sz="2550" i="1">
                <a:latin typeface="Times New Roman"/>
                <a:cs typeface="Times New Roman"/>
              </a:rPr>
              <a:t>i </a:t>
            </a:r>
            <a:r>
              <a:rPr dirty="0" sz="2600">
                <a:latin typeface="Times New Roman"/>
                <a:cs typeface="Times New Roman"/>
              </a:rPr>
              <a:t>inclui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exatamente </a:t>
            </a:r>
            <a:r>
              <a:rPr dirty="0" sz="2600">
                <a:latin typeface="Times New Roman"/>
                <a:cs typeface="Times New Roman"/>
              </a:rPr>
              <a:t>uma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entidade</a:t>
            </a:r>
            <a:r>
              <a:rPr dirty="0" sz="2600" spc="-30" i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cada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 i="1">
                <a:latin typeface="Times New Roman"/>
                <a:cs typeface="Times New Roman"/>
              </a:rPr>
              <a:t>Tipo-entidade</a:t>
            </a:r>
            <a:r>
              <a:rPr dirty="0" sz="2600" spc="-1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Motivação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005325" y="1581311"/>
            <a:ext cx="7821295" cy="496887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Objetivo</a:t>
            </a:r>
            <a:r>
              <a:rPr dirty="0" sz="3000" spc="-5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abordagem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Times New Roman"/>
                <a:cs typeface="Times New Roman"/>
              </a:rPr>
              <a:t>BD: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oferecer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abstração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dados;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separar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aplicações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usuários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detalhes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de</a:t>
            </a:r>
            <a:endParaRPr sz="26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dirty="0" sz="2600" spc="-10" i="1">
                <a:latin typeface="Times New Roman"/>
                <a:cs typeface="Times New Roman"/>
              </a:rPr>
              <a:t>hardware</a:t>
            </a:r>
            <a:r>
              <a:rPr dirty="0" sz="2600" spc="-1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  <a:tab pos="3657600" algn="l"/>
              </a:tabLst>
            </a:pPr>
            <a:r>
              <a:rPr dirty="0" sz="2600">
                <a:latin typeface="Times New Roman"/>
                <a:cs typeface="Times New Roman"/>
              </a:rPr>
              <a:t>ferramenta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utilizada: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u="heavy" sz="2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modelo</a:t>
            </a:r>
            <a:r>
              <a:rPr dirty="0" u="heavy" sz="26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de</a:t>
            </a:r>
            <a:r>
              <a:rPr dirty="0" u="heavy" sz="26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dados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Modelo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dados: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conjunto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ferramentas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conceituais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para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descrição:</a:t>
            </a:r>
            <a:endParaRPr sz="26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54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dos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dados;</a:t>
            </a:r>
            <a:endParaRPr sz="22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dos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relacionamentos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existentes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entre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dados;</a:t>
            </a:r>
            <a:endParaRPr sz="2200">
              <a:latin typeface="Times New Roman"/>
              <a:cs typeface="Times New Roman"/>
            </a:endParaRPr>
          </a:p>
          <a:p>
            <a:pPr lvl="2" marL="1155700" marR="348615" indent="-228600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5700" algn="l"/>
              </a:tabLst>
            </a:pPr>
            <a:r>
              <a:rPr dirty="0" sz="2200">
                <a:latin typeface="Times New Roman"/>
                <a:cs typeface="Times New Roman"/>
              </a:rPr>
              <a:t>da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semântica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das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restrições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que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atuam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sobre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os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dados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/ </a:t>
            </a:r>
            <a:r>
              <a:rPr dirty="0" sz="2200" spc="-10">
                <a:latin typeface="Times New Roman"/>
                <a:cs typeface="Times New Roman"/>
              </a:rPr>
              <a:t>relacionamentos.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85"/>
              <a:t>Restrições</a:t>
            </a:r>
            <a:r>
              <a:rPr dirty="0" sz="4200" spc="-60"/>
              <a:t> </a:t>
            </a:r>
            <a:r>
              <a:rPr dirty="0" sz="4200"/>
              <a:t>nos</a:t>
            </a:r>
            <a:r>
              <a:rPr dirty="0" sz="4200" spc="-45"/>
              <a:t> </a:t>
            </a:r>
            <a:r>
              <a:rPr dirty="0" sz="4200" spc="-65"/>
              <a:t>Tipos-</a:t>
            </a:r>
            <a:r>
              <a:rPr dirty="0" sz="4200" spc="-60"/>
              <a:t>Relacionamento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993133" y="1817623"/>
            <a:ext cx="8052434" cy="4605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9243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Limitam</a:t>
            </a:r>
            <a:r>
              <a:rPr dirty="0" sz="3000" spc="-6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as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combinações</a:t>
            </a:r>
            <a:r>
              <a:rPr dirty="0" sz="3000" spc="-6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possíveis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8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entidades </a:t>
            </a:r>
            <a:r>
              <a:rPr dirty="0" sz="3000">
                <a:latin typeface="Times New Roman"/>
                <a:cs typeface="Times New Roman"/>
              </a:rPr>
              <a:t>que</a:t>
            </a:r>
            <a:r>
              <a:rPr dirty="0" sz="3000" spc="-8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podem</a:t>
            </a:r>
            <a:r>
              <a:rPr dirty="0" sz="3000" spc="-5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participar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dos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tipos-relacionamento;</a:t>
            </a:r>
            <a:endParaRPr sz="3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Derivadas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do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minimundo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sendo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analisado: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 spc="-10">
                <a:latin typeface="Times New Roman"/>
                <a:cs typeface="Times New Roman"/>
              </a:rPr>
              <a:t>Exemplos:</a:t>
            </a:r>
            <a:endParaRPr sz="2600">
              <a:latin typeface="Times New Roman"/>
              <a:cs typeface="Times New Roman"/>
            </a:endParaRPr>
          </a:p>
          <a:p>
            <a:pPr lvl="2" marL="1155700" marR="281305" indent="-228600">
              <a:lnSpc>
                <a:spcPct val="100000"/>
              </a:lnSpc>
              <a:spcBef>
                <a:spcPts val="54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5700" algn="l"/>
              </a:tabLst>
            </a:pPr>
            <a:r>
              <a:rPr dirty="0" sz="2200">
                <a:latin typeface="Times New Roman"/>
                <a:cs typeface="Times New Roman"/>
              </a:rPr>
              <a:t>Um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empregado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deve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necessariamente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trabalhar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para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algum departamento;</a:t>
            </a:r>
            <a:endParaRPr sz="22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Um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empregado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não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precisa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ser,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necessariamente,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um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gerente.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9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Restrições</a:t>
            </a:r>
            <a:r>
              <a:rPr dirty="0" sz="3000" spc="-12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estruturais: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 spc="-10">
                <a:latin typeface="Times New Roman"/>
                <a:cs typeface="Times New Roman"/>
              </a:rPr>
              <a:t>Cardinalidade;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2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 spc="-10">
                <a:latin typeface="Times New Roman"/>
                <a:cs typeface="Times New Roman"/>
              </a:rPr>
              <a:t>Participação.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Restrição</a:t>
            </a:r>
            <a:r>
              <a:rPr dirty="0" spc="-114"/>
              <a:t> </a:t>
            </a:r>
            <a:r>
              <a:rPr dirty="0"/>
              <a:t>de</a:t>
            </a:r>
            <a:r>
              <a:rPr dirty="0" spc="-105"/>
              <a:t> </a:t>
            </a:r>
            <a:r>
              <a:rPr dirty="0" spc="-80"/>
              <a:t>Cardinalidade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3133" y="1416811"/>
            <a:ext cx="8277225" cy="48304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lr>
                <a:srgbClr val="CC9900"/>
              </a:buClr>
              <a:buSzPct val="64285"/>
              <a:buFont typeface="DejaVu Sans"/>
              <a:buChar char="■"/>
              <a:tabLst>
                <a:tab pos="355600" algn="l"/>
                <a:tab pos="2171700" algn="l"/>
                <a:tab pos="2668905" algn="l"/>
                <a:tab pos="4075429" algn="l"/>
                <a:tab pos="5554980" algn="l"/>
                <a:tab pos="6209030" algn="l"/>
                <a:tab pos="7927975" algn="l"/>
              </a:tabLst>
            </a:pPr>
            <a:r>
              <a:rPr dirty="0" sz="2800" spc="-10">
                <a:latin typeface="Times New Roman"/>
                <a:cs typeface="Times New Roman"/>
              </a:rPr>
              <a:t>Determina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0">
                <a:latin typeface="Times New Roman"/>
                <a:cs typeface="Times New Roman"/>
              </a:rPr>
              <a:t>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número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máximo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de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instâncias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de </a:t>
            </a:r>
            <a:r>
              <a:rPr dirty="0" sz="2800">
                <a:latin typeface="Times New Roman"/>
                <a:cs typeface="Times New Roman"/>
              </a:rPr>
              <a:t>relacionamento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em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que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uma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entidade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pode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participar;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5"/>
              </a:spcBef>
              <a:buClr>
                <a:srgbClr val="CC9900"/>
              </a:buClr>
              <a:buSzPct val="64285"/>
              <a:buFont typeface="DejaVu Sans"/>
              <a:buChar char="■"/>
              <a:tabLst>
                <a:tab pos="354965" algn="l"/>
              </a:tabLst>
            </a:pPr>
            <a:r>
              <a:rPr dirty="0" sz="2800" spc="-10">
                <a:latin typeface="Times New Roman"/>
                <a:cs typeface="Times New Roman"/>
              </a:rPr>
              <a:t>Cardinalidades:</a:t>
            </a:r>
            <a:endParaRPr sz="28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32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 spc="-10">
                <a:latin typeface="Times New Roman"/>
                <a:cs typeface="Times New Roman"/>
              </a:rPr>
              <a:t>um-para-</a:t>
            </a:r>
            <a:r>
              <a:rPr dirty="0" sz="2600">
                <a:latin typeface="Times New Roman"/>
                <a:cs typeface="Times New Roman"/>
              </a:rPr>
              <a:t>um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( 1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: 1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28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1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empregado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gerencia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máximo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departamento;</a:t>
            </a:r>
            <a:endParaRPr sz="22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26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1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departamento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é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gerenciado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por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máximo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empregado.</a:t>
            </a:r>
            <a:endParaRPr sz="22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29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 spc="-10">
                <a:latin typeface="Times New Roman"/>
                <a:cs typeface="Times New Roman"/>
              </a:rPr>
              <a:t>um-para-</a:t>
            </a:r>
            <a:r>
              <a:rPr dirty="0" sz="2600">
                <a:latin typeface="Times New Roman"/>
                <a:cs typeface="Times New Roman"/>
              </a:rPr>
              <a:t>muitos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: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)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-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ou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alternativamente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(N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: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1)</a:t>
            </a:r>
            <a:endParaRPr sz="26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29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1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departamento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emprega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N</a:t>
            </a:r>
            <a:r>
              <a:rPr dirty="0" sz="2200" spc="-5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(N</a:t>
            </a:r>
            <a:r>
              <a:rPr dirty="0" sz="2200">
                <a:latin typeface="Symbol"/>
                <a:cs typeface="Symbol"/>
              </a:rPr>
              <a:t></a:t>
            </a:r>
            <a:r>
              <a:rPr dirty="0" sz="2200">
                <a:latin typeface="Times New Roman"/>
                <a:cs typeface="Times New Roman"/>
              </a:rPr>
              <a:t>{0,1,...})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funcionários;</a:t>
            </a:r>
            <a:endParaRPr sz="22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254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1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funcionário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trabalha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para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(no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máximo)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departamento.</a:t>
            </a:r>
            <a:endParaRPr sz="22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29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 spc="-10">
                <a:latin typeface="Times New Roman"/>
                <a:cs typeface="Times New Roman"/>
              </a:rPr>
              <a:t>muitos-para-</a:t>
            </a:r>
            <a:r>
              <a:rPr dirty="0" sz="2600">
                <a:latin typeface="Times New Roman"/>
                <a:cs typeface="Times New Roman"/>
              </a:rPr>
              <a:t>muitos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 M :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29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1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departamento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emprega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N</a:t>
            </a:r>
            <a:r>
              <a:rPr dirty="0" sz="2200" spc="-5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funcionários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(</a:t>
            </a:r>
            <a:r>
              <a:rPr dirty="0" sz="2200" spc="-10" i="1">
                <a:latin typeface="Times New Roman"/>
                <a:cs typeface="Times New Roman"/>
              </a:rPr>
              <a:t>N</a:t>
            </a:r>
            <a:r>
              <a:rPr dirty="0" sz="2200" spc="-10">
                <a:latin typeface="Symbol"/>
                <a:cs typeface="Symbol"/>
              </a:rPr>
              <a:t></a:t>
            </a:r>
            <a:r>
              <a:rPr dirty="0" sz="2200" spc="-10">
                <a:latin typeface="Times New Roman"/>
                <a:cs typeface="Times New Roman"/>
              </a:rPr>
              <a:t>{0,1,...});</a:t>
            </a:r>
            <a:endParaRPr sz="2200">
              <a:latin typeface="Times New Roman"/>
              <a:cs typeface="Times New Roman"/>
            </a:endParaRPr>
          </a:p>
          <a:p>
            <a:pPr lvl="2" marL="1156335" indent="-229235">
              <a:lnSpc>
                <a:spcPct val="100000"/>
              </a:lnSpc>
              <a:spcBef>
                <a:spcPts val="26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1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funcionário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trabalha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em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M</a:t>
            </a:r>
            <a:r>
              <a:rPr dirty="0" sz="2200" spc="-4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departamentos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(</a:t>
            </a:r>
            <a:r>
              <a:rPr dirty="0" sz="2200" spc="-10" i="1">
                <a:latin typeface="Times New Roman"/>
                <a:cs typeface="Times New Roman"/>
              </a:rPr>
              <a:t>M</a:t>
            </a:r>
            <a:r>
              <a:rPr dirty="0" sz="2200" spc="-10">
                <a:latin typeface="Symbol"/>
                <a:cs typeface="Symbol"/>
              </a:rPr>
              <a:t></a:t>
            </a:r>
            <a:r>
              <a:rPr dirty="0" sz="2200" spc="-10">
                <a:latin typeface="Times New Roman"/>
                <a:cs typeface="Times New Roman"/>
              </a:rPr>
              <a:t>{0,1,...}).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944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z="3600" spc="-60"/>
              <a:t>Representação</a:t>
            </a:r>
            <a:r>
              <a:rPr dirty="0" sz="3600" spc="-140"/>
              <a:t> </a:t>
            </a:r>
            <a:r>
              <a:rPr dirty="0" sz="3600"/>
              <a:t>da</a:t>
            </a:r>
            <a:r>
              <a:rPr dirty="0" sz="3600" spc="-145"/>
              <a:t> </a:t>
            </a:r>
            <a:r>
              <a:rPr dirty="0" sz="3600" spc="-65"/>
              <a:t>Restrição</a:t>
            </a:r>
            <a:r>
              <a:rPr dirty="0" sz="3600" spc="-130"/>
              <a:t> </a:t>
            </a:r>
            <a:r>
              <a:rPr dirty="0" sz="3600"/>
              <a:t>de</a:t>
            </a:r>
            <a:r>
              <a:rPr dirty="0" sz="3600" spc="-130"/>
              <a:t> </a:t>
            </a:r>
            <a:r>
              <a:rPr dirty="0" sz="3600" spc="-70"/>
              <a:t>Cardinalidade</a:t>
            </a:r>
            <a:endParaRPr sz="3600"/>
          </a:p>
        </p:txBody>
      </p:sp>
      <p:grpSp>
        <p:nvGrpSpPr>
          <p:cNvPr id="3" name="object 3" descr=""/>
          <p:cNvGrpSpPr/>
          <p:nvPr/>
        </p:nvGrpSpPr>
        <p:grpSpPr>
          <a:xfrm>
            <a:off x="3014472" y="1937004"/>
            <a:ext cx="3816350" cy="878205"/>
            <a:chOff x="3014472" y="1937004"/>
            <a:chExt cx="3816350" cy="878205"/>
          </a:xfrm>
        </p:grpSpPr>
        <p:sp>
          <p:nvSpPr>
            <p:cNvPr id="4" name="object 4" descr=""/>
            <p:cNvSpPr/>
            <p:nvPr/>
          </p:nvSpPr>
          <p:spPr>
            <a:xfrm>
              <a:off x="3014472" y="2369819"/>
              <a:ext cx="3816350" cy="12700"/>
            </a:xfrm>
            <a:custGeom>
              <a:avLst/>
              <a:gdLst/>
              <a:ahLst/>
              <a:cxnLst/>
              <a:rect l="l" t="t" r="r" b="b"/>
              <a:pathLst>
                <a:path w="3816350" h="12700">
                  <a:moveTo>
                    <a:pt x="3816095" y="12191"/>
                  </a:moveTo>
                  <a:lnTo>
                    <a:pt x="3816095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3816095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877055" y="1943099"/>
              <a:ext cx="2016760" cy="864235"/>
            </a:xfrm>
            <a:custGeom>
              <a:avLst/>
              <a:gdLst/>
              <a:ahLst/>
              <a:cxnLst/>
              <a:rect l="l" t="t" r="r" b="b"/>
              <a:pathLst>
                <a:path w="2016760" h="864235">
                  <a:moveTo>
                    <a:pt x="2016251" y="432815"/>
                  </a:moveTo>
                  <a:lnTo>
                    <a:pt x="1008887" y="0"/>
                  </a:lnTo>
                  <a:lnTo>
                    <a:pt x="0" y="432815"/>
                  </a:lnTo>
                  <a:lnTo>
                    <a:pt x="1008887" y="864107"/>
                  </a:lnTo>
                  <a:lnTo>
                    <a:pt x="2016251" y="432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61816" y="1937004"/>
              <a:ext cx="2048510" cy="878205"/>
            </a:xfrm>
            <a:custGeom>
              <a:avLst/>
              <a:gdLst/>
              <a:ahLst/>
              <a:cxnLst/>
              <a:rect l="l" t="t" r="r" b="b"/>
              <a:pathLst>
                <a:path w="2048510" h="878205">
                  <a:moveTo>
                    <a:pt x="2048256" y="438912"/>
                  </a:moveTo>
                  <a:lnTo>
                    <a:pt x="1024128" y="0"/>
                  </a:lnTo>
                  <a:lnTo>
                    <a:pt x="0" y="438912"/>
                  </a:lnTo>
                  <a:lnTo>
                    <a:pt x="18288" y="446749"/>
                  </a:lnTo>
                  <a:lnTo>
                    <a:pt x="18288" y="432816"/>
                  </a:lnTo>
                  <a:lnTo>
                    <a:pt x="32501" y="438901"/>
                  </a:lnTo>
                  <a:lnTo>
                    <a:pt x="1021080" y="14156"/>
                  </a:lnTo>
                  <a:lnTo>
                    <a:pt x="1021080" y="12192"/>
                  </a:lnTo>
                  <a:lnTo>
                    <a:pt x="1025652" y="12192"/>
                  </a:lnTo>
                  <a:lnTo>
                    <a:pt x="1025652" y="14156"/>
                  </a:lnTo>
                  <a:lnTo>
                    <a:pt x="2014230" y="438901"/>
                  </a:lnTo>
                  <a:lnTo>
                    <a:pt x="2028444" y="432816"/>
                  </a:lnTo>
                  <a:lnTo>
                    <a:pt x="2028444" y="447402"/>
                  </a:lnTo>
                  <a:lnTo>
                    <a:pt x="2048256" y="438912"/>
                  </a:lnTo>
                  <a:close/>
                </a:path>
                <a:path w="2048510" h="878205">
                  <a:moveTo>
                    <a:pt x="32501" y="438901"/>
                  </a:moveTo>
                  <a:lnTo>
                    <a:pt x="18288" y="432816"/>
                  </a:lnTo>
                  <a:lnTo>
                    <a:pt x="18288" y="445008"/>
                  </a:lnTo>
                  <a:lnTo>
                    <a:pt x="32501" y="438901"/>
                  </a:lnTo>
                  <a:close/>
                </a:path>
                <a:path w="2048510" h="878205">
                  <a:moveTo>
                    <a:pt x="1023366" y="863129"/>
                  </a:moveTo>
                  <a:lnTo>
                    <a:pt x="32501" y="438901"/>
                  </a:lnTo>
                  <a:lnTo>
                    <a:pt x="18288" y="445008"/>
                  </a:lnTo>
                  <a:lnTo>
                    <a:pt x="18288" y="446749"/>
                  </a:lnTo>
                  <a:lnTo>
                    <a:pt x="1021080" y="876517"/>
                  </a:lnTo>
                  <a:lnTo>
                    <a:pt x="1021080" y="864108"/>
                  </a:lnTo>
                  <a:lnTo>
                    <a:pt x="1023366" y="863129"/>
                  </a:lnTo>
                  <a:close/>
                </a:path>
                <a:path w="2048510" h="878205">
                  <a:moveTo>
                    <a:pt x="1025652" y="12192"/>
                  </a:moveTo>
                  <a:lnTo>
                    <a:pt x="1021080" y="12192"/>
                  </a:lnTo>
                  <a:lnTo>
                    <a:pt x="1023366" y="13174"/>
                  </a:lnTo>
                  <a:lnTo>
                    <a:pt x="1025652" y="12192"/>
                  </a:lnTo>
                  <a:close/>
                </a:path>
                <a:path w="2048510" h="878205">
                  <a:moveTo>
                    <a:pt x="1023366" y="13174"/>
                  </a:moveTo>
                  <a:lnTo>
                    <a:pt x="1021080" y="12192"/>
                  </a:lnTo>
                  <a:lnTo>
                    <a:pt x="1021080" y="14156"/>
                  </a:lnTo>
                  <a:lnTo>
                    <a:pt x="1023366" y="13174"/>
                  </a:lnTo>
                  <a:close/>
                </a:path>
                <a:path w="2048510" h="878205">
                  <a:moveTo>
                    <a:pt x="1025652" y="864108"/>
                  </a:moveTo>
                  <a:lnTo>
                    <a:pt x="1023366" y="863129"/>
                  </a:lnTo>
                  <a:lnTo>
                    <a:pt x="1021080" y="864108"/>
                  </a:lnTo>
                  <a:lnTo>
                    <a:pt x="1025652" y="864108"/>
                  </a:lnTo>
                  <a:close/>
                </a:path>
                <a:path w="2048510" h="878205">
                  <a:moveTo>
                    <a:pt x="1025652" y="877170"/>
                  </a:moveTo>
                  <a:lnTo>
                    <a:pt x="1025652" y="864108"/>
                  </a:lnTo>
                  <a:lnTo>
                    <a:pt x="1021080" y="864108"/>
                  </a:lnTo>
                  <a:lnTo>
                    <a:pt x="1021080" y="876517"/>
                  </a:lnTo>
                  <a:lnTo>
                    <a:pt x="1024128" y="877824"/>
                  </a:lnTo>
                  <a:lnTo>
                    <a:pt x="1025652" y="877170"/>
                  </a:lnTo>
                  <a:close/>
                </a:path>
                <a:path w="2048510" h="878205">
                  <a:moveTo>
                    <a:pt x="1025652" y="14156"/>
                  </a:moveTo>
                  <a:lnTo>
                    <a:pt x="1025652" y="12192"/>
                  </a:lnTo>
                  <a:lnTo>
                    <a:pt x="1023366" y="13174"/>
                  </a:lnTo>
                  <a:lnTo>
                    <a:pt x="1025652" y="14156"/>
                  </a:lnTo>
                  <a:close/>
                </a:path>
                <a:path w="2048510" h="878205">
                  <a:moveTo>
                    <a:pt x="2028444" y="447402"/>
                  </a:moveTo>
                  <a:lnTo>
                    <a:pt x="2028444" y="445008"/>
                  </a:lnTo>
                  <a:lnTo>
                    <a:pt x="2014230" y="438901"/>
                  </a:lnTo>
                  <a:lnTo>
                    <a:pt x="1023366" y="863129"/>
                  </a:lnTo>
                  <a:lnTo>
                    <a:pt x="1025652" y="864108"/>
                  </a:lnTo>
                  <a:lnTo>
                    <a:pt x="1025652" y="877170"/>
                  </a:lnTo>
                  <a:lnTo>
                    <a:pt x="2028444" y="447402"/>
                  </a:lnTo>
                  <a:close/>
                </a:path>
                <a:path w="2048510" h="878205">
                  <a:moveTo>
                    <a:pt x="2028444" y="445008"/>
                  </a:moveTo>
                  <a:lnTo>
                    <a:pt x="2028444" y="432816"/>
                  </a:lnTo>
                  <a:lnTo>
                    <a:pt x="2014230" y="438901"/>
                  </a:lnTo>
                  <a:lnTo>
                    <a:pt x="2028444" y="445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400802" y="2184906"/>
            <a:ext cx="9709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Times New Roman"/>
                <a:cs typeface="Times New Roman"/>
              </a:rPr>
              <a:t>gerencia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536435" y="1937004"/>
            <a:ext cx="2316480" cy="876300"/>
            <a:chOff x="6536435" y="1937004"/>
            <a:chExt cx="2316480" cy="876300"/>
          </a:xfrm>
        </p:grpSpPr>
        <p:sp>
          <p:nvSpPr>
            <p:cNvPr id="9" name="object 9" descr=""/>
            <p:cNvSpPr/>
            <p:nvPr/>
          </p:nvSpPr>
          <p:spPr>
            <a:xfrm>
              <a:off x="6542531" y="1943099"/>
              <a:ext cx="2304415" cy="864235"/>
            </a:xfrm>
            <a:custGeom>
              <a:avLst/>
              <a:gdLst/>
              <a:ahLst/>
              <a:cxnLst/>
              <a:rect l="l" t="t" r="r" b="b"/>
              <a:pathLst>
                <a:path w="2304415" h="864235">
                  <a:moveTo>
                    <a:pt x="2304287" y="864107"/>
                  </a:moveTo>
                  <a:lnTo>
                    <a:pt x="2304287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2304287" y="864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536435" y="1937004"/>
              <a:ext cx="2316480" cy="876300"/>
            </a:xfrm>
            <a:custGeom>
              <a:avLst/>
              <a:gdLst/>
              <a:ahLst/>
              <a:cxnLst/>
              <a:rect l="l" t="t" r="r" b="b"/>
              <a:pathLst>
                <a:path w="2316479" h="876300">
                  <a:moveTo>
                    <a:pt x="2316480" y="876300"/>
                  </a:moveTo>
                  <a:lnTo>
                    <a:pt x="2316480" y="0"/>
                  </a:lnTo>
                  <a:lnTo>
                    <a:pt x="0" y="0"/>
                  </a:lnTo>
                  <a:lnTo>
                    <a:pt x="0" y="876300"/>
                  </a:lnTo>
                  <a:lnTo>
                    <a:pt x="6096" y="876300"/>
                  </a:ln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lnTo>
                    <a:pt x="2302764" y="13716"/>
                  </a:lnTo>
                  <a:lnTo>
                    <a:pt x="2302764" y="6096"/>
                  </a:lnTo>
                  <a:lnTo>
                    <a:pt x="2310384" y="13716"/>
                  </a:lnTo>
                  <a:lnTo>
                    <a:pt x="2310384" y="876300"/>
                  </a:lnTo>
                  <a:lnTo>
                    <a:pt x="2316480" y="876300"/>
                  </a:lnTo>
                  <a:close/>
                </a:path>
                <a:path w="2316479" h="876300">
                  <a:moveTo>
                    <a:pt x="12192" y="13716"/>
                  </a:move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close/>
                </a:path>
                <a:path w="2316479" h="876300">
                  <a:moveTo>
                    <a:pt x="12192" y="864108"/>
                  </a:moveTo>
                  <a:lnTo>
                    <a:pt x="12192" y="13716"/>
                  </a:lnTo>
                  <a:lnTo>
                    <a:pt x="6096" y="13716"/>
                  </a:lnTo>
                  <a:lnTo>
                    <a:pt x="6096" y="864108"/>
                  </a:lnTo>
                  <a:lnTo>
                    <a:pt x="12192" y="864108"/>
                  </a:lnTo>
                  <a:close/>
                </a:path>
                <a:path w="2316479" h="876300">
                  <a:moveTo>
                    <a:pt x="2310384" y="864108"/>
                  </a:moveTo>
                  <a:lnTo>
                    <a:pt x="6096" y="864108"/>
                  </a:lnTo>
                  <a:lnTo>
                    <a:pt x="12192" y="870204"/>
                  </a:lnTo>
                  <a:lnTo>
                    <a:pt x="12192" y="876300"/>
                  </a:lnTo>
                  <a:lnTo>
                    <a:pt x="2302764" y="876300"/>
                  </a:lnTo>
                  <a:lnTo>
                    <a:pt x="2302764" y="870204"/>
                  </a:lnTo>
                  <a:lnTo>
                    <a:pt x="2310384" y="864108"/>
                  </a:lnTo>
                  <a:close/>
                </a:path>
                <a:path w="2316479" h="876300">
                  <a:moveTo>
                    <a:pt x="12192" y="876300"/>
                  </a:moveTo>
                  <a:lnTo>
                    <a:pt x="12192" y="870204"/>
                  </a:lnTo>
                  <a:lnTo>
                    <a:pt x="6096" y="864108"/>
                  </a:lnTo>
                  <a:lnTo>
                    <a:pt x="6096" y="876300"/>
                  </a:lnTo>
                  <a:lnTo>
                    <a:pt x="12192" y="876300"/>
                  </a:lnTo>
                  <a:close/>
                </a:path>
                <a:path w="2316479" h="876300">
                  <a:moveTo>
                    <a:pt x="2310384" y="13716"/>
                  </a:moveTo>
                  <a:lnTo>
                    <a:pt x="2302764" y="6096"/>
                  </a:lnTo>
                  <a:lnTo>
                    <a:pt x="2302764" y="13716"/>
                  </a:lnTo>
                  <a:lnTo>
                    <a:pt x="2310384" y="13716"/>
                  </a:lnTo>
                  <a:close/>
                </a:path>
                <a:path w="2316479" h="876300">
                  <a:moveTo>
                    <a:pt x="2310384" y="864108"/>
                  </a:moveTo>
                  <a:lnTo>
                    <a:pt x="2310384" y="13716"/>
                  </a:lnTo>
                  <a:lnTo>
                    <a:pt x="2302764" y="13716"/>
                  </a:lnTo>
                  <a:lnTo>
                    <a:pt x="2302764" y="864108"/>
                  </a:lnTo>
                  <a:lnTo>
                    <a:pt x="2310384" y="864108"/>
                  </a:lnTo>
                  <a:close/>
                </a:path>
                <a:path w="2316479" h="876300">
                  <a:moveTo>
                    <a:pt x="2310384" y="876300"/>
                  </a:moveTo>
                  <a:lnTo>
                    <a:pt x="2310384" y="864108"/>
                  </a:lnTo>
                  <a:lnTo>
                    <a:pt x="2302764" y="870204"/>
                  </a:lnTo>
                  <a:lnTo>
                    <a:pt x="2302764" y="876300"/>
                  </a:lnTo>
                  <a:lnTo>
                    <a:pt x="2310384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671560" y="2200146"/>
            <a:ext cx="20427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5">
                <a:latin typeface="Times New Roman"/>
                <a:cs typeface="Times New Roman"/>
              </a:rPr>
              <a:t>DEPARTAMENTO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20489" y="1937004"/>
            <a:ext cx="2315210" cy="876300"/>
            <a:chOff x="920489" y="1937004"/>
            <a:chExt cx="2315210" cy="876300"/>
          </a:xfrm>
        </p:grpSpPr>
        <p:sp>
          <p:nvSpPr>
            <p:cNvPr id="13" name="object 13" descr=""/>
            <p:cNvSpPr/>
            <p:nvPr/>
          </p:nvSpPr>
          <p:spPr>
            <a:xfrm>
              <a:off x="926585" y="1943099"/>
              <a:ext cx="2303145" cy="864235"/>
            </a:xfrm>
            <a:custGeom>
              <a:avLst/>
              <a:gdLst/>
              <a:ahLst/>
              <a:cxnLst/>
              <a:rect l="l" t="t" r="r" b="b"/>
              <a:pathLst>
                <a:path w="2303145" h="864235">
                  <a:moveTo>
                    <a:pt x="2302763" y="864107"/>
                  </a:moveTo>
                  <a:lnTo>
                    <a:pt x="2302763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2302763" y="864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20489" y="1937004"/>
              <a:ext cx="2315210" cy="876300"/>
            </a:xfrm>
            <a:custGeom>
              <a:avLst/>
              <a:gdLst/>
              <a:ahLst/>
              <a:cxnLst/>
              <a:rect l="l" t="t" r="r" b="b"/>
              <a:pathLst>
                <a:path w="2315210" h="876300">
                  <a:moveTo>
                    <a:pt x="2314962" y="876300"/>
                  </a:moveTo>
                  <a:lnTo>
                    <a:pt x="2314962" y="0"/>
                  </a:lnTo>
                  <a:lnTo>
                    <a:pt x="0" y="0"/>
                  </a:lnTo>
                  <a:lnTo>
                    <a:pt x="0" y="876300"/>
                  </a:lnTo>
                  <a:lnTo>
                    <a:pt x="6096" y="876300"/>
                  </a:ln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lnTo>
                    <a:pt x="2302770" y="13716"/>
                  </a:lnTo>
                  <a:lnTo>
                    <a:pt x="2302770" y="6096"/>
                  </a:lnTo>
                  <a:lnTo>
                    <a:pt x="2308866" y="13716"/>
                  </a:lnTo>
                  <a:lnTo>
                    <a:pt x="2308866" y="876300"/>
                  </a:lnTo>
                  <a:lnTo>
                    <a:pt x="2314962" y="876300"/>
                  </a:lnTo>
                  <a:close/>
                </a:path>
                <a:path w="2315210" h="876300">
                  <a:moveTo>
                    <a:pt x="12192" y="13716"/>
                  </a:move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close/>
                </a:path>
                <a:path w="2315210" h="876300">
                  <a:moveTo>
                    <a:pt x="12192" y="864108"/>
                  </a:moveTo>
                  <a:lnTo>
                    <a:pt x="12192" y="13716"/>
                  </a:lnTo>
                  <a:lnTo>
                    <a:pt x="6096" y="13716"/>
                  </a:lnTo>
                  <a:lnTo>
                    <a:pt x="6096" y="864108"/>
                  </a:lnTo>
                  <a:lnTo>
                    <a:pt x="12192" y="864108"/>
                  </a:lnTo>
                  <a:close/>
                </a:path>
                <a:path w="2315210" h="876300">
                  <a:moveTo>
                    <a:pt x="2308866" y="864108"/>
                  </a:moveTo>
                  <a:lnTo>
                    <a:pt x="6096" y="864108"/>
                  </a:lnTo>
                  <a:lnTo>
                    <a:pt x="12192" y="870204"/>
                  </a:lnTo>
                  <a:lnTo>
                    <a:pt x="12192" y="876300"/>
                  </a:lnTo>
                  <a:lnTo>
                    <a:pt x="2302770" y="876300"/>
                  </a:lnTo>
                  <a:lnTo>
                    <a:pt x="2302770" y="870204"/>
                  </a:lnTo>
                  <a:lnTo>
                    <a:pt x="2308866" y="864108"/>
                  </a:lnTo>
                  <a:close/>
                </a:path>
                <a:path w="2315210" h="876300">
                  <a:moveTo>
                    <a:pt x="12192" y="876300"/>
                  </a:moveTo>
                  <a:lnTo>
                    <a:pt x="12192" y="870204"/>
                  </a:lnTo>
                  <a:lnTo>
                    <a:pt x="6096" y="864108"/>
                  </a:lnTo>
                  <a:lnTo>
                    <a:pt x="6096" y="876300"/>
                  </a:lnTo>
                  <a:lnTo>
                    <a:pt x="12192" y="876300"/>
                  </a:lnTo>
                  <a:close/>
                </a:path>
                <a:path w="2315210" h="876300">
                  <a:moveTo>
                    <a:pt x="2308866" y="13716"/>
                  </a:moveTo>
                  <a:lnTo>
                    <a:pt x="2302770" y="6096"/>
                  </a:lnTo>
                  <a:lnTo>
                    <a:pt x="2302770" y="13716"/>
                  </a:lnTo>
                  <a:lnTo>
                    <a:pt x="2308866" y="13716"/>
                  </a:lnTo>
                  <a:close/>
                </a:path>
                <a:path w="2315210" h="876300">
                  <a:moveTo>
                    <a:pt x="2308866" y="864108"/>
                  </a:moveTo>
                  <a:lnTo>
                    <a:pt x="2308866" y="13716"/>
                  </a:lnTo>
                  <a:lnTo>
                    <a:pt x="2302770" y="13716"/>
                  </a:lnTo>
                  <a:lnTo>
                    <a:pt x="2302770" y="864108"/>
                  </a:lnTo>
                  <a:lnTo>
                    <a:pt x="2308866" y="864108"/>
                  </a:lnTo>
                  <a:close/>
                </a:path>
                <a:path w="2315210" h="876300">
                  <a:moveTo>
                    <a:pt x="2308866" y="876300"/>
                  </a:moveTo>
                  <a:lnTo>
                    <a:pt x="2308866" y="864108"/>
                  </a:lnTo>
                  <a:lnTo>
                    <a:pt x="2302770" y="870204"/>
                  </a:lnTo>
                  <a:lnTo>
                    <a:pt x="2302770" y="876300"/>
                  </a:lnTo>
                  <a:lnTo>
                    <a:pt x="2308866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72031" y="2200146"/>
            <a:ext cx="16097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EMPREGADO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428490" y="196392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092441" y="196392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920489" y="3736847"/>
            <a:ext cx="7932420" cy="878205"/>
            <a:chOff x="920489" y="3736847"/>
            <a:chExt cx="7932420" cy="878205"/>
          </a:xfrm>
        </p:grpSpPr>
        <p:sp>
          <p:nvSpPr>
            <p:cNvPr id="19" name="object 19" descr=""/>
            <p:cNvSpPr/>
            <p:nvPr/>
          </p:nvSpPr>
          <p:spPr>
            <a:xfrm>
              <a:off x="920483" y="3736847"/>
              <a:ext cx="7932420" cy="445134"/>
            </a:xfrm>
            <a:custGeom>
              <a:avLst/>
              <a:gdLst/>
              <a:ahLst/>
              <a:cxnLst/>
              <a:rect l="l" t="t" r="r" b="b"/>
              <a:pathLst>
                <a:path w="7932420" h="445135">
                  <a:moveTo>
                    <a:pt x="2314956" y="1524"/>
                  </a:moveTo>
                  <a:lnTo>
                    <a:pt x="0" y="1524"/>
                  </a:lnTo>
                  <a:lnTo>
                    <a:pt x="0" y="149352"/>
                  </a:lnTo>
                  <a:lnTo>
                    <a:pt x="6096" y="149352"/>
                  </a:lnTo>
                  <a:lnTo>
                    <a:pt x="12192" y="149352"/>
                  </a:lnTo>
                  <a:lnTo>
                    <a:pt x="12192" y="13716"/>
                  </a:lnTo>
                  <a:lnTo>
                    <a:pt x="2302764" y="13716"/>
                  </a:lnTo>
                  <a:lnTo>
                    <a:pt x="2302764" y="149352"/>
                  </a:lnTo>
                  <a:lnTo>
                    <a:pt x="2308860" y="149352"/>
                  </a:lnTo>
                  <a:lnTo>
                    <a:pt x="2314956" y="149352"/>
                  </a:lnTo>
                  <a:lnTo>
                    <a:pt x="2314956" y="1524"/>
                  </a:lnTo>
                  <a:close/>
                </a:path>
                <a:path w="7932420" h="445135">
                  <a:moveTo>
                    <a:pt x="4313936" y="149352"/>
                  </a:moveTo>
                  <a:lnTo>
                    <a:pt x="3965448" y="0"/>
                  </a:lnTo>
                  <a:lnTo>
                    <a:pt x="3616960" y="149352"/>
                  </a:lnTo>
                  <a:lnTo>
                    <a:pt x="3650170" y="149352"/>
                  </a:lnTo>
                  <a:lnTo>
                    <a:pt x="3962400" y="15684"/>
                  </a:lnTo>
                  <a:lnTo>
                    <a:pt x="3964686" y="14706"/>
                  </a:lnTo>
                  <a:lnTo>
                    <a:pt x="3966972" y="15684"/>
                  </a:lnTo>
                  <a:lnTo>
                    <a:pt x="4279214" y="149352"/>
                  </a:lnTo>
                  <a:lnTo>
                    <a:pt x="4313936" y="149352"/>
                  </a:lnTo>
                  <a:close/>
                </a:path>
                <a:path w="7932420" h="445135">
                  <a:moveTo>
                    <a:pt x="5910084" y="432816"/>
                  </a:moveTo>
                  <a:lnTo>
                    <a:pt x="2093988" y="432816"/>
                  </a:lnTo>
                  <a:lnTo>
                    <a:pt x="2093988" y="445008"/>
                  </a:lnTo>
                  <a:lnTo>
                    <a:pt x="5910084" y="445008"/>
                  </a:lnTo>
                  <a:lnTo>
                    <a:pt x="5910084" y="432816"/>
                  </a:lnTo>
                  <a:close/>
                </a:path>
                <a:path w="7932420" h="445135">
                  <a:moveTo>
                    <a:pt x="7932420" y="1524"/>
                  </a:moveTo>
                  <a:lnTo>
                    <a:pt x="5615940" y="1524"/>
                  </a:lnTo>
                  <a:lnTo>
                    <a:pt x="5615940" y="149352"/>
                  </a:lnTo>
                  <a:lnTo>
                    <a:pt x="5622036" y="149352"/>
                  </a:lnTo>
                  <a:lnTo>
                    <a:pt x="5628132" y="149352"/>
                  </a:lnTo>
                  <a:lnTo>
                    <a:pt x="5628132" y="13716"/>
                  </a:lnTo>
                  <a:lnTo>
                    <a:pt x="7918704" y="13716"/>
                  </a:lnTo>
                  <a:lnTo>
                    <a:pt x="7918704" y="149352"/>
                  </a:lnTo>
                  <a:lnTo>
                    <a:pt x="7926324" y="149352"/>
                  </a:lnTo>
                  <a:lnTo>
                    <a:pt x="7932420" y="149352"/>
                  </a:lnTo>
                  <a:lnTo>
                    <a:pt x="793242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877055" y="3886199"/>
              <a:ext cx="2016760" cy="721360"/>
            </a:xfrm>
            <a:custGeom>
              <a:avLst/>
              <a:gdLst/>
              <a:ahLst/>
              <a:cxnLst/>
              <a:rect l="l" t="t" r="r" b="b"/>
              <a:pathLst>
                <a:path w="2016760" h="721360">
                  <a:moveTo>
                    <a:pt x="2016251" y="289559"/>
                  </a:moveTo>
                  <a:lnTo>
                    <a:pt x="1339929" y="0"/>
                  </a:lnTo>
                  <a:lnTo>
                    <a:pt x="677345" y="0"/>
                  </a:lnTo>
                  <a:lnTo>
                    <a:pt x="0" y="289559"/>
                  </a:lnTo>
                  <a:lnTo>
                    <a:pt x="1008887" y="720851"/>
                  </a:lnTo>
                  <a:lnTo>
                    <a:pt x="2016251" y="289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861815" y="3886199"/>
              <a:ext cx="2048510" cy="728980"/>
            </a:xfrm>
            <a:custGeom>
              <a:avLst/>
              <a:gdLst/>
              <a:ahLst/>
              <a:cxnLst/>
              <a:rect l="l" t="t" r="r" b="b"/>
              <a:pathLst>
                <a:path w="2048510" h="728979">
                  <a:moveTo>
                    <a:pt x="708848" y="0"/>
                  </a:moveTo>
                  <a:lnTo>
                    <a:pt x="675639" y="0"/>
                  </a:lnTo>
                  <a:lnTo>
                    <a:pt x="0" y="289559"/>
                  </a:lnTo>
                  <a:lnTo>
                    <a:pt x="18287" y="297397"/>
                  </a:lnTo>
                  <a:lnTo>
                    <a:pt x="18287" y="283463"/>
                  </a:lnTo>
                  <a:lnTo>
                    <a:pt x="32501" y="289570"/>
                  </a:lnTo>
                  <a:lnTo>
                    <a:pt x="708848" y="0"/>
                  </a:lnTo>
                  <a:close/>
                </a:path>
                <a:path w="2048510" h="728979">
                  <a:moveTo>
                    <a:pt x="32501" y="289570"/>
                  </a:moveTo>
                  <a:lnTo>
                    <a:pt x="18287" y="283463"/>
                  </a:lnTo>
                  <a:lnTo>
                    <a:pt x="18287" y="295655"/>
                  </a:lnTo>
                  <a:lnTo>
                    <a:pt x="32501" y="289570"/>
                  </a:lnTo>
                  <a:close/>
                </a:path>
                <a:path w="2048510" h="728979">
                  <a:moveTo>
                    <a:pt x="1023365" y="715297"/>
                  </a:moveTo>
                  <a:lnTo>
                    <a:pt x="32501" y="289570"/>
                  </a:lnTo>
                  <a:lnTo>
                    <a:pt x="18287" y="295655"/>
                  </a:lnTo>
                  <a:lnTo>
                    <a:pt x="18287" y="297397"/>
                  </a:lnTo>
                  <a:lnTo>
                    <a:pt x="1021079" y="727165"/>
                  </a:lnTo>
                  <a:lnTo>
                    <a:pt x="1021079" y="716279"/>
                  </a:lnTo>
                  <a:lnTo>
                    <a:pt x="1023365" y="715297"/>
                  </a:lnTo>
                  <a:close/>
                </a:path>
                <a:path w="2048510" h="728979">
                  <a:moveTo>
                    <a:pt x="1025651" y="716279"/>
                  </a:moveTo>
                  <a:lnTo>
                    <a:pt x="1023365" y="715297"/>
                  </a:lnTo>
                  <a:lnTo>
                    <a:pt x="1021079" y="716279"/>
                  </a:lnTo>
                  <a:lnTo>
                    <a:pt x="1025651" y="716279"/>
                  </a:lnTo>
                  <a:close/>
                </a:path>
                <a:path w="2048510" h="728979">
                  <a:moveTo>
                    <a:pt x="1025651" y="727818"/>
                  </a:moveTo>
                  <a:lnTo>
                    <a:pt x="1025651" y="716279"/>
                  </a:lnTo>
                  <a:lnTo>
                    <a:pt x="1021079" y="716279"/>
                  </a:lnTo>
                  <a:lnTo>
                    <a:pt x="1021079" y="727165"/>
                  </a:lnTo>
                  <a:lnTo>
                    <a:pt x="1024127" y="728471"/>
                  </a:lnTo>
                  <a:lnTo>
                    <a:pt x="1025651" y="727818"/>
                  </a:lnTo>
                  <a:close/>
                </a:path>
                <a:path w="2048510" h="728979">
                  <a:moveTo>
                    <a:pt x="2028443" y="298050"/>
                  </a:moveTo>
                  <a:lnTo>
                    <a:pt x="2028443" y="295655"/>
                  </a:lnTo>
                  <a:lnTo>
                    <a:pt x="2014230" y="289570"/>
                  </a:lnTo>
                  <a:lnTo>
                    <a:pt x="1023365" y="715297"/>
                  </a:lnTo>
                  <a:lnTo>
                    <a:pt x="1025651" y="716279"/>
                  </a:lnTo>
                  <a:lnTo>
                    <a:pt x="1025651" y="727818"/>
                  </a:lnTo>
                  <a:lnTo>
                    <a:pt x="2028443" y="298050"/>
                  </a:lnTo>
                  <a:close/>
                </a:path>
                <a:path w="2048510" h="728979">
                  <a:moveTo>
                    <a:pt x="2048255" y="289559"/>
                  </a:moveTo>
                  <a:lnTo>
                    <a:pt x="1372615" y="0"/>
                  </a:lnTo>
                  <a:lnTo>
                    <a:pt x="1337883" y="0"/>
                  </a:lnTo>
                  <a:lnTo>
                    <a:pt x="2014230" y="289570"/>
                  </a:lnTo>
                  <a:lnTo>
                    <a:pt x="2028443" y="283463"/>
                  </a:lnTo>
                  <a:lnTo>
                    <a:pt x="2028443" y="298050"/>
                  </a:lnTo>
                  <a:lnTo>
                    <a:pt x="2048255" y="289559"/>
                  </a:lnTo>
                  <a:close/>
                </a:path>
                <a:path w="2048510" h="728979">
                  <a:moveTo>
                    <a:pt x="2028443" y="295655"/>
                  </a:moveTo>
                  <a:lnTo>
                    <a:pt x="2028443" y="283463"/>
                  </a:lnTo>
                  <a:lnTo>
                    <a:pt x="2014230" y="289570"/>
                  </a:lnTo>
                  <a:lnTo>
                    <a:pt x="2028443" y="2956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4423662" y="3986274"/>
            <a:ext cx="925194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Times New Roman"/>
                <a:cs typeface="Times New Roman"/>
              </a:rPr>
              <a:t>trabalha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536435" y="3886199"/>
            <a:ext cx="2316480" cy="728980"/>
            <a:chOff x="6536435" y="3886199"/>
            <a:chExt cx="2316480" cy="728980"/>
          </a:xfrm>
        </p:grpSpPr>
        <p:sp>
          <p:nvSpPr>
            <p:cNvPr id="25" name="object 25" descr=""/>
            <p:cNvSpPr/>
            <p:nvPr/>
          </p:nvSpPr>
          <p:spPr>
            <a:xfrm>
              <a:off x="6542531" y="3886199"/>
              <a:ext cx="2304415" cy="721360"/>
            </a:xfrm>
            <a:custGeom>
              <a:avLst/>
              <a:gdLst/>
              <a:ahLst/>
              <a:cxnLst/>
              <a:rect l="l" t="t" r="r" b="b"/>
              <a:pathLst>
                <a:path w="2304415" h="721360">
                  <a:moveTo>
                    <a:pt x="2304287" y="0"/>
                  </a:moveTo>
                  <a:lnTo>
                    <a:pt x="0" y="0"/>
                  </a:lnTo>
                  <a:lnTo>
                    <a:pt x="0" y="720851"/>
                  </a:lnTo>
                  <a:lnTo>
                    <a:pt x="2304287" y="720851"/>
                  </a:lnTo>
                  <a:lnTo>
                    <a:pt x="2304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536435" y="3886199"/>
              <a:ext cx="2316480" cy="728980"/>
            </a:xfrm>
            <a:custGeom>
              <a:avLst/>
              <a:gdLst/>
              <a:ahLst/>
              <a:cxnLst/>
              <a:rect l="l" t="t" r="r" b="b"/>
              <a:pathLst>
                <a:path w="2316479" h="728979">
                  <a:moveTo>
                    <a:pt x="12191" y="714755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728471"/>
                  </a:lnTo>
                  <a:lnTo>
                    <a:pt x="6095" y="728471"/>
                  </a:lnTo>
                  <a:lnTo>
                    <a:pt x="6095" y="714755"/>
                  </a:lnTo>
                  <a:lnTo>
                    <a:pt x="12191" y="714755"/>
                  </a:lnTo>
                  <a:close/>
                </a:path>
                <a:path w="2316479" h="728979">
                  <a:moveTo>
                    <a:pt x="2310383" y="714755"/>
                  </a:moveTo>
                  <a:lnTo>
                    <a:pt x="6095" y="714755"/>
                  </a:lnTo>
                  <a:lnTo>
                    <a:pt x="12191" y="720851"/>
                  </a:lnTo>
                  <a:lnTo>
                    <a:pt x="12191" y="728471"/>
                  </a:lnTo>
                  <a:lnTo>
                    <a:pt x="2302763" y="728471"/>
                  </a:lnTo>
                  <a:lnTo>
                    <a:pt x="2302763" y="720851"/>
                  </a:lnTo>
                  <a:lnTo>
                    <a:pt x="2310383" y="714755"/>
                  </a:lnTo>
                  <a:close/>
                </a:path>
                <a:path w="2316479" h="728979">
                  <a:moveTo>
                    <a:pt x="12191" y="728471"/>
                  </a:moveTo>
                  <a:lnTo>
                    <a:pt x="12191" y="720851"/>
                  </a:lnTo>
                  <a:lnTo>
                    <a:pt x="6095" y="714755"/>
                  </a:lnTo>
                  <a:lnTo>
                    <a:pt x="6095" y="728471"/>
                  </a:lnTo>
                  <a:lnTo>
                    <a:pt x="12191" y="728471"/>
                  </a:lnTo>
                  <a:close/>
                </a:path>
                <a:path w="2316479" h="728979">
                  <a:moveTo>
                    <a:pt x="2316479" y="728471"/>
                  </a:moveTo>
                  <a:lnTo>
                    <a:pt x="2316479" y="0"/>
                  </a:lnTo>
                  <a:lnTo>
                    <a:pt x="2302763" y="0"/>
                  </a:lnTo>
                  <a:lnTo>
                    <a:pt x="2302763" y="714755"/>
                  </a:lnTo>
                  <a:lnTo>
                    <a:pt x="2310383" y="714755"/>
                  </a:lnTo>
                  <a:lnTo>
                    <a:pt x="2310383" y="728471"/>
                  </a:lnTo>
                  <a:lnTo>
                    <a:pt x="2316479" y="728471"/>
                  </a:lnTo>
                  <a:close/>
                </a:path>
                <a:path w="2316479" h="728979">
                  <a:moveTo>
                    <a:pt x="2310383" y="728471"/>
                  </a:moveTo>
                  <a:lnTo>
                    <a:pt x="2310383" y="714755"/>
                  </a:lnTo>
                  <a:lnTo>
                    <a:pt x="2302763" y="720851"/>
                  </a:lnTo>
                  <a:lnTo>
                    <a:pt x="2302763" y="728471"/>
                  </a:lnTo>
                  <a:lnTo>
                    <a:pt x="2310383" y="7284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6671560" y="4001514"/>
            <a:ext cx="20427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5">
                <a:latin typeface="Times New Roman"/>
                <a:cs typeface="Times New Roman"/>
              </a:rPr>
              <a:t>DEPARTAMENTO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920489" y="3886199"/>
            <a:ext cx="2315210" cy="728980"/>
            <a:chOff x="920489" y="3886199"/>
            <a:chExt cx="2315210" cy="728980"/>
          </a:xfrm>
        </p:grpSpPr>
        <p:sp>
          <p:nvSpPr>
            <p:cNvPr id="29" name="object 29" descr=""/>
            <p:cNvSpPr/>
            <p:nvPr/>
          </p:nvSpPr>
          <p:spPr>
            <a:xfrm>
              <a:off x="926585" y="3886199"/>
              <a:ext cx="2303145" cy="721360"/>
            </a:xfrm>
            <a:custGeom>
              <a:avLst/>
              <a:gdLst/>
              <a:ahLst/>
              <a:cxnLst/>
              <a:rect l="l" t="t" r="r" b="b"/>
              <a:pathLst>
                <a:path w="2303145" h="721360">
                  <a:moveTo>
                    <a:pt x="2302763" y="0"/>
                  </a:moveTo>
                  <a:lnTo>
                    <a:pt x="0" y="0"/>
                  </a:lnTo>
                  <a:lnTo>
                    <a:pt x="0" y="720851"/>
                  </a:lnTo>
                  <a:lnTo>
                    <a:pt x="2302763" y="720851"/>
                  </a:lnTo>
                  <a:lnTo>
                    <a:pt x="23027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20489" y="3886199"/>
              <a:ext cx="2315210" cy="728980"/>
            </a:xfrm>
            <a:custGeom>
              <a:avLst/>
              <a:gdLst/>
              <a:ahLst/>
              <a:cxnLst/>
              <a:rect l="l" t="t" r="r" b="b"/>
              <a:pathLst>
                <a:path w="2315210" h="728979">
                  <a:moveTo>
                    <a:pt x="12191" y="714755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728471"/>
                  </a:lnTo>
                  <a:lnTo>
                    <a:pt x="6095" y="728471"/>
                  </a:lnTo>
                  <a:lnTo>
                    <a:pt x="6095" y="714755"/>
                  </a:lnTo>
                  <a:lnTo>
                    <a:pt x="12191" y="714755"/>
                  </a:lnTo>
                  <a:close/>
                </a:path>
                <a:path w="2315210" h="728979">
                  <a:moveTo>
                    <a:pt x="2308866" y="714755"/>
                  </a:moveTo>
                  <a:lnTo>
                    <a:pt x="6095" y="714755"/>
                  </a:lnTo>
                  <a:lnTo>
                    <a:pt x="12191" y="720851"/>
                  </a:lnTo>
                  <a:lnTo>
                    <a:pt x="12191" y="728471"/>
                  </a:lnTo>
                  <a:lnTo>
                    <a:pt x="2302770" y="728471"/>
                  </a:lnTo>
                  <a:lnTo>
                    <a:pt x="2302770" y="720851"/>
                  </a:lnTo>
                  <a:lnTo>
                    <a:pt x="2308866" y="714755"/>
                  </a:lnTo>
                  <a:close/>
                </a:path>
                <a:path w="2315210" h="728979">
                  <a:moveTo>
                    <a:pt x="12191" y="728471"/>
                  </a:moveTo>
                  <a:lnTo>
                    <a:pt x="12191" y="720851"/>
                  </a:lnTo>
                  <a:lnTo>
                    <a:pt x="6095" y="714755"/>
                  </a:lnTo>
                  <a:lnTo>
                    <a:pt x="6095" y="728471"/>
                  </a:lnTo>
                  <a:lnTo>
                    <a:pt x="12191" y="728471"/>
                  </a:lnTo>
                  <a:close/>
                </a:path>
                <a:path w="2315210" h="728979">
                  <a:moveTo>
                    <a:pt x="2314962" y="728471"/>
                  </a:moveTo>
                  <a:lnTo>
                    <a:pt x="2314962" y="0"/>
                  </a:lnTo>
                  <a:lnTo>
                    <a:pt x="2302770" y="0"/>
                  </a:lnTo>
                  <a:lnTo>
                    <a:pt x="2302770" y="714755"/>
                  </a:lnTo>
                  <a:lnTo>
                    <a:pt x="2308866" y="714755"/>
                  </a:lnTo>
                  <a:lnTo>
                    <a:pt x="2308866" y="728471"/>
                  </a:lnTo>
                  <a:lnTo>
                    <a:pt x="2314962" y="728471"/>
                  </a:lnTo>
                  <a:close/>
                </a:path>
                <a:path w="2315210" h="728979">
                  <a:moveTo>
                    <a:pt x="2308866" y="728471"/>
                  </a:moveTo>
                  <a:lnTo>
                    <a:pt x="2308866" y="714755"/>
                  </a:lnTo>
                  <a:lnTo>
                    <a:pt x="2302770" y="720851"/>
                  </a:lnTo>
                  <a:lnTo>
                    <a:pt x="2302770" y="728471"/>
                  </a:lnTo>
                  <a:lnTo>
                    <a:pt x="2308866" y="7284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272031" y="4001514"/>
            <a:ext cx="16097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EMPREGADO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394962" y="3763770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092441" y="376377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014472" y="5536692"/>
            <a:ext cx="3816350" cy="878205"/>
            <a:chOff x="3014472" y="5536692"/>
            <a:chExt cx="3816350" cy="878205"/>
          </a:xfrm>
        </p:grpSpPr>
        <p:sp>
          <p:nvSpPr>
            <p:cNvPr id="35" name="object 35" descr=""/>
            <p:cNvSpPr/>
            <p:nvPr/>
          </p:nvSpPr>
          <p:spPr>
            <a:xfrm>
              <a:off x="3014472" y="5969507"/>
              <a:ext cx="3816350" cy="12700"/>
            </a:xfrm>
            <a:custGeom>
              <a:avLst/>
              <a:gdLst/>
              <a:ahLst/>
              <a:cxnLst/>
              <a:rect l="l" t="t" r="r" b="b"/>
              <a:pathLst>
                <a:path w="3816350" h="12700">
                  <a:moveTo>
                    <a:pt x="3816095" y="12191"/>
                  </a:moveTo>
                  <a:lnTo>
                    <a:pt x="3816095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3816095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877055" y="5544311"/>
              <a:ext cx="2016760" cy="864235"/>
            </a:xfrm>
            <a:custGeom>
              <a:avLst/>
              <a:gdLst/>
              <a:ahLst/>
              <a:cxnLst/>
              <a:rect l="l" t="t" r="r" b="b"/>
              <a:pathLst>
                <a:path w="2016760" h="864235">
                  <a:moveTo>
                    <a:pt x="2016251" y="431291"/>
                  </a:moveTo>
                  <a:lnTo>
                    <a:pt x="1008887" y="0"/>
                  </a:lnTo>
                  <a:lnTo>
                    <a:pt x="0" y="431291"/>
                  </a:lnTo>
                  <a:lnTo>
                    <a:pt x="1008887" y="864107"/>
                  </a:lnTo>
                  <a:lnTo>
                    <a:pt x="2016251" y="431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861816" y="5536692"/>
              <a:ext cx="2048510" cy="878205"/>
            </a:xfrm>
            <a:custGeom>
              <a:avLst/>
              <a:gdLst/>
              <a:ahLst/>
              <a:cxnLst/>
              <a:rect l="l" t="t" r="r" b="b"/>
              <a:pathLst>
                <a:path w="2048510" h="878204">
                  <a:moveTo>
                    <a:pt x="2048256" y="438912"/>
                  </a:moveTo>
                  <a:lnTo>
                    <a:pt x="1024128" y="0"/>
                  </a:lnTo>
                  <a:lnTo>
                    <a:pt x="0" y="438912"/>
                  </a:lnTo>
                  <a:lnTo>
                    <a:pt x="18288" y="446749"/>
                  </a:lnTo>
                  <a:lnTo>
                    <a:pt x="18288" y="432816"/>
                  </a:lnTo>
                  <a:lnTo>
                    <a:pt x="32501" y="438922"/>
                  </a:lnTo>
                  <a:lnTo>
                    <a:pt x="1021080" y="15673"/>
                  </a:lnTo>
                  <a:lnTo>
                    <a:pt x="1021080" y="13716"/>
                  </a:lnTo>
                  <a:lnTo>
                    <a:pt x="1025652" y="13716"/>
                  </a:lnTo>
                  <a:lnTo>
                    <a:pt x="1025652" y="15673"/>
                  </a:lnTo>
                  <a:lnTo>
                    <a:pt x="2014230" y="438922"/>
                  </a:lnTo>
                  <a:lnTo>
                    <a:pt x="2028444" y="432816"/>
                  </a:lnTo>
                  <a:lnTo>
                    <a:pt x="2028444" y="447402"/>
                  </a:lnTo>
                  <a:lnTo>
                    <a:pt x="2048256" y="438912"/>
                  </a:lnTo>
                  <a:close/>
                </a:path>
                <a:path w="2048510" h="878204">
                  <a:moveTo>
                    <a:pt x="32501" y="438922"/>
                  </a:moveTo>
                  <a:lnTo>
                    <a:pt x="18288" y="432816"/>
                  </a:lnTo>
                  <a:lnTo>
                    <a:pt x="18288" y="445008"/>
                  </a:lnTo>
                  <a:lnTo>
                    <a:pt x="32501" y="438922"/>
                  </a:lnTo>
                  <a:close/>
                </a:path>
                <a:path w="2048510" h="878204">
                  <a:moveTo>
                    <a:pt x="1023366" y="864649"/>
                  </a:moveTo>
                  <a:lnTo>
                    <a:pt x="32501" y="438922"/>
                  </a:lnTo>
                  <a:lnTo>
                    <a:pt x="18288" y="445008"/>
                  </a:lnTo>
                  <a:lnTo>
                    <a:pt x="18288" y="446749"/>
                  </a:lnTo>
                  <a:lnTo>
                    <a:pt x="1021080" y="876517"/>
                  </a:lnTo>
                  <a:lnTo>
                    <a:pt x="1021080" y="865632"/>
                  </a:lnTo>
                  <a:lnTo>
                    <a:pt x="1023366" y="864649"/>
                  </a:lnTo>
                  <a:close/>
                </a:path>
                <a:path w="2048510" h="878204">
                  <a:moveTo>
                    <a:pt x="1025652" y="13716"/>
                  </a:moveTo>
                  <a:lnTo>
                    <a:pt x="1021080" y="13716"/>
                  </a:lnTo>
                  <a:lnTo>
                    <a:pt x="1023366" y="14694"/>
                  </a:lnTo>
                  <a:lnTo>
                    <a:pt x="1025652" y="13716"/>
                  </a:lnTo>
                  <a:close/>
                </a:path>
                <a:path w="2048510" h="878204">
                  <a:moveTo>
                    <a:pt x="1023366" y="14694"/>
                  </a:moveTo>
                  <a:lnTo>
                    <a:pt x="1021080" y="13716"/>
                  </a:lnTo>
                  <a:lnTo>
                    <a:pt x="1021080" y="15673"/>
                  </a:lnTo>
                  <a:lnTo>
                    <a:pt x="1023366" y="14694"/>
                  </a:lnTo>
                  <a:close/>
                </a:path>
                <a:path w="2048510" h="878204">
                  <a:moveTo>
                    <a:pt x="1025652" y="865632"/>
                  </a:moveTo>
                  <a:lnTo>
                    <a:pt x="1023366" y="864649"/>
                  </a:lnTo>
                  <a:lnTo>
                    <a:pt x="1021080" y="865632"/>
                  </a:lnTo>
                  <a:lnTo>
                    <a:pt x="1025652" y="865632"/>
                  </a:lnTo>
                  <a:close/>
                </a:path>
                <a:path w="2048510" h="878204">
                  <a:moveTo>
                    <a:pt x="1025652" y="877170"/>
                  </a:moveTo>
                  <a:lnTo>
                    <a:pt x="1025652" y="865632"/>
                  </a:lnTo>
                  <a:lnTo>
                    <a:pt x="1021080" y="865632"/>
                  </a:lnTo>
                  <a:lnTo>
                    <a:pt x="1021080" y="876517"/>
                  </a:lnTo>
                  <a:lnTo>
                    <a:pt x="1024128" y="877824"/>
                  </a:lnTo>
                  <a:lnTo>
                    <a:pt x="1025652" y="877170"/>
                  </a:lnTo>
                  <a:close/>
                </a:path>
                <a:path w="2048510" h="878204">
                  <a:moveTo>
                    <a:pt x="1025652" y="15673"/>
                  </a:moveTo>
                  <a:lnTo>
                    <a:pt x="1025652" y="13716"/>
                  </a:lnTo>
                  <a:lnTo>
                    <a:pt x="1023366" y="14694"/>
                  </a:lnTo>
                  <a:lnTo>
                    <a:pt x="1025652" y="15673"/>
                  </a:lnTo>
                  <a:close/>
                </a:path>
                <a:path w="2048510" h="878204">
                  <a:moveTo>
                    <a:pt x="2028444" y="447402"/>
                  </a:moveTo>
                  <a:lnTo>
                    <a:pt x="2028444" y="445008"/>
                  </a:lnTo>
                  <a:lnTo>
                    <a:pt x="2014230" y="438922"/>
                  </a:lnTo>
                  <a:lnTo>
                    <a:pt x="1023366" y="864649"/>
                  </a:lnTo>
                  <a:lnTo>
                    <a:pt x="1025652" y="865632"/>
                  </a:lnTo>
                  <a:lnTo>
                    <a:pt x="1025652" y="877170"/>
                  </a:lnTo>
                  <a:lnTo>
                    <a:pt x="2028444" y="447402"/>
                  </a:lnTo>
                  <a:close/>
                </a:path>
                <a:path w="2048510" h="878204">
                  <a:moveTo>
                    <a:pt x="2028444" y="445008"/>
                  </a:moveTo>
                  <a:lnTo>
                    <a:pt x="2028444" y="432816"/>
                  </a:lnTo>
                  <a:lnTo>
                    <a:pt x="2014230" y="438922"/>
                  </a:lnTo>
                  <a:lnTo>
                    <a:pt x="2028444" y="445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4243830" y="5786117"/>
            <a:ext cx="12833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Times New Roman"/>
                <a:cs typeface="Times New Roman"/>
              </a:rPr>
              <a:t>desenvolve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6536435" y="5538216"/>
            <a:ext cx="2316480" cy="876300"/>
            <a:chOff x="6536435" y="5538216"/>
            <a:chExt cx="2316480" cy="876300"/>
          </a:xfrm>
        </p:grpSpPr>
        <p:sp>
          <p:nvSpPr>
            <p:cNvPr id="40" name="object 40" descr=""/>
            <p:cNvSpPr/>
            <p:nvPr/>
          </p:nvSpPr>
          <p:spPr>
            <a:xfrm>
              <a:off x="6542531" y="5544311"/>
              <a:ext cx="2304415" cy="864235"/>
            </a:xfrm>
            <a:custGeom>
              <a:avLst/>
              <a:gdLst/>
              <a:ahLst/>
              <a:cxnLst/>
              <a:rect l="l" t="t" r="r" b="b"/>
              <a:pathLst>
                <a:path w="2304415" h="864235">
                  <a:moveTo>
                    <a:pt x="2304287" y="864107"/>
                  </a:moveTo>
                  <a:lnTo>
                    <a:pt x="2304287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2304287" y="864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536435" y="5538216"/>
              <a:ext cx="2316480" cy="876300"/>
            </a:xfrm>
            <a:custGeom>
              <a:avLst/>
              <a:gdLst/>
              <a:ahLst/>
              <a:cxnLst/>
              <a:rect l="l" t="t" r="r" b="b"/>
              <a:pathLst>
                <a:path w="2316479" h="876300">
                  <a:moveTo>
                    <a:pt x="2316480" y="876300"/>
                  </a:moveTo>
                  <a:lnTo>
                    <a:pt x="2316480" y="0"/>
                  </a:lnTo>
                  <a:lnTo>
                    <a:pt x="0" y="0"/>
                  </a:lnTo>
                  <a:lnTo>
                    <a:pt x="0" y="876300"/>
                  </a:lnTo>
                  <a:lnTo>
                    <a:pt x="6096" y="876300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2302764" y="12192"/>
                  </a:lnTo>
                  <a:lnTo>
                    <a:pt x="2302764" y="6096"/>
                  </a:lnTo>
                  <a:lnTo>
                    <a:pt x="2310384" y="12192"/>
                  </a:lnTo>
                  <a:lnTo>
                    <a:pt x="2310384" y="876300"/>
                  </a:lnTo>
                  <a:lnTo>
                    <a:pt x="2316480" y="876300"/>
                  </a:lnTo>
                  <a:close/>
                </a:path>
                <a:path w="2316479" h="876300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2316479" h="876300">
                  <a:moveTo>
                    <a:pt x="12192" y="862584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862584"/>
                  </a:lnTo>
                  <a:lnTo>
                    <a:pt x="12192" y="862584"/>
                  </a:lnTo>
                  <a:close/>
                </a:path>
                <a:path w="2316479" h="876300">
                  <a:moveTo>
                    <a:pt x="2310384" y="862584"/>
                  </a:moveTo>
                  <a:lnTo>
                    <a:pt x="6096" y="862584"/>
                  </a:lnTo>
                  <a:lnTo>
                    <a:pt x="12192" y="870204"/>
                  </a:lnTo>
                  <a:lnTo>
                    <a:pt x="12192" y="876300"/>
                  </a:lnTo>
                  <a:lnTo>
                    <a:pt x="2302764" y="876300"/>
                  </a:lnTo>
                  <a:lnTo>
                    <a:pt x="2302764" y="870204"/>
                  </a:lnTo>
                  <a:lnTo>
                    <a:pt x="2310384" y="862584"/>
                  </a:lnTo>
                  <a:close/>
                </a:path>
                <a:path w="2316479" h="876300">
                  <a:moveTo>
                    <a:pt x="12192" y="876300"/>
                  </a:moveTo>
                  <a:lnTo>
                    <a:pt x="12192" y="870204"/>
                  </a:lnTo>
                  <a:lnTo>
                    <a:pt x="6096" y="862584"/>
                  </a:lnTo>
                  <a:lnTo>
                    <a:pt x="6096" y="876300"/>
                  </a:lnTo>
                  <a:lnTo>
                    <a:pt x="12192" y="876300"/>
                  </a:lnTo>
                  <a:close/>
                </a:path>
                <a:path w="2316479" h="876300">
                  <a:moveTo>
                    <a:pt x="2310384" y="12192"/>
                  </a:moveTo>
                  <a:lnTo>
                    <a:pt x="2302764" y="6096"/>
                  </a:lnTo>
                  <a:lnTo>
                    <a:pt x="2302764" y="12192"/>
                  </a:lnTo>
                  <a:lnTo>
                    <a:pt x="2310384" y="12192"/>
                  </a:lnTo>
                  <a:close/>
                </a:path>
                <a:path w="2316479" h="876300">
                  <a:moveTo>
                    <a:pt x="2310384" y="862584"/>
                  </a:moveTo>
                  <a:lnTo>
                    <a:pt x="2310384" y="12192"/>
                  </a:lnTo>
                  <a:lnTo>
                    <a:pt x="2302764" y="12192"/>
                  </a:lnTo>
                  <a:lnTo>
                    <a:pt x="2302764" y="862584"/>
                  </a:lnTo>
                  <a:lnTo>
                    <a:pt x="2310384" y="862584"/>
                  </a:lnTo>
                  <a:close/>
                </a:path>
                <a:path w="2316479" h="876300">
                  <a:moveTo>
                    <a:pt x="2310384" y="876300"/>
                  </a:moveTo>
                  <a:lnTo>
                    <a:pt x="2310384" y="862584"/>
                  </a:lnTo>
                  <a:lnTo>
                    <a:pt x="2302764" y="870204"/>
                  </a:lnTo>
                  <a:lnTo>
                    <a:pt x="2302764" y="876300"/>
                  </a:lnTo>
                  <a:lnTo>
                    <a:pt x="2310384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7137905" y="5801357"/>
            <a:ext cx="11099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PROJETO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920489" y="5538216"/>
            <a:ext cx="2315210" cy="876300"/>
            <a:chOff x="920489" y="5538216"/>
            <a:chExt cx="2315210" cy="876300"/>
          </a:xfrm>
        </p:grpSpPr>
        <p:sp>
          <p:nvSpPr>
            <p:cNvPr id="44" name="object 44" descr=""/>
            <p:cNvSpPr/>
            <p:nvPr/>
          </p:nvSpPr>
          <p:spPr>
            <a:xfrm>
              <a:off x="926585" y="5544311"/>
              <a:ext cx="2303145" cy="864235"/>
            </a:xfrm>
            <a:custGeom>
              <a:avLst/>
              <a:gdLst/>
              <a:ahLst/>
              <a:cxnLst/>
              <a:rect l="l" t="t" r="r" b="b"/>
              <a:pathLst>
                <a:path w="2303145" h="864235">
                  <a:moveTo>
                    <a:pt x="2302763" y="864107"/>
                  </a:moveTo>
                  <a:lnTo>
                    <a:pt x="2302763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2302763" y="864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920489" y="5538216"/>
              <a:ext cx="2315210" cy="876300"/>
            </a:xfrm>
            <a:custGeom>
              <a:avLst/>
              <a:gdLst/>
              <a:ahLst/>
              <a:cxnLst/>
              <a:rect l="l" t="t" r="r" b="b"/>
              <a:pathLst>
                <a:path w="2315210" h="876300">
                  <a:moveTo>
                    <a:pt x="2314962" y="876300"/>
                  </a:moveTo>
                  <a:lnTo>
                    <a:pt x="2314962" y="0"/>
                  </a:lnTo>
                  <a:lnTo>
                    <a:pt x="0" y="0"/>
                  </a:lnTo>
                  <a:lnTo>
                    <a:pt x="0" y="876300"/>
                  </a:lnTo>
                  <a:lnTo>
                    <a:pt x="6096" y="876300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2302770" y="12192"/>
                  </a:lnTo>
                  <a:lnTo>
                    <a:pt x="2302770" y="6096"/>
                  </a:lnTo>
                  <a:lnTo>
                    <a:pt x="2308866" y="12192"/>
                  </a:lnTo>
                  <a:lnTo>
                    <a:pt x="2308866" y="876300"/>
                  </a:lnTo>
                  <a:lnTo>
                    <a:pt x="2314962" y="876300"/>
                  </a:lnTo>
                  <a:close/>
                </a:path>
                <a:path w="2315210" h="876300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2315210" h="876300">
                  <a:moveTo>
                    <a:pt x="12192" y="862584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862584"/>
                  </a:lnTo>
                  <a:lnTo>
                    <a:pt x="12192" y="862584"/>
                  </a:lnTo>
                  <a:close/>
                </a:path>
                <a:path w="2315210" h="876300">
                  <a:moveTo>
                    <a:pt x="2308866" y="862584"/>
                  </a:moveTo>
                  <a:lnTo>
                    <a:pt x="6096" y="862584"/>
                  </a:lnTo>
                  <a:lnTo>
                    <a:pt x="12192" y="870204"/>
                  </a:lnTo>
                  <a:lnTo>
                    <a:pt x="12192" y="876300"/>
                  </a:lnTo>
                  <a:lnTo>
                    <a:pt x="2302770" y="876300"/>
                  </a:lnTo>
                  <a:lnTo>
                    <a:pt x="2302770" y="870204"/>
                  </a:lnTo>
                  <a:lnTo>
                    <a:pt x="2308866" y="862584"/>
                  </a:lnTo>
                  <a:close/>
                </a:path>
                <a:path w="2315210" h="876300">
                  <a:moveTo>
                    <a:pt x="12192" y="876300"/>
                  </a:moveTo>
                  <a:lnTo>
                    <a:pt x="12192" y="870204"/>
                  </a:lnTo>
                  <a:lnTo>
                    <a:pt x="6096" y="862584"/>
                  </a:lnTo>
                  <a:lnTo>
                    <a:pt x="6096" y="876300"/>
                  </a:lnTo>
                  <a:lnTo>
                    <a:pt x="12192" y="876300"/>
                  </a:lnTo>
                  <a:close/>
                </a:path>
                <a:path w="2315210" h="876300">
                  <a:moveTo>
                    <a:pt x="2308866" y="12192"/>
                  </a:moveTo>
                  <a:lnTo>
                    <a:pt x="2302770" y="6096"/>
                  </a:lnTo>
                  <a:lnTo>
                    <a:pt x="2302770" y="12192"/>
                  </a:lnTo>
                  <a:lnTo>
                    <a:pt x="2308866" y="12192"/>
                  </a:lnTo>
                  <a:close/>
                </a:path>
                <a:path w="2315210" h="876300">
                  <a:moveTo>
                    <a:pt x="2308866" y="862584"/>
                  </a:moveTo>
                  <a:lnTo>
                    <a:pt x="2308866" y="12192"/>
                  </a:lnTo>
                  <a:lnTo>
                    <a:pt x="2302770" y="12192"/>
                  </a:lnTo>
                  <a:lnTo>
                    <a:pt x="2302770" y="862584"/>
                  </a:lnTo>
                  <a:lnTo>
                    <a:pt x="2308866" y="862584"/>
                  </a:lnTo>
                  <a:close/>
                </a:path>
                <a:path w="2315210" h="876300">
                  <a:moveTo>
                    <a:pt x="2308866" y="876300"/>
                  </a:moveTo>
                  <a:lnTo>
                    <a:pt x="2308866" y="862584"/>
                  </a:lnTo>
                  <a:lnTo>
                    <a:pt x="2302770" y="870204"/>
                  </a:lnTo>
                  <a:lnTo>
                    <a:pt x="2302770" y="876300"/>
                  </a:lnTo>
                  <a:lnTo>
                    <a:pt x="2308866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272031" y="5801357"/>
            <a:ext cx="16097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EMPREGADO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7" name="object 47" descr=""/>
          <p:cNvSpPr txBox="1"/>
          <p:nvPr/>
        </p:nvSpPr>
        <p:spPr>
          <a:xfrm>
            <a:off x="3369054" y="5563613"/>
            <a:ext cx="296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058913" y="5563613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21733" y="1468627"/>
            <a:ext cx="7586980" cy="171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384"/>
              <a:buFont typeface="DejaVu Sans"/>
              <a:buChar char="■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Determina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existência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entidade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depende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ou </a:t>
            </a:r>
            <a:r>
              <a:rPr dirty="0" sz="2600">
                <a:latin typeface="Times New Roman"/>
                <a:cs typeface="Times New Roman"/>
              </a:rPr>
              <a:t>não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fato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dela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participar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</a:t>
            </a:r>
            <a:r>
              <a:rPr dirty="0" sz="2600" spc="-10">
                <a:latin typeface="Times New Roman"/>
                <a:cs typeface="Times New Roman"/>
              </a:rPr>
              <a:t> relacionamento;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CC9900"/>
              </a:buClr>
              <a:buSzPct val="65384"/>
              <a:buFont typeface="DejaVu Sans"/>
              <a:buChar char="■"/>
              <a:tabLst>
                <a:tab pos="354965" algn="l"/>
              </a:tabLst>
            </a:pPr>
            <a:r>
              <a:rPr dirty="0" sz="2600">
                <a:latin typeface="Times New Roman"/>
                <a:cs typeface="Times New Roman"/>
              </a:rPr>
              <a:t>Tipos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participação:</a:t>
            </a:r>
            <a:endParaRPr sz="26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65"/>
              </a:spcBef>
              <a:buClr>
                <a:srgbClr val="3A812E"/>
              </a:buClr>
              <a:buSzPct val="58695"/>
              <a:buFont typeface="DejaVu Sans"/>
              <a:buChar char="❑"/>
              <a:tabLst>
                <a:tab pos="756285" algn="l"/>
              </a:tabLst>
            </a:pPr>
            <a:r>
              <a:rPr dirty="0" sz="2300" spc="-10">
                <a:latin typeface="Times New Roman"/>
                <a:cs typeface="Times New Roman"/>
              </a:rPr>
              <a:t>Total: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Restrição</a:t>
            </a:r>
            <a:r>
              <a:rPr dirty="0" spc="-114"/>
              <a:t> </a:t>
            </a:r>
            <a:r>
              <a:rPr dirty="0"/>
              <a:t>de</a:t>
            </a:r>
            <a:r>
              <a:rPr dirty="0" spc="-105"/>
              <a:t> </a:t>
            </a:r>
            <a:r>
              <a:rPr dirty="0" spc="-60"/>
              <a:t>Participação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990593" y="3304031"/>
            <a:ext cx="8148955" cy="582295"/>
            <a:chOff x="990593" y="3304031"/>
            <a:chExt cx="8148955" cy="582295"/>
          </a:xfrm>
        </p:grpSpPr>
        <p:sp>
          <p:nvSpPr>
            <p:cNvPr id="5" name="object 5" descr=""/>
            <p:cNvSpPr/>
            <p:nvPr/>
          </p:nvSpPr>
          <p:spPr>
            <a:xfrm>
              <a:off x="990593" y="3304031"/>
              <a:ext cx="5270500" cy="582295"/>
            </a:xfrm>
            <a:custGeom>
              <a:avLst/>
              <a:gdLst/>
              <a:ahLst/>
              <a:cxnLst/>
              <a:rect l="l" t="t" r="r" b="b"/>
              <a:pathLst>
                <a:path w="5270500" h="582295">
                  <a:moveTo>
                    <a:pt x="13715" y="582167"/>
                  </a:moveTo>
                  <a:lnTo>
                    <a:pt x="13715" y="573023"/>
                  </a:lnTo>
                  <a:lnTo>
                    <a:pt x="0" y="573023"/>
                  </a:lnTo>
                  <a:lnTo>
                    <a:pt x="0" y="582167"/>
                  </a:lnTo>
                  <a:lnTo>
                    <a:pt x="13715" y="582167"/>
                  </a:lnTo>
                  <a:close/>
                </a:path>
                <a:path w="5270500" h="582295">
                  <a:moveTo>
                    <a:pt x="13715" y="534923"/>
                  </a:moveTo>
                  <a:lnTo>
                    <a:pt x="13715" y="484631"/>
                  </a:lnTo>
                  <a:lnTo>
                    <a:pt x="0" y="484631"/>
                  </a:lnTo>
                  <a:lnTo>
                    <a:pt x="0" y="534923"/>
                  </a:lnTo>
                  <a:lnTo>
                    <a:pt x="13715" y="534923"/>
                  </a:lnTo>
                  <a:close/>
                </a:path>
                <a:path w="5270500" h="582295">
                  <a:moveTo>
                    <a:pt x="13715" y="446531"/>
                  </a:moveTo>
                  <a:lnTo>
                    <a:pt x="13715" y="396239"/>
                  </a:lnTo>
                  <a:lnTo>
                    <a:pt x="0" y="396239"/>
                  </a:lnTo>
                  <a:lnTo>
                    <a:pt x="0" y="446531"/>
                  </a:lnTo>
                  <a:lnTo>
                    <a:pt x="13715" y="446531"/>
                  </a:lnTo>
                  <a:close/>
                </a:path>
                <a:path w="5270500" h="582295">
                  <a:moveTo>
                    <a:pt x="13715" y="358139"/>
                  </a:moveTo>
                  <a:lnTo>
                    <a:pt x="13715" y="306323"/>
                  </a:lnTo>
                  <a:lnTo>
                    <a:pt x="0" y="306323"/>
                  </a:lnTo>
                  <a:lnTo>
                    <a:pt x="0" y="358139"/>
                  </a:lnTo>
                  <a:lnTo>
                    <a:pt x="13715" y="358139"/>
                  </a:lnTo>
                  <a:close/>
                </a:path>
                <a:path w="5270500" h="582295">
                  <a:moveTo>
                    <a:pt x="13715" y="268223"/>
                  </a:moveTo>
                  <a:lnTo>
                    <a:pt x="13715" y="217931"/>
                  </a:lnTo>
                  <a:lnTo>
                    <a:pt x="0" y="217931"/>
                  </a:lnTo>
                  <a:lnTo>
                    <a:pt x="0" y="268223"/>
                  </a:lnTo>
                  <a:lnTo>
                    <a:pt x="13715" y="268223"/>
                  </a:lnTo>
                  <a:close/>
                </a:path>
                <a:path w="5270500" h="582295">
                  <a:moveTo>
                    <a:pt x="13715" y="179831"/>
                  </a:moveTo>
                  <a:lnTo>
                    <a:pt x="13715" y="129539"/>
                  </a:lnTo>
                  <a:lnTo>
                    <a:pt x="0" y="129539"/>
                  </a:lnTo>
                  <a:lnTo>
                    <a:pt x="0" y="179831"/>
                  </a:lnTo>
                  <a:lnTo>
                    <a:pt x="13715" y="179831"/>
                  </a:lnTo>
                  <a:close/>
                </a:path>
                <a:path w="5270500" h="582295">
                  <a:moveTo>
                    <a:pt x="13715" y="91439"/>
                  </a:moveTo>
                  <a:lnTo>
                    <a:pt x="13715" y="39623"/>
                  </a:lnTo>
                  <a:lnTo>
                    <a:pt x="0" y="39623"/>
                  </a:lnTo>
                  <a:lnTo>
                    <a:pt x="0" y="91439"/>
                  </a:lnTo>
                  <a:lnTo>
                    <a:pt x="13715" y="91439"/>
                  </a:lnTo>
                  <a:close/>
                </a:path>
                <a:path w="5270500" h="582295">
                  <a:moveTo>
                    <a:pt x="62483" y="13715"/>
                  </a:moveTo>
                  <a:lnTo>
                    <a:pt x="62483" y="0"/>
                  </a:lnTo>
                  <a:lnTo>
                    <a:pt x="12191" y="0"/>
                  </a:lnTo>
                  <a:lnTo>
                    <a:pt x="12191" y="13715"/>
                  </a:lnTo>
                  <a:lnTo>
                    <a:pt x="62483" y="13715"/>
                  </a:lnTo>
                  <a:close/>
                </a:path>
                <a:path w="5270500" h="582295">
                  <a:moveTo>
                    <a:pt x="150875" y="13715"/>
                  </a:moveTo>
                  <a:lnTo>
                    <a:pt x="150875" y="0"/>
                  </a:lnTo>
                  <a:lnTo>
                    <a:pt x="100583" y="0"/>
                  </a:lnTo>
                  <a:lnTo>
                    <a:pt x="100583" y="13715"/>
                  </a:lnTo>
                  <a:lnTo>
                    <a:pt x="150875" y="13715"/>
                  </a:lnTo>
                  <a:close/>
                </a:path>
                <a:path w="5270500" h="582295">
                  <a:moveTo>
                    <a:pt x="240791" y="13715"/>
                  </a:moveTo>
                  <a:lnTo>
                    <a:pt x="240791" y="0"/>
                  </a:lnTo>
                  <a:lnTo>
                    <a:pt x="188975" y="0"/>
                  </a:lnTo>
                  <a:lnTo>
                    <a:pt x="188975" y="13715"/>
                  </a:lnTo>
                  <a:lnTo>
                    <a:pt x="240791" y="13715"/>
                  </a:lnTo>
                  <a:close/>
                </a:path>
                <a:path w="5270500" h="582295">
                  <a:moveTo>
                    <a:pt x="329183" y="13715"/>
                  </a:moveTo>
                  <a:lnTo>
                    <a:pt x="329183" y="0"/>
                  </a:lnTo>
                  <a:lnTo>
                    <a:pt x="278891" y="0"/>
                  </a:lnTo>
                  <a:lnTo>
                    <a:pt x="278891" y="13715"/>
                  </a:lnTo>
                  <a:lnTo>
                    <a:pt x="329183" y="13715"/>
                  </a:lnTo>
                  <a:close/>
                </a:path>
                <a:path w="5270500" h="582295">
                  <a:moveTo>
                    <a:pt x="417575" y="13715"/>
                  </a:moveTo>
                  <a:lnTo>
                    <a:pt x="417575" y="0"/>
                  </a:lnTo>
                  <a:lnTo>
                    <a:pt x="367283" y="0"/>
                  </a:lnTo>
                  <a:lnTo>
                    <a:pt x="367283" y="13715"/>
                  </a:lnTo>
                  <a:lnTo>
                    <a:pt x="417575" y="13715"/>
                  </a:lnTo>
                  <a:close/>
                </a:path>
                <a:path w="5270500" h="582295">
                  <a:moveTo>
                    <a:pt x="507491" y="13715"/>
                  </a:moveTo>
                  <a:lnTo>
                    <a:pt x="507491" y="0"/>
                  </a:lnTo>
                  <a:lnTo>
                    <a:pt x="455675" y="0"/>
                  </a:lnTo>
                  <a:lnTo>
                    <a:pt x="455675" y="13715"/>
                  </a:lnTo>
                  <a:lnTo>
                    <a:pt x="507491" y="13715"/>
                  </a:lnTo>
                  <a:close/>
                </a:path>
                <a:path w="5270500" h="582295">
                  <a:moveTo>
                    <a:pt x="595890" y="13715"/>
                  </a:moveTo>
                  <a:lnTo>
                    <a:pt x="595890" y="0"/>
                  </a:lnTo>
                  <a:lnTo>
                    <a:pt x="545598" y="0"/>
                  </a:lnTo>
                  <a:lnTo>
                    <a:pt x="545598" y="13715"/>
                  </a:lnTo>
                  <a:lnTo>
                    <a:pt x="595890" y="13715"/>
                  </a:lnTo>
                  <a:close/>
                </a:path>
                <a:path w="5270500" h="582295">
                  <a:moveTo>
                    <a:pt x="684282" y="13715"/>
                  </a:moveTo>
                  <a:lnTo>
                    <a:pt x="684282" y="0"/>
                  </a:lnTo>
                  <a:lnTo>
                    <a:pt x="633990" y="0"/>
                  </a:lnTo>
                  <a:lnTo>
                    <a:pt x="633990" y="13715"/>
                  </a:lnTo>
                  <a:lnTo>
                    <a:pt x="684282" y="13715"/>
                  </a:lnTo>
                  <a:close/>
                </a:path>
                <a:path w="5270500" h="582295">
                  <a:moveTo>
                    <a:pt x="774198" y="13715"/>
                  </a:moveTo>
                  <a:lnTo>
                    <a:pt x="774198" y="0"/>
                  </a:lnTo>
                  <a:lnTo>
                    <a:pt x="722382" y="0"/>
                  </a:lnTo>
                  <a:lnTo>
                    <a:pt x="722382" y="13715"/>
                  </a:lnTo>
                  <a:lnTo>
                    <a:pt x="774198" y="13715"/>
                  </a:lnTo>
                  <a:close/>
                </a:path>
                <a:path w="5270500" h="582295">
                  <a:moveTo>
                    <a:pt x="862590" y="13715"/>
                  </a:moveTo>
                  <a:lnTo>
                    <a:pt x="862590" y="0"/>
                  </a:lnTo>
                  <a:lnTo>
                    <a:pt x="812298" y="0"/>
                  </a:lnTo>
                  <a:lnTo>
                    <a:pt x="812298" y="13715"/>
                  </a:lnTo>
                  <a:lnTo>
                    <a:pt x="862590" y="13715"/>
                  </a:lnTo>
                  <a:close/>
                </a:path>
                <a:path w="5270500" h="582295">
                  <a:moveTo>
                    <a:pt x="950982" y="13715"/>
                  </a:moveTo>
                  <a:lnTo>
                    <a:pt x="950982" y="0"/>
                  </a:lnTo>
                  <a:lnTo>
                    <a:pt x="900690" y="0"/>
                  </a:lnTo>
                  <a:lnTo>
                    <a:pt x="900690" y="13715"/>
                  </a:lnTo>
                  <a:lnTo>
                    <a:pt x="950982" y="13715"/>
                  </a:lnTo>
                  <a:close/>
                </a:path>
                <a:path w="5270500" h="582295">
                  <a:moveTo>
                    <a:pt x="1040898" y="13715"/>
                  </a:moveTo>
                  <a:lnTo>
                    <a:pt x="1040898" y="0"/>
                  </a:lnTo>
                  <a:lnTo>
                    <a:pt x="989082" y="0"/>
                  </a:lnTo>
                  <a:lnTo>
                    <a:pt x="989082" y="13715"/>
                  </a:lnTo>
                  <a:lnTo>
                    <a:pt x="1040898" y="13715"/>
                  </a:lnTo>
                  <a:close/>
                </a:path>
                <a:path w="5270500" h="582295">
                  <a:moveTo>
                    <a:pt x="1129290" y="13715"/>
                  </a:moveTo>
                  <a:lnTo>
                    <a:pt x="1129290" y="0"/>
                  </a:lnTo>
                  <a:lnTo>
                    <a:pt x="1078998" y="0"/>
                  </a:lnTo>
                  <a:lnTo>
                    <a:pt x="1078998" y="13715"/>
                  </a:lnTo>
                  <a:lnTo>
                    <a:pt x="1129290" y="13715"/>
                  </a:lnTo>
                  <a:close/>
                </a:path>
                <a:path w="5270500" h="582295">
                  <a:moveTo>
                    <a:pt x="1217682" y="13715"/>
                  </a:moveTo>
                  <a:lnTo>
                    <a:pt x="1217682" y="0"/>
                  </a:lnTo>
                  <a:lnTo>
                    <a:pt x="1167390" y="0"/>
                  </a:lnTo>
                  <a:lnTo>
                    <a:pt x="1167390" y="13715"/>
                  </a:lnTo>
                  <a:lnTo>
                    <a:pt x="1217682" y="13715"/>
                  </a:lnTo>
                  <a:close/>
                </a:path>
                <a:path w="5270500" h="582295">
                  <a:moveTo>
                    <a:pt x="1307598" y="13715"/>
                  </a:moveTo>
                  <a:lnTo>
                    <a:pt x="1307598" y="0"/>
                  </a:lnTo>
                  <a:lnTo>
                    <a:pt x="1255782" y="0"/>
                  </a:lnTo>
                  <a:lnTo>
                    <a:pt x="1255782" y="13715"/>
                  </a:lnTo>
                  <a:lnTo>
                    <a:pt x="1307598" y="13715"/>
                  </a:lnTo>
                  <a:close/>
                </a:path>
                <a:path w="5270500" h="582295">
                  <a:moveTo>
                    <a:pt x="1395990" y="13715"/>
                  </a:moveTo>
                  <a:lnTo>
                    <a:pt x="1395990" y="0"/>
                  </a:lnTo>
                  <a:lnTo>
                    <a:pt x="1345698" y="0"/>
                  </a:lnTo>
                  <a:lnTo>
                    <a:pt x="1345698" y="13715"/>
                  </a:lnTo>
                  <a:lnTo>
                    <a:pt x="1395990" y="13715"/>
                  </a:lnTo>
                  <a:close/>
                </a:path>
                <a:path w="5270500" h="582295">
                  <a:moveTo>
                    <a:pt x="1484382" y="13715"/>
                  </a:moveTo>
                  <a:lnTo>
                    <a:pt x="1484382" y="0"/>
                  </a:lnTo>
                  <a:lnTo>
                    <a:pt x="1434090" y="0"/>
                  </a:lnTo>
                  <a:lnTo>
                    <a:pt x="1434090" y="13715"/>
                  </a:lnTo>
                  <a:lnTo>
                    <a:pt x="1484382" y="13715"/>
                  </a:lnTo>
                  <a:close/>
                </a:path>
                <a:path w="5270500" h="582295">
                  <a:moveTo>
                    <a:pt x="1574298" y="13715"/>
                  </a:moveTo>
                  <a:lnTo>
                    <a:pt x="1574298" y="0"/>
                  </a:lnTo>
                  <a:lnTo>
                    <a:pt x="1522482" y="0"/>
                  </a:lnTo>
                  <a:lnTo>
                    <a:pt x="1522482" y="13715"/>
                  </a:lnTo>
                  <a:lnTo>
                    <a:pt x="1574298" y="13715"/>
                  </a:lnTo>
                  <a:close/>
                </a:path>
                <a:path w="5270500" h="582295">
                  <a:moveTo>
                    <a:pt x="1662690" y="13715"/>
                  </a:moveTo>
                  <a:lnTo>
                    <a:pt x="1662690" y="0"/>
                  </a:lnTo>
                  <a:lnTo>
                    <a:pt x="1612398" y="0"/>
                  </a:lnTo>
                  <a:lnTo>
                    <a:pt x="1612398" y="13715"/>
                  </a:lnTo>
                  <a:lnTo>
                    <a:pt x="1662690" y="13715"/>
                  </a:lnTo>
                  <a:close/>
                </a:path>
                <a:path w="5270500" h="582295">
                  <a:moveTo>
                    <a:pt x="1751082" y="13715"/>
                  </a:moveTo>
                  <a:lnTo>
                    <a:pt x="1751082" y="0"/>
                  </a:lnTo>
                  <a:lnTo>
                    <a:pt x="1700790" y="0"/>
                  </a:lnTo>
                  <a:lnTo>
                    <a:pt x="1700790" y="13715"/>
                  </a:lnTo>
                  <a:lnTo>
                    <a:pt x="1751082" y="13715"/>
                  </a:lnTo>
                  <a:close/>
                </a:path>
                <a:path w="5270500" h="582295">
                  <a:moveTo>
                    <a:pt x="1840998" y="13715"/>
                  </a:moveTo>
                  <a:lnTo>
                    <a:pt x="1840998" y="0"/>
                  </a:lnTo>
                  <a:lnTo>
                    <a:pt x="1789182" y="0"/>
                  </a:lnTo>
                  <a:lnTo>
                    <a:pt x="1789182" y="13715"/>
                  </a:lnTo>
                  <a:lnTo>
                    <a:pt x="1840998" y="13715"/>
                  </a:lnTo>
                  <a:close/>
                </a:path>
                <a:path w="5270500" h="582295">
                  <a:moveTo>
                    <a:pt x="1929390" y="13715"/>
                  </a:moveTo>
                  <a:lnTo>
                    <a:pt x="1929390" y="0"/>
                  </a:lnTo>
                  <a:lnTo>
                    <a:pt x="1879098" y="0"/>
                  </a:lnTo>
                  <a:lnTo>
                    <a:pt x="1879098" y="13715"/>
                  </a:lnTo>
                  <a:lnTo>
                    <a:pt x="1929390" y="13715"/>
                  </a:lnTo>
                  <a:close/>
                </a:path>
                <a:path w="5270500" h="582295">
                  <a:moveTo>
                    <a:pt x="2017782" y="13715"/>
                  </a:moveTo>
                  <a:lnTo>
                    <a:pt x="2017782" y="0"/>
                  </a:lnTo>
                  <a:lnTo>
                    <a:pt x="1967490" y="0"/>
                  </a:lnTo>
                  <a:lnTo>
                    <a:pt x="1967490" y="13715"/>
                  </a:lnTo>
                  <a:lnTo>
                    <a:pt x="2017782" y="13715"/>
                  </a:lnTo>
                  <a:close/>
                </a:path>
                <a:path w="5270500" h="582295">
                  <a:moveTo>
                    <a:pt x="2107698" y="13715"/>
                  </a:moveTo>
                  <a:lnTo>
                    <a:pt x="2107698" y="0"/>
                  </a:lnTo>
                  <a:lnTo>
                    <a:pt x="2055882" y="0"/>
                  </a:lnTo>
                  <a:lnTo>
                    <a:pt x="2055882" y="13715"/>
                  </a:lnTo>
                  <a:lnTo>
                    <a:pt x="2107698" y="13715"/>
                  </a:lnTo>
                  <a:close/>
                </a:path>
                <a:path w="5270500" h="582295">
                  <a:moveTo>
                    <a:pt x="2196090" y="13715"/>
                  </a:moveTo>
                  <a:lnTo>
                    <a:pt x="2196090" y="0"/>
                  </a:lnTo>
                  <a:lnTo>
                    <a:pt x="2145798" y="0"/>
                  </a:lnTo>
                  <a:lnTo>
                    <a:pt x="2145798" y="13715"/>
                  </a:lnTo>
                  <a:lnTo>
                    <a:pt x="2196090" y="13715"/>
                  </a:lnTo>
                  <a:close/>
                </a:path>
                <a:path w="5270500" h="582295">
                  <a:moveTo>
                    <a:pt x="2284482" y="13715"/>
                  </a:moveTo>
                  <a:lnTo>
                    <a:pt x="2284482" y="0"/>
                  </a:lnTo>
                  <a:lnTo>
                    <a:pt x="2234190" y="0"/>
                  </a:lnTo>
                  <a:lnTo>
                    <a:pt x="2234190" y="13715"/>
                  </a:lnTo>
                  <a:lnTo>
                    <a:pt x="2284482" y="13715"/>
                  </a:lnTo>
                  <a:close/>
                </a:path>
                <a:path w="5270500" h="582295">
                  <a:moveTo>
                    <a:pt x="2374398" y="13715"/>
                  </a:moveTo>
                  <a:lnTo>
                    <a:pt x="2374398" y="0"/>
                  </a:lnTo>
                  <a:lnTo>
                    <a:pt x="2322582" y="0"/>
                  </a:lnTo>
                  <a:lnTo>
                    <a:pt x="2322582" y="13715"/>
                  </a:lnTo>
                  <a:lnTo>
                    <a:pt x="2374398" y="13715"/>
                  </a:lnTo>
                  <a:close/>
                </a:path>
                <a:path w="5270500" h="582295">
                  <a:moveTo>
                    <a:pt x="2462790" y="13715"/>
                  </a:moveTo>
                  <a:lnTo>
                    <a:pt x="2462790" y="0"/>
                  </a:lnTo>
                  <a:lnTo>
                    <a:pt x="2412498" y="0"/>
                  </a:lnTo>
                  <a:lnTo>
                    <a:pt x="2412498" y="13715"/>
                  </a:lnTo>
                  <a:lnTo>
                    <a:pt x="2462790" y="13715"/>
                  </a:lnTo>
                  <a:close/>
                </a:path>
                <a:path w="5270500" h="582295">
                  <a:moveTo>
                    <a:pt x="2551182" y="13715"/>
                  </a:moveTo>
                  <a:lnTo>
                    <a:pt x="2551182" y="0"/>
                  </a:lnTo>
                  <a:lnTo>
                    <a:pt x="2500890" y="0"/>
                  </a:lnTo>
                  <a:lnTo>
                    <a:pt x="2500890" y="13715"/>
                  </a:lnTo>
                  <a:lnTo>
                    <a:pt x="2551182" y="13715"/>
                  </a:lnTo>
                  <a:close/>
                </a:path>
                <a:path w="5270500" h="582295">
                  <a:moveTo>
                    <a:pt x="2641098" y="13715"/>
                  </a:moveTo>
                  <a:lnTo>
                    <a:pt x="2641098" y="0"/>
                  </a:lnTo>
                  <a:lnTo>
                    <a:pt x="2589282" y="0"/>
                  </a:lnTo>
                  <a:lnTo>
                    <a:pt x="2589282" y="13715"/>
                  </a:lnTo>
                  <a:lnTo>
                    <a:pt x="2641098" y="13715"/>
                  </a:lnTo>
                  <a:close/>
                </a:path>
                <a:path w="5270500" h="582295">
                  <a:moveTo>
                    <a:pt x="2729490" y="13715"/>
                  </a:moveTo>
                  <a:lnTo>
                    <a:pt x="2729490" y="0"/>
                  </a:lnTo>
                  <a:lnTo>
                    <a:pt x="2679198" y="0"/>
                  </a:lnTo>
                  <a:lnTo>
                    <a:pt x="2679198" y="13715"/>
                  </a:lnTo>
                  <a:lnTo>
                    <a:pt x="2729490" y="13715"/>
                  </a:lnTo>
                  <a:close/>
                </a:path>
                <a:path w="5270500" h="582295">
                  <a:moveTo>
                    <a:pt x="2817882" y="13715"/>
                  </a:moveTo>
                  <a:lnTo>
                    <a:pt x="2817882" y="0"/>
                  </a:lnTo>
                  <a:lnTo>
                    <a:pt x="2767590" y="0"/>
                  </a:lnTo>
                  <a:lnTo>
                    <a:pt x="2767590" y="13715"/>
                  </a:lnTo>
                  <a:lnTo>
                    <a:pt x="2817882" y="13715"/>
                  </a:lnTo>
                  <a:close/>
                </a:path>
                <a:path w="5270500" h="582295">
                  <a:moveTo>
                    <a:pt x="2907798" y="13715"/>
                  </a:moveTo>
                  <a:lnTo>
                    <a:pt x="2907798" y="0"/>
                  </a:lnTo>
                  <a:lnTo>
                    <a:pt x="2855982" y="0"/>
                  </a:lnTo>
                  <a:lnTo>
                    <a:pt x="2855982" y="13715"/>
                  </a:lnTo>
                  <a:lnTo>
                    <a:pt x="2907798" y="13715"/>
                  </a:lnTo>
                  <a:close/>
                </a:path>
                <a:path w="5270500" h="582295">
                  <a:moveTo>
                    <a:pt x="2996190" y="13715"/>
                  </a:moveTo>
                  <a:lnTo>
                    <a:pt x="2996190" y="0"/>
                  </a:lnTo>
                  <a:lnTo>
                    <a:pt x="2945898" y="0"/>
                  </a:lnTo>
                  <a:lnTo>
                    <a:pt x="2945898" y="13715"/>
                  </a:lnTo>
                  <a:lnTo>
                    <a:pt x="2996190" y="13715"/>
                  </a:lnTo>
                  <a:close/>
                </a:path>
                <a:path w="5270500" h="582295">
                  <a:moveTo>
                    <a:pt x="3084582" y="13715"/>
                  </a:moveTo>
                  <a:lnTo>
                    <a:pt x="3084582" y="0"/>
                  </a:lnTo>
                  <a:lnTo>
                    <a:pt x="3034290" y="0"/>
                  </a:lnTo>
                  <a:lnTo>
                    <a:pt x="3034290" y="13715"/>
                  </a:lnTo>
                  <a:lnTo>
                    <a:pt x="3084582" y="13715"/>
                  </a:lnTo>
                  <a:close/>
                </a:path>
                <a:path w="5270500" h="582295">
                  <a:moveTo>
                    <a:pt x="3174498" y="13715"/>
                  </a:moveTo>
                  <a:lnTo>
                    <a:pt x="3174498" y="0"/>
                  </a:lnTo>
                  <a:lnTo>
                    <a:pt x="3122682" y="0"/>
                  </a:lnTo>
                  <a:lnTo>
                    <a:pt x="3122682" y="13715"/>
                  </a:lnTo>
                  <a:lnTo>
                    <a:pt x="3174498" y="13715"/>
                  </a:lnTo>
                  <a:close/>
                </a:path>
                <a:path w="5270500" h="582295">
                  <a:moveTo>
                    <a:pt x="3262890" y="13715"/>
                  </a:moveTo>
                  <a:lnTo>
                    <a:pt x="3262890" y="0"/>
                  </a:lnTo>
                  <a:lnTo>
                    <a:pt x="3212598" y="0"/>
                  </a:lnTo>
                  <a:lnTo>
                    <a:pt x="3212598" y="13715"/>
                  </a:lnTo>
                  <a:lnTo>
                    <a:pt x="3262890" y="13715"/>
                  </a:lnTo>
                  <a:close/>
                </a:path>
                <a:path w="5270500" h="582295">
                  <a:moveTo>
                    <a:pt x="3351281" y="13715"/>
                  </a:moveTo>
                  <a:lnTo>
                    <a:pt x="3351281" y="0"/>
                  </a:lnTo>
                  <a:lnTo>
                    <a:pt x="3300990" y="0"/>
                  </a:lnTo>
                  <a:lnTo>
                    <a:pt x="3300990" y="13715"/>
                  </a:lnTo>
                  <a:lnTo>
                    <a:pt x="3351281" y="13715"/>
                  </a:lnTo>
                  <a:close/>
                </a:path>
                <a:path w="5270500" h="582295">
                  <a:moveTo>
                    <a:pt x="3441197" y="13715"/>
                  </a:moveTo>
                  <a:lnTo>
                    <a:pt x="3441197" y="0"/>
                  </a:lnTo>
                  <a:lnTo>
                    <a:pt x="3389381" y="0"/>
                  </a:lnTo>
                  <a:lnTo>
                    <a:pt x="3389381" y="13715"/>
                  </a:lnTo>
                  <a:lnTo>
                    <a:pt x="3441197" y="13715"/>
                  </a:lnTo>
                  <a:close/>
                </a:path>
                <a:path w="5270500" h="582295">
                  <a:moveTo>
                    <a:pt x="3529589" y="13715"/>
                  </a:moveTo>
                  <a:lnTo>
                    <a:pt x="3529589" y="0"/>
                  </a:lnTo>
                  <a:lnTo>
                    <a:pt x="3479297" y="0"/>
                  </a:lnTo>
                  <a:lnTo>
                    <a:pt x="3479297" y="13715"/>
                  </a:lnTo>
                  <a:lnTo>
                    <a:pt x="3529589" y="13715"/>
                  </a:lnTo>
                  <a:close/>
                </a:path>
                <a:path w="5270500" h="582295">
                  <a:moveTo>
                    <a:pt x="3617981" y="13715"/>
                  </a:moveTo>
                  <a:lnTo>
                    <a:pt x="3617981" y="0"/>
                  </a:lnTo>
                  <a:lnTo>
                    <a:pt x="3567689" y="0"/>
                  </a:lnTo>
                  <a:lnTo>
                    <a:pt x="3567689" y="13715"/>
                  </a:lnTo>
                  <a:lnTo>
                    <a:pt x="3617981" y="13715"/>
                  </a:lnTo>
                  <a:close/>
                </a:path>
                <a:path w="5270500" h="582295">
                  <a:moveTo>
                    <a:pt x="3707897" y="13715"/>
                  </a:moveTo>
                  <a:lnTo>
                    <a:pt x="3707897" y="0"/>
                  </a:lnTo>
                  <a:lnTo>
                    <a:pt x="3656081" y="0"/>
                  </a:lnTo>
                  <a:lnTo>
                    <a:pt x="3656081" y="13715"/>
                  </a:lnTo>
                  <a:lnTo>
                    <a:pt x="3707897" y="13715"/>
                  </a:lnTo>
                  <a:close/>
                </a:path>
                <a:path w="5270500" h="582295">
                  <a:moveTo>
                    <a:pt x="3796289" y="13715"/>
                  </a:moveTo>
                  <a:lnTo>
                    <a:pt x="3796289" y="0"/>
                  </a:lnTo>
                  <a:lnTo>
                    <a:pt x="3745997" y="0"/>
                  </a:lnTo>
                  <a:lnTo>
                    <a:pt x="3745997" y="13715"/>
                  </a:lnTo>
                  <a:lnTo>
                    <a:pt x="3796289" y="13715"/>
                  </a:lnTo>
                  <a:close/>
                </a:path>
                <a:path w="5270500" h="582295">
                  <a:moveTo>
                    <a:pt x="3884681" y="13715"/>
                  </a:moveTo>
                  <a:lnTo>
                    <a:pt x="3884681" y="0"/>
                  </a:lnTo>
                  <a:lnTo>
                    <a:pt x="3834389" y="0"/>
                  </a:lnTo>
                  <a:lnTo>
                    <a:pt x="3834389" y="13715"/>
                  </a:lnTo>
                  <a:lnTo>
                    <a:pt x="3884681" y="13715"/>
                  </a:lnTo>
                  <a:close/>
                </a:path>
                <a:path w="5270500" h="582295">
                  <a:moveTo>
                    <a:pt x="3974597" y="13715"/>
                  </a:moveTo>
                  <a:lnTo>
                    <a:pt x="3974597" y="0"/>
                  </a:lnTo>
                  <a:lnTo>
                    <a:pt x="3922781" y="0"/>
                  </a:lnTo>
                  <a:lnTo>
                    <a:pt x="3922781" y="13715"/>
                  </a:lnTo>
                  <a:lnTo>
                    <a:pt x="3974597" y="13715"/>
                  </a:lnTo>
                  <a:close/>
                </a:path>
                <a:path w="5270500" h="582295">
                  <a:moveTo>
                    <a:pt x="4062989" y="13715"/>
                  </a:moveTo>
                  <a:lnTo>
                    <a:pt x="4062989" y="0"/>
                  </a:lnTo>
                  <a:lnTo>
                    <a:pt x="4012697" y="0"/>
                  </a:lnTo>
                  <a:lnTo>
                    <a:pt x="4012697" y="13715"/>
                  </a:lnTo>
                  <a:lnTo>
                    <a:pt x="4062989" y="13715"/>
                  </a:lnTo>
                  <a:close/>
                </a:path>
                <a:path w="5270500" h="582295">
                  <a:moveTo>
                    <a:pt x="4151381" y="13715"/>
                  </a:moveTo>
                  <a:lnTo>
                    <a:pt x="4151381" y="0"/>
                  </a:lnTo>
                  <a:lnTo>
                    <a:pt x="4101089" y="0"/>
                  </a:lnTo>
                  <a:lnTo>
                    <a:pt x="4101089" y="13715"/>
                  </a:lnTo>
                  <a:lnTo>
                    <a:pt x="4151381" y="13715"/>
                  </a:lnTo>
                  <a:close/>
                </a:path>
                <a:path w="5270500" h="582295">
                  <a:moveTo>
                    <a:pt x="4241297" y="13715"/>
                  </a:moveTo>
                  <a:lnTo>
                    <a:pt x="4241297" y="0"/>
                  </a:lnTo>
                  <a:lnTo>
                    <a:pt x="4189481" y="0"/>
                  </a:lnTo>
                  <a:lnTo>
                    <a:pt x="4189481" y="13715"/>
                  </a:lnTo>
                  <a:lnTo>
                    <a:pt x="4241297" y="13715"/>
                  </a:lnTo>
                  <a:close/>
                </a:path>
                <a:path w="5270500" h="582295">
                  <a:moveTo>
                    <a:pt x="4329689" y="13715"/>
                  </a:moveTo>
                  <a:lnTo>
                    <a:pt x="4329689" y="0"/>
                  </a:lnTo>
                  <a:lnTo>
                    <a:pt x="4279397" y="0"/>
                  </a:lnTo>
                  <a:lnTo>
                    <a:pt x="4279397" y="13715"/>
                  </a:lnTo>
                  <a:lnTo>
                    <a:pt x="4329689" y="13715"/>
                  </a:lnTo>
                  <a:close/>
                </a:path>
                <a:path w="5270500" h="582295">
                  <a:moveTo>
                    <a:pt x="4418081" y="13715"/>
                  </a:moveTo>
                  <a:lnTo>
                    <a:pt x="4418081" y="0"/>
                  </a:lnTo>
                  <a:lnTo>
                    <a:pt x="4367789" y="0"/>
                  </a:lnTo>
                  <a:lnTo>
                    <a:pt x="4367789" y="13715"/>
                  </a:lnTo>
                  <a:lnTo>
                    <a:pt x="4418081" y="13715"/>
                  </a:lnTo>
                  <a:close/>
                </a:path>
                <a:path w="5270500" h="582295">
                  <a:moveTo>
                    <a:pt x="4507997" y="13715"/>
                  </a:moveTo>
                  <a:lnTo>
                    <a:pt x="4507997" y="0"/>
                  </a:lnTo>
                  <a:lnTo>
                    <a:pt x="4456181" y="0"/>
                  </a:lnTo>
                  <a:lnTo>
                    <a:pt x="4456181" y="13715"/>
                  </a:lnTo>
                  <a:lnTo>
                    <a:pt x="4507997" y="13715"/>
                  </a:lnTo>
                  <a:close/>
                </a:path>
                <a:path w="5270500" h="582295">
                  <a:moveTo>
                    <a:pt x="4596389" y="13715"/>
                  </a:moveTo>
                  <a:lnTo>
                    <a:pt x="4596389" y="0"/>
                  </a:lnTo>
                  <a:lnTo>
                    <a:pt x="4546097" y="0"/>
                  </a:lnTo>
                  <a:lnTo>
                    <a:pt x="4546097" y="13715"/>
                  </a:lnTo>
                  <a:lnTo>
                    <a:pt x="4596389" y="13715"/>
                  </a:lnTo>
                  <a:close/>
                </a:path>
                <a:path w="5270500" h="582295">
                  <a:moveTo>
                    <a:pt x="4684781" y="13715"/>
                  </a:moveTo>
                  <a:lnTo>
                    <a:pt x="4684781" y="0"/>
                  </a:lnTo>
                  <a:lnTo>
                    <a:pt x="4634489" y="0"/>
                  </a:lnTo>
                  <a:lnTo>
                    <a:pt x="4634489" y="13715"/>
                  </a:lnTo>
                  <a:lnTo>
                    <a:pt x="4684781" y="13715"/>
                  </a:lnTo>
                  <a:close/>
                </a:path>
                <a:path w="5270500" h="582295">
                  <a:moveTo>
                    <a:pt x="4774697" y="13715"/>
                  </a:moveTo>
                  <a:lnTo>
                    <a:pt x="4774697" y="0"/>
                  </a:lnTo>
                  <a:lnTo>
                    <a:pt x="4722881" y="0"/>
                  </a:lnTo>
                  <a:lnTo>
                    <a:pt x="4722881" y="13715"/>
                  </a:lnTo>
                  <a:lnTo>
                    <a:pt x="4774697" y="13715"/>
                  </a:lnTo>
                  <a:close/>
                </a:path>
                <a:path w="5270500" h="582295">
                  <a:moveTo>
                    <a:pt x="4863089" y="13715"/>
                  </a:moveTo>
                  <a:lnTo>
                    <a:pt x="4863089" y="0"/>
                  </a:lnTo>
                  <a:lnTo>
                    <a:pt x="4812797" y="0"/>
                  </a:lnTo>
                  <a:lnTo>
                    <a:pt x="4812797" y="13715"/>
                  </a:lnTo>
                  <a:lnTo>
                    <a:pt x="4863089" y="13715"/>
                  </a:lnTo>
                  <a:close/>
                </a:path>
                <a:path w="5270500" h="582295">
                  <a:moveTo>
                    <a:pt x="4951481" y="13715"/>
                  </a:moveTo>
                  <a:lnTo>
                    <a:pt x="4951481" y="0"/>
                  </a:lnTo>
                  <a:lnTo>
                    <a:pt x="4901189" y="0"/>
                  </a:lnTo>
                  <a:lnTo>
                    <a:pt x="4901189" y="13715"/>
                  </a:lnTo>
                  <a:lnTo>
                    <a:pt x="4951481" y="13715"/>
                  </a:lnTo>
                  <a:close/>
                </a:path>
                <a:path w="5270500" h="582295">
                  <a:moveTo>
                    <a:pt x="5041397" y="13715"/>
                  </a:moveTo>
                  <a:lnTo>
                    <a:pt x="5041397" y="0"/>
                  </a:lnTo>
                  <a:lnTo>
                    <a:pt x="4989581" y="0"/>
                  </a:lnTo>
                  <a:lnTo>
                    <a:pt x="4989581" y="13715"/>
                  </a:lnTo>
                  <a:lnTo>
                    <a:pt x="5041397" y="13715"/>
                  </a:lnTo>
                  <a:close/>
                </a:path>
                <a:path w="5270500" h="582295">
                  <a:moveTo>
                    <a:pt x="5129789" y="13715"/>
                  </a:moveTo>
                  <a:lnTo>
                    <a:pt x="5129789" y="0"/>
                  </a:lnTo>
                  <a:lnTo>
                    <a:pt x="5079497" y="0"/>
                  </a:lnTo>
                  <a:lnTo>
                    <a:pt x="5079497" y="13715"/>
                  </a:lnTo>
                  <a:lnTo>
                    <a:pt x="5129789" y="13715"/>
                  </a:lnTo>
                  <a:close/>
                </a:path>
                <a:path w="5270500" h="582295">
                  <a:moveTo>
                    <a:pt x="5218181" y="13715"/>
                  </a:moveTo>
                  <a:lnTo>
                    <a:pt x="5218181" y="0"/>
                  </a:lnTo>
                  <a:lnTo>
                    <a:pt x="5167889" y="0"/>
                  </a:lnTo>
                  <a:lnTo>
                    <a:pt x="5167889" y="13715"/>
                  </a:lnTo>
                  <a:lnTo>
                    <a:pt x="5218181" y="13715"/>
                  </a:lnTo>
                  <a:close/>
                </a:path>
                <a:path w="5270500" h="582295">
                  <a:moveTo>
                    <a:pt x="5269997" y="51815"/>
                  </a:moveTo>
                  <a:lnTo>
                    <a:pt x="5269997" y="0"/>
                  </a:lnTo>
                  <a:lnTo>
                    <a:pt x="5256281" y="0"/>
                  </a:lnTo>
                  <a:lnTo>
                    <a:pt x="5256281" y="6095"/>
                  </a:lnTo>
                  <a:lnTo>
                    <a:pt x="5263901" y="13715"/>
                  </a:lnTo>
                  <a:lnTo>
                    <a:pt x="5263901" y="51815"/>
                  </a:lnTo>
                  <a:lnTo>
                    <a:pt x="5269997" y="51815"/>
                  </a:lnTo>
                  <a:close/>
                </a:path>
                <a:path w="5270500" h="582295">
                  <a:moveTo>
                    <a:pt x="5263901" y="13715"/>
                  </a:moveTo>
                  <a:lnTo>
                    <a:pt x="5256281" y="6095"/>
                  </a:lnTo>
                  <a:lnTo>
                    <a:pt x="5256281" y="13715"/>
                  </a:lnTo>
                  <a:lnTo>
                    <a:pt x="5263901" y="13715"/>
                  </a:lnTo>
                  <a:close/>
                </a:path>
                <a:path w="5270500" h="582295">
                  <a:moveTo>
                    <a:pt x="5263901" y="51815"/>
                  </a:moveTo>
                  <a:lnTo>
                    <a:pt x="5263901" y="13715"/>
                  </a:lnTo>
                  <a:lnTo>
                    <a:pt x="5256281" y="13715"/>
                  </a:lnTo>
                  <a:lnTo>
                    <a:pt x="5256281" y="51815"/>
                  </a:lnTo>
                  <a:lnTo>
                    <a:pt x="5263901" y="51815"/>
                  </a:lnTo>
                  <a:close/>
                </a:path>
                <a:path w="5270500" h="582295">
                  <a:moveTo>
                    <a:pt x="5269997" y="140207"/>
                  </a:moveTo>
                  <a:lnTo>
                    <a:pt x="5269997" y="89915"/>
                  </a:lnTo>
                  <a:lnTo>
                    <a:pt x="5256281" y="89915"/>
                  </a:lnTo>
                  <a:lnTo>
                    <a:pt x="5256281" y="140207"/>
                  </a:lnTo>
                  <a:lnTo>
                    <a:pt x="5269997" y="140207"/>
                  </a:lnTo>
                  <a:close/>
                </a:path>
                <a:path w="5270500" h="582295">
                  <a:moveTo>
                    <a:pt x="5269997" y="228599"/>
                  </a:moveTo>
                  <a:lnTo>
                    <a:pt x="5269997" y="178307"/>
                  </a:lnTo>
                  <a:lnTo>
                    <a:pt x="5256281" y="178307"/>
                  </a:lnTo>
                  <a:lnTo>
                    <a:pt x="5256281" y="228599"/>
                  </a:lnTo>
                  <a:lnTo>
                    <a:pt x="5269997" y="228599"/>
                  </a:lnTo>
                  <a:close/>
                </a:path>
                <a:path w="5270500" h="582295">
                  <a:moveTo>
                    <a:pt x="5269997" y="318515"/>
                  </a:moveTo>
                  <a:lnTo>
                    <a:pt x="5269997" y="266699"/>
                  </a:lnTo>
                  <a:lnTo>
                    <a:pt x="5256281" y="266699"/>
                  </a:lnTo>
                  <a:lnTo>
                    <a:pt x="5256281" y="318515"/>
                  </a:lnTo>
                  <a:lnTo>
                    <a:pt x="5269997" y="318515"/>
                  </a:lnTo>
                  <a:close/>
                </a:path>
                <a:path w="5270500" h="582295">
                  <a:moveTo>
                    <a:pt x="5269997" y="406907"/>
                  </a:moveTo>
                  <a:lnTo>
                    <a:pt x="5269997" y="356615"/>
                  </a:lnTo>
                  <a:lnTo>
                    <a:pt x="5256281" y="356615"/>
                  </a:lnTo>
                  <a:lnTo>
                    <a:pt x="5256281" y="406907"/>
                  </a:lnTo>
                  <a:lnTo>
                    <a:pt x="5269997" y="406907"/>
                  </a:lnTo>
                  <a:close/>
                </a:path>
                <a:path w="5270500" h="582295">
                  <a:moveTo>
                    <a:pt x="5269997" y="495299"/>
                  </a:moveTo>
                  <a:lnTo>
                    <a:pt x="5269997" y="445007"/>
                  </a:lnTo>
                  <a:lnTo>
                    <a:pt x="5256281" y="445007"/>
                  </a:lnTo>
                  <a:lnTo>
                    <a:pt x="5256281" y="495299"/>
                  </a:lnTo>
                  <a:lnTo>
                    <a:pt x="5269997" y="495299"/>
                  </a:lnTo>
                  <a:close/>
                </a:path>
                <a:path w="5270500" h="582295">
                  <a:moveTo>
                    <a:pt x="5269997" y="582167"/>
                  </a:moveTo>
                  <a:lnTo>
                    <a:pt x="5269997" y="533399"/>
                  </a:lnTo>
                  <a:lnTo>
                    <a:pt x="5256281" y="533399"/>
                  </a:lnTo>
                  <a:lnTo>
                    <a:pt x="5256281" y="582167"/>
                  </a:lnTo>
                  <a:lnTo>
                    <a:pt x="5269997" y="58216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517385" y="3880103"/>
              <a:ext cx="3599815" cy="6350"/>
            </a:xfrm>
            <a:custGeom>
              <a:avLst/>
              <a:gdLst/>
              <a:ahLst/>
              <a:cxnLst/>
              <a:rect l="l" t="t" r="r" b="b"/>
              <a:pathLst>
                <a:path w="3599815" h="6350">
                  <a:moveTo>
                    <a:pt x="0" y="6095"/>
                  </a:moveTo>
                  <a:lnTo>
                    <a:pt x="3599693" y="6095"/>
                  </a:lnTo>
                  <a:lnTo>
                    <a:pt x="3599693" y="0"/>
                  </a:lnTo>
                  <a:lnTo>
                    <a:pt x="0" y="0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165091" y="3454907"/>
              <a:ext cx="2016760" cy="431800"/>
            </a:xfrm>
            <a:custGeom>
              <a:avLst/>
              <a:gdLst/>
              <a:ahLst/>
              <a:cxnLst/>
              <a:rect l="l" t="t" r="r" b="b"/>
              <a:pathLst>
                <a:path w="2016760" h="431800">
                  <a:moveTo>
                    <a:pt x="2016251" y="431291"/>
                  </a:moveTo>
                  <a:lnTo>
                    <a:pt x="1007363" y="0"/>
                  </a:lnTo>
                  <a:lnTo>
                    <a:pt x="0" y="431291"/>
                  </a:lnTo>
                  <a:lnTo>
                    <a:pt x="2016251" y="431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148315" y="3448811"/>
              <a:ext cx="4991100" cy="437515"/>
            </a:xfrm>
            <a:custGeom>
              <a:avLst/>
              <a:gdLst/>
              <a:ahLst/>
              <a:cxnLst/>
              <a:rect l="l" t="t" r="r" b="b"/>
              <a:pathLst>
                <a:path w="4991100" h="437514">
                  <a:moveTo>
                    <a:pt x="2048256" y="437388"/>
                  </a:moveTo>
                  <a:lnTo>
                    <a:pt x="1024128" y="0"/>
                  </a:lnTo>
                  <a:lnTo>
                    <a:pt x="0" y="437388"/>
                  </a:lnTo>
                  <a:lnTo>
                    <a:pt x="18288" y="437388"/>
                  </a:lnTo>
                  <a:lnTo>
                    <a:pt x="28994" y="437388"/>
                  </a:lnTo>
                  <a:lnTo>
                    <a:pt x="32550" y="437388"/>
                  </a:lnTo>
                  <a:lnTo>
                    <a:pt x="1022604" y="14147"/>
                  </a:lnTo>
                  <a:lnTo>
                    <a:pt x="1024890" y="13169"/>
                  </a:lnTo>
                  <a:lnTo>
                    <a:pt x="1027176" y="14160"/>
                  </a:lnTo>
                  <a:lnTo>
                    <a:pt x="2015731" y="437388"/>
                  </a:lnTo>
                  <a:lnTo>
                    <a:pt x="2019300" y="437388"/>
                  </a:lnTo>
                  <a:lnTo>
                    <a:pt x="2029968" y="437388"/>
                  </a:lnTo>
                  <a:lnTo>
                    <a:pt x="2048256" y="437388"/>
                  </a:lnTo>
                  <a:close/>
                </a:path>
                <a:path w="4991100" h="437514">
                  <a:moveTo>
                    <a:pt x="4991100" y="0"/>
                  </a:moveTo>
                  <a:lnTo>
                    <a:pt x="2676144" y="0"/>
                  </a:lnTo>
                  <a:lnTo>
                    <a:pt x="2676144" y="437388"/>
                  </a:lnTo>
                  <a:lnTo>
                    <a:pt x="2682240" y="437388"/>
                  </a:lnTo>
                  <a:lnTo>
                    <a:pt x="2688336" y="437388"/>
                  </a:lnTo>
                  <a:lnTo>
                    <a:pt x="2688336" y="12192"/>
                  </a:lnTo>
                  <a:lnTo>
                    <a:pt x="4978908" y="12192"/>
                  </a:lnTo>
                  <a:lnTo>
                    <a:pt x="4978908" y="437388"/>
                  </a:lnTo>
                  <a:lnTo>
                    <a:pt x="4985004" y="437388"/>
                  </a:lnTo>
                  <a:lnTo>
                    <a:pt x="4991100" y="437388"/>
                  </a:lnTo>
                  <a:lnTo>
                    <a:pt x="4991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13097" y="3454907"/>
              <a:ext cx="2304415" cy="431800"/>
            </a:xfrm>
            <a:custGeom>
              <a:avLst/>
              <a:gdLst/>
              <a:ahLst/>
              <a:cxnLst/>
              <a:rect l="l" t="t" r="r" b="b"/>
              <a:pathLst>
                <a:path w="2304415" h="431800">
                  <a:moveTo>
                    <a:pt x="0" y="0"/>
                  </a:moveTo>
                  <a:lnTo>
                    <a:pt x="0" y="431291"/>
                  </a:lnTo>
                  <a:lnTo>
                    <a:pt x="2304287" y="431291"/>
                  </a:lnTo>
                  <a:lnTo>
                    <a:pt x="23042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07001" y="3448811"/>
              <a:ext cx="2316480" cy="437515"/>
            </a:xfrm>
            <a:custGeom>
              <a:avLst/>
              <a:gdLst/>
              <a:ahLst/>
              <a:cxnLst/>
              <a:rect l="l" t="t" r="r" b="b"/>
              <a:pathLst>
                <a:path w="2316479" h="437514">
                  <a:moveTo>
                    <a:pt x="2316486" y="437387"/>
                  </a:moveTo>
                  <a:lnTo>
                    <a:pt x="2316486" y="0"/>
                  </a:lnTo>
                  <a:lnTo>
                    <a:pt x="0" y="0"/>
                  </a:lnTo>
                  <a:lnTo>
                    <a:pt x="0" y="437387"/>
                  </a:lnTo>
                  <a:lnTo>
                    <a:pt x="6095" y="437387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191" y="12191"/>
                  </a:lnTo>
                  <a:lnTo>
                    <a:pt x="2304294" y="12191"/>
                  </a:lnTo>
                  <a:lnTo>
                    <a:pt x="2304294" y="6095"/>
                  </a:lnTo>
                  <a:lnTo>
                    <a:pt x="2310390" y="12191"/>
                  </a:lnTo>
                  <a:lnTo>
                    <a:pt x="2310390" y="437387"/>
                  </a:lnTo>
                  <a:lnTo>
                    <a:pt x="2316486" y="437387"/>
                  </a:lnTo>
                  <a:close/>
                </a:path>
                <a:path w="2316479" h="437514">
                  <a:moveTo>
                    <a:pt x="12191" y="12191"/>
                  </a:moveTo>
                  <a:lnTo>
                    <a:pt x="12191" y="6095"/>
                  </a:lnTo>
                  <a:lnTo>
                    <a:pt x="6095" y="12191"/>
                  </a:lnTo>
                  <a:lnTo>
                    <a:pt x="12191" y="12191"/>
                  </a:lnTo>
                  <a:close/>
                </a:path>
                <a:path w="2316479" h="437514">
                  <a:moveTo>
                    <a:pt x="12191" y="437387"/>
                  </a:moveTo>
                  <a:lnTo>
                    <a:pt x="12191" y="12191"/>
                  </a:lnTo>
                  <a:lnTo>
                    <a:pt x="6095" y="12191"/>
                  </a:lnTo>
                  <a:lnTo>
                    <a:pt x="6095" y="437387"/>
                  </a:lnTo>
                  <a:lnTo>
                    <a:pt x="12191" y="437387"/>
                  </a:lnTo>
                  <a:close/>
                </a:path>
                <a:path w="2316479" h="437514">
                  <a:moveTo>
                    <a:pt x="2310390" y="12191"/>
                  </a:moveTo>
                  <a:lnTo>
                    <a:pt x="2304294" y="6095"/>
                  </a:lnTo>
                  <a:lnTo>
                    <a:pt x="2304294" y="12191"/>
                  </a:lnTo>
                  <a:lnTo>
                    <a:pt x="2310390" y="12191"/>
                  </a:lnTo>
                  <a:close/>
                </a:path>
                <a:path w="2316479" h="437514">
                  <a:moveTo>
                    <a:pt x="2310390" y="437387"/>
                  </a:moveTo>
                  <a:lnTo>
                    <a:pt x="2310390" y="12191"/>
                  </a:lnTo>
                  <a:lnTo>
                    <a:pt x="2304294" y="12191"/>
                  </a:lnTo>
                  <a:lnTo>
                    <a:pt x="2304294" y="437387"/>
                  </a:lnTo>
                  <a:lnTo>
                    <a:pt x="2310390" y="437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682998" y="3475734"/>
            <a:ext cx="2875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9545" algn="l"/>
              </a:tabLst>
            </a:pPr>
            <a:r>
              <a:rPr dirty="0" sz="2400" spc="-5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990593" y="3886199"/>
            <a:ext cx="6126480" cy="582295"/>
            <a:chOff x="990593" y="3886199"/>
            <a:chExt cx="6126480" cy="582295"/>
          </a:xfrm>
        </p:grpSpPr>
        <p:sp>
          <p:nvSpPr>
            <p:cNvPr id="14" name="object 14" descr=""/>
            <p:cNvSpPr/>
            <p:nvPr/>
          </p:nvSpPr>
          <p:spPr>
            <a:xfrm>
              <a:off x="3518915" y="3951731"/>
              <a:ext cx="862965" cy="13970"/>
            </a:xfrm>
            <a:custGeom>
              <a:avLst/>
              <a:gdLst/>
              <a:ahLst/>
              <a:cxnLst/>
              <a:rect l="l" t="t" r="r" b="b"/>
              <a:pathLst>
                <a:path w="862964" h="13970">
                  <a:moveTo>
                    <a:pt x="862583" y="13715"/>
                  </a:moveTo>
                  <a:lnTo>
                    <a:pt x="862583" y="0"/>
                  </a:lnTo>
                  <a:lnTo>
                    <a:pt x="0" y="0"/>
                  </a:lnTo>
                  <a:lnTo>
                    <a:pt x="0" y="13715"/>
                  </a:lnTo>
                  <a:lnTo>
                    <a:pt x="862583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90593" y="3886199"/>
              <a:ext cx="5270500" cy="582295"/>
            </a:xfrm>
            <a:custGeom>
              <a:avLst/>
              <a:gdLst/>
              <a:ahLst/>
              <a:cxnLst/>
              <a:rect l="l" t="t" r="r" b="b"/>
              <a:pathLst>
                <a:path w="5270500" h="582295">
                  <a:moveTo>
                    <a:pt x="13715" y="568451"/>
                  </a:moveTo>
                  <a:lnTo>
                    <a:pt x="13715" y="524255"/>
                  </a:lnTo>
                  <a:lnTo>
                    <a:pt x="0" y="524255"/>
                  </a:lnTo>
                  <a:lnTo>
                    <a:pt x="0" y="576071"/>
                  </a:lnTo>
                  <a:lnTo>
                    <a:pt x="7619" y="576071"/>
                  </a:lnTo>
                  <a:lnTo>
                    <a:pt x="7619" y="568451"/>
                  </a:lnTo>
                  <a:lnTo>
                    <a:pt x="13715" y="568451"/>
                  </a:lnTo>
                  <a:close/>
                </a:path>
                <a:path w="5270500" h="582295">
                  <a:moveTo>
                    <a:pt x="19811" y="582167"/>
                  </a:moveTo>
                  <a:lnTo>
                    <a:pt x="19811" y="568451"/>
                  </a:lnTo>
                  <a:lnTo>
                    <a:pt x="7619" y="568451"/>
                  </a:lnTo>
                  <a:lnTo>
                    <a:pt x="7619" y="576071"/>
                  </a:lnTo>
                  <a:lnTo>
                    <a:pt x="13715" y="576071"/>
                  </a:lnTo>
                  <a:lnTo>
                    <a:pt x="13715" y="582167"/>
                  </a:lnTo>
                  <a:lnTo>
                    <a:pt x="19811" y="582167"/>
                  </a:lnTo>
                  <a:close/>
                </a:path>
                <a:path w="5270500" h="582295">
                  <a:moveTo>
                    <a:pt x="13715" y="582167"/>
                  </a:moveTo>
                  <a:lnTo>
                    <a:pt x="13715" y="576071"/>
                  </a:lnTo>
                  <a:lnTo>
                    <a:pt x="7619" y="576071"/>
                  </a:lnTo>
                  <a:lnTo>
                    <a:pt x="7619" y="582167"/>
                  </a:lnTo>
                  <a:lnTo>
                    <a:pt x="13715" y="582167"/>
                  </a:lnTo>
                  <a:close/>
                </a:path>
                <a:path w="5270500" h="582295">
                  <a:moveTo>
                    <a:pt x="13715" y="486155"/>
                  </a:moveTo>
                  <a:lnTo>
                    <a:pt x="13715" y="435863"/>
                  </a:lnTo>
                  <a:lnTo>
                    <a:pt x="0" y="435863"/>
                  </a:lnTo>
                  <a:lnTo>
                    <a:pt x="0" y="486155"/>
                  </a:lnTo>
                  <a:lnTo>
                    <a:pt x="13715" y="486155"/>
                  </a:lnTo>
                  <a:close/>
                </a:path>
                <a:path w="5270500" h="582295">
                  <a:moveTo>
                    <a:pt x="13715" y="397763"/>
                  </a:moveTo>
                  <a:lnTo>
                    <a:pt x="13715" y="347471"/>
                  </a:lnTo>
                  <a:lnTo>
                    <a:pt x="0" y="347471"/>
                  </a:lnTo>
                  <a:lnTo>
                    <a:pt x="0" y="397763"/>
                  </a:lnTo>
                  <a:lnTo>
                    <a:pt x="13715" y="397763"/>
                  </a:lnTo>
                  <a:close/>
                </a:path>
                <a:path w="5270500" h="582295">
                  <a:moveTo>
                    <a:pt x="13715" y="309371"/>
                  </a:moveTo>
                  <a:lnTo>
                    <a:pt x="13715" y="257555"/>
                  </a:lnTo>
                  <a:lnTo>
                    <a:pt x="0" y="257555"/>
                  </a:lnTo>
                  <a:lnTo>
                    <a:pt x="0" y="309371"/>
                  </a:lnTo>
                  <a:lnTo>
                    <a:pt x="13715" y="309371"/>
                  </a:lnTo>
                  <a:close/>
                </a:path>
                <a:path w="5270500" h="582295">
                  <a:moveTo>
                    <a:pt x="13715" y="219455"/>
                  </a:moveTo>
                  <a:lnTo>
                    <a:pt x="13715" y="169163"/>
                  </a:lnTo>
                  <a:lnTo>
                    <a:pt x="0" y="169163"/>
                  </a:lnTo>
                  <a:lnTo>
                    <a:pt x="0" y="219455"/>
                  </a:lnTo>
                  <a:lnTo>
                    <a:pt x="13715" y="219455"/>
                  </a:lnTo>
                  <a:close/>
                </a:path>
                <a:path w="5270500" h="582295">
                  <a:moveTo>
                    <a:pt x="13715" y="131063"/>
                  </a:moveTo>
                  <a:lnTo>
                    <a:pt x="13715" y="80771"/>
                  </a:lnTo>
                  <a:lnTo>
                    <a:pt x="0" y="80771"/>
                  </a:lnTo>
                  <a:lnTo>
                    <a:pt x="0" y="131063"/>
                  </a:lnTo>
                  <a:lnTo>
                    <a:pt x="13715" y="131063"/>
                  </a:lnTo>
                  <a:close/>
                </a:path>
                <a:path w="5270500" h="582295">
                  <a:moveTo>
                    <a:pt x="13715" y="42671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42671"/>
                  </a:lnTo>
                  <a:lnTo>
                    <a:pt x="13715" y="42671"/>
                  </a:lnTo>
                  <a:close/>
                </a:path>
                <a:path w="5270500" h="582295">
                  <a:moveTo>
                    <a:pt x="5269997" y="3047"/>
                  </a:moveTo>
                  <a:lnTo>
                    <a:pt x="5269997" y="0"/>
                  </a:lnTo>
                  <a:lnTo>
                    <a:pt x="5256281" y="0"/>
                  </a:lnTo>
                  <a:lnTo>
                    <a:pt x="5256281" y="3047"/>
                  </a:lnTo>
                  <a:lnTo>
                    <a:pt x="5269997" y="3047"/>
                  </a:lnTo>
                  <a:close/>
                </a:path>
                <a:path w="5270500" h="582295">
                  <a:moveTo>
                    <a:pt x="5269997" y="91439"/>
                  </a:moveTo>
                  <a:lnTo>
                    <a:pt x="5269997" y="41147"/>
                  </a:lnTo>
                  <a:lnTo>
                    <a:pt x="5256281" y="41147"/>
                  </a:lnTo>
                  <a:lnTo>
                    <a:pt x="5256281" y="91439"/>
                  </a:lnTo>
                  <a:lnTo>
                    <a:pt x="5269997" y="91439"/>
                  </a:lnTo>
                  <a:close/>
                </a:path>
                <a:path w="5270500" h="582295">
                  <a:moveTo>
                    <a:pt x="5269997" y="179831"/>
                  </a:moveTo>
                  <a:lnTo>
                    <a:pt x="5269997" y="129539"/>
                  </a:lnTo>
                  <a:lnTo>
                    <a:pt x="5256281" y="129539"/>
                  </a:lnTo>
                  <a:lnTo>
                    <a:pt x="5256281" y="179831"/>
                  </a:lnTo>
                  <a:lnTo>
                    <a:pt x="5269997" y="179831"/>
                  </a:lnTo>
                  <a:close/>
                </a:path>
                <a:path w="5270500" h="582295">
                  <a:moveTo>
                    <a:pt x="5269997" y="269747"/>
                  </a:moveTo>
                  <a:lnTo>
                    <a:pt x="5269997" y="217931"/>
                  </a:lnTo>
                  <a:lnTo>
                    <a:pt x="5256281" y="217931"/>
                  </a:lnTo>
                  <a:lnTo>
                    <a:pt x="5256281" y="269747"/>
                  </a:lnTo>
                  <a:lnTo>
                    <a:pt x="5269997" y="269747"/>
                  </a:lnTo>
                  <a:close/>
                </a:path>
                <a:path w="5270500" h="582295">
                  <a:moveTo>
                    <a:pt x="5269997" y="358139"/>
                  </a:moveTo>
                  <a:lnTo>
                    <a:pt x="5269997" y="307847"/>
                  </a:lnTo>
                  <a:lnTo>
                    <a:pt x="5256281" y="307847"/>
                  </a:lnTo>
                  <a:lnTo>
                    <a:pt x="5256281" y="358139"/>
                  </a:lnTo>
                  <a:lnTo>
                    <a:pt x="5269997" y="358139"/>
                  </a:lnTo>
                  <a:close/>
                </a:path>
                <a:path w="5270500" h="582295">
                  <a:moveTo>
                    <a:pt x="5269997" y="446531"/>
                  </a:moveTo>
                  <a:lnTo>
                    <a:pt x="5269997" y="396239"/>
                  </a:lnTo>
                  <a:lnTo>
                    <a:pt x="5256281" y="396239"/>
                  </a:lnTo>
                  <a:lnTo>
                    <a:pt x="5256281" y="446531"/>
                  </a:lnTo>
                  <a:lnTo>
                    <a:pt x="5269997" y="446531"/>
                  </a:lnTo>
                  <a:close/>
                </a:path>
                <a:path w="5270500" h="582295">
                  <a:moveTo>
                    <a:pt x="5269997" y="536447"/>
                  </a:moveTo>
                  <a:lnTo>
                    <a:pt x="5269997" y="484631"/>
                  </a:lnTo>
                  <a:lnTo>
                    <a:pt x="5256281" y="484631"/>
                  </a:lnTo>
                  <a:lnTo>
                    <a:pt x="5256281" y="536447"/>
                  </a:lnTo>
                  <a:lnTo>
                    <a:pt x="5269997" y="536447"/>
                  </a:lnTo>
                  <a:close/>
                </a:path>
                <a:path w="5270500" h="582295">
                  <a:moveTo>
                    <a:pt x="5263901" y="568451"/>
                  </a:moveTo>
                  <a:lnTo>
                    <a:pt x="5213609" y="568451"/>
                  </a:lnTo>
                  <a:lnTo>
                    <a:pt x="5213609" y="582167"/>
                  </a:lnTo>
                  <a:lnTo>
                    <a:pt x="5256281" y="582167"/>
                  </a:lnTo>
                  <a:lnTo>
                    <a:pt x="5256281" y="574547"/>
                  </a:lnTo>
                  <a:lnTo>
                    <a:pt x="5257805" y="574547"/>
                  </a:lnTo>
                  <a:lnTo>
                    <a:pt x="5263901" y="568451"/>
                  </a:lnTo>
                  <a:close/>
                </a:path>
                <a:path w="5270500" h="582295">
                  <a:moveTo>
                    <a:pt x="5257805" y="574547"/>
                  </a:moveTo>
                  <a:lnTo>
                    <a:pt x="5256281" y="574547"/>
                  </a:lnTo>
                  <a:lnTo>
                    <a:pt x="5256281" y="576071"/>
                  </a:lnTo>
                  <a:lnTo>
                    <a:pt x="5257805" y="574547"/>
                  </a:lnTo>
                  <a:close/>
                </a:path>
                <a:path w="5270500" h="582295">
                  <a:moveTo>
                    <a:pt x="5269997" y="582167"/>
                  </a:moveTo>
                  <a:lnTo>
                    <a:pt x="5269997" y="574547"/>
                  </a:lnTo>
                  <a:lnTo>
                    <a:pt x="5257805" y="574547"/>
                  </a:lnTo>
                  <a:lnTo>
                    <a:pt x="5256281" y="576071"/>
                  </a:lnTo>
                  <a:lnTo>
                    <a:pt x="5256281" y="582167"/>
                  </a:lnTo>
                  <a:lnTo>
                    <a:pt x="5269997" y="582167"/>
                  </a:lnTo>
                  <a:close/>
                </a:path>
                <a:path w="5270500" h="582295">
                  <a:moveTo>
                    <a:pt x="5175509" y="582167"/>
                  </a:moveTo>
                  <a:lnTo>
                    <a:pt x="5175509" y="568451"/>
                  </a:lnTo>
                  <a:lnTo>
                    <a:pt x="5125217" y="568451"/>
                  </a:lnTo>
                  <a:lnTo>
                    <a:pt x="5125217" y="582167"/>
                  </a:lnTo>
                  <a:lnTo>
                    <a:pt x="5175509" y="582167"/>
                  </a:lnTo>
                  <a:close/>
                </a:path>
                <a:path w="5270500" h="582295">
                  <a:moveTo>
                    <a:pt x="5087117" y="582167"/>
                  </a:moveTo>
                  <a:lnTo>
                    <a:pt x="5087117" y="568451"/>
                  </a:lnTo>
                  <a:lnTo>
                    <a:pt x="5036825" y="568451"/>
                  </a:lnTo>
                  <a:lnTo>
                    <a:pt x="5036825" y="582167"/>
                  </a:lnTo>
                  <a:lnTo>
                    <a:pt x="5087117" y="582167"/>
                  </a:lnTo>
                  <a:close/>
                </a:path>
                <a:path w="5270500" h="582295">
                  <a:moveTo>
                    <a:pt x="4998725" y="582167"/>
                  </a:moveTo>
                  <a:lnTo>
                    <a:pt x="4998725" y="568451"/>
                  </a:lnTo>
                  <a:lnTo>
                    <a:pt x="4946909" y="568451"/>
                  </a:lnTo>
                  <a:lnTo>
                    <a:pt x="4946909" y="582167"/>
                  </a:lnTo>
                  <a:lnTo>
                    <a:pt x="4998725" y="582167"/>
                  </a:lnTo>
                  <a:close/>
                </a:path>
                <a:path w="5270500" h="582295">
                  <a:moveTo>
                    <a:pt x="4908809" y="582167"/>
                  </a:moveTo>
                  <a:lnTo>
                    <a:pt x="4908809" y="568451"/>
                  </a:lnTo>
                  <a:lnTo>
                    <a:pt x="4858517" y="568451"/>
                  </a:lnTo>
                  <a:lnTo>
                    <a:pt x="4858517" y="582167"/>
                  </a:lnTo>
                  <a:lnTo>
                    <a:pt x="4908809" y="582167"/>
                  </a:lnTo>
                  <a:close/>
                </a:path>
                <a:path w="5270500" h="582295">
                  <a:moveTo>
                    <a:pt x="4820417" y="582167"/>
                  </a:moveTo>
                  <a:lnTo>
                    <a:pt x="4820417" y="568451"/>
                  </a:lnTo>
                  <a:lnTo>
                    <a:pt x="4770125" y="568451"/>
                  </a:lnTo>
                  <a:lnTo>
                    <a:pt x="4770125" y="582167"/>
                  </a:lnTo>
                  <a:lnTo>
                    <a:pt x="4820417" y="582167"/>
                  </a:lnTo>
                  <a:close/>
                </a:path>
                <a:path w="5270500" h="582295">
                  <a:moveTo>
                    <a:pt x="4732025" y="582167"/>
                  </a:moveTo>
                  <a:lnTo>
                    <a:pt x="4732025" y="568451"/>
                  </a:lnTo>
                  <a:lnTo>
                    <a:pt x="4680209" y="568451"/>
                  </a:lnTo>
                  <a:lnTo>
                    <a:pt x="4680209" y="582167"/>
                  </a:lnTo>
                  <a:lnTo>
                    <a:pt x="4732025" y="582167"/>
                  </a:lnTo>
                  <a:close/>
                </a:path>
                <a:path w="5270500" h="582295">
                  <a:moveTo>
                    <a:pt x="4642109" y="582167"/>
                  </a:moveTo>
                  <a:lnTo>
                    <a:pt x="4642109" y="568451"/>
                  </a:lnTo>
                  <a:lnTo>
                    <a:pt x="4591817" y="568451"/>
                  </a:lnTo>
                  <a:lnTo>
                    <a:pt x="4591817" y="582167"/>
                  </a:lnTo>
                  <a:lnTo>
                    <a:pt x="4642109" y="582167"/>
                  </a:lnTo>
                  <a:close/>
                </a:path>
                <a:path w="5270500" h="582295">
                  <a:moveTo>
                    <a:pt x="4553717" y="582167"/>
                  </a:moveTo>
                  <a:lnTo>
                    <a:pt x="4553717" y="568451"/>
                  </a:lnTo>
                  <a:lnTo>
                    <a:pt x="4503425" y="568451"/>
                  </a:lnTo>
                  <a:lnTo>
                    <a:pt x="4503425" y="582167"/>
                  </a:lnTo>
                  <a:lnTo>
                    <a:pt x="4553717" y="582167"/>
                  </a:lnTo>
                  <a:close/>
                </a:path>
                <a:path w="5270500" h="582295">
                  <a:moveTo>
                    <a:pt x="4465325" y="582167"/>
                  </a:moveTo>
                  <a:lnTo>
                    <a:pt x="4465325" y="568451"/>
                  </a:lnTo>
                  <a:lnTo>
                    <a:pt x="4413509" y="568451"/>
                  </a:lnTo>
                  <a:lnTo>
                    <a:pt x="4413509" y="582167"/>
                  </a:lnTo>
                  <a:lnTo>
                    <a:pt x="4465325" y="582167"/>
                  </a:lnTo>
                  <a:close/>
                </a:path>
                <a:path w="5270500" h="582295">
                  <a:moveTo>
                    <a:pt x="4375409" y="582167"/>
                  </a:moveTo>
                  <a:lnTo>
                    <a:pt x="4375409" y="568451"/>
                  </a:lnTo>
                  <a:lnTo>
                    <a:pt x="4325117" y="568451"/>
                  </a:lnTo>
                  <a:lnTo>
                    <a:pt x="4325117" y="582167"/>
                  </a:lnTo>
                  <a:lnTo>
                    <a:pt x="4375409" y="582167"/>
                  </a:lnTo>
                  <a:close/>
                </a:path>
                <a:path w="5270500" h="582295">
                  <a:moveTo>
                    <a:pt x="4287017" y="582167"/>
                  </a:moveTo>
                  <a:lnTo>
                    <a:pt x="4287017" y="568451"/>
                  </a:lnTo>
                  <a:lnTo>
                    <a:pt x="4236725" y="568451"/>
                  </a:lnTo>
                  <a:lnTo>
                    <a:pt x="4236725" y="582167"/>
                  </a:lnTo>
                  <a:lnTo>
                    <a:pt x="4287017" y="582167"/>
                  </a:lnTo>
                  <a:close/>
                </a:path>
                <a:path w="5270500" h="582295">
                  <a:moveTo>
                    <a:pt x="4198625" y="582167"/>
                  </a:moveTo>
                  <a:lnTo>
                    <a:pt x="4198625" y="568451"/>
                  </a:lnTo>
                  <a:lnTo>
                    <a:pt x="4146809" y="568451"/>
                  </a:lnTo>
                  <a:lnTo>
                    <a:pt x="4146809" y="582167"/>
                  </a:lnTo>
                  <a:lnTo>
                    <a:pt x="4198625" y="582167"/>
                  </a:lnTo>
                  <a:close/>
                </a:path>
                <a:path w="5270500" h="582295">
                  <a:moveTo>
                    <a:pt x="4108709" y="582167"/>
                  </a:moveTo>
                  <a:lnTo>
                    <a:pt x="4108709" y="568451"/>
                  </a:lnTo>
                  <a:lnTo>
                    <a:pt x="4058417" y="568451"/>
                  </a:lnTo>
                  <a:lnTo>
                    <a:pt x="4058417" y="582167"/>
                  </a:lnTo>
                  <a:lnTo>
                    <a:pt x="4108709" y="582167"/>
                  </a:lnTo>
                  <a:close/>
                </a:path>
                <a:path w="5270500" h="582295">
                  <a:moveTo>
                    <a:pt x="4020317" y="582167"/>
                  </a:moveTo>
                  <a:lnTo>
                    <a:pt x="4020317" y="568451"/>
                  </a:lnTo>
                  <a:lnTo>
                    <a:pt x="3970025" y="568451"/>
                  </a:lnTo>
                  <a:lnTo>
                    <a:pt x="3970025" y="582167"/>
                  </a:lnTo>
                  <a:lnTo>
                    <a:pt x="4020317" y="582167"/>
                  </a:lnTo>
                  <a:close/>
                </a:path>
                <a:path w="5270500" h="582295">
                  <a:moveTo>
                    <a:pt x="3931925" y="582167"/>
                  </a:moveTo>
                  <a:lnTo>
                    <a:pt x="3931925" y="568451"/>
                  </a:lnTo>
                  <a:lnTo>
                    <a:pt x="3880109" y="568451"/>
                  </a:lnTo>
                  <a:lnTo>
                    <a:pt x="3880109" y="582167"/>
                  </a:lnTo>
                  <a:lnTo>
                    <a:pt x="3931925" y="582167"/>
                  </a:lnTo>
                  <a:close/>
                </a:path>
                <a:path w="5270500" h="582295">
                  <a:moveTo>
                    <a:pt x="3842009" y="582167"/>
                  </a:moveTo>
                  <a:lnTo>
                    <a:pt x="3842009" y="568451"/>
                  </a:lnTo>
                  <a:lnTo>
                    <a:pt x="3791717" y="568451"/>
                  </a:lnTo>
                  <a:lnTo>
                    <a:pt x="3791717" y="582167"/>
                  </a:lnTo>
                  <a:lnTo>
                    <a:pt x="3842009" y="582167"/>
                  </a:lnTo>
                  <a:close/>
                </a:path>
                <a:path w="5270500" h="582295">
                  <a:moveTo>
                    <a:pt x="3753617" y="582167"/>
                  </a:moveTo>
                  <a:lnTo>
                    <a:pt x="3753617" y="568451"/>
                  </a:lnTo>
                  <a:lnTo>
                    <a:pt x="3703325" y="568451"/>
                  </a:lnTo>
                  <a:lnTo>
                    <a:pt x="3703325" y="582167"/>
                  </a:lnTo>
                  <a:lnTo>
                    <a:pt x="3753617" y="582167"/>
                  </a:lnTo>
                  <a:close/>
                </a:path>
                <a:path w="5270500" h="582295">
                  <a:moveTo>
                    <a:pt x="3665225" y="582167"/>
                  </a:moveTo>
                  <a:lnTo>
                    <a:pt x="3665225" y="568451"/>
                  </a:lnTo>
                  <a:lnTo>
                    <a:pt x="3613409" y="568451"/>
                  </a:lnTo>
                  <a:lnTo>
                    <a:pt x="3613409" y="582167"/>
                  </a:lnTo>
                  <a:lnTo>
                    <a:pt x="3665225" y="582167"/>
                  </a:lnTo>
                  <a:close/>
                </a:path>
                <a:path w="5270500" h="582295">
                  <a:moveTo>
                    <a:pt x="3575309" y="582167"/>
                  </a:moveTo>
                  <a:lnTo>
                    <a:pt x="3575309" y="568451"/>
                  </a:lnTo>
                  <a:lnTo>
                    <a:pt x="3525017" y="568451"/>
                  </a:lnTo>
                  <a:lnTo>
                    <a:pt x="3525017" y="582167"/>
                  </a:lnTo>
                  <a:lnTo>
                    <a:pt x="3575309" y="582167"/>
                  </a:lnTo>
                  <a:close/>
                </a:path>
                <a:path w="5270500" h="582295">
                  <a:moveTo>
                    <a:pt x="3486917" y="582167"/>
                  </a:moveTo>
                  <a:lnTo>
                    <a:pt x="3486917" y="568451"/>
                  </a:lnTo>
                  <a:lnTo>
                    <a:pt x="3436625" y="568451"/>
                  </a:lnTo>
                  <a:lnTo>
                    <a:pt x="3436625" y="582167"/>
                  </a:lnTo>
                  <a:lnTo>
                    <a:pt x="3486917" y="582167"/>
                  </a:lnTo>
                  <a:close/>
                </a:path>
                <a:path w="5270500" h="582295">
                  <a:moveTo>
                    <a:pt x="3398525" y="582167"/>
                  </a:moveTo>
                  <a:lnTo>
                    <a:pt x="3398525" y="568451"/>
                  </a:lnTo>
                  <a:lnTo>
                    <a:pt x="3346709" y="568451"/>
                  </a:lnTo>
                  <a:lnTo>
                    <a:pt x="3346709" y="582167"/>
                  </a:lnTo>
                  <a:lnTo>
                    <a:pt x="3398525" y="582167"/>
                  </a:lnTo>
                  <a:close/>
                </a:path>
                <a:path w="5270500" h="582295">
                  <a:moveTo>
                    <a:pt x="3308610" y="582167"/>
                  </a:moveTo>
                  <a:lnTo>
                    <a:pt x="3308610" y="568451"/>
                  </a:lnTo>
                  <a:lnTo>
                    <a:pt x="3258318" y="568451"/>
                  </a:lnTo>
                  <a:lnTo>
                    <a:pt x="3258318" y="582167"/>
                  </a:lnTo>
                  <a:lnTo>
                    <a:pt x="3308610" y="582167"/>
                  </a:lnTo>
                  <a:close/>
                </a:path>
                <a:path w="5270500" h="582295">
                  <a:moveTo>
                    <a:pt x="3220218" y="582167"/>
                  </a:moveTo>
                  <a:lnTo>
                    <a:pt x="3220218" y="568451"/>
                  </a:lnTo>
                  <a:lnTo>
                    <a:pt x="3169926" y="568451"/>
                  </a:lnTo>
                  <a:lnTo>
                    <a:pt x="3169926" y="582167"/>
                  </a:lnTo>
                  <a:lnTo>
                    <a:pt x="3220218" y="582167"/>
                  </a:lnTo>
                  <a:close/>
                </a:path>
                <a:path w="5270500" h="582295">
                  <a:moveTo>
                    <a:pt x="3131826" y="582167"/>
                  </a:moveTo>
                  <a:lnTo>
                    <a:pt x="3131826" y="568451"/>
                  </a:lnTo>
                  <a:lnTo>
                    <a:pt x="3080010" y="568451"/>
                  </a:lnTo>
                  <a:lnTo>
                    <a:pt x="3080010" y="582167"/>
                  </a:lnTo>
                  <a:lnTo>
                    <a:pt x="3131826" y="582167"/>
                  </a:lnTo>
                  <a:close/>
                </a:path>
                <a:path w="5270500" h="582295">
                  <a:moveTo>
                    <a:pt x="3041910" y="582167"/>
                  </a:moveTo>
                  <a:lnTo>
                    <a:pt x="3041910" y="568451"/>
                  </a:lnTo>
                  <a:lnTo>
                    <a:pt x="2991618" y="568451"/>
                  </a:lnTo>
                  <a:lnTo>
                    <a:pt x="2991618" y="582167"/>
                  </a:lnTo>
                  <a:lnTo>
                    <a:pt x="3041910" y="582167"/>
                  </a:lnTo>
                  <a:close/>
                </a:path>
                <a:path w="5270500" h="582295">
                  <a:moveTo>
                    <a:pt x="2953518" y="582167"/>
                  </a:moveTo>
                  <a:lnTo>
                    <a:pt x="2953518" y="568451"/>
                  </a:lnTo>
                  <a:lnTo>
                    <a:pt x="2903226" y="568451"/>
                  </a:lnTo>
                  <a:lnTo>
                    <a:pt x="2903226" y="582167"/>
                  </a:lnTo>
                  <a:lnTo>
                    <a:pt x="2953518" y="582167"/>
                  </a:lnTo>
                  <a:close/>
                </a:path>
                <a:path w="5270500" h="582295">
                  <a:moveTo>
                    <a:pt x="2865126" y="582167"/>
                  </a:moveTo>
                  <a:lnTo>
                    <a:pt x="2865126" y="568451"/>
                  </a:lnTo>
                  <a:lnTo>
                    <a:pt x="2813310" y="568451"/>
                  </a:lnTo>
                  <a:lnTo>
                    <a:pt x="2813310" y="582167"/>
                  </a:lnTo>
                  <a:lnTo>
                    <a:pt x="2865126" y="582167"/>
                  </a:lnTo>
                  <a:close/>
                </a:path>
                <a:path w="5270500" h="582295">
                  <a:moveTo>
                    <a:pt x="2775210" y="582167"/>
                  </a:moveTo>
                  <a:lnTo>
                    <a:pt x="2775210" y="568451"/>
                  </a:lnTo>
                  <a:lnTo>
                    <a:pt x="2724918" y="568451"/>
                  </a:lnTo>
                  <a:lnTo>
                    <a:pt x="2724918" y="582167"/>
                  </a:lnTo>
                  <a:lnTo>
                    <a:pt x="2775210" y="582167"/>
                  </a:lnTo>
                  <a:close/>
                </a:path>
                <a:path w="5270500" h="582295">
                  <a:moveTo>
                    <a:pt x="2686818" y="582167"/>
                  </a:moveTo>
                  <a:lnTo>
                    <a:pt x="2686818" y="568451"/>
                  </a:lnTo>
                  <a:lnTo>
                    <a:pt x="2636526" y="568451"/>
                  </a:lnTo>
                  <a:lnTo>
                    <a:pt x="2636526" y="582167"/>
                  </a:lnTo>
                  <a:lnTo>
                    <a:pt x="2686818" y="582167"/>
                  </a:lnTo>
                  <a:close/>
                </a:path>
                <a:path w="5270500" h="582295">
                  <a:moveTo>
                    <a:pt x="2598426" y="582167"/>
                  </a:moveTo>
                  <a:lnTo>
                    <a:pt x="2598426" y="568451"/>
                  </a:lnTo>
                  <a:lnTo>
                    <a:pt x="2546610" y="568451"/>
                  </a:lnTo>
                  <a:lnTo>
                    <a:pt x="2546610" y="582167"/>
                  </a:lnTo>
                  <a:lnTo>
                    <a:pt x="2598426" y="582167"/>
                  </a:lnTo>
                  <a:close/>
                </a:path>
                <a:path w="5270500" h="582295">
                  <a:moveTo>
                    <a:pt x="2508510" y="582167"/>
                  </a:moveTo>
                  <a:lnTo>
                    <a:pt x="2508510" y="568451"/>
                  </a:lnTo>
                  <a:lnTo>
                    <a:pt x="2458218" y="568451"/>
                  </a:lnTo>
                  <a:lnTo>
                    <a:pt x="2458218" y="582167"/>
                  </a:lnTo>
                  <a:lnTo>
                    <a:pt x="2508510" y="582167"/>
                  </a:lnTo>
                  <a:close/>
                </a:path>
                <a:path w="5270500" h="582295">
                  <a:moveTo>
                    <a:pt x="2420118" y="582167"/>
                  </a:moveTo>
                  <a:lnTo>
                    <a:pt x="2420118" y="568451"/>
                  </a:lnTo>
                  <a:lnTo>
                    <a:pt x="2369826" y="568451"/>
                  </a:lnTo>
                  <a:lnTo>
                    <a:pt x="2369826" y="582167"/>
                  </a:lnTo>
                  <a:lnTo>
                    <a:pt x="2420118" y="582167"/>
                  </a:lnTo>
                  <a:close/>
                </a:path>
                <a:path w="5270500" h="582295">
                  <a:moveTo>
                    <a:pt x="2331726" y="582167"/>
                  </a:moveTo>
                  <a:lnTo>
                    <a:pt x="2331726" y="568451"/>
                  </a:lnTo>
                  <a:lnTo>
                    <a:pt x="2279910" y="568451"/>
                  </a:lnTo>
                  <a:lnTo>
                    <a:pt x="2279910" y="582167"/>
                  </a:lnTo>
                  <a:lnTo>
                    <a:pt x="2331726" y="582167"/>
                  </a:lnTo>
                  <a:close/>
                </a:path>
                <a:path w="5270500" h="582295">
                  <a:moveTo>
                    <a:pt x="2241810" y="582167"/>
                  </a:moveTo>
                  <a:lnTo>
                    <a:pt x="2241810" y="568451"/>
                  </a:lnTo>
                  <a:lnTo>
                    <a:pt x="2191518" y="568451"/>
                  </a:lnTo>
                  <a:lnTo>
                    <a:pt x="2191518" y="582167"/>
                  </a:lnTo>
                  <a:lnTo>
                    <a:pt x="2241810" y="582167"/>
                  </a:lnTo>
                  <a:close/>
                </a:path>
                <a:path w="5270500" h="582295">
                  <a:moveTo>
                    <a:pt x="2153418" y="582167"/>
                  </a:moveTo>
                  <a:lnTo>
                    <a:pt x="2153418" y="568451"/>
                  </a:lnTo>
                  <a:lnTo>
                    <a:pt x="2103126" y="568451"/>
                  </a:lnTo>
                  <a:lnTo>
                    <a:pt x="2103126" y="582167"/>
                  </a:lnTo>
                  <a:lnTo>
                    <a:pt x="2153418" y="582167"/>
                  </a:lnTo>
                  <a:close/>
                </a:path>
                <a:path w="5270500" h="582295">
                  <a:moveTo>
                    <a:pt x="2065026" y="582167"/>
                  </a:moveTo>
                  <a:lnTo>
                    <a:pt x="2065026" y="568451"/>
                  </a:lnTo>
                  <a:lnTo>
                    <a:pt x="2013210" y="568451"/>
                  </a:lnTo>
                  <a:lnTo>
                    <a:pt x="2013210" y="582167"/>
                  </a:lnTo>
                  <a:lnTo>
                    <a:pt x="2065026" y="582167"/>
                  </a:lnTo>
                  <a:close/>
                </a:path>
                <a:path w="5270500" h="582295">
                  <a:moveTo>
                    <a:pt x="1975110" y="582167"/>
                  </a:moveTo>
                  <a:lnTo>
                    <a:pt x="1975110" y="568451"/>
                  </a:lnTo>
                  <a:lnTo>
                    <a:pt x="1924818" y="568451"/>
                  </a:lnTo>
                  <a:lnTo>
                    <a:pt x="1924818" y="582167"/>
                  </a:lnTo>
                  <a:lnTo>
                    <a:pt x="1975110" y="582167"/>
                  </a:lnTo>
                  <a:close/>
                </a:path>
                <a:path w="5270500" h="582295">
                  <a:moveTo>
                    <a:pt x="1886718" y="582167"/>
                  </a:moveTo>
                  <a:lnTo>
                    <a:pt x="1886718" y="568451"/>
                  </a:lnTo>
                  <a:lnTo>
                    <a:pt x="1836426" y="568451"/>
                  </a:lnTo>
                  <a:lnTo>
                    <a:pt x="1836426" y="582167"/>
                  </a:lnTo>
                  <a:lnTo>
                    <a:pt x="1886718" y="582167"/>
                  </a:lnTo>
                  <a:close/>
                </a:path>
                <a:path w="5270500" h="582295">
                  <a:moveTo>
                    <a:pt x="1798326" y="582167"/>
                  </a:moveTo>
                  <a:lnTo>
                    <a:pt x="1798326" y="568451"/>
                  </a:lnTo>
                  <a:lnTo>
                    <a:pt x="1746510" y="568451"/>
                  </a:lnTo>
                  <a:lnTo>
                    <a:pt x="1746510" y="582167"/>
                  </a:lnTo>
                  <a:lnTo>
                    <a:pt x="1798326" y="582167"/>
                  </a:lnTo>
                  <a:close/>
                </a:path>
                <a:path w="5270500" h="582295">
                  <a:moveTo>
                    <a:pt x="1708410" y="582167"/>
                  </a:moveTo>
                  <a:lnTo>
                    <a:pt x="1708410" y="568451"/>
                  </a:lnTo>
                  <a:lnTo>
                    <a:pt x="1658118" y="568451"/>
                  </a:lnTo>
                  <a:lnTo>
                    <a:pt x="1658118" y="582167"/>
                  </a:lnTo>
                  <a:lnTo>
                    <a:pt x="1708410" y="582167"/>
                  </a:lnTo>
                  <a:close/>
                </a:path>
                <a:path w="5270500" h="582295">
                  <a:moveTo>
                    <a:pt x="1620018" y="582167"/>
                  </a:moveTo>
                  <a:lnTo>
                    <a:pt x="1620018" y="568451"/>
                  </a:lnTo>
                  <a:lnTo>
                    <a:pt x="1569726" y="568451"/>
                  </a:lnTo>
                  <a:lnTo>
                    <a:pt x="1569726" y="582167"/>
                  </a:lnTo>
                  <a:lnTo>
                    <a:pt x="1620018" y="582167"/>
                  </a:lnTo>
                  <a:close/>
                </a:path>
                <a:path w="5270500" h="582295">
                  <a:moveTo>
                    <a:pt x="1531626" y="582167"/>
                  </a:moveTo>
                  <a:lnTo>
                    <a:pt x="1531626" y="568451"/>
                  </a:lnTo>
                  <a:lnTo>
                    <a:pt x="1479810" y="568451"/>
                  </a:lnTo>
                  <a:lnTo>
                    <a:pt x="1479810" y="582167"/>
                  </a:lnTo>
                  <a:lnTo>
                    <a:pt x="1531626" y="582167"/>
                  </a:lnTo>
                  <a:close/>
                </a:path>
                <a:path w="5270500" h="582295">
                  <a:moveTo>
                    <a:pt x="1441710" y="582167"/>
                  </a:moveTo>
                  <a:lnTo>
                    <a:pt x="1441710" y="568451"/>
                  </a:lnTo>
                  <a:lnTo>
                    <a:pt x="1391418" y="568451"/>
                  </a:lnTo>
                  <a:lnTo>
                    <a:pt x="1391418" y="582167"/>
                  </a:lnTo>
                  <a:lnTo>
                    <a:pt x="1441710" y="582167"/>
                  </a:lnTo>
                  <a:close/>
                </a:path>
                <a:path w="5270500" h="582295">
                  <a:moveTo>
                    <a:pt x="1353318" y="582167"/>
                  </a:moveTo>
                  <a:lnTo>
                    <a:pt x="1353318" y="568451"/>
                  </a:lnTo>
                  <a:lnTo>
                    <a:pt x="1303026" y="568451"/>
                  </a:lnTo>
                  <a:lnTo>
                    <a:pt x="1303026" y="582167"/>
                  </a:lnTo>
                  <a:lnTo>
                    <a:pt x="1353318" y="582167"/>
                  </a:lnTo>
                  <a:close/>
                </a:path>
                <a:path w="5270500" h="582295">
                  <a:moveTo>
                    <a:pt x="1264926" y="582167"/>
                  </a:moveTo>
                  <a:lnTo>
                    <a:pt x="1264926" y="568451"/>
                  </a:lnTo>
                  <a:lnTo>
                    <a:pt x="1213110" y="568451"/>
                  </a:lnTo>
                  <a:lnTo>
                    <a:pt x="1213110" y="582167"/>
                  </a:lnTo>
                  <a:lnTo>
                    <a:pt x="1264926" y="582167"/>
                  </a:lnTo>
                  <a:close/>
                </a:path>
                <a:path w="5270500" h="582295">
                  <a:moveTo>
                    <a:pt x="1175010" y="582167"/>
                  </a:moveTo>
                  <a:lnTo>
                    <a:pt x="1175010" y="568451"/>
                  </a:lnTo>
                  <a:lnTo>
                    <a:pt x="1124718" y="568451"/>
                  </a:lnTo>
                  <a:lnTo>
                    <a:pt x="1124718" y="582167"/>
                  </a:lnTo>
                  <a:lnTo>
                    <a:pt x="1175010" y="582167"/>
                  </a:lnTo>
                  <a:close/>
                </a:path>
                <a:path w="5270500" h="582295">
                  <a:moveTo>
                    <a:pt x="1086618" y="582167"/>
                  </a:moveTo>
                  <a:lnTo>
                    <a:pt x="1086618" y="568451"/>
                  </a:lnTo>
                  <a:lnTo>
                    <a:pt x="1036326" y="568451"/>
                  </a:lnTo>
                  <a:lnTo>
                    <a:pt x="1036326" y="582167"/>
                  </a:lnTo>
                  <a:lnTo>
                    <a:pt x="1086618" y="582167"/>
                  </a:lnTo>
                  <a:close/>
                </a:path>
                <a:path w="5270500" h="582295">
                  <a:moveTo>
                    <a:pt x="998226" y="582167"/>
                  </a:moveTo>
                  <a:lnTo>
                    <a:pt x="998226" y="568451"/>
                  </a:lnTo>
                  <a:lnTo>
                    <a:pt x="946410" y="568451"/>
                  </a:lnTo>
                  <a:lnTo>
                    <a:pt x="946410" y="582167"/>
                  </a:lnTo>
                  <a:lnTo>
                    <a:pt x="998226" y="582167"/>
                  </a:lnTo>
                  <a:close/>
                </a:path>
                <a:path w="5270500" h="582295">
                  <a:moveTo>
                    <a:pt x="908310" y="582167"/>
                  </a:moveTo>
                  <a:lnTo>
                    <a:pt x="908310" y="568451"/>
                  </a:lnTo>
                  <a:lnTo>
                    <a:pt x="858018" y="568451"/>
                  </a:lnTo>
                  <a:lnTo>
                    <a:pt x="858018" y="582167"/>
                  </a:lnTo>
                  <a:lnTo>
                    <a:pt x="908310" y="582167"/>
                  </a:lnTo>
                  <a:close/>
                </a:path>
                <a:path w="5270500" h="582295">
                  <a:moveTo>
                    <a:pt x="819918" y="582167"/>
                  </a:moveTo>
                  <a:lnTo>
                    <a:pt x="819918" y="568451"/>
                  </a:lnTo>
                  <a:lnTo>
                    <a:pt x="769626" y="568451"/>
                  </a:lnTo>
                  <a:lnTo>
                    <a:pt x="769626" y="582167"/>
                  </a:lnTo>
                  <a:lnTo>
                    <a:pt x="819918" y="582167"/>
                  </a:lnTo>
                  <a:close/>
                </a:path>
                <a:path w="5270500" h="582295">
                  <a:moveTo>
                    <a:pt x="731526" y="582167"/>
                  </a:moveTo>
                  <a:lnTo>
                    <a:pt x="731526" y="568451"/>
                  </a:lnTo>
                  <a:lnTo>
                    <a:pt x="679710" y="568451"/>
                  </a:lnTo>
                  <a:lnTo>
                    <a:pt x="679710" y="582167"/>
                  </a:lnTo>
                  <a:lnTo>
                    <a:pt x="731526" y="582167"/>
                  </a:lnTo>
                  <a:close/>
                </a:path>
                <a:path w="5270500" h="582295">
                  <a:moveTo>
                    <a:pt x="641610" y="582167"/>
                  </a:moveTo>
                  <a:lnTo>
                    <a:pt x="641610" y="568451"/>
                  </a:lnTo>
                  <a:lnTo>
                    <a:pt x="591318" y="568451"/>
                  </a:lnTo>
                  <a:lnTo>
                    <a:pt x="591318" y="582167"/>
                  </a:lnTo>
                  <a:lnTo>
                    <a:pt x="641610" y="582167"/>
                  </a:lnTo>
                  <a:close/>
                </a:path>
                <a:path w="5270500" h="582295">
                  <a:moveTo>
                    <a:pt x="553218" y="582167"/>
                  </a:moveTo>
                  <a:lnTo>
                    <a:pt x="553218" y="568451"/>
                  </a:lnTo>
                  <a:lnTo>
                    <a:pt x="502919" y="568451"/>
                  </a:lnTo>
                  <a:lnTo>
                    <a:pt x="502919" y="582167"/>
                  </a:lnTo>
                  <a:lnTo>
                    <a:pt x="553218" y="582167"/>
                  </a:lnTo>
                  <a:close/>
                </a:path>
                <a:path w="5270500" h="582295">
                  <a:moveTo>
                    <a:pt x="464819" y="582167"/>
                  </a:moveTo>
                  <a:lnTo>
                    <a:pt x="464819" y="568451"/>
                  </a:lnTo>
                  <a:lnTo>
                    <a:pt x="413003" y="568451"/>
                  </a:lnTo>
                  <a:lnTo>
                    <a:pt x="413003" y="582167"/>
                  </a:lnTo>
                  <a:lnTo>
                    <a:pt x="464819" y="582167"/>
                  </a:lnTo>
                  <a:close/>
                </a:path>
                <a:path w="5270500" h="582295">
                  <a:moveTo>
                    <a:pt x="374903" y="582167"/>
                  </a:moveTo>
                  <a:lnTo>
                    <a:pt x="374903" y="568451"/>
                  </a:lnTo>
                  <a:lnTo>
                    <a:pt x="324611" y="568451"/>
                  </a:lnTo>
                  <a:lnTo>
                    <a:pt x="324611" y="582167"/>
                  </a:lnTo>
                  <a:lnTo>
                    <a:pt x="374903" y="582167"/>
                  </a:lnTo>
                  <a:close/>
                </a:path>
                <a:path w="5270500" h="582295">
                  <a:moveTo>
                    <a:pt x="286511" y="582167"/>
                  </a:moveTo>
                  <a:lnTo>
                    <a:pt x="286511" y="568451"/>
                  </a:lnTo>
                  <a:lnTo>
                    <a:pt x="236219" y="568451"/>
                  </a:lnTo>
                  <a:lnTo>
                    <a:pt x="236219" y="582167"/>
                  </a:lnTo>
                  <a:lnTo>
                    <a:pt x="286511" y="582167"/>
                  </a:lnTo>
                  <a:close/>
                </a:path>
                <a:path w="5270500" h="582295">
                  <a:moveTo>
                    <a:pt x="198119" y="582167"/>
                  </a:moveTo>
                  <a:lnTo>
                    <a:pt x="198119" y="568451"/>
                  </a:lnTo>
                  <a:lnTo>
                    <a:pt x="146303" y="568451"/>
                  </a:lnTo>
                  <a:lnTo>
                    <a:pt x="146303" y="582167"/>
                  </a:lnTo>
                  <a:lnTo>
                    <a:pt x="198119" y="582167"/>
                  </a:lnTo>
                  <a:close/>
                </a:path>
                <a:path w="5270500" h="582295">
                  <a:moveTo>
                    <a:pt x="108203" y="582167"/>
                  </a:moveTo>
                  <a:lnTo>
                    <a:pt x="108203" y="568451"/>
                  </a:lnTo>
                  <a:lnTo>
                    <a:pt x="57911" y="568451"/>
                  </a:lnTo>
                  <a:lnTo>
                    <a:pt x="57911" y="582167"/>
                  </a:lnTo>
                  <a:lnTo>
                    <a:pt x="108203" y="58216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517385" y="3886199"/>
              <a:ext cx="3599815" cy="7620"/>
            </a:xfrm>
            <a:custGeom>
              <a:avLst/>
              <a:gdLst/>
              <a:ahLst/>
              <a:cxnLst/>
              <a:rect l="l" t="t" r="r" b="b"/>
              <a:pathLst>
                <a:path w="3599815" h="7620">
                  <a:moveTo>
                    <a:pt x="0" y="7619"/>
                  </a:moveTo>
                  <a:lnTo>
                    <a:pt x="3599693" y="7619"/>
                  </a:lnTo>
                  <a:lnTo>
                    <a:pt x="3599693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165091" y="3886199"/>
              <a:ext cx="2016760" cy="433070"/>
            </a:xfrm>
            <a:custGeom>
              <a:avLst/>
              <a:gdLst/>
              <a:ahLst/>
              <a:cxnLst/>
              <a:rect l="l" t="t" r="r" b="b"/>
              <a:pathLst>
                <a:path w="2016760" h="433070">
                  <a:moveTo>
                    <a:pt x="2016251" y="0"/>
                  </a:moveTo>
                  <a:lnTo>
                    <a:pt x="0" y="0"/>
                  </a:lnTo>
                  <a:lnTo>
                    <a:pt x="1007363" y="432815"/>
                  </a:lnTo>
                  <a:lnTo>
                    <a:pt x="20162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148327" y="3886199"/>
              <a:ext cx="2048510" cy="439420"/>
            </a:xfrm>
            <a:custGeom>
              <a:avLst/>
              <a:gdLst/>
              <a:ahLst/>
              <a:cxnLst/>
              <a:rect l="l" t="t" r="r" b="b"/>
              <a:pathLst>
                <a:path w="2048510" h="439420">
                  <a:moveTo>
                    <a:pt x="30765" y="761"/>
                  </a:moveTo>
                  <a:lnTo>
                    <a:pt x="28982" y="0"/>
                  </a:lnTo>
                  <a:lnTo>
                    <a:pt x="0" y="0"/>
                  </a:lnTo>
                  <a:lnTo>
                    <a:pt x="18287" y="7837"/>
                  </a:lnTo>
                  <a:lnTo>
                    <a:pt x="18287" y="6095"/>
                  </a:lnTo>
                  <a:lnTo>
                    <a:pt x="30765" y="761"/>
                  </a:lnTo>
                  <a:close/>
                </a:path>
                <a:path w="2048510" h="439420">
                  <a:moveTo>
                    <a:pt x="1024888" y="425742"/>
                  </a:moveTo>
                  <a:lnTo>
                    <a:pt x="30765" y="761"/>
                  </a:lnTo>
                  <a:lnTo>
                    <a:pt x="18287" y="6095"/>
                  </a:lnTo>
                  <a:lnTo>
                    <a:pt x="18287" y="7837"/>
                  </a:lnTo>
                  <a:lnTo>
                    <a:pt x="1022603" y="438258"/>
                  </a:lnTo>
                  <a:lnTo>
                    <a:pt x="1022603" y="426719"/>
                  </a:lnTo>
                  <a:lnTo>
                    <a:pt x="1024888" y="425742"/>
                  </a:lnTo>
                  <a:close/>
                </a:path>
                <a:path w="2048510" h="439420">
                  <a:moveTo>
                    <a:pt x="32547" y="0"/>
                  </a:moveTo>
                  <a:lnTo>
                    <a:pt x="28982" y="0"/>
                  </a:lnTo>
                  <a:lnTo>
                    <a:pt x="30765" y="761"/>
                  </a:lnTo>
                  <a:lnTo>
                    <a:pt x="32547" y="0"/>
                  </a:lnTo>
                  <a:close/>
                </a:path>
                <a:path w="2048510" h="439420">
                  <a:moveTo>
                    <a:pt x="1027175" y="426719"/>
                  </a:moveTo>
                  <a:lnTo>
                    <a:pt x="1024888" y="425742"/>
                  </a:lnTo>
                  <a:lnTo>
                    <a:pt x="1022603" y="426719"/>
                  </a:lnTo>
                  <a:lnTo>
                    <a:pt x="1027175" y="426719"/>
                  </a:lnTo>
                  <a:close/>
                </a:path>
                <a:path w="2048510" h="439420">
                  <a:moveTo>
                    <a:pt x="1027175" y="437605"/>
                  </a:moveTo>
                  <a:lnTo>
                    <a:pt x="1027175" y="426719"/>
                  </a:lnTo>
                  <a:lnTo>
                    <a:pt x="1022603" y="426719"/>
                  </a:lnTo>
                  <a:lnTo>
                    <a:pt x="1022603" y="438258"/>
                  </a:lnTo>
                  <a:lnTo>
                    <a:pt x="1024127" y="438911"/>
                  </a:lnTo>
                  <a:lnTo>
                    <a:pt x="1027175" y="437605"/>
                  </a:lnTo>
                  <a:close/>
                </a:path>
                <a:path w="2048510" h="439420">
                  <a:moveTo>
                    <a:pt x="2029967" y="7837"/>
                  </a:moveTo>
                  <a:lnTo>
                    <a:pt x="2029967" y="6095"/>
                  </a:lnTo>
                  <a:lnTo>
                    <a:pt x="2017509" y="761"/>
                  </a:lnTo>
                  <a:lnTo>
                    <a:pt x="1024888" y="425742"/>
                  </a:lnTo>
                  <a:lnTo>
                    <a:pt x="1027175" y="426719"/>
                  </a:lnTo>
                  <a:lnTo>
                    <a:pt x="1027175" y="437605"/>
                  </a:lnTo>
                  <a:lnTo>
                    <a:pt x="2029967" y="7837"/>
                  </a:lnTo>
                  <a:close/>
                </a:path>
                <a:path w="2048510" h="439420">
                  <a:moveTo>
                    <a:pt x="2019289" y="0"/>
                  </a:moveTo>
                  <a:lnTo>
                    <a:pt x="2015729" y="0"/>
                  </a:lnTo>
                  <a:lnTo>
                    <a:pt x="2017509" y="761"/>
                  </a:lnTo>
                  <a:lnTo>
                    <a:pt x="2019289" y="0"/>
                  </a:lnTo>
                  <a:close/>
                </a:path>
                <a:path w="2048510" h="439420">
                  <a:moveTo>
                    <a:pt x="2048255" y="0"/>
                  </a:moveTo>
                  <a:lnTo>
                    <a:pt x="2019289" y="0"/>
                  </a:lnTo>
                  <a:lnTo>
                    <a:pt x="2017509" y="761"/>
                  </a:lnTo>
                  <a:lnTo>
                    <a:pt x="2029967" y="6095"/>
                  </a:lnTo>
                  <a:lnTo>
                    <a:pt x="2029967" y="7837"/>
                  </a:lnTo>
                  <a:lnTo>
                    <a:pt x="204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678939" y="4490718"/>
            <a:ext cx="120459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3A812E"/>
              </a:buClr>
              <a:buSzPct val="58695"/>
              <a:buFont typeface="DejaVu Sans"/>
              <a:buChar char="❑"/>
              <a:tabLst>
                <a:tab pos="299085" algn="l"/>
              </a:tabLst>
            </a:pPr>
            <a:r>
              <a:rPr dirty="0" sz="2300" spc="-10">
                <a:latin typeface="Times New Roman"/>
                <a:cs typeface="Times New Roman"/>
              </a:rPr>
              <a:t>Parcial: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990593" y="5033772"/>
            <a:ext cx="6126480" cy="1164590"/>
            <a:chOff x="990593" y="5033772"/>
            <a:chExt cx="6126480" cy="1164590"/>
          </a:xfrm>
        </p:grpSpPr>
        <p:sp>
          <p:nvSpPr>
            <p:cNvPr id="21" name="object 21" descr=""/>
            <p:cNvSpPr/>
            <p:nvPr/>
          </p:nvSpPr>
          <p:spPr>
            <a:xfrm>
              <a:off x="990593" y="5033772"/>
              <a:ext cx="5270500" cy="1164590"/>
            </a:xfrm>
            <a:custGeom>
              <a:avLst/>
              <a:gdLst/>
              <a:ahLst/>
              <a:cxnLst/>
              <a:rect l="l" t="t" r="r" b="b"/>
              <a:pathLst>
                <a:path w="5270500" h="1164589">
                  <a:moveTo>
                    <a:pt x="13716" y="1152144"/>
                  </a:moveTo>
                  <a:lnTo>
                    <a:pt x="13716" y="1107948"/>
                  </a:lnTo>
                  <a:lnTo>
                    <a:pt x="0" y="1107948"/>
                  </a:lnTo>
                  <a:lnTo>
                    <a:pt x="0" y="1158240"/>
                  </a:lnTo>
                  <a:lnTo>
                    <a:pt x="7620" y="1158240"/>
                  </a:lnTo>
                  <a:lnTo>
                    <a:pt x="7620" y="1152144"/>
                  </a:lnTo>
                  <a:lnTo>
                    <a:pt x="13716" y="1152144"/>
                  </a:lnTo>
                  <a:close/>
                </a:path>
                <a:path w="5270500" h="1164589">
                  <a:moveTo>
                    <a:pt x="22860" y="1164336"/>
                  </a:moveTo>
                  <a:lnTo>
                    <a:pt x="22860" y="1152144"/>
                  </a:lnTo>
                  <a:lnTo>
                    <a:pt x="7620" y="1152144"/>
                  </a:lnTo>
                  <a:lnTo>
                    <a:pt x="7620" y="1158240"/>
                  </a:lnTo>
                  <a:lnTo>
                    <a:pt x="13716" y="1158240"/>
                  </a:lnTo>
                  <a:lnTo>
                    <a:pt x="13716" y="1164336"/>
                  </a:lnTo>
                  <a:lnTo>
                    <a:pt x="22860" y="1164336"/>
                  </a:lnTo>
                  <a:close/>
                </a:path>
                <a:path w="5270500" h="1164589">
                  <a:moveTo>
                    <a:pt x="13716" y="1164336"/>
                  </a:moveTo>
                  <a:lnTo>
                    <a:pt x="13716" y="1158240"/>
                  </a:lnTo>
                  <a:lnTo>
                    <a:pt x="7620" y="1158240"/>
                  </a:lnTo>
                  <a:lnTo>
                    <a:pt x="7620" y="1164336"/>
                  </a:lnTo>
                  <a:lnTo>
                    <a:pt x="13716" y="1164336"/>
                  </a:lnTo>
                  <a:close/>
                </a:path>
                <a:path w="5270500" h="1164589">
                  <a:moveTo>
                    <a:pt x="13716" y="1069848"/>
                  </a:moveTo>
                  <a:lnTo>
                    <a:pt x="13716" y="1018032"/>
                  </a:lnTo>
                  <a:lnTo>
                    <a:pt x="0" y="1018032"/>
                  </a:lnTo>
                  <a:lnTo>
                    <a:pt x="0" y="1069848"/>
                  </a:lnTo>
                  <a:lnTo>
                    <a:pt x="13716" y="1069848"/>
                  </a:lnTo>
                  <a:close/>
                </a:path>
                <a:path w="5270500" h="1164589">
                  <a:moveTo>
                    <a:pt x="13716" y="979932"/>
                  </a:moveTo>
                  <a:lnTo>
                    <a:pt x="13716" y="929640"/>
                  </a:lnTo>
                  <a:lnTo>
                    <a:pt x="0" y="929640"/>
                  </a:lnTo>
                  <a:lnTo>
                    <a:pt x="0" y="979932"/>
                  </a:lnTo>
                  <a:lnTo>
                    <a:pt x="13716" y="979932"/>
                  </a:lnTo>
                  <a:close/>
                </a:path>
                <a:path w="5270500" h="1164589">
                  <a:moveTo>
                    <a:pt x="13716" y="891540"/>
                  </a:moveTo>
                  <a:lnTo>
                    <a:pt x="13716" y="841248"/>
                  </a:lnTo>
                  <a:lnTo>
                    <a:pt x="0" y="841248"/>
                  </a:lnTo>
                  <a:lnTo>
                    <a:pt x="0" y="891540"/>
                  </a:lnTo>
                  <a:lnTo>
                    <a:pt x="13716" y="891540"/>
                  </a:lnTo>
                  <a:close/>
                </a:path>
                <a:path w="5270500" h="1164589">
                  <a:moveTo>
                    <a:pt x="13716" y="803148"/>
                  </a:moveTo>
                  <a:lnTo>
                    <a:pt x="13716" y="751332"/>
                  </a:lnTo>
                  <a:lnTo>
                    <a:pt x="0" y="751332"/>
                  </a:lnTo>
                  <a:lnTo>
                    <a:pt x="0" y="803148"/>
                  </a:lnTo>
                  <a:lnTo>
                    <a:pt x="13716" y="803148"/>
                  </a:lnTo>
                  <a:close/>
                </a:path>
                <a:path w="5270500" h="1164589">
                  <a:moveTo>
                    <a:pt x="13716" y="713232"/>
                  </a:moveTo>
                  <a:lnTo>
                    <a:pt x="13716" y="662940"/>
                  </a:lnTo>
                  <a:lnTo>
                    <a:pt x="0" y="662940"/>
                  </a:lnTo>
                  <a:lnTo>
                    <a:pt x="0" y="713232"/>
                  </a:lnTo>
                  <a:lnTo>
                    <a:pt x="13716" y="713232"/>
                  </a:lnTo>
                  <a:close/>
                </a:path>
                <a:path w="5270500" h="1164589">
                  <a:moveTo>
                    <a:pt x="13716" y="624840"/>
                  </a:moveTo>
                  <a:lnTo>
                    <a:pt x="13716" y="574548"/>
                  </a:lnTo>
                  <a:lnTo>
                    <a:pt x="0" y="574548"/>
                  </a:lnTo>
                  <a:lnTo>
                    <a:pt x="0" y="624840"/>
                  </a:lnTo>
                  <a:lnTo>
                    <a:pt x="13716" y="624840"/>
                  </a:lnTo>
                  <a:close/>
                </a:path>
                <a:path w="5270500" h="1164589">
                  <a:moveTo>
                    <a:pt x="13716" y="536448"/>
                  </a:moveTo>
                  <a:lnTo>
                    <a:pt x="13716" y="484632"/>
                  </a:lnTo>
                  <a:lnTo>
                    <a:pt x="0" y="484632"/>
                  </a:lnTo>
                  <a:lnTo>
                    <a:pt x="0" y="536448"/>
                  </a:lnTo>
                  <a:lnTo>
                    <a:pt x="13716" y="536448"/>
                  </a:lnTo>
                  <a:close/>
                </a:path>
                <a:path w="5270500" h="1164589">
                  <a:moveTo>
                    <a:pt x="13716" y="446532"/>
                  </a:moveTo>
                  <a:lnTo>
                    <a:pt x="13716" y="396240"/>
                  </a:lnTo>
                  <a:lnTo>
                    <a:pt x="0" y="396240"/>
                  </a:lnTo>
                  <a:lnTo>
                    <a:pt x="0" y="446532"/>
                  </a:lnTo>
                  <a:lnTo>
                    <a:pt x="13716" y="446532"/>
                  </a:lnTo>
                  <a:close/>
                </a:path>
                <a:path w="5270500" h="1164589">
                  <a:moveTo>
                    <a:pt x="13716" y="358140"/>
                  </a:moveTo>
                  <a:lnTo>
                    <a:pt x="13716" y="307848"/>
                  </a:lnTo>
                  <a:lnTo>
                    <a:pt x="0" y="307848"/>
                  </a:lnTo>
                  <a:lnTo>
                    <a:pt x="0" y="358140"/>
                  </a:lnTo>
                  <a:lnTo>
                    <a:pt x="13716" y="358140"/>
                  </a:lnTo>
                  <a:close/>
                </a:path>
                <a:path w="5270500" h="1164589">
                  <a:moveTo>
                    <a:pt x="13716" y="269748"/>
                  </a:moveTo>
                  <a:lnTo>
                    <a:pt x="13716" y="217932"/>
                  </a:lnTo>
                  <a:lnTo>
                    <a:pt x="0" y="217932"/>
                  </a:lnTo>
                  <a:lnTo>
                    <a:pt x="0" y="269748"/>
                  </a:lnTo>
                  <a:lnTo>
                    <a:pt x="13716" y="269748"/>
                  </a:lnTo>
                  <a:close/>
                </a:path>
                <a:path w="5270500" h="1164589">
                  <a:moveTo>
                    <a:pt x="13716" y="179832"/>
                  </a:moveTo>
                  <a:lnTo>
                    <a:pt x="13716" y="129540"/>
                  </a:lnTo>
                  <a:lnTo>
                    <a:pt x="0" y="129540"/>
                  </a:lnTo>
                  <a:lnTo>
                    <a:pt x="0" y="179832"/>
                  </a:lnTo>
                  <a:lnTo>
                    <a:pt x="13716" y="179832"/>
                  </a:lnTo>
                  <a:close/>
                </a:path>
                <a:path w="5270500" h="1164589">
                  <a:moveTo>
                    <a:pt x="13716" y="91440"/>
                  </a:moveTo>
                  <a:lnTo>
                    <a:pt x="13716" y="41148"/>
                  </a:lnTo>
                  <a:lnTo>
                    <a:pt x="0" y="41148"/>
                  </a:lnTo>
                  <a:lnTo>
                    <a:pt x="0" y="91440"/>
                  </a:lnTo>
                  <a:lnTo>
                    <a:pt x="13716" y="91440"/>
                  </a:lnTo>
                  <a:close/>
                </a:path>
                <a:path w="5270500" h="1164589">
                  <a:moveTo>
                    <a:pt x="60960" y="12192"/>
                  </a:moveTo>
                  <a:lnTo>
                    <a:pt x="60960" y="0"/>
                  </a:lnTo>
                  <a:lnTo>
                    <a:pt x="10668" y="0"/>
                  </a:lnTo>
                  <a:lnTo>
                    <a:pt x="10668" y="12192"/>
                  </a:lnTo>
                  <a:lnTo>
                    <a:pt x="60960" y="12192"/>
                  </a:lnTo>
                  <a:close/>
                </a:path>
                <a:path w="5270500" h="1164589">
                  <a:moveTo>
                    <a:pt x="149352" y="12192"/>
                  </a:moveTo>
                  <a:lnTo>
                    <a:pt x="149352" y="0"/>
                  </a:lnTo>
                  <a:lnTo>
                    <a:pt x="99060" y="0"/>
                  </a:lnTo>
                  <a:lnTo>
                    <a:pt x="99060" y="12192"/>
                  </a:lnTo>
                  <a:lnTo>
                    <a:pt x="149352" y="12192"/>
                  </a:lnTo>
                  <a:close/>
                </a:path>
                <a:path w="5270500" h="1164589">
                  <a:moveTo>
                    <a:pt x="239268" y="12192"/>
                  </a:moveTo>
                  <a:lnTo>
                    <a:pt x="239268" y="0"/>
                  </a:lnTo>
                  <a:lnTo>
                    <a:pt x="187452" y="0"/>
                  </a:lnTo>
                  <a:lnTo>
                    <a:pt x="187452" y="12192"/>
                  </a:lnTo>
                  <a:lnTo>
                    <a:pt x="239268" y="12192"/>
                  </a:lnTo>
                  <a:close/>
                </a:path>
                <a:path w="5270500" h="1164589">
                  <a:moveTo>
                    <a:pt x="327660" y="12192"/>
                  </a:moveTo>
                  <a:lnTo>
                    <a:pt x="327660" y="0"/>
                  </a:lnTo>
                  <a:lnTo>
                    <a:pt x="277368" y="0"/>
                  </a:lnTo>
                  <a:lnTo>
                    <a:pt x="277368" y="12192"/>
                  </a:lnTo>
                  <a:lnTo>
                    <a:pt x="327660" y="12192"/>
                  </a:lnTo>
                  <a:close/>
                </a:path>
                <a:path w="5270500" h="1164589">
                  <a:moveTo>
                    <a:pt x="416052" y="12192"/>
                  </a:moveTo>
                  <a:lnTo>
                    <a:pt x="416052" y="0"/>
                  </a:lnTo>
                  <a:lnTo>
                    <a:pt x="365760" y="0"/>
                  </a:lnTo>
                  <a:lnTo>
                    <a:pt x="365760" y="12192"/>
                  </a:lnTo>
                  <a:lnTo>
                    <a:pt x="416052" y="12192"/>
                  </a:lnTo>
                  <a:close/>
                </a:path>
                <a:path w="5270500" h="1164589">
                  <a:moveTo>
                    <a:pt x="505968" y="12192"/>
                  </a:moveTo>
                  <a:lnTo>
                    <a:pt x="505968" y="0"/>
                  </a:lnTo>
                  <a:lnTo>
                    <a:pt x="454152" y="0"/>
                  </a:lnTo>
                  <a:lnTo>
                    <a:pt x="454152" y="12192"/>
                  </a:lnTo>
                  <a:lnTo>
                    <a:pt x="505968" y="12192"/>
                  </a:lnTo>
                  <a:close/>
                </a:path>
                <a:path w="5270500" h="1164589">
                  <a:moveTo>
                    <a:pt x="594366" y="12192"/>
                  </a:moveTo>
                  <a:lnTo>
                    <a:pt x="594366" y="0"/>
                  </a:lnTo>
                  <a:lnTo>
                    <a:pt x="544074" y="0"/>
                  </a:lnTo>
                  <a:lnTo>
                    <a:pt x="544074" y="12192"/>
                  </a:lnTo>
                  <a:lnTo>
                    <a:pt x="594366" y="12192"/>
                  </a:lnTo>
                  <a:close/>
                </a:path>
                <a:path w="5270500" h="1164589">
                  <a:moveTo>
                    <a:pt x="682758" y="12192"/>
                  </a:moveTo>
                  <a:lnTo>
                    <a:pt x="682758" y="0"/>
                  </a:lnTo>
                  <a:lnTo>
                    <a:pt x="632466" y="0"/>
                  </a:lnTo>
                  <a:lnTo>
                    <a:pt x="632466" y="12192"/>
                  </a:lnTo>
                  <a:lnTo>
                    <a:pt x="682758" y="12192"/>
                  </a:lnTo>
                  <a:close/>
                </a:path>
                <a:path w="5270500" h="1164589">
                  <a:moveTo>
                    <a:pt x="772674" y="12192"/>
                  </a:moveTo>
                  <a:lnTo>
                    <a:pt x="772674" y="0"/>
                  </a:lnTo>
                  <a:lnTo>
                    <a:pt x="720858" y="0"/>
                  </a:lnTo>
                  <a:lnTo>
                    <a:pt x="720858" y="12192"/>
                  </a:lnTo>
                  <a:lnTo>
                    <a:pt x="772674" y="12192"/>
                  </a:lnTo>
                  <a:close/>
                </a:path>
                <a:path w="5270500" h="1164589">
                  <a:moveTo>
                    <a:pt x="861066" y="12192"/>
                  </a:moveTo>
                  <a:lnTo>
                    <a:pt x="861066" y="0"/>
                  </a:lnTo>
                  <a:lnTo>
                    <a:pt x="810774" y="0"/>
                  </a:lnTo>
                  <a:lnTo>
                    <a:pt x="810774" y="12192"/>
                  </a:lnTo>
                  <a:lnTo>
                    <a:pt x="861066" y="12192"/>
                  </a:lnTo>
                  <a:close/>
                </a:path>
                <a:path w="5270500" h="1164589">
                  <a:moveTo>
                    <a:pt x="949458" y="12192"/>
                  </a:moveTo>
                  <a:lnTo>
                    <a:pt x="949458" y="0"/>
                  </a:lnTo>
                  <a:lnTo>
                    <a:pt x="899166" y="0"/>
                  </a:lnTo>
                  <a:lnTo>
                    <a:pt x="899166" y="12192"/>
                  </a:lnTo>
                  <a:lnTo>
                    <a:pt x="949458" y="12192"/>
                  </a:lnTo>
                  <a:close/>
                </a:path>
                <a:path w="5270500" h="1164589">
                  <a:moveTo>
                    <a:pt x="1039374" y="12192"/>
                  </a:moveTo>
                  <a:lnTo>
                    <a:pt x="1039374" y="0"/>
                  </a:lnTo>
                  <a:lnTo>
                    <a:pt x="987558" y="0"/>
                  </a:lnTo>
                  <a:lnTo>
                    <a:pt x="987558" y="12192"/>
                  </a:lnTo>
                  <a:lnTo>
                    <a:pt x="1039374" y="12192"/>
                  </a:lnTo>
                  <a:close/>
                </a:path>
                <a:path w="5270500" h="1164589">
                  <a:moveTo>
                    <a:pt x="1127766" y="12192"/>
                  </a:moveTo>
                  <a:lnTo>
                    <a:pt x="1127766" y="0"/>
                  </a:lnTo>
                  <a:lnTo>
                    <a:pt x="1077474" y="0"/>
                  </a:lnTo>
                  <a:lnTo>
                    <a:pt x="1077474" y="12192"/>
                  </a:lnTo>
                  <a:lnTo>
                    <a:pt x="1127766" y="12192"/>
                  </a:lnTo>
                  <a:close/>
                </a:path>
                <a:path w="5270500" h="1164589">
                  <a:moveTo>
                    <a:pt x="1216158" y="12192"/>
                  </a:moveTo>
                  <a:lnTo>
                    <a:pt x="1216158" y="0"/>
                  </a:lnTo>
                  <a:lnTo>
                    <a:pt x="1165866" y="0"/>
                  </a:lnTo>
                  <a:lnTo>
                    <a:pt x="1165866" y="12192"/>
                  </a:lnTo>
                  <a:lnTo>
                    <a:pt x="1216158" y="12192"/>
                  </a:lnTo>
                  <a:close/>
                </a:path>
                <a:path w="5270500" h="1164589">
                  <a:moveTo>
                    <a:pt x="1306074" y="12192"/>
                  </a:moveTo>
                  <a:lnTo>
                    <a:pt x="1306074" y="0"/>
                  </a:lnTo>
                  <a:lnTo>
                    <a:pt x="1254258" y="0"/>
                  </a:lnTo>
                  <a:lnTo>
                    <a:pt x="1254258" y="12192"/>
                  </a:lnTo>
                  <a:lnTo>
                    <a:pt x="1306074" y="12192"/>
                  </a:lnTo>
                  <a:close/>
                </a:path>
                <a:path w="5270500" h="1164589">
                  <a:moveTo>
                    <a:pt x="1394466" y="12192"/>
                  </a:moveTo>
                  <a:lnTo>
                    <a:pt x="1394466" y="0"/>
                  </a:lnTo>
                  <a:lnTo>
                    <a:pt x="1344174" y="0"/>
                  </a:lnTo>
                  <a:lnTo>
                    <a:pt x="1344174" y="12192"/>
                  </a:lnTo>
                  <a:lnTo>
                    <a:pt x="1394466" y="12192"/>
                  </a:lnTo>
                  <a:close/>
                </a:path>
                <a:path w="5270500" h="1164589">
                  <a:moveTo>
                    <a:pt x="1482858" y="12192"/>
                  </a:moveTo>
                  <a:lnTo>
                    <a:pt x="1482858" y="0"/>
                  </a:lnTo>
                  <a:lnTo>
                    <a:pt x="1432566" y="0"/>
                  </a:lnTo>
                  <a:lnTo>
                    <a:pt x="1432566" y="12192"/>
                  </a:lnTo>
                  <a:lnTo>
                    <a:pt x="1482858" y="12192"/>
                  </a:lnTo>
                  <a:close/>
                </a:path>
                <a:path w="5270500" h="1164589">
                  <a:moveTo>
                    <a:pt x="1572774" y="12192"/>
                  </a:moveTo>
                  <a:lnTo>
                    <a:pt x="1572774" y="0"/>
                  </a:lnTo>
                  <a:lnTo>
                    <a:pt x="1520958" y="0"/>
                  </a:lnTo>
                  <a:lnTo>
                    <a:pt x="1520958" y="12192"/>
                  </a:lnTo>
                  <a:lnTo>
                    <a:pt x="1572774" y="12192"/>
                  </a:lnTo>
                  <a:close/>
                </a:path>
                <a:path w="5270500" h="1164589">
                  <a:moveTo>
                    <a:pt x="1661166" y="12192"/>
                  </a:moveTo>
                  <a:lnTo>
                    <a:pt x="1661166" y="0"/>
                  </a:lnTo>
                  <a:lnTo>
                    <a:pt x="1610874" y="0"/>
                  </a:lnTo>
                  <a:lnTo>
                    <a:pt x="1610874" y="12192"/>
                  </a:lnTo>
                  <a:lnTo>
                    <a:pt x="1661166" y="12192"/>
                  </a:lnTo>
                  <a:close/>
                </a:path>
                <a:path w="5270500" h="1164589">
                  <a:moveTo>
                    <a:pt x="1749558" y="12192"/>
                  </a:moveTo>
                  <a:lnTo>
                    <a:pt x="1749558" y="0"/>
                  </a:lnTo>
                  <a:lnTo>
                    <a:pt x="1699266" y="0"/>
                  </a:lnTo>
                  <a:lnTo>
                    <a:pt x="1699266" y="12192"/>
                  </a:lnTo>
                  <a:lnTo>
                    <a:pt x="1749558" y="12192"/>
                  </a:lnTo>
                  <a:close/>
                </a:path>
                <a:path w="5270500" h="1164589">
                  <a:moveTo>
                    <a:pt x="1839474" y="12192"/>
                  </a:moveTo>
                  <a:lnTo>
                    <a:pt x="1839474" y="0"/>
                  </a:lnTo>
                  <a:lnTo>
                    <a:pt x="1787658" y="0"/>
                  </a:lnTo>
                  <a:lnTo>
                    <a:pt x="1787658" y="12192"/>
                  </a:lnTo>
                  <a:lnTo>
                    <a:pt x="1839474" y="12192"/>
                  </a:lnTo>
                  <a:close/>
                </a:path>
                <a:path w="5270500" h="1164589">
                  <a:moveTo>
                    <a:pt x="1927866" y="12192"/>
                  </a:moveTo>
                  <a:lnTo>
                    <a:pt x="1927866" y="0"/>
                  </a:lnTo>
                  <a:lnTo>
                    <a:pt x="1877574" y="0"/>
                  </a:lnTo>
                  <a:lnTo>
                    <a:pt x="1877574" y="12192"/>
                  </a:lnTo>
                  <a:lnTo>
                    <a:pt x="1927866" y="12192"/>
                  </a:lnTo>
                  <a:close/>
                </a:path>
                <a:path w="5270500" h="1164589">
                  <a:moveTo>
                    <a:pt x="2016258" y="12192"/>
                  </a:moveTo>
                  <a:lnTo>
                    <a:pt x="2016258" y="0"/>
                  </a:lnTo>
                  <a:lnTo>
                    <a:pt x="1965966" y="0"/>
                  </a:lnTo>
                  <a:lnTo>
                    <a:pt x="1965966" y="12192"/>
                  </a:lnTo>
                  <a:lnTo>
                    <a:pt x="2016258" y="12192"/>
                  </a:lnTo>
                  <a:close/>
                </a:path>
                <a:path w="5270500" h="1164589">
                  <a:moveTo>
                    <a:pt x="2106174" y="12192"/>
                  </a:moveTo>
                  <a:lnTo>
                    <a:pt x="2106174" y="0"/>
                  </a:lnTo>
                  <a:lnTo>
                    <a:pt x="2054358" y="0"/>
                  </a:lnTo>
                  <a:lnTo>
                    <a:pt x="2054358" y="12192"/>
                  </a:lnTo>
                  <a:lnTo>
                    <a:pt x="2106174" y="12192"/>
                  </a:lnTo>
                  <a:close/>
                </a:path>
                <a:path w="5270500" h="1164589">
                  <a:moveTo>
                    <a:pt x="2194566" y="12192"/>
                  </a:moveTo>
                  <a:lnTo>
                    <a:pt x="2194566" y="0"/>
                  </a:lnTo>
                  <a:lnTo>
                    <a:pt x="2144274" y="0"/>
                  </a:lnTo>
                  <a:lnTo>
                    <a:pt x="2144274" y="12192"/>
                  </a:lnTo>
                  <a:lnTo>
                    <a:pt x="2194566" y="12192"/>
                  </a:lnTo>
                  <a:close/>
                </a:path>
                <a:path w="5270500" h="1164589">
                  <a:moveTo>
                    <a:pt x="2282958" y="12192"/>
                  </a:moveTo>
                  <a:lnTo>
                    <a:pt x="2282958" y="0"/>
                  </a:lnTo>
                  <a:lnTo>
                    <a:pt x="2232666" y="0"/>
                  </a:lnTo>
                  <a:lnTo>
                    <a:pt x="2232666" y="12192"/>
                  </a:lnTo>
                  <a:lnTo>
                    <a:pt x="2282958" y="12192"/>
                  </a:lnTo>
                  <a:close/>
                </a:path>
                <a:path w="5270500" h="1164589">
                  <a:moveTo>
                    <a:pt x="2372874" y="12192"/>
                  </a:moveTo>
                  <a:lnTo>
                    <a:pt x="2372874" y="0"/>
                  </a:lnTo>
                  <a:lnTo>
                    <a:pt x="2321058" y="0"/>
                  </a:lnTo>
                  <a:lnTo>
                    <a:pt x="2321058" y="12192"/>
                  </a:lnTo>
                  <a:lnTo>
                    <a:pt x="2372874" y="12192"/>
                  </a:lnTo>
                  <a:close/>
                </a:path>
                <a:path w="5270500" h="1164589">
                  <a:moveTo>
                    <a:pt x="2461266" y="12192"/>
                  </a:moveTo>
                  <a:lnTo>
                    <a:pt x="2461266" y="0"/>
                  </a:lnTo>
                  <a:lnTo>
                    <a:pt x="2410974" y="0"/>
                  </a:lnTo>
                  <a:lnTo>
                    <a:pt x="2410974" y="12192"/>
                  </a:lnTo>
                  <a:lnTo>
                    <a:pt x="2461266" y="12192"/>
                  </a:lnTo>
                  <a:close/>
                </a:path>
                <a:path w="5270500" h="1164589">
                  <a:moveTo>
                    <a:pt x="2549658" y="12192"/>
                  </a:moveTo>
                  <a:lnTo>
                    <a:pt x="2549658" y="0"/>
                  </a:lnTo>
                  <a:lnTo>
                    <a:pt x="2499366" y="0"/>
                  </a:lnTo>
                  <a:lnTo>
                    <a:pt x="2499366" y="12192"/>
                  </a:lnTo>
                  <a:lnTo>
                    <a:pt x="2549658" y="12192"/>
                  </a:lnTo>
                  <a:close/>
                </a:path>
                <a:path w="5270500" h="1164589">
                  <a:moveTo>
                    <a:pt x="2639574" y="12192"/>
                  </a:moveTo>
                  <a:lnTo>
                    <a:pt x="2639574" y="0"/>
                  </a:lnTo>
                  <a:lnTo>
                    <a:pt x="2587758" y="0"/>
                  </a:lnTo>
                  <a:lnTo>
                    <a:pt x="2587758" y="12192"/>
                  </a:lnTo>
                  <a:lnTo>
                    <a:pt x="2639574" y="12192"/>
                  </a:lnTo>
                  <a:close/>
                </a:path>
                <a:path w="5270500" h="1164589">
                  <a:moveTo>
                    <a:pt x="2727966" y="12192"/>
                  </a:moveTo>
                  <a:lnTo>
                    <a:pt x="2727966" y="0"/>
                  </a:lnTo>
                  <a:lnTo>
                    <a:pt x="2677674" y="0"/>
                  </a:lnTo>
                  <a:lnTo>
                    <a:pt x="2677674" y="12192"/>
                  </a:lnTo>
                  <a:lnTo>
                    <a:pt x="2727966" y="12192"/>
                  </a:lnTo>
                  <a:close/>
                </a:path>
                <a:path w="5270500" h="1164589">
                  <a:moveTo>
                    <a:pt x="2816358" y="12192"/>
                  </a:moveTo>
                  <a:lnTo>
                    <a:pt x="2816358" y="0"/>
                  </a:lnTo>
                  <a:lnTo>
                    <a:pt x="2766066" y="0"/>
                  </a:lnTo>
                  <a:lnTo>
                    <a:pt x="2766066" y="12192"/>
                  </a:lnTo>
                  <a:lnTo>
                    <a:pt x="2816358" y="12192"/>
                  </a:lnTo>
                  <a:close/>
                </a:path>
                <a:path w="5270500" h="1164589">
                  <a:moveTo>
                    <a:pt x="2906274" y="12192"/>
                  </a:moveTo>
                  <a:lnTo>
                    <a:pt x="2906274" y="0"/>
                  </a:lnTo>
                  <a:lnTo>
                    <a:pt x="2854458" y="0"/>
                  </a:lnTo>
                  <a:lnTo>
                    <a:pt x="2854458" y="12192"/>
                  </a:lnTo>
                  <a:lnTo>
                    <a:pt x="2906274" y="12192"/>
                  </a:lnTo>
                  <a:close/>
                </a:path>
                <a:path w="5270500" h="1164589">
                  <a:moveTo>
                    <a:pt x="2994666" y="12192"/>
                  </a:moveTo>
                  <a:lnTo>
                    <a:pt x="2994666" y="0"/>
                  </a:lnTo>
                  <a:lnTo>
                    <a:pt x="2944374" y="0"/>
                  </a:lnTo>
                  <a:lnTo>
                    <a:pt x="2944374" y="12192"/>
                  </a:lnTo>
                  <a:lnTo>
                    <a:pt x="2994666" y="12192"/>
                  </a:lnTo>
                  <a:close/>
                </a:path>
                <a:path w="5270500" h="1164589">
                  <a:moveTo>
                    <a:pt x="3083058" y="12192"/>
                  </a:moveTo>
                  <a:lnTo>
                    <a:pt x="3083058" y="0"/>
                  </a:lnTo>
                  <a:lnTo>
                    <a:pt x="3032766" y="0"/>
                  </a:lnTo>
                  <a:lnTo>
                    <a:pt x="3032766" y="12192"/>
                  </a:lnTo>
                  <a:lnTo>
                    <a:pt x="3083058" y="12192"/>
                  </a:lnTo>
                  <a:close/>
                </a:path>
                <a:path w="5270500" h="1164589">
                  <a:moveTo>
                    <a:pt x="3172974" y="12192"/>
                  </a:moveTo>
                  <a:lnTo>
                    <a:pt x="3172974" y="0"/>
                  </a:lnTo>
                  <a:lnTo>
                    <a:pt x="3121158" y="0"/>
                  </a:lnTo>
                  <a:lnTo>
                    <a:pt x="3121158" y="12192"/>
                  </a:lnTo>
                  <a:lnTo>
                    <a:pt x="3172974" y="12192"/>
                  </a:lnTo>
                  <a:close/>
                </a:path>
                <a:path w="5270500" h="1164589">
                  <a:moveTo>
                    <a:pt x="3261366" y="12192"/>
                  </a:moveTo>
                  <a:lnTo>
                    <a:pt x="3261366" y="0"/>
                  </a:lnTo>
                  <a:lnTo>
                    <a:pt x="3211074" y="0"/>
                  </a:lnTo>
                  <a:lnTo>
                    <a:pt x="3211074" y="12192"/>
                  </a:lnTo>
                  <a:lnTo>
                    <a:pt x="3261366" y="12192"/>
                  </a:lnTo>
                  <a:close/>
                </a:path>
                <a:path w="5270500" h="1164589">
                  <a:moveTo>
                    <a:pt x="3349758" y="12192"/>
                  </a:moveTo>
                  <a:lnTo>
                    <a:pt x="3349758" y="0"/>
                  </a:lnTo>
                  <a:lnTo>
                    <a:pt x="3299466" y="0"/>
                  </a:lnTo>
                  <a:lnTo>
                    <a:pt x="3299466" y="12192"/>
                  </a:lnTo>
                  <a:lnTo>
                    <a:pt x="3349758" y="12192"/>
                  </a:lnTo>
                  <a:close/>
                </a:path>
                <a:path w="5270500" h="1164589">
                  <a:moveTo>
                    <a:pt x="3439674" y="12192"/>
                  </a:moveTo>
                  <a:lnTo>
                    <a:pt x="3439674" y="0"/>
                  </a:lnTo>
                  <a:lnTo>
                    <a:pt x="3387858" y="0"/>
                  </a:lnTo>
                  <a:lnTo>
                    <a:pt x="3387858" y="12192"/>
                  </a:lnTo>
                  <a:lnTo>
                    <a:pt x="3439674" y="12192"/>
                  </a:lnTo>
                  <a:close/>
                </a:path>
                <a:path w="5270500" h="1164589">
                  <a:moveTo>
                    <a:pt x="3528066" y="12192"/>
                  </a:moveTo>
                  <a:lnTo>
                    <a:pt x="3528066" y="0"/>
                  </a:lnTo>
                  <a:lnTo>
                    <a:pt x="3477774" y="0"/>
                  </a:lnTo>
                  <a:lnTo>
                    <a:pt x="3477774" y="12192"/>
                  </a:lnTo>
                  <a:lnTo>
                    <a:pt x="3528066" y="12192"/>
                  </a:lnTo>
                  <a:close/>
                </a:path>
                <a:path w="5270500" h="1164589">
                  <a:moveTo>
                    <a:pt x="3616458" y="12192"/>
                  </a:moveTo>
                  <a:lnTo>
                    <a:pt x="3616458" y="0"/>
                  </a:lnTo>
                  <a:lnTo>
                    <a:pt x="3566166" y="0"/>
                  </a:lnTo>
                  <a:lnTo>
                    <a:pt x="3566166" y="12192"/>
                  </a:lnTo>
                  <a:lnTo>
                    <a:pt x="3616458" y="12192"/>
                  </a:lnTo>
                  <a:close/>
                </a:path>
                <a:path w="5270500" h="1164589">
                  <a:moveTo>
                    <a:pt x="3706374" y="12192"/>
                  </a:moveTo>
                  <a:lnTo>
                    <a:pt x="3706374" y="0"/>
                  </a:lnTo>
                  <a:lnTo>
                    <a:pt x="3654558" y="0"/>
                  </a:lnTo>
                  <a:lnTo>
                    <a:pt x="3654558" y="12192"/>
                  </a:lnTo>
                  <a:lnTo>
                    <a:pt x="3706374" y="12192"/>
                  </a:lnTo>
                  <a:close/>
                </a:path>
                <a:path w="5270500" h="1164589">
                  <a:moveTo>
                    <a:pt x="3794766" y="12192"/>
                  </a:moveTo>
                  <a:lnTo>
                    <a:pt x="3794766" y="0"/>
                  </a:lnTo>
                  <a:lnTo>
                    <a:pt x="3744474" y="0"/>
                  </a:lnTo>
                  <a:lnTo>
                    <a:pt x="3744474" y="12192"/>
                  </a:lnTo>
                  <a:lnTo>
                    <a:pt x="3794766" y="12192"/>
                  </a:lnTo>
                  <a:close/>
                </a:path>
                <a:path w="5270500" h="1164589">
                  <a:moveTo>
                    <a:pt x="3883158" y="12192"/>
                  </a:moveTo>
                  <a:lnTo>
                    <a:pt x="3883158" y="0"/>
                  </a:lnTo>
                  <a:lnTo>
                    <a:pt x="3832866" y="0"/>
                  </a:lnTo>
                  <a:lnTo>
                    <a:pt x="3832866" y="12192"/>
                  </a:lnTo>
                  <a:lnTo>
                    <a:pt x="3883158" y="12192"/>
                  </a:lnTo>
                  <a:close/>
                </a:path>
                <a:path w="5270500" h="1164589">
                  <a:moveTo>
                    <a:pt x="3973074" y="12192"/>
                  </a:moveTo>
                  <a:lnTo>
                    <a:pt x="3973074" y="0"/>
                  </a:lnTo>
                  <a:lnTo>
                    <a:pt x="3921258" y="0"/>
                  </a:lnTo>
                  <a:lnTo>
                    <a:pt x="3921258" y="12192"/>
                  </a:lnTo>
                  <a:lnTo>
                    <a:pt x="3973074" y="12192"/>
                  </a:lnTo>
                  <a:close/>
                </a:path>
                <a:path w="5270500" h="1164589">
                  <a:moveTo>
                    <a:pt x="4061466" y="12192"/>
                  </a:moveTo>
                  <a:lnTo>
                    <a:pt x="4061466" y="0"/>
                  </a:lnTo>
                  <a:lnTo>
                    <a:pt x="4011174" y="0"/>
                  </a:lnTo>
                  <a:lnTo>
                    <a:pt x="4011174" y="12192"/>
                  </a:lnTo>
                  <a:lnTo>
                    <a:pt x="4061466" y="12192"/>
                  </a:lnTo>
                  <a:close/>
                </a:path>
                <a:path w="5270500" h="1164589">
                  <a:moveTo>
                    <a:pt x="4149858" y="12192"/>
                  </a:moveTo>
                  <a:lnTo>
                    <a:pt x="4149858" y="0"/>
                  </a:lnTo>
                  <a:lnTo>
                    <a:pt x="4099566" y="0"/>
                  </a:lnTo>
                  <a:lnTo>
                    <a:pt x="4099566" y="12192"/>
                  </a:lnTo>
                  <a:lnTo>
                    <a:pt x="4149858" y="12192"/>
                  </a:lnTo>
                  <a:close/>
                </a:path>
                <a:path w="5270500" h="1164589">
                  <a:moveTo>
                    <a:pt x="4239774" y="12192"/>
                  </a:moveTo>
                  <a:lnTo>
                    <a:pt x="4239774" y="0"/>
                  </a:lnTo>
                  <a:lnTo>
                    <a:pt x="4187958" y="0"/>
                  </a:lnTo>
                  <a:lnTo>
                    <a:pt x="4187958" y="12192"/>
                  </a:lnTo>
                  <a:lnTo>
                    <a:pt x="4239774" y="12192"/>
                  </a:lnTo>
                  <a:close/>
                </a:path>
                <a:path w="5270500" h="1164589">
                  <a:moveTo>
                    <a:pt x="4328166" y="12192"/>
                  </a:moveTo>
                  <a:lnTo>
                    <a:pt x="4328166" y="0"/>
                  </a:lnTo>
                  <a:lnTo>
                    <a:pt x="4277874" y="0"/>
                  </a:lnTo>
                  <a:lnTo>
                    <a:pt x="4277874" y="12192"/>
                  </a:lnTo>
                  <a:lnTo>
                    <a:pt x="4328166" y="12192"/>
                  </a:lnTo>
                  <a:close/>
                </a:path>
                <a:path w="5270500" h="1164589">
                  <a:moveTo>
                    <a:pt x="4416558" y="12192"/>
                  </a:moveTo>
                  <a:lnTo>
                    <a:pt x="4416558" y="0"/>
                  </a:lnTo>
                  <a:lnTo>
                    <a:pt x="4366266" y="0"/>
                  </a:lnTo>
                  <a:lnTo>
                    <a:pt x="4366266" y="12192"/>
                  </a:lnTo>
                  <a:lnTo>
                    <a:pt x="4416558" y="12192"/>
                  </a:lnTo>
                  <a:close/>
                </a:path>
                <a:path w="5270500" h="1164589">
                  <a:moveTo>
                    <a:pt x="4506474" y="12192"/>
                  </a:moveTo>
                  <a:lnTo>
                    <a:pt x="4506474" y="0"/>
                  </a:lnTo>
                  <a:lnTo>
                    <a:pt x="4454658" y="0"/>
                  </a:lnTo>
                  <a:lnTo>
                    <a:pt x="4454658" y="12192"/>
                  </a:lnTo>
                  <a:lnTo>
                    <a:pt x="4506474" y="12192"/>
                  </a:lnTo>
                  <a:close/>
                </a:path>
                <a:path w="5270500" h="1164589">
                  <a:moveTo>
                    <a:pt x="4594866" y="12192"/>
                  </a:moveTo>
                  <a:lnTo>
                    <a:pt x="4594866" y="0"/>
                  </a:lnTo>
                  <a:lnTo>
                    <a:pt x="4544574" y="0"/>
                  </a:lnTo>
                  <a:lnTo>
                    <a:pt x="4544574" y="12192"/>
                  </a:lnTo>
                  <a:lnTo>
                    <a:pt x="4594866" y="12192"/>
                  </a:lnTo>
                  <a:close/>
                </a:path>
                <a:path w="5270500" h="1164589">
                  <a:moveTo>
                    <a:pt x="4683258" y="12192"/>
                  </a:moveTo>
                  <a:lnTo>
                    <a:pt x="4683258" y="0"/>
                  </a:lnTo>
                  <a:lnTo>
                    <a:pt x="4632966" y="0"/>
                  </a:lnTo>
                  <a:lnTo>
                    <a:pt x="4632966" y="12192"/>
                  </a:lnTo>
                  <a:lnTo>
                    <a:pt x="4683258" y="12192"/>
                  </a:lnTo>
                  <a:close/>
                </a:path>
                <a:path w="5270500" h="1164589">
                  <a:moveTo>
                    <a:pt x="4773174" y="12192"/>
                  </a:moveTo>
                  <a:lnTo>
                    <a:pt x="4773174" y="0"/>
                  </a:lnTo>
                  <a:lnTo>
                    <a:pt x="4721358" y="0"/>
                  </a:lnTo>
                  <a:lnTo>
                    <a:pt x="4721358" y="12192"/>
                  </a:lnTo>
                  <a:lnTo>
                    <a:pt x="4773174" y="12192"/>
                  </a:lnTo>
                  <a:close/>
                </a:path>
                <a:path w="5270500" h="1164589">
                  <a:moveTo>
                    <a:pt x="4861566" y="12192"/>
                  </a:moveTo>
                  <a:lnTo>
                    <a:pt x="4861566" y="0"/>
                  </a:lnTo>
                  <a:lnTo>
                    <a:pt x="4811274" y="0"/>
                  </a:lnTo>
                  <a:lnTo>
                    <a:pt x="4811274" y="12192"/>
                  </a:lnTo>
                  <a:lnTo>
                    <a:pt x="4861566" y="12192"/>
                  </a:lnTo>
                  <a:close/>
                </a:path>
                <a:path w="5270500" h="1164589">
                  <a:moveTo>
                    <a:pt x="4949958" y="12192"/>
                  </a:moveTo>
                  <a:lnTo>
                    <a:pt x="4949958" y="0"/>
                  </a:lnTo>
                  <a:lnTo>
                    <a:pt x="4899666" y="0"/>
                  </a:lnTo>
                  <a:lnTo>
                    <a:pt x="4899666" y="12192"/>
                  </a:lnTo>
                  <a:lnTo>
                    <a:pt x="4949958" y="12192"/>
                  </a:lnTo>
                  <a:close/>
                </a:path>
                <a:path w="5270500" h="1164589">
                  <a:moveTo>
                    <a:pt x="5039874" y="12192"/>
                  </a:moveTo>
                  <a:lnTo>
                    <a:pt x="5039874" y="0"/>
                  </a:lnTo>
                  <a:lnTo>
                    <a:pt x="4988058" y="0"/>
                  </a:lnTo>
                  <a:lnTo>
                    <a:pt x="4988058" y="12192"/>
                  </a:lnTo>
                  <a:lnTo>
                    <a:pt x="5039874" y="12192"/>
                  </a:lnTo>
                  <a:close/>
                </a:path>
                <a:path w="5270500" h="1164589">
                  <a:moveTo>
                    <a:pt x="5128266" y="12192"/>
                  </a:moveTo>
                  <a:lnTo>
                    <a:pt x="5128266" y="0"/>
                  </a:lnTo>
                  <a:lnTo>
                    <a:pt x="5077974" y="0"/>
                  </a:lnTo>
                  <a:lnTo>
                    <a:pt x="5077974" y="12192"/>
                  </a:lnTo>
                  <a:lnTo>
                    <a:pt x="5128266" y="12192"/>
                  </a:lnTo>
                  <a:close/>
                </a:path>
                <a:path w="5270500" h="1164589">
                  <a:moveTo>
                    <a:pt x="5216658" y="12192"/>
                  </a:moveTo>
                  <a:lnTo>
                    <a:pt x="5216658" y="0"/>
                  </a:lnTo>
                  <a:lnTo>
                    <a:pt x="5166366" y="0"/>
                  </a:lnTo>
                  <a:lnTo>
                    <a:pt x="5166366" y="12192"/>
                  </a:lnTo>
                  <a:lnTo>
                    <a:pt x="5216658" y="12192"/>
                  </a:lnTo>
                  <a:close/>
                </a:path>
                <a:path w="5270500" h="1164589">
                  <a:moveTo>
                    <a:pt x="5269998" y="48768"/>
                  </a:moveTo>
                  <a:lnTo>
                    <a:pt x="5269998" y="0"/>
                  </a:lnTo>
                  <a:lnTo>
                    <a:pt x="5254758" y="0"/>
                  </a:lnTo>
                  <a:lnTo>
                    <a:pt x="5254758" y="12192"/>
                  </a:lnTo>
                  <a:lnTo>
                    <a:pt x="5256282" y="12192"/>
                  </a:lnTo>
                  <a:lnTo>
                    <a:pt x="5256282" y="6096"/>
                  </a:lnTo>
                  <a:lnTo>
                    <a:pt x="5263902" y="12192"/>
                  </a:lnTo>
                  <a:lnTo>
                    <a:pt x="5263902" y="48768"/>
                  </a:lnTo>
                  <a:lnTo>
                    <a:pt x="5269998" y="48768"/>
                  </a:lnTo>
                  <a:close/>
                </a:path>
                <a:path w="5270500" h="1164589">
                  <a:moveTo>
                    <a:pt x="5263902" y="12192"/>
                  </a:moveTo>
                  <a:lnTo>
                    <a:pt x="5256282" y="6096"/>
                  </a:lnTo>
                  <a:lnTo>
                    <a:pt x="5256282" y="12192"/>
                  </a:lnTo>
                  <a:lnTo>
                    <a:pt x="5263902" y="12192"/>
                  </a:lnTo>
                  <a:close/>
                </a:path>
                <a:path w="5270500" h="1164589">
                  <a:moveTo>
                    <a:pt x="5263902" y="48768"/>
                  </a:moveTo>
                  <a:lnTo>
                    <a:pt x="5263902" y="12192"/>
                  </a:lnTo>
                  <a:lnTo>
                    <a:pt x="5256282" y="12192"/>
                  </a:lnTo>
                  <a:lnTo>
                    <a:pt x="5256282" y="48768"/>
                  </a:lnTo>
                  <a:lnTo>
                    <a:pt x="5263902" y="48768"/>
                  </a:lnTo>
                  <a:close/>
                </a:path>
                <a:path w="5270500" h="1164589">
                  <a:moveTo>
                    <a:pt x="5269998" y="137160"/>
                  </a:moveTo>
                  <a:lnTo>
                    <a:pt x="5269998" y="86868"/>
                  </a:lnTo>
                  <a:lnTo>
                    <a:pt x="5256282" y="86868"/>
                  </a:lnTo>
                  <a:lnTo>
                    <a:pt x="5256282" y="137160"/>
                  </a:lnTo>
                  <a:lnTo>
                    <a:pt x="5269998" y="137160"/>
                  </a:lnTo>
                  <a:close/>
                </a:path>
                <a:path w="5270500" h="1164589">
                  <a:moveTo>
                    <a:pt x="5269998" y="227076"/>
                  </a:moveTo>
                  <a:lnTo>
                    <a:pt x="5269998" y="175260"/>
                  </a:lnTo>
                  <a:lnTo>
                    <a:pt x="5256282" y="175260"/>
                  </a:lnTo>
                  <a:lnTo>
                    <a:pt x="5256282" y="227076"/>
                  </a:lnTo>
                  <a:lnTo>
                    <a:pt x="5269998" y="227076"/>
                  </a:lnTo>
                  <a:close/>
                </a:path>
                <a:path w="5270500" h="1164589">
                  <a:moveTo>
                    <a:pt x="5269998" y="315468"/>
                  </a:moveTo>
                  <a:lnTo>
                    <a:pt x="5269998" y="265176"/>
                  </a:lnTo>
                  <a:lnTo>
                    <a:pt x="5256282" y="265176"/>
                  </a:lnTo>
                  <a:lnTo>
                    <a:pt x="5256282" y="315468"/>
                  </a:lnTo>
                  <a:lnTo>
                    <a:pt x="5269998" y="315468"/>
                  </a:lnTo>
                  <a:close/>
                </a:path>
                <a:path w="5270500" h="1164589">
                  <a:moveTo>
                    <a:pt x="5269998" y="403860"/>
                  </a:moveTo>
                  <a:lnTo>
                    <a:pt x="5269998" y="353568"/>
                  </a:lnTo>
                  <a:lnTo>
                    <a:pt x="5256282" y="353568"/>
                  </a:lnTo>
                  <a:lnTo>
                    <a:pt x="5256282" y="403860"/>
                  </a:lnTo>
                  <a:lnTo>
                    <a:pt x="5269998" y="403860"/>
                  </a:lnTo>
                  <a:close/>
                </a:path>
                <a:path w="5270500" h="1164589">
                  <a:moveTo>
                    <a:pt x="5269998" y="493776"/>
                  </a:moveTo>
                  <a:lnTo>
                    <a:pt x="5269998" y="441960"/>
                  </a:lnTo>
                  <a:lnTo>
                    <a:pt x="5256282" y="441960"/>
                  </a:lnTo>
                  <a:lnTo>
                    <a:pt x="5256282" y="493776"/>
                  </a:lnTo>
                  <a:lnTo>
                    <a:pt x="5269998" y="493776"/>
                  </a:lnTo>
                  <a:close/>
                </a:path>
                <a:path w="5270500" h="1164589">
                  <a:moveTo>
                    <a:pt x="5269998" y="582168"/>
                  </a:moveTo>
                  <a:lnTo>
                    <a:pt x="5269998" y="531876"/>
                  </a:lnTo>
                  <a:lnTo>
                    <a:pt x="5256282" y="531876"/>
                  </a:lnTo>
                  <a:lnTo>
                    <a:pt x="5256282" y="582168"/>
                  </a:lnTo>
                  <a:lnTo>
                    <a:pt x="5269998" y="582168"/>
                  </a:lnTo>
                  <a:close/>
                </a:path>
                <a:path w="5270500" h="1164589">
                  <a:moveTo>
                    <a:pt x="5269998" y="670560"/>
                  </a:moveTo>
                  <a:lnTo>
                    <a:pt x="5269998" y="620268"/>
                  </a:lnTo>
                  <a:lnTo>
                    <a:pt x="5256282" y="620268"/>
                  </a:lnTo>
                  <a:lnTo>
                    <a:pt x="5256282" y="670560"/>
                  </a:lnTo>
                  <a:lnTo>
                    <a:pt x="5269998" y="670560"/>
                  </a:lnTo>
                  <a:close/>
                </a:path>
                <a:path w="5270500" h="1164589">
                  <a:moveTo>
                    <a:pt x="5269998" y="760476"/>
                  </a:moveTo>
                  <a:lnTo>
                    <a:pt x="5269998" y="708660"/>
                  </a:lnTo>
                  <a:lnTo>
                    <a:pt x="5256282" y="708660"/>
                  </a:lnTo>
                  <a:lnTo>
                    <a:pt x="5256282" y="760476"/>
                  </a:lnTo>
                  <a:lnTo>
                    <a:pt x="5269998" y="760476"/>
                  </a:lnTo>
                  <a:close/>
                </a:path>
                <a:path w="5270500" h="1164589">
                  <a:moveTo>
                    <a:pt x="5269998" y="848868"/>
                  </a:moveTo>
                  <a:lnTo>
                    <a:pt x="5269998" y="798576"/>
                  </a:lnTo>
                  <a:lnTo>
                    <a:pt x="5256282" y="798576"/>
                  </a:lnTo>
                  <a:lnTo>
                    <a:pt x="5256282" y="848868"/>
                  </a:lnTo>
                  <a:lnTo>
                    <a:pt x="5269998" y="848868"/>
                  </a:lnTo>
                  <a:close/>
                </a:path>
                <a:path w="5270500" h="1164589">
                  <a:moveTo>
                    <a:pt x="5269998" y="937260"/>
                  </a:moveTo>
                  <a:lnTo>
                    <a:pt x="5269998" y="886968"/>
                  </a:lnTo>
                  <a:lnTo>
                    <a:pt x="5256282" y="886968"/>
                  </a:lnTo>
                  <a:lnTo>
                    <a:pt x="5256282" y="937260"/>
                  </a:lnTo>
                  <a:lnTo>
                    <a:pt x="5269998" y="937260"/>
                  </a:lnTo>
                  <a:close/>
                </a:path>
                <a:path w="5270500" h="1164589">
                  <a:moveTo>
                    <a:pt x="5269998" y="1027176"/>
                  </a:moveTo>
                  <a:lnTo>
                    <a:pt x="5269998" y="975360"/>
                  </a:lnTo>
                  <a:lnTo>
                    <a:pt x="5256282" y="975360"/>
                  </a:lnTo>
                  <a:lnTo>
                    <a:pt x="5256282" y="1027176"/>
                  </a:lnTo>
                  <a:lnTo>
                    <a:pt x="5269998" y="1027176"/>
                  </a:lnTo>
                  <a:close/>
                </a:path>
                <a:path w="5270500" h="1164589">
                  <a:moveTo>
                    <a:pt x="5269998" y="1115568"/>
                  </a:moveTo>
                  <a:lnTo>
                    <a:pt x="5269998" y="1065276"/>
                  </a:lnTo>
                  <a:lnTo>
                    <a:pt x="5256282" y="1065276"/>
                  </a:lnTo>
                  <a:lnTo>
                    <a:pt x="5256282" y="1115568"/>
                  </a:lnTo>
                  <a:lnTo>
                    <a:pt x="5269998" y="1115568"/>
                  </a:lnTo>
                  <a:close/>
                </a:path>
                <a:path w="5270500" h="1164589">
                  <a:moveTo>
                    <a:pt x="5263902" y="1152144"/>
                  </a:moveTo>
                  <a:lnTo>
                    <a:pt x="5216658" y="1152144"/>
                  </a:lnTo>
                  <a:lnTo>
                    <a:pt x="5216658" y="1164336"/>
                  </a:lnTo>
                  <a:lnTo>
                    <a:pt x="5256282" y="1164336"/>
                  </a:lnTo>
                  <a:lnTo>
                    <a:pt x="5256282" y="1153668"/>
                  </a:lnTo>
                  <a:lnTo>
                    <a:pt x="5261997" y="1153668"/>
                  </a:lnTo>
                  <a:lnTo>
                    <a:pt x="5263902" y="1152144"/>
                  </a:lnTo>
                  <a:close/>
                </a:path>
                <a:path w="5270500" h="1164589">
                  <a:moveTo>
                    <a:pt x="5261997" y="1153668"/>
                  </a:moveTo>
                  <a:lnTo>
                    <a:pt x="5256282" y="1153668"/>
                  </a:lnTo>
                  <a:lnTo>
                    <a:pt x="5256282" y="1158240"/>
                  </a:lnTo>
                  <a:lnTo>
                    <a:pt x="5261997" y="1153668"/>
                  </a:lnTo>
                  <a:close/>
                </a:path>
                <a:path w="5270500" h="1164589">
                  <a:moveTo>
                    <a:pt x="5269998" y="1164336"/>
                  </a:moveTo>
                  <a:lnTo>
                    <a:pt x="5269998" y="1153668"/>
                  </a:lnTo>
                  <a:lnTo>
                    <a:pt x="5261997" y="1153668"/>
                  </a:lnTo>
                  <a:lnTo>
                    <a:pt x="5256282" y="1158240"/>
                  </a:lnTo>
                  <a:lnTo>
                    <a:pt x="5256282" y="1164336"/>
                  </a:lnTo>
                  <a:lnTo>
                    <a:pt x="5269998" y="1164336"/>
                  </a:lnTo>
                  <a:close/>
                </a:path>
                <a:path w="5270500" h="1164589">
                  <a:moveTo>
                    <a:pt x="5178558" y="1164336"/>
                  </a:moveTo>
                  <a:lnTo>
                    <a:pt x="5178558" y="1152144"/>
                  </a:lnTo>
                  <a:lnTo>
                    <a:pt x="5128266" y="1152144"/>
                  </a:lnTo>
                  <a:lnTo>
                    <a:pt x="5128266" y="1164336"/>
                  </a:lnTo>
                  <a:lnTo>
                    <a:pt x="5178558" y="1164336"/>
                  </a:lnTo>
                  <a:close/>
                </a:path>
                <a:path w="5270500" h="1164589">
                  <a:moveTo>
                    <a:pt x="5090166" y="1164336"/>
                  </a:moveTo>
                  <a:lnTo>
                    <a:pt x="5090166" y="1152144"/>
                  </a:lnTo>
                  <a:lnTo>
                    <a:pt x="5039874" y="1152144"/>
                  </a:lnTo>
                  <a:lnTo>
                    <a:pt x="5039874" y="1164336"/>
                  </a:lnTo>
                  <a:lnTo>
                    <a:pt x="5090166" y="1164336"/>
                  </a:lnTo>
                  <a:close/>
                </a:path>
                <a:path w="5270500" h="1164589">
                  <a:moveTo>
                    <a:pt x="5001774" y="1164336"/>
                  </a:moveTo>
                  <a:lnTo>
                    <a:pt x="5001774" y="1152144"/>
                  </a:lnTo>
                  <a:lnTo>
                    <a:pt x="4949958" y="1152144"/>
                  </a:lnTo>
                  <a:lnTo>
                    <a:pt x="4949958" y="1164336"/>
                  </a:lnTo>
                  <a:lnTo>
                    <a:pt x="5001774" y="1164336"/>
                  </a:lnTo>
                  <a:close/>
                </a:path>
                <a:path w="5270500" h="1164589">
                  <a:moveTo>
                    <a:pt x="4911858" y="1164336"/>
                  </a:moveTo>
                  <a:lnTo>
                    <a:pt x="4911858" y="1152144"/>
                  </a:lnTo>
                  <a:lnTo>
                    <a:pt x="4861566" y="1152144"/>
                  </a:lnTo>
                  <a:lnTo>
                    <a:pt x="4861566" y="1164336"/>
                  </a:lnTo>
                  <a:lnTo>
                    <a:pt x="4911858" y="1164336"/>
                  </a:lnTo>
                  <a:close/>
                </a:path>
                <a:path w="5270500" h="1164589">
                  <a:moveTo>
                    <a:pt x="4823466" y="1164336"/>
                  </a:moveTo>
                  <a:lnTo>
                    <a:pt x="4823466" y="1152144"/>
                  </a:lnTo>
                  <a:lnTo>
                    <a:pt x="4773174" y="1152144"/>
                  </a:lnTo>
                  <a:lnTo>
                    <a:pt x="4773174" y="1164336"/>
                  </a:lnTo>
                  <a:lnTo>
                    <a:pt x="4823466" y="1164336"/>
                  </a:lnTo>
                  <a:close/>
                </a:path>
                <a:path w="5270500" h="1164589">
                  <a:moveTo>
                    <a:pt x="4735074" y="1164336"/>
                  </a:moveTo>
                  <a:lnTo>
                    <a:pt x="4735074" y="1152144"/>
                  </a:lnTo>
                  <a:lnTo>
                    <a:pt x="4683258" y="1152144"/>
                  </a:lnTo>
                  <a:lnTo>
                    <a:pt x="4683258" y="1164336"/>
                  </a:lnTo>
                  <a:lnTo>
                    <a:pt x="4735074" y="1164336"/>
                  </a:lnTo>
                  <a:close/>
                </a:path>
                <a:path w="5270500" h="1164589">
                  <a:moveTo>
                    <a:pt x="4645158" y="1164336"/>
                  </a:moveTo>
                  <a:lnTo>
                    <a:pt x="4645158" y="1152144"/>
                  </a:lnTo>
                  <a:lnTo>
                    <a:pt x="4594866" y="1152144"/>
                  </a:lnTo>
                  <a:lnTo>
                    <a:pt x="4594866" y="1164336"/>
                  </a:lnTo>
                  <a:lnTo>
                    <a:pt x="4645158" y="1164336"/>
                  </a:lnTo>
                  <a:close/>
                </a:path>
                <a:path w="5270500" h="1164589">
                  <a:moveTo>
                    <a:pt x="4556766" y="1164336"/>
                  </a:moveTo>
                  <a:lnTo>
                    <a:pt x="4556766" y="1152144"/>
                  </a:lnTo>
                  <a:lnTo>
                    <a:pt x="4506474" y="1152144"/>
                  </a:lnTo>
                  <a:lnTo>
                    <a:pt x="4506474" y="1164336"/>
                  </a:lnTo>
                  <a:lnTo>
                    <a:pt x="4556766" y="1164336"/>
                  </a:lnTo>
                  <a:close/>
                </a:path>
                <a:path w="5270500" h="1164589">
                  <a:moveTo>
                    <a:pt x="4468374" y="1164336"/>
                  </a:moveTo>
                  <a:lnTo>
                    <a:pt x="4468374" y="1152144"/>
                  </a:lnTo>
                  <a:lnTo>
                    <a:pt x="4416558" y="1152144"/>
                  </a:lnTo>
                  <a:lnTo>
                    <a:pt x="4416558" y="1164336"/>
                  </a:lnTo>
                  <a:lnTo>
                    <a:pt x="4468374" y="1164336"/>
                  </a:lnTo>
                  <a:close/>
                </a:path>
                <a:path w="5270500" h="1164589">
                  <a:moveTo>
                    <a:pt x="4378458" y="1164336"/>
                  </a:moveTo>
                  <a:lnTo>
                    <a:pt x="4378458" y="1152144"/>
                  </a:lnTo>
                  <a:lnTo>
                    <a:pt x="4328166" y="1152144"/>
                  </a:lnTo>
                  <a:lnTo>
                    <a:pt x="4328166" y="1164336"/>
                  </a:lnTo>
                  <a:lnTo>
                    <a:pt x="4378458" y="1164336"/>
                  </a:lnTo>
                  <a:close/>
                </a:path>
                <a:path w="5270500" h="1164589">
                  <a:moveTo>
                    <a:pt x="4290066" y="1164336"/>
                  </a:moveTo>
                  <a:lnTo>
                    <a:pt x="4290066" y="1152144"/>
                  </a:lnTo>
                  <a:lnTo>
                    <a:pt x="4239774" y="1152144"/>
                  </a:lnTo>
                  <a:lnTo>
                    <a:pt x="4239774" y="1164336"/>
                  </a:lnTo>
                  <a:lnTo>
                    <a:pt x="4290066" y="1164336"/>
                  </a:lnTo>
                  <a:close/>
                </a:path>
                <a:path w="5270500" h="1164589">
                  <a:moveTo>
                    <a:pt x="4201674" y="1164336"/>
                  </a:moveTo>
                  <a:lnTo>
                    <a:pt x="4201674" y="1152144"/>
                  </a:lnTo>
                  <a:lnTo>
                    <a:pt x="4149858" y="1152144"/>
                  </a:lnTo>
                  <a:lnTo>
                    <a:pt x="4149858" y="1164336"/>
                  </a:lnTo>
                  <a:lnTo>
                    <a:pt x="4201674" y="1164336"/>
                  </a:lnTo>
                  <a:close/>
                </a:path>
                <a:path w="5270500" h="1164589">
                  <a:moveTo>
                    <a:pt x="4111758" y="1164336"/>
                  </a:moveTo>
                  <a:lnTo>
                    <a:pt x="4111758" y="1152144"/>
                  </a:lnTo>
                  <a:lnTo>
                    <a:pt x="4061466" y="1152144"/>
                  </a:lnTo>
                  <a:lnTo>
                    <a:pt x="4061466" y="1164336"/>
                  </a:lnTo>
                  <a:lnTo>
                    <a:pt x="4111758" y="1164336"/>
                  </a:lnTo>
                  <a:close/>
                </a:path>
                <a:path w="5270500" h="1164589">
                  <a:moveTo>
                    <a:pt x="4023366" y="1164336"/>
                  </a:moveTo>
                  <a:lnTo>
                    <a:pt x="4023366" y="1152144"/>
                  </a:lnTo>
                  <a:lnTo>
                    <a:pt x="3973074" y="1152144"/>
                  </a:lnTo>
                  <a:lnTo>
                    <a:pt x="3973074" y="1164336"/>
                  </a:lnTo>
                  <a:lnTo>
                    <a:pt x="4023366" y="1164336"/>
                  </a:lnTo>
                  <a:close/>
                </a:path>
                <a:path w="5270500" h="1164589">
                  <a:moveTo>
                    <a:pt x="3934974" y="1164336"/>
                  </a:moveTo>
                  <a:lnTo>
                    <a:pt x="3934974" y="1152144"/>
                  </a:lnTo>
                  <a:lnTo>
                    <a:pt x="3883158" y="1152144"/>
                  </a:lnTo>
                  <a:lnTo>
                    <a:pt x="3883158" y="1164336"/>
                  </a:lnTo>
                  <a:lnTo>
                    <a:pt x="3934974" y="1164336"/>
                  </a:lnTo>
                  <a:close/>
                </a:path>
                <a:path w="5270500" h="1164589">
                  <a:moveTo>
                    <a:pt x="3845058" y="1164336"/>
                  </a:moveTo>
                  <a:lnTo>
                    <a:pt x="3845058" y="1152144"/>
                  </a:lnTo>
                  <a:lnTo>
                    <a:pt x="3794766" y="1152144"/>
                  </a:lnTo>
                  <a:lnTo>
                    <a:pt x="3794766" y="1164336"/>
                  </a:lnTo>
                  <a:lnTo>
                    <a:pt x="3845058" y="1164336"/>
                  </a:lnTo>
                  <a:close/>
                </a:path>
                <a:path w="5270500" h="1164589">
                  <a:moveTo>
                    <a:pt x="3756666" y="1164336"/>
                  </a:moveTo>
                  <a:lnTo>
                    <a:pt x="3756666" y="1152144"/>
                  </a:lnTo>
                  <a:lnTo>
                    <a:pt x="3706374" y="1152144"/>
                  </a:lnTo>
                  <a:lnTo>
                    <a:pt x="3706374" y="1164336"/>
                  </a:lnTo>
                  <a:lnTo>
                    <a:pt x="3756666" y="1164336"/>
                  </a:lnTo>
                  <a:close/>
                </a:path>
                <a:path w="5270500" h="1164589">
                  <a:moveTo>
                    <a:pt x="3668274" y="1164336"/>
                  </a:moveTo>
                  <a:lnTo>
                    <a:pt x="3668274" y="1152144"/>
                  </a:lnTo>
                  <a:lnTo>
                    <a:pt x="3616458" y="1152144"/>
                  </a:lnTo>
                  <a:lnTo>
                    <a:pt x="3616458" y="1164336"/>
                  </a:lnTo>
                  <a:lnTo>
                    <a:pt x="3668274" y="1164336"/>
                  </a:lnTo>
                  <a:close/>
                </a:path>
                <a:path w="5270500" h="1164589">
                  <a:moveTo>
                    <a:pt x="3578358" y="1164336"/>
                  </a:moveTo>
                  <a:lnTo>
                    <a:pt x="3578358" y="1152144"/>
                  </a:lnTo>
                  <a:lnTo>
                    <a:pt x="3528066" y="1152144"/>
                  </a:lnTo>
                  <a:lnTo>
                    <a:pt x="3528066" y="1164336"/>
                  </a:lnTo>
                  <a:lnTo>
                    <a:pt x="3578358" y="1164336"/>
                  </a:lnTo>
                  <a:close/>
                </a:path>
                <a:path w="5270500" h="1164589">
                  <a:moveTo>
                    <a:pt x="3489966" y="1164336"/>
                  </a:moveTo>
                  <a:lnTo>
                    <a:pt x="3489966" y="1152144"/>
                  </a:lnTo>
                  <a:lnTo>
                    <a:pt x="3439674" y="1152144"/>
                  </a:lnTo>
                  <a:lnTo>
                    <a:pt x="3439674" y="1164336"/>
                  </a:lnTo>
                  <a:lnTo>
                    <a:pt x="3489966" y="1164336"/>
                  </a:lnTo>
                  <a:close/>
                </a:path>
                <a:path w="5270500" h="1164589">
                  <a:moveTo>
                    <a:pt x="3401574" y="1164336"/>
                  </a:moveTo>
                  <a:lnTo>
                    <a:pt x="3401574" y="1152144"/>
                  </a:lnTo>
                  <a:lnTo>
                    <a:pt x="3349758" y="1152144"/>
                  </a:lnTo>
                  <a:lnTo>
                    <a:pt x="3349758" y="1164336"/>
                  </a:lnTo>
                  <a:lnTo>
                    <a:pt x="3401574" y="1164336"/>
                  </a:lnTo>
                  <a:close/>
                </a:path>
                <a:path w="5270500" h="1164589">
                  <a:moveTo>
                    <a:pt x="3311658" y="1164336"/>
                  </a:moveTo>
                  <a:lnTo>
                    <a:pt x="3311658" y="1152144"/>
                  </a:lnTo>
                  <a:lnTo>
                    <a:pt x="3261366" y="1152144"/>
                  </a:lnTo>
                  <a:lnTo>
                    <a:pt x="3261366" y="1164336"/>
                  </a:lnTo>
                  <a:lnTo>
                    <a:pt x="3311658" y="1164336"/>
                  </a:lnTo>
                  <a:close/>
                </a:path>
                <a:path w="5270500" h="1164589">
                  <a:moveTo>
                    <a:pt x="3223266" y="1164336"/>
                  </a:moveTo>
                  <a:lnTo>
                    <a:pt x="3223266" y="1152144"/>
                  </a:lnTo>
                  <a:lnTo>
                    <a:pt x="3172974" y="1152144"/>
                  </a:lnTo>
                  <a:lnTo>
                    <a:pt x="3172974" y="1164336"/>
                  </a:lnTo>
                  <a:lnTo>
                    <a:pt x="3223266" y="1164336"/>
                  </a:lnTo>
                  <a:close/>
                </a:path>
                <a:path w="5270500" h="1164589">
                  <a:moveTo>
                    <a:pt x="3134874" y="1164336"/>
                  </a:moveTo>
                  <a:lnTo>
                    <a:pt x="3134874" y="1152144"/>
                  </a:lnTo>
                  <a:lnTo>
                    <a:pt x="3083058" y="1152144"/>
                  </a:lnTo>
                  <a:lnTo>
                    <a:pt x="3083058" y="1164336"/>
                  </a:lnTo>
                  <a:lnTo>
                    <a:pt x="3134874" y="1164336"/>
                  </a:lnTo>
                  <a:close/>
                </a:path>
                <a:path w="5270500" h="1164589">
                  <a:moveTo>
                    <a:pt x="3044958" y="1164336"/>
                  </a:moveTo>
                  <a:lnTo>
                    <a:pt x="3044958" y="1152144"/>
                  </a:lnTo>
                  <a:lnTo>
                    <a:pt x="2994666" y="1152144"/>
                  </a:lnTo>
                  <a:lnTo>
                    <a:pt x="2994666" y="1164336"/>
                  </a:lnTo>
                  <a:lnTo>
                    <a:pt x="3044958" y="1164336"/>
                  </a:lnTo>
                  <a:close/>
                </a:path>
                <a:path w="5270500" h="1164589">
                  <a:moveTo>
                    <a:pt x="2956566" y="1164336"/>
                  </a:moveTo>
                  <a:lnTo>
                    <a:pt x="2956566" y="1152144"/>
                  </a:lnTo>
                  <a:lnTo>
                    <a:pt x="2906274" y="1152144"/>
                  </a:lnTo>
                  <a:lnTo>
                    <a:pt x="2906274" y="1164336"/>
                  </a:lnTo>
                  <a:lnTo>
                    <a:pt x="2956566" y="1164336"/>
                  </a:lnTo>
                  <a:close/>
                </a:path>
                <a:path w="5270500" h="1164589">
                  <a:moveTo>
                    <a:pt x="2868174" y="1164336"/>
                  </a:moveTo>
                  <a:lnTo>
                    <a:pt x="2868174" y="1152144"/>
                  </a:lnTo>
                  <a:lnTo>
                    <a:pt x="2816358" y="1152144"/>
                  </a:lnTo>
                  <a:lnTo>
                    <a:pt x="2816358" y="1164336"/>
                  </a:lnTo>
                  <a:lnTo>
                    <a:pt x="2868174" y="1164336"/>
                  </a:lnTo>
                  <a:close/>
                </a:path>
                <a:path w="5270500" h="1164589">
                  <a:moveTo>
                    <a:pt x="2778258" y="1164336"/>
                  </a:moveTo>
                  <a:lnTo>
                    <a:pt x="2778258" y="1152144"/>
                  </a:lnTo>
                  <a:lnTo>
                    <a:pt x="2727966" y="1152144"/>
                  </a:lnTo>
                  <a:lnTo>
                    <a:pt x="2727966" y="1164336"/>
                  </a:lnTo>
                  <a:lnTo>
                    <a:pt x="2778258" y="1164336"/>
                  </a:lnTo>
                  <a:close/>
                </a:path>
                <a:path w="5270500" h="1164589">
                  <a:moveTo>
                    <a:pt x="2689866" y="1164336"/>
                  </a:moveTo>
                  <a:lnTo>
                    <a:pt x="2689866" y="1152144"/>
                  </a:lnTo>
                  <a:lnTo>
                    <a:pt x="2639574" y="1152144"/>
                  </a:lnTo>
                  <a:lnTo>
                    <a:pt x="2639574" y="1164336"/>
                  </a:lnTo>
                  <a:lnTo>
                    <a:pt x="2689866" y="1164336"/>
                  </a:lnTo>
                  <a:close/>
                </a:path>
                <a:path w="5270500" h="1164589">
                  <a:moveTo>
                    <a:pt x="2601474" y="1164336"/>
                  </a:moveTo>
                  <a:lnTo>
                    <a:pt x="2601474" y="1152144"/>
                  </a:lnTo>
                  <a:lnTo>
                    <a:pt x="2549658" y="1152144"/>
                  </a:lnTo>
                  <a:lnTo>
                    <a:pt x="2549658" y="1164336"/>
                  </a:lnTo>
                  <a:lnTo>
                    <a:pt x="2601474" y="1164336"/>
                  </a:lnTo>
                  <a:close/>
                </a:path>
                <a:path w="5270500" h="1164589">
                  <a:moveTo>
                    <a:pt x="2511558" y="1164336"/>
                  </a:moveTo>
                  <a:lnTo>
                    <a:pt x="2511558" y="1152144"/>
                  </a:lnTo>
                  <a:lnTo>
                    <a:pt x="2461266" y="1152144"/>
                  </a:lnTo>
                  <a:lnTo>
                    <a:pt x="2461266" y="1164336"/>
                  </a:lnTo>
                  <a:lnTo>
                    <a:pt x="2511558" y="1164336"/>
                  </a:lnTo>
                  <a:close/>
                </a:path>
                <a:path w="5270500" h="1164589">
                  <a:moveTo>
                    <a:pt x="2423166" y="1164336"/>
                  </a:moveTo>
                  <a:lnTo>
                    <a:pt x="2423166" y="1152144"/>
                  </a:lnTo>
                  <a:lnTo>
                    <a:pt x="2372874" y="1152144"/>
                  </a:lnTo>
                  <a:lnTo>
                    <a:pt x="2372874" y="1164336"/>
                  </a:lnTo>
                  <a:lnTo>
                    <a:pt x="2423166" y="1164336"/>
                  </a:lnTo>
                  <a:close/>
                </a:path>
                <a:path w="5270500" h="1164589">
                  <a:moveTo>
                    <a:pt x="2334774" y="1164336"/>
                  </a:moveTo>
                  <a:lnTo>
                    <a:pt x="2334774" y="1152144"/>
                  </a:lnTo>
                  <a:lnTo>
                    <a:pt x="2282958" y="1152144"/>
                  </a:lnTo>
                  <a:lnTo>
                    <a:pt x="2282958" y="1164336"/>
                  </a:lnTo>
                  <a:lnTo>
                    <a:pt x="2334774" y="1164336"/>
                  </a:lnTo>
                  <a:close/>
                </a:path>
                <a:path w="5270500" h="1164589">
                  <a:moveTo>
                    <a:pt x="2244858" y="1164336"/>
                  </a:moveTo>
                  <a:lnTo>
                    <a:pt x="2244858" y="1152144"/>
                  </a:lnTo>
                  <a:lnTo>
                    <a:pt x="2194566" y="1152144"/>
                  </a:lnTo>
                  <a:lnTo>
                    <a:pt x="2194566" y="1164336"/>
                  </a:lnTo>
                  <a:lnTo>
                    <a:pt x="2244858" y="1164336"/>
                  </a:lnTo>
                  <a:close/>
                </a:path>
                <a:path w="5270500" h="1164589">
                  <a:moveTo>
                    <a:pt x="2156466" y="1164336"/>
                  </a:moveTo>
                  <a:lnTo>
                    <a:pt x="2156466" y="1152144"/>
                  </a:lnTo>
                  <a:lnTo>
                    <a:pt x="2106174" y="1152144"/>
                  </a:lnTo>
                  <a:lnTo>
                    <a:pt x="2106174" y="1164336"/>
                  </a:lnTo>
                  <a:lnTo>
                    <a:pt x="2156466" y="1164336"/>
                  </a:lnTo>
                  <a:close/>
                </a:path>
                <a:path w="5270500" h="1164589">
                  <a:moveTo>
                    <a:pt x="2068074" y="1164336"/>
                  </a:moveTo>
                  <a:lnTo>
                    <a:pt x="2068074" y="1152144"/>
                  </a:lnTo>
                  <a:lnTo>
                    <a:pt x="2016258" y="1152144"/>
                  </a:lnTo>
                  <a:lnTo>
                    <a:pt x="2016258" y="1164336"/>
                  </a:lnTo>
                  <a:lnTo>
                    <a:pt x="2068074" y="1164336"/>
                  </a:lnTo>
                  <a:close/>
                </a:path>
                <a:path w="5270500" h="1164589">
                  <a:moveTo>
                    <a:pt x="1978158" y="1164336"/>
                  </a:moveTo>
                  <a:lnTo>
                    <a:pt x="1978158" y="1152144"/>
                  </a:lnTo>
                  <a:lnTo>
                    <a:pt x="1927866" y="1152144"/>
                  </a:lnTo>
                  <a:lnTo>
                    <a:pt x="1927866" y="1164336"/>
                  </a:lnTo>
                  <a:lnTo>
                    <a:pt x="1978158" y="1164336"/>
                  </a:lnTo>
                  <a:close/>
                </a:path>
                <a:path w="5270500" h="1164589">
                  <a:moveTo>
                    <a:pt x="1889766" y="1164336"/>
                  </a:moveTo>
                  <a:lnTo>
                    <a:pt x="1889766" y="1152144"/>
                  </a:lnTo>
                  <a:lnTo>
                    <a:pt x="1839474" y="1152144"/>
                  </a:lnTo>
                  <a:lnTo>
                    <a:pt x="1839474" y="1164336"/>
                  </a:lnTo>
                  <a:lnTo>
                    <a:pt x="1889766" y="1164336"/>
                  </a:lnTo>
                  <a:close/>
                </a:path>
                <a:path w="5270500" h="1164589">
                  <a:moveTo>
                    <a:pt x="1801374" y="1164336"/>
                  </a:moveTo>
                  <a:lnTo>
                    <a:pt x="1801374" y="1152144"/>
                  </a:lnTo>
                  <a:lnTo>
                    <a:pt x="1749558" y="1152144"/>
                  </a:lnTo>
                  <a:lnTo>
                    <a:pt x="1749558" y="1164336"/>
                  </a:lnTo>
                  <a:lnTo>
                    <a:pt x="1801374" y="1164336"/>
                  </a:lnTo>
                  <a:close/>
                </a:path>
                <a:path w="5270500" h="1164589">
                  <a:moveTo>
                    <a:pt x="1711458" y="1164336"/>
                  </a:moveTo>
                  <a:lnTo>
                    <a:pt x="1711458" y="1152144"/>
                  </a:lnTo>
                  <a:lnTo>
                    <a:pt x="1661166" y="1152144"/>
                  </a:lnTo>
                  <a:lnTo>
                    <a:pt x="1661166" y="1164336"/>
                  </a:lnTo>
                  <a:lnTo>
                    <a:pt x="1711458" y="1164336"/>
                  </a:lnTo>
                  <a:close/>
                </a:path>
                <a:path w="5270500" h="1164589">
                  <a:moveTo>
                    <a:pt x="1623066" y="1164336"/>
                  </a:moveTo>
                  <a:lnTo>
                    <a:pt x="1623066" y="1152144"/>
                  </a:lnTo>
                  <a:lnTo>
                    <a:pt x="1572774" y="1152144"/>
                  </a:lnTo>
                  <a:lnTo>
                    <a:pt x="1572774" y="1164336"/>
                  </a:lnTo>
                  <a:lnTo>
                    <a:pt x="1623066" y="1164336"/>
                  </a:lnTo>
                  <a:close/>
                </a:path>
                <a:path w="5270500" h="1164589">
                  <a:moveTo>
                    <a:pt x="1534674" y="1164336"/>
                  </a:moveTo>
                  <a:lnTo>
                    <a:pt x="1534674" y="1152144"/>
                  </a:lnTo>
                  <a:lnTo>
                    <a:pt x="1482858" y="1152144"/>
                  </a:lnTo>
                  <a:lnTo>
                    <a:pt x="1482858" y="1164336"/>
                  </a:lnTo>
                  <a:lnTo>
                    <a:pt x="1534674" y="1164336"/>
                  </a:lnTo>
                  <a:close/>
                </a:path>
                <a:path w="5270500" h="1164589">
                  <a:moveTo>
                    <a:pt x="1444758" y="1164336"/>
                  </a:moveTo>
                  <a:lnTo>
                    <a:pt x="1444758" y="1152144"/>
                  </a:lnTo>
                  <a:lnTo>
                    <a:pt x="1394466" y="1152144"/>
                  </a:lnTo>
                  <a:lnTo>
                    <a:pt x="1394466" y="1164336"/>
                  </a:lnTo>
                  <a:lnTo>
                    <a:pt x="1444758" y="1164336"/>
                  </a:lnTo>
                  <a:close/>
                </a:path>
                <a:path w="5270500" h="1164589">
                  <a:moveTo>
                    <a:pt x="1356366" y="1164336"/>
                  </a:moveTo>
                  <a:lnTo>
                    <a:pt x="1356366" y="1152144"/>
                  </a:lnTo>
                  <a:lnTo>
                    <a:pt x="1306074" y="1152144"/>
                  </a:lnTo>
                  <a:lnTo>
                    <a:pt x="1306074" y="1164336"/>
                  </a:lnTo>
                  <a:lnTo>
                    <a:pt x="1356366" y="1164336"/>
                  </a:lnTo>
                  <a:close/>
                </a:path>
                <a:path w="5270500" h="1164589">
                  <a:moveTo>
                    <a:pt x="1267974" y="1164336"/>
                  </a:moveTo>
                  <a:lnTo>
                    <a:pt x="1267974" y="1152144"/>
                  </a:lnTo>
                  <a:lnTo>
                    <a:pt x="1216158" y="1152144"/>
                  </a:lnTo>
                  <a:lnTo>
                    <a:pt x="1216158" y="1164336"/>
                  </a:lnTo>
                  <a:lnTo>
                    <a:pt x="1267974" y="1164336"/>
                  </a:lnTo>
                  <a:close/>
                </a:path>
                <a:path w="5270500" h="1164589">
                  <a:moveTo>
                    <a:pt x="1178058" y="1164336"/>
                  </a:moveTo>
                  <a:lnTo>
                    <a:pt x="1178058" y="1152144"/>
                  </a:lnTo>
                  <a:lnTo>
                    <a:pt x="1127766" y="1152144"/>
                  </a:lnTo>
                  <a:lnTo>
                    <a:pt x="1127766" y="1164336"/>
                  </a:lnTo>
                  <a:lnTo>
                    <a:pt x="1178058" y="1164336"/>
                  </a:lnTo>
                  <a:close/>
                </a:path>
                <a:path w="5270500" h="1164589">
                  <a:moveTo>
                    <a:pt x="1089666" y="1164336"/>
                  </a:moveTo>
                  <a:lnTo>
                    <a:pt x="1089666" y="1152144"/>
                  </a:lnTo>
                  <a:lnTo>
                    <a:pt x="1039374" y="1152144"/>
                  </a:lnTo>
                  <a:lnTo>
                    <a:pt x="1039374" y="1164336"/>
                  </a:lnTo>
                  <a:lnTo>
                    <a:pt x="1089666" y="1164336"/>
                  </a:lnTo>
                  <a:close/>
                </a:path>
                <a:path w="5270500" h="1164589">
                  <a:moveTo>
                    <a:pt x="1001274" y="1164336"/>
                  </a:moveTo>
                  <a:lnTo>
                    <a:pt x="1001274" y="1152144"/>
                  </a:lnTo>
                  <a:lnTo>
                    <a:pt x="949458" y="1152144"/>
                  </a:lnTo>
                  <a:lnTo>
                    <a:pt x="949458" y="1164336"/>
                  </a:lnTo>
                  <a:lnTo>
                    <a:pt x="1001274" y="1164336"/>
                  </a:lnTo>
                  <a:close/>
                </a:path>
                <a:path w="5270500" h="1164589">
                  <a:moveTo>
                    <a:pt x="911358" y="1164336"/>
                  </a:moveTo>
                  <a:lnTo>
                    <a:pt x="911358" y="1152144"/>
                  </a:lnTo>
                  <a:lnTo>
                    <a:pt x="861066" y="1152144"/>
                  </a:lnTo>
                  <a:lnTo>
                    <a:pt x="861066" y="1164336"/>
                  </a:lnTo>
                  <a:lnTo>
                    <a:pt x="911358" y="1164336"/>
                  </a:lnTo>
                  <a:close/>
                </a:path>
                <a:path w="5270500" h="1164589">
                  <a:moveTo>
                    <a:pt x="822966" y="1164336"/>
                  </a:moveTo>
                  <a:lnTo>
                    <a:pt x="822966" y="1152144"/>
                  </a:lnTo>
                  <a:lnTo>
                    <a:pt x="772674" y="1152144"/>
                  </a:lnTo>
                  <a:lnTo>
                    <a:pt x="772674" y="1164336"/>
                  </a:lnTo>
                  <a:lnTo>
                    <a:pt x="822966" y="1164336"/>
                  </a:lnTo>
                  <a:close/>
                </a:path>
                <a:path w="5270500" h="1164589">
                  <a:moveTo>
                    <a:pt x="734574" y="1164336"/>
                  </a:moveTo>
                  <a:lnTo>
                    <a:pt x="734574" y="1152144"/>
                  </a:lnTo>
                  <a:lnTo>
                    <a:pt x="682758" y="1152144"/>
                  </a:lnTo>
                  <a:lnTo>
                    <a:pt x="682758" y="1164336"/>
                  </a:lnTo>
                  <a:lnTo>
                    <a:pt x="734574" y="1164336"/>
                  </a:lnTo>
                  <a:close/>
                </a:path>
                <a:path w="5270500" h="1164589">
                  <a:moveTo>
                    <a:pt x="644658" y="1164336"/>
                  </a:moveTo>
                  <a:lnTo>
                    <a:pt x="644658" y="1152144"/>
                  </a:lnTo>
                  <a:lnTo>
                    <a:pt x="594366" y="1152144"/>
                  </a:lnTo>
                  <a:lnTo>
                    <a:pt x="594366" y="1164336"/>
                  </a:lnTo>
                  <a:lnTo>
                    <a:pt x="644658" y="1164336"/>
                  </a:lnTo>
                  <a:close/>
                </a:path>
                <a:path w="5270500" h="1164589">
                  <a:moveTo>
                    <a:pt x="556266" y="1164336"/>
                  </a:moveTo>
                  <a:lnTo>
                    <a:pt x="556266" y="1152144"/>
                  </a:lnTo>
                  <a:lnTo>
                    <a:pt x="505968" y="1152144"/>
                  </a:lnTo>
                  <a:lnTo>
                    <a:pt x="505968" y="1164336"/>
                  </a:lnTo>
                  <a:lnTo>
                    <a:pt x="556266" y="1164336"/>
                  </a:lnTo>
                  <a:close/>
                </a:path>
                <a:path w="5270500" h="1164589">
                  <a:moveTo>
                    <a:pt x="467868" y="1164336"/>
                  </a:moveTo>
                  <a:lnTo>
                    <a:pt x="467868" y="1152144"/>
                  </a:lnTo>
                  <a:lnTo>
                    <a:pt x="416052" y="1152144"/>
                  </a:lnTo>
                  <a:lnTo>
                    <a:pt x="416052" y="1164336"/>
                  </a:lnTo>
                  <a:lnTo>
                    <a:pt x="467868" y="1164336"/>
                  </a:lnTo>
                  <a:close/>
                </a:path>
                <a:path w="5270500" h="1164589">
                  <a:moveTo>
                    <a:pt x="377952" y="1164336"/>
                  </a:moveTo>
                  <a:lnTo>
                    <a:pt x="377952" y="1152144"/>
                  </a:lnTo>
                  <a:lnTo>
                    <a:pt x="327660" y="1152144"/>
                  </a:lnTo>
                  <a:lnTo>
                    <a:pt x="327660" y="1164336"/>
                  </a:lnTo>
                  <a:lnTo>
                    <a:pt x="377952" y="1164336"/>
                  </a:lnTo>
                  <a:close/>
                </a:path>
                <a:path w="5270500" h="1164589">
                  <a:moveTo>
                    <a:pt x="289560" y="1164336"/>
                  </a:moveTo>
                  <a:lnTo>
                    <a:pt x="289560" y="1152144"/>
                  </a:lnTo>
                  <a:lnTo>
                    <a:pt x="239268" y="1152144"/>
                  </a:lnTo>
                  <a:lnTo>
                    <a:pt x="239268" y="1164336"/>
                  </a:lnTo>
                  <a:lnTo>
                    <a:pt x="289560" y="1164336"/>
                  </a:lnTo>
                  <a:close/>
                </a:path>
                <a:path w="5270500" h="1164589">
                  <a:moveTo>
                    <a:pt x="201168" y="1164336"/>
                  </a:moveTo>
                  <a:lnTo>
                    <a:pt x="201168" y="1152144"/>
                  </a:lnTo>
                  <a:lnTo>
                    <a:pt x="149352" y="1152144"/>
                  </a:lnTo>
                  <a:lnTo>
                    <a:pt x="149352" y="1164336"/>
                  </a:lnTo>
                  <a:lnTo>
                    <a:pt x="201168" y="1164336"/>
                  </a:lnTo>
                  <a:close/>
                </a:path>
                <a:path w="5270500" h="1164589">
                  <a:moveTo>
                    <a:pt x="111252" y="1164336"/>
                  </a:moveTo>
                  <a:lnTo>
                    <a:pt x="111252" y="1152144"/>
                  </a:lnTo>
                  <a:lnTo>
                    <a:pt x="60960" y="1152144"/>
                  </a:lnTo>
                  <a:lnTo>
                    <a:pt x="60960" y="1164336"/>
                  </a:lnTo>
                  <a:lnTo>
                    <a:pt x="111252" y="116433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300983" y="5611367"/>
              <a:ext cx="3816350" cy="12700"/>
            </a:xfrm>
            <a:custGeom>
              <a:avLst/>
              <a:gdLst/>
              <a:ahLst/>
              <a:cxnLst/>
              <a:rect l="l" t="t" r="r" b="b"/>
              <a:pathLst>
                <a:path w="3816350" h="12700">
                  <a:moveTo>
                    <a:pt x="3816095" y="12191"/>
                  </a:moveTo>
                  <a:lnTo>
                    <a:pt x="3816095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3816095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165091" y="5186171"/>
              <a:ext cx="2016760" cy="862965"/>
            </a:xfrm>
            <a:custGeom>
              <a:avLst/>
              <a:gdLst/>
              <a:ahLst/>
              <a:cxnLst/>
              <a:rect l="l" t="t" r="r" b="b"/>
              <a:pathLst>
                <a:path w="2016760" h="862964">
                  <a:moveTo>
                    <a:pt x="2016251" y="431291"/>
                  </a:moveTo>
                  <a:lnTo>
                    <a:pt x="1007363" y="0"/>
                  </a:lnTo>
                  <a:lnTo>
                    <a:pt x="0" y="431291"/>
                  </a:lnTo>
                  <a:lnTo>
                    <a:pt x="1007363" y="862583"/>
                  </a:lnTo>
                  <a:lnTo>
                    <a:pt x="2016251" y="431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148328" y="5178552"/>
              <a:ext cx="2048510" cy="878205"/>
            </a:xfrm>
            <a:custGeom>
              <a:avLst/>
              <a:gdLst/>
              <a:ahLst/>
              <a:cxnLst/>
              <a:rect l="l" t="t" r="r" b="b"/>
              <a:pathLst>
                <a:path w="2048510" h="878204">
                  <a:moveTo>
                    <a:pt x="2048256" y="438912"/>
                  </a:moveTo>
                  <a:lnTo>
                    <a:pt x="1024128" y="0"/>
                  </a:lnTo>
                  <a:lnTo>
                    <a:pt x="0" y="438912"/>
                  </a:lnTo>
                  <a:lnTo>
                    <a:pt x="18288" y="446749"/>
                  </a:lnTo>
                  <a:lnTo>
                    <a:pt x="18288" y="432816"/>
                  </a:lnTo>
                  <a:lnTo>
                    <a:pt x="32522" y="438901"/>
                  </a:lnTo>
                  <a:lnTo>
                    <a:pt x="1022604" y="14153"/>
                  </a:lnTo>
                  <a:lnTo>
                    <a:pt x="1022604" y="12192"/>
                  </a:lnTo>
                  <a:lnTo>
                    <a:pt x="1027176" y="12192"/>
                  </a:lnTo>
                  <a:lnTo>
                    <a:pt x="1027176" y="14156"/>
                  </a:lnTo>
                  <a:lnTo>
                    <a:pt x="2015754" y="438901"/>
                  </a:lnTo>
                  <a:lnTo>
                    <a:pt x="2029968" y="432816"/>
                  </a:lnTo>
                  <a:lnTo>
                    <a:pt x="2029968" y="446749"/>
                  </a:lnTo>
                  <a:lnTo>
                    <a:pt x="2048256" y="438912"/>
                  </a:lnTo>
                  <a:close/>
                </a:path>
                <a:path w="2048510" h="878204">
                  <a:moveTo>
                    <a:pt x="32522" y="438901"/>
                  </a:moveTo>
                  <a:lnTo>
                    <a:pt x="18288" y="432816"/>
                  </a:lnTo>
                  <a:lnTo>
                    <a:pt x="18288" y="445008"/>
                  </a:lnTo>
                  <a:lnTo>
                    <a:pt x="32522" y="438901"/>
                  </a:lnTo>
                  <a:close/>
                </a:path>
                <a:path w="2048510" h="878204">
                  <a:moveTo>
                    <a:pt x="1024888" y="863130"/>
                  </a:moveTo>
                  <a:lnTo>
                    <a:pt x="32522" y="438901"/>
                  </a:lnTo>
                  <a:lnTo>
                    <a:pt x="18288" y="445008"/>
                  </a:lnTo>
                  <a:lnTo>
                    <a:pt x="18288" y="446749"/>
                  </a:lnTo>
                  <a:lnTo>
                    <a:pt x="1022604" y="877170"/>
                  </a:lnTo>
                  <a:lnTo>
                    <a:pt x="1022604" y="864108"/>
                  </a:lnTo>
                  <a:lnTo>
                    <a:pt x="1024888" y="863130"/>
                  </a:lnTo>
                  <a:close/>
                </a:path>
                <a:path w="2048510" h="878204">
                  <a:moveTo>
                    <a:pt x="1027176" y="12192"/>
                  </a:moveTo>
                  <a:lnTo>
                    <a:pt x="1022604" y="12192"/>
                  </a:lnTo>
                  <a:lnTo>
                    <a:pt x="1024888" y="13173"/>
                  </a:lnTo>
                  <a:lnTo>
                    <a:pt x="1027176" y="12192"/>
                  </a:lnTo>
                  <a:close/>
                </a:path>
                <a:path w="2048510" h="878204">
                  <a:moveTo>
                    <a:pt x="1024888" y="13173"/>
                  </a:moveTo>
                  <a:lnTo>
                    <a:pt x="1022604" y="12192"/>
                  </a:lnTo>
                  <a:lnTo>
                    <a:pt x="1022604" y="14153"/>
                  </a:lnTo>
                  <a:lnTo>
                    <a:pt x="1024888" y="13173"/>
                  </a:lnTo>
                  <a:close/>
                </a:path>
                <a:path w="2048510" h="878204">
                  <a:moveTo>
                    <a:pt x="1027176" y="864108"/>
                  </a:moveTo>
                  <a:lnTo>
                    <a:pt x="1024888" y="863130"/>
                  </a:lnTo>
                  <a:lnTo>
                    <a:pt x="1022604" y="864108"/>
                  </a:lnTo>
                  <a:lnTo>
                    <a:pt x="1027176" y="864108"/>
                  </a:lnTo>
                  <a:close/>
                </a:path>
                <a:path w="2048510" h="878204">
                  <a:moveTo>
                    <a:pt x="1027176" y="876517"/>
                  </a:moveTo>
                  <a:lnTo>
                    <a:pt x="1027176" y="864108"/>
                  </a:lnTo>
                  <a:lnTo>
                    <a:pt x="1022604" y="864108"/>
                  </a:lnTo>
                  <a:lnTo>
                    <a:pt x="1022604" y="877170"/>
                  </a:lnTo>
                  <a:lnTo>
                    <a:pt x="1024128" y="877824"/>
                  </a:lnTo>
                  <a:lnTo>
                    <a:pt x="1027176" y="876517"/>
                  </a:lnTo>
                  <a:close/>
                </a:path>
                <a:path w="2048510" h="878204">
                  <a:moveTo>
                    <a:pt x="1027176" y="14156"/>
                  </a:moveTo>
                  <a:lnTo>
                    <a:pt x="1027176" y="12192"/>
                  </a:lnTo>
                  <a:lnTo>
                    <a:pt x="1024888" y="13173"/>
                  </a:lnTo>
                  <a:lnTo>
                    <a:pt x="1027176" y="14156"/>
                  </a:lnTo>
                  <a:close/>
                </a:path>
                <a:path w="2048510" h="878204">
                  <a:moveTo>
                    <a:pt x="2029968" y="446749"/>
                  </a:moveTo>
                  <a:lnTo>
                    <a:pt x="2029968" y="445008"/>
                  </a:lnTo>
                  <a:lnTo>
                    <a:pt x="2015754" y="438901"/>
                  </a:lnTo>
                  <a:lnTo>
                    <a:pt x="1024888" y="863130"/>
                  </a:lnTo>
                  <a:lnTo>
                    <a:pt x="1027176" y="864108"/>
                  </a:lnTo>
                  <a:lnTo>
                    <a:pt x="1027176" y="876517"/>
                  </a:lnTo>
                  <a:lnTo>
                    <a:pt x="2029968" y="446749"/>
                  </a:lnTo>
                  <a:close/>
                </a:path>
                <a:path w="2048510" h="878204">
                  <a:moveTo>
                    <a:pt x="2029968" y="445008"/>
                  </a:moveTo>
                  <a:lnTo>
                    <a:pt x="2029968" y="432816"/>
                  </a:lnTo>
                  <a:lnTo>
                    <a:pt x="2015754" y="438901"/>
                  </a:lnTo>
                  <a:lnTo>
                    <a:pt x="2029968" y="445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710174" y="3696714"/>
            <a:ext cx="925194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Times New Roman"/>
                <a:cs typeface="Times New Roman"/>
              </a:rPr>
              <a:t>trabalha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6824471" y="3886199"/>
            <a:ext cx="2315210" cy="439420"/>
          </a:xfrm>
          <a:custGeom>
            <a:avLst/>
            <a:gdLst/>
            <a:ahLst/>
            <a:cxnLst/>
            <a:rect l="l" t="t" r="r" b="b"/>
            <a:pathLst>
              <a:path w="2315209" h="439420">
                <a:moveTo>
                  <a:pt x="12191" y="426719"/>
                </a:moveTo>
                <a:lnTo>
                  <a:pt x="12191" y="0"/>
                </a:lnTo>
                <a:lnTo>
                  <a:pt x="0" y="0"/>
                </a:lnTo>
                <a:lnTo>
                  <a:pt x="0" y="438911"/>
                </a:lnTo>
                <a:lnTo>
                  <a:pt x="6095" y="438911"/>
                </a:lnTo>
                <a:lnTo>
                  <a:pt x="6095" y="426719"/>
                </a:lnTo>
                <a:lnTo>
                  <a:pt x="12191" y="426719"/>
                </a:lnTo>
                <a:close/>
              </a:path>
              <a:path w="2315209" h="439420">
                <a:moveTo>
                  <a:pt x="2308859" y="426719"/>
                </a:moveTo>
                <a:lnTo>
                  <a:pt x="6095" y="426719"/>
                </a:lnTo>
                <a:lnTo>
                  <a:pt x="12191" y="432815"/>
                </a:lnTo>
                <a:lnTo>
                  <a:pt x="12191" y="438911"/>
                </a:lnTo>
                <a:lnTo>
                  <a:pt x="2302763" y="438911"/>
                </a:lnTo>
                <a:lnTo>
                  <a:pt x="2302763" y="432815"/>
                </a:lnTo>
                <a:lnTo>
                  <a:pt x="2308859" y="426719"/>
                </a:lnTo>
                <a:close/>
              </a:path>
              <a:path w="2315209" h="439420">
                <a:moveTo>
                  <a:pt x="12191" y="438911"/>
                </a:moveTo>
                <a:lnTo>
                  <a:pt x="12191" y="432815"/>
                </a:lnTo>
                <a:lnTo>
                  <a:pt x="6095" y="426719"/>
                </a:lnTo>
                <a:lnTo>
                  <a:pt x="6095" y="438911"/>
                </a:lnTo>
                <a:lnTo>
                  <a:pt x="12191" y="438911"/>
                </a:lnTo>
                <a:close/>
              </a:path>
              <a:path w="2315209" h="439420">
                <a:moveTo>
                  <a:pt x="2314955" y="438911"/>
                </a:moveTo>
                <a:lnTo>
                  <a:pt x="2314955" y="0"/>
                </a:lnTo>
                <a:lnTo>
                  <a:pt x="2302763" y="0"/>
                </a:lnTo>
                <a:lnTo>
                  <a:pt x="2302763" y="426719"/>
                </a:lnTo>
                <a:lnTo>
                  <a:pt x="2308859" y="426719"/>
                </a:lnTo>
                <a:lnTo>
                  <a:pt x="2308859" y="438911"/>
                </a:lnTo>
                <a:lnTo>
                  <a:pt x="2314955" y="438911"/>
                </a:lnTo>
                <a:close/>
              </a:path>
              <a:path w="2315209" h="439420">
                <a:moveTo>
                  <a:pt x="2308859" y="438911"/>
                </a:moveTo>
                <a:lnTo>
                  <a:pt x="2308859" y="426719"/>
                </a:lnTo>
                <a:lnTo>
                  <a:pt x="2302763" y="432815"/>
                </a:lnTo>
                <a:lnTo>
                  <a:pt x="2302763" y="438911"/>
                </a:lnTo>
                <a:lnTo>
                  <a:pt x="2308859" y="438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6959596" y="3711954"/>
            <a:ext cx="20427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5">
                <a:latin typeface="Times New Roman"/>
                <a:cs typeface="Times New Roman"/>
              </a:rPr>
              <a:t>DEPARTAMENTO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207001" y="3886199"/>
            <a:ext cx="2316480" cy="439420"/>
            <a:chOff x="1207001" y="3886199"/>
            <a:chExt cx="2316480" cy="439420"/>
          </a:xfrm>
        </p:grpSpPr>
        <p:sp>
          <p:nvSpPr>
            <p:cNvPr id="29" name="object 29" descr=""/>
            <p:cNvSpPr/>
            <p:nvPr/>
          </p:nvSpPr>
          <p:spPr>
            <a:xfrm>
              <a:off x="1213097" y="3886199"/>
              <a:ext cx="2304415" cy="433070"/>
            </a:xfrm>
            <a:custGeom>
              <a:avLst/>
              <a:gdLst/>
              <a:ahLst/>
              <a:cxnLst/>
              <a:rect l="l" t="t" r="r" b="b"/>
              <a:pathLst>
                <a:path w="2304415" h="433070">
                  <a:moveTo>
                    <a:pt x="2304287" y="0"/>
                  </a:moveTo>
                  <a:lnTo>
                    <a:pt x="0" y="0"/>
                  </a:lnTo>
                  <a:lnTo>
                    <a:pt x="0" y="432815"/>
                  </a:lnTo>
                  <a:lnTo>
                    <a:pt x="2304287" y="432815"/>
                  </a:lnTo>
                  <a:lnTo>
                    <a:pt x="2304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07001" y="3886199"/>
              <a:ext cx="2316480" cy="439420"/>
            </a:xfrm>
            <a:custGeom>
              <a:avLst/>
              <a:gdLst/>
              <a:ahLst/>
              <a:cxnLst/>
              <a:rect l="l" t="t" r="r" b="b"/>
              <a:pathLst>
                <a:path w="2316479" h="439420">
                  <a:moveTo>
                    <a:pt x="12191" y="426719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438911"/>
                  </a:lnTo>
                  <a:lnTo>
                    <a:pt x="6095" y="438911"/>
                  </a:lnTo>
                  <a:lnTo>
                    <a:pt x="6095" y="426719"/>
                  </a:lnTo>
                  <a:lnTo>
                    <a:pt x="12191" y="426719"/>
                  </a:lnTo>
                  <a:close/>
                </a:path>
                <a:path w="2316479" h="439420">
                  <a:moveTo>
                    <a:pt x="2310390" y="426719"/>
                  </a:moveTo>
                  <a:lnTo>
                    <a:pt x="6095" y="426719"/>
                  </a:lnTo>
                  <a:lnTo>
                    <a:pt x="12191" y="432815"/>
                  </a:lnTo>
                  <a:lnTo>
                    <a:pt x="12191" y="438911"/>
                  </a:lnTo>
                  <a:lnTo>
                    <a:pt x="2304294" y="438911"/>
                  </a:lnTo>
                  <a:lnTo>
                    <a:pt x="2304294" y="432815"/>
                  </a:lnTo>
                  <a:lnTo>
                    <a:pt x="2310390" y="426719"/>
                  </a:lnTo>
                  <a:close/>
                </a:path>
                <a:path w="2316479" h="439420">
                  <a:moveTo>
                    <a:pt x="12191" y="438911"/>
                  </a:moveTo>
                  <a:lnTo>
                    <a:pt x="12191" y="432815"/>
                  </a:lnTo>
                  <a:lnTo>
                    <a:pt x="6095" y="426719"/>
                  </a:lnTo>
                  <a:lnTo>
                    <a:pt x="6095" y="438911"/>
                  </a:lnTo>
                  <a:lnTo>
                    <a:pt x="12191" y="438911"/>
                  </a:lnTo>
                  <a:close/>
                </a:path>
                <a:path w="2316479" h="439420">
                  <a:moveTo>
                    <a:pt x="2316486" y="438911"/>
                  </a:moveTo>
                  <a:lnTo>
                    <a:pt x="2316486" y="0"/>
                  </a:lnTo>
                  <a:lnTo>
                    <a:pt x="2304294" y="0"/>
                  </a:lnTo>
                  <a:lnTo>
                    <a:pt x="2304294" y="426719"/>
                  </a:lnTo>
                  <a:lnTo>
                    <a:pt x="2310390" y="426719"/>
                  </a:lnTo>
                  <a:lnTo>
                    <a:pt x="2310390" y="438911"/>
                  </a:lnTo>
                  <a:lnTo>
                    <a:pt x="2316486" y="438911"/>
                  </a:lnTo>
                  <a:close/>
                </a:path>
                <a:path w="2316479" h="439420">
                  <a:moveTo>
                    <a:pt x="2310390" y="438911"/>
                  </a:moveTo>
                  <a:lnTo>
                    <a:pt x="2310390" y="426719"/>
                  </a:lnTo>
                  <a:lnTo>
                    <a:pt x="2304294" y="432815"/>
                  </a:lnTo>
                  <a:lnTo>
                    <a:pt x="2304294" y="438911"/>
                  </a:lnTo>
                  <a:lnTo>
                    <a:pt x="2310390" y="438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558543" y="3711954"/>
            <a:ext cx="16097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EMPREGADO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687314" y="5426454"/>
            <a:ext cx="9709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Times New Roman"/>
                <a:cs typeface="Times New Roman"/>
              </a:rPr>
              <a:t>gerencia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824472" y="5178552"/>
            <a:ext cx="2315210" cy="876300"/>
            <a:chOff x="6824472" y="5178552"/>
            <a:chExt cx="2315210" cy="876300"/>
          </a:xfrm>
        </p:grpSpPr>
        <p:sp>
          <p:nvSpPr>
            <p:cNvPr id="34" name="object 34" descr=""/>
            <p:cNvSpPr/>
            <p:nvPr/>
          </p:nvSpPr>
          <p:spPr>
            <a:xfrm>
              <a:off x="6830568" y="5186171"/>
              <a:ext cx="2303145" cy="862965"/>
            </a:xfrm>
            <a:custGeom>
              <a:avLst/>
              <a:gdLst/>
              <a:ahLst/>
              <a:cxnLst/>
              <a:rect l="l" t="t" r="r" b="b"/>
              <a:pathLst>
                <a:path w="2303145" h="862964">
                  <a:moveTo>
                    <a:pt x="2302763" y="862583"/>
                  </a:moveTo>
                  <a:lnTo>
                    <a:pt x="2302763" y="0"/>
                  </a:lnTo>
                  <a:lnTo>
                    <a:pt x="0" y="0"/>
                  </a:lnTo>
                  <a:lnTo>
                    <a:pt x="0" y="862583"/>
                  </a:lnTo>
                  <a:lnTo>
                    <a:pt x="2302763" y="862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824472" y="5178552"/>
              <a:ext cx="2315210" cy="876300"/>
            </a:xfrm>
            <a:custGeom>
              <a:avLst/>
              <a:gdLst/>
              <a:ahLst/>
              <a:cxnLst/>
              <a:rect l="l" t="t" r="r" b="b"/>
              <a:pathLst>
                <a:path w="2315209" h="876300">
                  <a:moveTo>
                    <a:pt x="2314956" y="876300"/>
                  </a:moveTo>
                  <a:lnTo>
                    <a:pt x="2314956" y="0"/>
                  </a:lnTo>
                  <a:lnTo>
                    <a:pt x="0" y="0"/>
                  </a:lnTo>
                  <a:lnTo>
                    <a:pt x="0" y="876300"/>
                  </a:lnTo>
                  <a:lnTo>
                    <a:pt x="6096" y="876300"/>
                  </a:ln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lnTo>
                    <a:pt x="2302764" y="13716"/>
                  </a:lnTo>
                  <a:lnTo>
                    <a:pt x="2302764" y="7620"/>
                  </a:lnTo>
                  <a:lnTo>
                    <a:pt x="2308860" y="13716"/>
                  </a:lnTo>
                  <a:lnTo>
                    <a:pt x="2308860" y="876300"/>
                  </a:lnTo>
                  <a:lnTo>
                    <a:pt x="2314956" y="876300"/>
                  </a:lnTo>
                  <a:close/>
                </a:path>
                <a:path w="2315209" h="876300">
                  <a:moveTo>
                    <a:pt x="12192" y="13716"/>
                  </a:move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close/>
                </a:path>
                <a:path w="2315209" h="876300">
                  <a:moveTo>
                    <a:pt x="12192" y="864108"/>
                  </a:moveTo>
                  <a:lnTo>
                    <a:pt x="12192" y="13716"/>
                  </a:lnTo>
                  <a:lnTo>
                    <a:pt x="6096" y="13716"/>
                  </a:lnTo>
                  <a:lnTo>
                    <a:pt x="6096" y="864108"/>
                  </a:lnTo>
                  <a:lnTo>
                    <a:pt x="12192" y="864108"/>
                  </a:lnTo>
                  <a:close/>
                </a:path>
                <a:path w="2315209" h="876300">
                  <a:moveTo>
                    <a:pt x="2308860" y="864108"/>
                  </a:moveTo>
                  <a:lnTo>
                    <a:pt x="6096" y="864108"/>
                  </a:lnTo>
                  <a:lnTo>
                    <a:pt x="12192" y="870204"/>
                  </a:lnTo>
                  <a:lnTo>
                    <a:pt x="12192" y="876300"/>
                  </a:lnTo>
                  <a:lnTo>
                    <a:pt x="2302764" y="876300"/>
                  </a:lnTo>
                  <a:lnTo>
                    <a:pt x="2302764" y="870204"/>
                  </a:lnTo>
                  <a:lnTo>
                    <a:pt x="2308860" y="864108"/>
                  </a:lnTo>
                  <a:close/>
                </a:path>
                <a:path w="2315209" h="876300">
                  <a:moveTo>
                    <a:pt x="12192" y="876300"/>
                  </a:moveTo>
                  <a:lnTo>
                    <a:pt x="12192" y="870204"/>
                  </a:lnTo>
                  <a:lnTo>
                    <a:pt x="6096" y="864108"/>
                  </a:lnTo>
                  <a:lnTo>
                    <a:pt x="6096" y="876300"/>
                  </a:lnTo>
                  <a:lnTo>
                    <a:pt x="12192" y="876300"/>
                  </a:lnTo>
                  <a:close/>
                </a:path>
                <a:path w="2315209" h="876300">
                  <a:moveTo>
                    <a:pt x="2308860" y="13716"/>
                  </a:moveTo>
                  <a:lnTo>
                    <a:pt x="2302764" y="7620"/>
                  </a:lnTo>
                  <a:lnTo>
                    <a:pt x="2302764" y="13716"/>
                  </a:lnTo>
                  <a:lnTo>
                    <a:pt x="2308860" y="13716"/>
                  </a:lnTo>
                  <a:close/>
                </a:path>
                <a:path w="2315209" h="876300">
                  <a:moveTo>
                    <a:pt x="2308860" y="864108"/>
                  </a:moveTo>
                  <a:lnTo>
                    <a:pt x="2308860" y="13716"/>
                  </a:lnTo>
                  <a:lnTo>
                    <a:pt x="2302764" y="13716"/>
                  </a:lnTo>
                  <a:lnTo>
                    <a:pt x="2302764" y="864108"/>
                  </a:lnTo>
                  <a:lnTo>
                    <a:pt x="2308860" y="864108"/>
                  </a:lnTo>
                  <a:close/>
                </a:path>
                <a:path w="2315209" h="876300">
                  <a:moveTo>
                    <a:pt x="2308860" y="876300"/>
                  </a:moveTo>
                  <a:lnTo>
                    <a:pt x="2308860" y="864108"/>
                  </a:lnTo>
                  <a:lnTo>
                    <a:pt x="2302764" y="870204"/>
                  </a:lnTo>
                  <a:lnTo>
                    <a:pt x="2302764" y="876300"/>
                  </a:lnTo>
                  <a:lnTo>
                    <a:pt x="2308860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959596" y="5441693"/>
            <a:ext cx="20427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5">
                <a:latin typeface="Times New Roman"/>
                <a:cs typeface="Times New Roman"/>
              </a:rPr>
              <a:t>DEPARTAMENTO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207001" y="5178552"/>
            <a:ext cx="2316480" cy="876300"/>
            <a:chOff x="1207001" y="5178552"/>
            <a:chExt cx="2316480" cy="876300"/>
          </a:xfrm>
        </p:grpSpPr>
        <p:sp>
          <p:nvSpPr>
            <p:cNvPr id="38" name="object 38" descr=""/>
            <p:cNvSpPr/>
            <p:nvPr/>
          </p:nvSpPr>
          <p:spPr>
            <a:xfrm>
              <a:off x="1213097" y="5186171"/>
              <a:ext cx="2304415" cy="862965"/>
            </a:xfrm>
            <a:custGeom>
              <a:avLst/>
              <a:gdLst/>
              <a:ahLst/>
              <a:cxnLst/>
              <a:rect l="l" t="t" r="r" b="b"/>
              <a:pathLst>
                <a:path w="2304415" h="862964">
                  <a:moveTo>
                    <a:pt x="2304287" y="862583"/>
                  </a:moveTo>
                  <a:lnTo>
                    <a:pt x="2304287" y="0"/>
                  </a:lnTo>
                  <a:lnTo>
                    <a:pt x="0" y="0"/>
                  </a:lnTo>
                  <a:lnTo>
                    <a:pt x="0" y="862583"/>
                  </a:lnTo>
                  <a:lnTo>
                    <a:pt x="2304287" y="862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207001" y="5178552"/>
              <a:ext cx="2316480" cy="876300"/>
            </a:xfrm>
            <a:custGeom>
              <a:avLst/>
              <a:gdLst/>
              <a:ahLst/>
              <a:cxnLst/>
              <a:rect l="l" t="t" r="r" b="b"/>
              <a:pathLst>
                <a:path w="2316479" h="876300">
                  <a:moveTo>
                    <a:pt x="2316486" y="876300"/>
                  </a:moveTo>
                  <a:lnTo>
                    <a:pt x="2316486" y="0"/>
                  </a:lnTo>
                  <a:lnTo>
                    <a:pt x="0" y="0"/>
                  </a:lnTo>
                  <a:lnTo>
                    <a:pt x="0" y="876300"/>
                  </a:lnTo>
                  <a:lnTo>
                    <a:pt x="6096" y="876300"/>
                  </a:ln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lnTo>
                    <a:pt x="2304294" y="13716"/>
                  </a:lnTo>
                  <a:lnTo>
                    <a:pt x="2304294" y="7620"/>
                  </a:lnTo>
                  <a:lnTo>
                    <a:pt x="2310390" y="13716"/>
                  </a:lnTo>
                  <a:lnTo>
                    <a:pt x="2310390" y="876300"/>
                  </a:lnTo>
                  <a:lnTo>
                    <a:pt x="2316486" y="876300"/>
                  </a:lnTo>
                  <a:close/>
                </a:path>
                <a:path w="2316479" h="876300">
                  <a:moveTo>
                    <a:pt x="12192" y="13716"/>
                  </a:move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close/>
                </a:path>
                <a:path w="2316479" h="876300">
                  <a:moveTo>
                    <a:pt x="12192" y="864108"/>
                  </a:moveTo>
                  <a:lnTo>
                    <a:pt x="12192" y="13716"/>
                  </a:lnTo>
                  <a:lnTo>
                    <a:pt x="6096" y="13716"/>
                  </a:lnTo>
                  <a:lnTo>
                    <a:pt x="6096" y="864108"/>
                  </a:lnTo>
                  <a:lnTo>
                    <a:pt x="12192" y="864108"/>
                  </a:lnTo>
                  <a:close/>
                </a:path>
                <a:path w="2316479" h="876300">
                  <a:moveTo>
                    <a:pt x="2310390" y="864108"/>
                  </a:moveTo>
                  <a:lnTo>
                    <a:pt x="6096" y="864108"/>
                  </a:lnTo>
                  <a:lnTo>
                    <a:pt x="12192" y="870204"/>
                  </a:lnTo>
                  <a:lnTo>
                    <a:pt x="12192" y="876300"/>
                  </a:lnTo>
                  <a:lnTo>
                    <a:pt x="2304294" y="876300"/>
                  </a:lnTo>
                  <a:lnTo>
                    <a:pt x="2304294" y="870204"/>
                  </a:lnTo>
                  <a:lnTo>
                    <a:pt x="2310390" y="864108"/>
                  </a:lnTo>
                  <a:close/>
                </a:path>
                <a:path w="2316479" h="876300">
                  <a:moveTo>
                    <a:pt x="12192" y="876300"/>
                  </a:moveTo>
                  <a:lnTo>
                    <a:pt x="12192" y="870204"/>
                  </a:lnTo>
                  <a:lnTo>
                    <a:pt x="6096" y="864108"/>
                  </a:lnTo>
                  <a:lnTo>
                    <a:pt x="6096" y="876300"/>
                  </a:lnTo>
                  <a:lnTo>
                    <a:pt x="12192" y="876300"/>
                  </a:lnTo>
                  <a:close/>
                </a:path>
                <a:path w="2316479" h="876300">
                  <a:moveTo>
                    <a:pt x="2310390" y="13716"/>
                  </a:moveTo>
                  <a:lnTo>
                    <a:pt x="2304294" y="7620"/>
                  </a:lnTo>
                  <a:lnTo>
                    <a:pt x="2304294" y="13716"/>
                  </a:lnTo>
                  <a:lnTo>
                    <a:pt x="2310390" y="13716"/>
                  </a:lnTo>
                  <a:close/>
                </a:path>
                <a:path w="2316479" h="876300">
                  <a:moveTo>
                    <a:pt x="2310390" y="864108"/>
                  </a:moveTo>
                  <a:lnTo>
                    <a:pt x="2310390" y="13716"/>
                  </a:lnTo>
                  <a:lnTo>
                    <a:pt x="2304294" y="13716"/>
                  </a:lnTo>
                  <a:lnTo>
                    <a:pt x="2304294" y="864108"/>
                  </a:lnTo>
                  <a:lnTo>
                    <a:pt x="2310390" y="864108"/>
                  </a:lnTo>
                  <a:close/>
                </a:path>
                <a:path w="2316479" h="876300">
                  <a:moveTo>
                    <a:pt x="2310390" y="876300"/>
                  </a:moveTo>
                  <a:lnTo>
                    <a:pt x="2310390" y="864108"/>
                  </a:lnTo>
                  <a:lnTo>
                    <a:pt x="2304294" y="870204"/>
                  </a:lnTo>
                  <a:lnTo>
                    <a:pt x="2304294" y="876300"/>
                  </a:lnTo>
                  <a:lnTo>
                    <a:pt x="2310390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1558543" y="5441693"/>
            <a:ext cx="16097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EMPREGADO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1" name="object 41" descr=""/>
          <p:cNvSpPr txBox="1"/>
          <p:nvPr/>
        </p:nvSpPr>
        <p:spPr>
          <a:xfrm>
            <a:off x="3716526" y="5205473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380477" y="5205473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Exercício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3133" y="1531111"/>
            <a:ext cx="667258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384"/>
              <a:buFont typeface="DejaVu Sans"/>
              <a:buChar char="■"/>
              <a:tabLst>
                <a:tab pos="355600" algn="l"/>
              </a:tabLst>
            </a:pPr>
            <a:r>
              <a:rPr dirty="0" sz="2600">
                <a:latin typeface="Times New Roman"/>
                <a:cs typeface="Times New Roman"/>
              </a:rPr>
              <a:t>Diferencie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semanticamente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as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duas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modelagens </a:t>
            </a:r>
            <a:r>
              <a:rPr dirty="0" sz="2600">
                <a:latin typeface="Times New Roman"/>
                <a:cs typeface="Times New Roman"/>
              </a:rPr>
              <a:t>representadas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seguir: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555236" y="2727960"/>
            <a:ext cx="1816100" cy="327660"/>
          </a:xfrm>
          <a:custGeom>
            <a:avLst/>
            <a:gdLst/>
            <a:ahLst/>
            <a:cxnLst/>
            <a:rect l="l" t="t" r="r" b="b"/>
            <a:pathLst>
              <a:path w="1816100" h="327660">
                <a:moveTo>
                  <a:pt x="1803400" y="150876"/>
                </a:moveTo>
                <a:lnTo>
                  <a:pt x="1803400" y="135636"/>
                </a:lnTo>
                <a:lnTo>
                  <a:pt x="1790700" y="126492"/>
                </a:lnTo>
                <a:lnTo>
                  <a:pt x="1739900" y="96012"/>
                </a:lnTo>
                <a:lnTo>
                  <a:pt x="1714500" y="89916"/>
                </a:lnTo>
                <a:lnTo>
                  <a:pt x="1701800" y="82296"/>
                </a:lnTo>
                <a:lnTo>
                  <a:pt x="1549400" y="45720"/>
                </a:lnTo>
                <a:lnTo>
                  <a:pt x="1511300" y="41148"/>
                </a:lnTo>
                <a:lnTo>
                  <a:pt x="1447800" y="32004"/>
                </a:lnTo>
                <a:lnTo>
                  <a:pt x="1371600" y="22860"/>
                </a:lnTo>
                <a:lnTo>
                  <a:pt x="1333500" y="19812"/>
                </a:lnTo>
                <a:lnTo>
                  <a:pt x="1295400" y="15240"/>
                </a:lnTo>
                <a:lnTo>
                  <a:pt x="1219200" y="9144"/>
                </a:lnTo>
                <a:lnTo>
                  <a:pt x="1168400" y="7620"/>
                </a:lnTo>
                <a:lnTo>
                  <a:pt x="1130300" y="4572"/>
                </a:lnTo>
                <a:lnTo>
                  <a:pt x="1041400" y="1524"/>
                </a:lnTo>
                <a:lnTo>
                  <a:pt x="990600" y="1524"/>
                </a:lnTo>
                <a:lnTo>
                  <a:pt x="952500" y="0"/>
                </a:lnTo>
                <a:lnTo>
                  <a:pt x="812800" y="0"/>
                </a:lnTo>
                <a:lnTo>
                  <a:pt x="673100" y="4572"/>
                </a:lnTo>
                <a:lnTo>
                  <a:pt x="635000" y="7620"/>
                </a:lnTo>
                <a:lnTo>
                  <a:pt x="596900" y="9144"/>
                </a:lnTo>
                <a:lnTo>
                  <a:pt x="546100" y="12192"/>
                </a:lnTo>
                <a:lnTo>
                  <a:pt x="508000" y="15240"/>
                </a:lnTo>
                <a:lnTo>
                  <a:pt x="469900" y="19812"/>
                </a:lnTo>
                <a:lnTo>
                  <a:pt x="431800" y="22860"/>
                </a:lnTo>
                <a:lnTo>
                  <a:pt x="393700" y="27432"/>
                </a:lnTo>
                <a:lnTo>
                  <a:pt x="266700" y="45720"/>
                </a:lnTo>
                <a:lnTo>
                  <a:pt x="228600" y="51816"/>
                </a:lnTo>
                <a:lnTo>
                  <a:pt x="101600" y="82296"/>
                </a:lnTo>
                <a:lnTo>
                  <a:pt x="88900" y="89916"/>
                </a:lnTo>
                <a:lnTo>
                  <a:pt x="63500" y="96012"/>
                </a:lnTo>
                <a:lnTo>
                  <a:pt x="25400" y="118872"/>
                </a:lnTo>
                <a:lnTo>
                  <a:pt x="12700" y="128016"/>
                </a:lnTo>
                <a:lnTo>
                  <a:pt x="0" y="135636"/>
                </a:lnTo>
                <a:lnTo>
                  <a:pt x="0" y="163068"/>
                </a:lnTo>
                <a:lnTo>
                  <a:pt x="12700" y="160020"/>
                </a:lnTo>
                <a:lnTo>
                  <a:pt x="12700" y="144780"/>
                </a:lnTo>
                <a:lnTo>
                  <a:pt x="25400" y="137160"/>
                </a:lnTo>
                <a:lnTo>
                  <a:pt x="25400" y="129540"/>
                </a:lnTo>
                <a:lnTo>
                  <a:pt x="38100" y="121920"/>
                </a:lnTo>
                <a:lnTo>
                  <a:pt x="63500" y="115824"/>
                </a:lnTo>
                <a:lnTo>
                  <a:pt x="76200" y="108204"/>
                </a:lnTo>
                <a:lnTo>
                  <a:pt x="88900" y="102108"/>
                </a:lnTo>
                <a:lnTo>
                  <a:pt x="114300" y="94488"/>
                </a:lnTo>
                <a:lnTo>
                  <a:pt x="127000" y="88392"/>
                </a:lnTo>
                <a:lnTo>
                  <a:pt x="177800" y="76200"/>
                </a:lnTo>
                <a:lnTo>
                  <a:pt x="241300" y="64008"/>
                </a:lnTo>
                <a:lnTo>
                  <a:pt x="266700" y="59436"/>
                </a:lnTo>
                <a:lnTo>
                  <a:pt x="292100" y="53340"/>
                </a:lnTo>
                <a:lnTo>
                  <a:pt x="368300" y="44196"/>
                </a:lnTo>
                <a:lnTo>
                  <a:pt x="393700" y="39624"/>
                </a:lnTo>
                <a:lnTo>
                  <a:pt x="431800" y="35052"/>
                </a:lnTo>
                <a:lnTo>
                  <a:pt x="469900" y="32004"/>
                </a:lnTo>
                <a:lnTo>
                  <a:pt x="508000" y="27432"/>
                </a:lnTo>
                <a:lnTo>
                  <a:pt x="558800" y="24384"/>
                </a:lnTo>
                <a:lnTo>
                  <a:pt x="596900" y="22860"/>
                </a:lnTo>
                <a:lnTo>
                  <a:pt x="635000" y="19812"/>
                </a:lnTo>
                <a:lnTo>
                  <a:pt x="673100" y="18288"/>
                </a:lnTo>
                <a:lnTo>
                  <a:pt x="723900" y="15240"/>
                </a:lnTo>
                <a:lnTo>
                  <a:pt x="762000" y="15240"/>
                </a:lnTo>
                <a:lnTo>
                  <a:pt x="863600" y="12192"/>
                </a:lnTo>
                <a:lnTo>
                  <a:pt x="901700" y="12192"/>
                </a:lnTo>
                <a:lnTo>
                  <a:pt x="952500" y="13716"/>
                </a:lnTo>
                <a:lnTo>
                  <a:pt x="990600" y="13716"/>
                </a:lnTo>
                <a:lnTo>
                  <a:pt x="1092200" y="16764"/>
                </a:lnTo>
                <a:lnTo>
                  <a:pt x="1168400" y="19812"/>
                </a:lnTo>
                <a:lnTo>
                  <a:pt x="1257300" y="25908"/>
                </a:lnTo>
                <a:lnTo>
                  <a:pt x="1371600" y="35052"/>
                </a:lnTo>
                <a:lnTo>
                  <a:pt x="1447800" y="44196"/>
                </a:lnTo>
                <a:lnTo>
                  <a:pt x="1511300" y="53340"/>
                </a:lnTo>
                <a:lnTo>
                  <a:pt x="1536700" y="59436"/>
                </a:lnTo>
                <a:lnTo>
                  <a:pt x="1574800" y="64008"/>
                </a:lnTo>
                <a:lnTo>
                  <a:pt x="1701800" y="94488"/>
                </a:lnTo>
                <a:lnTo>
                  <a:pt x="1714500" y="102108"/>
                </a:lnTo>
                <a:lnTo>
                  <a:pt x="1739900" y="108204"/>
                </a:lnTo>
                <a:lnTo>
                  <a:pt x="1752600" y="115824"/>
                </a:lnTo>
                <a:lnTo>
                  <a:pt x="1765300" y="121920"/>
                </a:lnTo>
                <a:lnTo>
                  <a:pt x="1790700" y="137160"/>
                </a:lnTo>
                <a:lnTo>
                  <a:pt x="1790700" y="143256"/>
                </a:lnTo>
                <a:lnTo>
                  <a:pt x="1803400" y="150876"/>
                </a:lnTo>
                <a:close/>
              </a:path>
              <a:path w="1816100" h="327660">
                <a:moveTo>
                  <a:pt x="1816100" y="178308"/>
                </a:moveTo>
                <a:lnTo>
                  <a:pt x="1816100" y="149352"/>
                </a:lnTo>
                <a:lnTo>
                  <a:pt x="1803400" y="144780"/>
                </a:lnTo>
                <a:lnTo>
                  <a:pt x="1803400" y="176784"/>
                </a:lnTo>
                <a:lnTo>
                  <a:pt x="1790700" y="184404"/>
                </a:lnTo>
                <a:lnTo>
                  <a:pt x="1790700" y="190500"/>
                </a:lnTo>
                <a:lnTo>
                  <a:pt x="1765300" y="205740"/>
                </a:lnTo>
                <a:lnTo>
                  <a:pt x="1752600" y="211836"/>
                </a:lnTo>
                <a:lnTo>
                  <a:pt x="1739900" y="219456"/>
                </a:lnTo>
                <a:lnTo>
                  <a:pt x="1714500" y="225552"/>
                </a:lnTo>
                <a:lnTo>
                  <a:pt x="1701800" y="233172"/>
                </a:lnTo>
                <a:lnTo>
                  <a:pt x="1574800" y="263652"/>
                </a:lnTo>
                <a:lnTo>
                  <a:pt x="1536700" y="268224"/>
                </a:lnTo>
                <a:lnTo>
                  <a:pt x="1511300" y="274320"/>
                </a:lnTo>
                <a:lnTo>
                  <a:pt x="1447800" y="283464"/>
                </a:lnTo>
                <a:lnTo>
                  <a:pt x="1409700" y="288036"/>
                </a:lnTo>
                <a:lnTo>
                  <a:pt x="1371600" y="291084"/>
                </a:lnTo>
                <a:lnTo>
                  <a:pt x="1333500" y="295656"/>
                </a:lnTo>
                <a:lnTo>
                  <a:pt x="1257300" y="301752"/>
                </a:lnTo>
                <a:lnTo>
                  <a:pt x="1168400" y="307848"/>
                </a:lnTo>
                <a:lnTo>
                  <a:pt x="1092200" y="310896"/>
                </a:lnTo>
                <a:lnTo>
                  <a:pt x="990600" y="313944"/>
                </a:lnTo>
                <a:lnTo>
                  <a:pt x="812800" y="313944"/>
                </a:lnTo>
                <a:lnTo>
                  <a:pt x="762000" y="312420"/>
                </a:lnTo>
                <a:lnTo>
                  <a:pt x="673100" y="309372"/>
                </a:lnTo>
                <a:lnTo>
                  <a:pt x="635000" y="307848"/>
                </a:lnTo>
                <a:lnTo>
                  <a:pt x="558800" y="301752"/>
                </a:lnTo>
                <a:lnTo>
                  <a:pt x="469900" y="295656"/>
                </a:lnTo>
                <a:lnTo>
                  <a:pt x="431800" y="291084"/>
                </a:lnTo>
                <a:lnTo>
                  <a:pt x="393700" y="288036"/>
                </a:lnTo>
                <a:lnTo>
                  <a:pt x="368300" y="283464"/>
                </a:lnTo>
                <a:lnTo>
                  <a:pt x="292100" y="274320"/>
                </a:lnTo>
                <a:lnTo>
                  <a:pt x="266700" y="268224"/>
                </a:lnTo>
                <a:lnTo>
                  <a:pt x="241300" y="263652"/>
                </a:lnTo>
                <a:lnTo>
                  <a:pt x="203200" y="257556"/>
                </a:lnTo>
                <a:lnTo>
                  <a:pt x="127000" y="239268"/>
                </a:lnTo>
                <a:lnTo>
                  <a:pt x="114300" y="233172"/>
                </a:lnTo>
                <a:lnTo>
                  <a:pt x="88900" y="225552"/>
                </a:lnTo>
                <a:lnTo>
                  <a:pt x="76200" y="219456"/>
                </a:lnTo>
                <a:lnTo>
                  <a:pt x="63500" y="211836"/>
                </a:lnTo>
                <a:lnTo>
                  <a:pt x="38100" y="204216"/>
                </a:lnTo>
                <a:lnTo>
                  <a:pt x="25400" y="198120"/>
                </a:lnTo>
                <a:lnTo>
                  <a:pt x="25400" y="190500"/>
                </a:lnTo>
                <a:lnTo>
                  <a:pt x="12700" y="182880"/>
                </a:lnTo>
                <a:lnTo>
                  <a:pt x="12700" y="170688"/>
                </a:lnTo>
                <a:lnTo>
                  <a:pt x="0" y="166116"/>
                </a:lnTo>
                <a:lnTo>
                  <a:pt x="0" y="192024"/>
                </a:lnTo>
                <a:lnTo>
                  <a:pt x="12700" y="199644"/>
                </a:lnTo>
                <a:lnTo>
                  <a:pt x="25400" y="208788"/>
                </a:lnTo>
                <a:lnTo>
                  <a:pt x="50800" y="224028"/>
                </a:lnTo>
                <a:lnTo>
                  <a:pt x="63500" y="230124"/>
                </a:lnTo>
                <a:lnTo>
                  <a:pt x="88900" y="237744"/>
                </a:lnTo>
                <a:lnTo>
                  <a:pt x="101600" y="245364"/>
                </a:lnTo>
                <a:lnTo>
                  <a:pt x="228600" y="275844"/>
                </a:lnTo>
                <a:lnTo>
                  <a:pt x="266700" y="280416"/>
                </a:lnTo>
                <a:lnTo>
                  <a:pt x="292100" y="286512"/>
                </a:lnTo>
                <a:lnTo>
                  <a:pt x="368300" y="295656"/>
                </a:lnTo>
                <a:lnTo>
                  <a:pt x="393700" y="300228"/>
                </a:lnTo>
                <a:lnTo>
                  <a:pt x="431800" y="304800"/>
                </a:lnTo>
                <a:lnTo>
                  <a:pt x="508000" y="310896"/>
                </a:lnTo>
                <a:lnTo>
                  <a:pt x="546100" y="315468"/>
                </a:lnTo>
                <a:lnTo>
                  <a:pt x="596900" y="316992"/>
                </a:lnTo>
                <a:lnTo>
                  <a:pt x="635000" y="320040"/>
                </a:lnTo>
                <a:lnTo>
                  <a:pt x="673100" y="321564"/>
                </a:lnTo>
                <a:lnTo>
                  <a:pt x="723900" y="324612"/>
                </a:lnTo>
                <a:lnTo>
                  <a:pt x="762000" y="326136"/>
                </a:lnTo>
                <a:lnTo>
                  <a:pt x="812800" y="326136"/>
                </a:lnTo>
                <a:lnTo>
                  <a:pt x="863600" y="327660"/>
                </a:lnTo>
                <a:lnTo>
                  <a:pt x="901700" y="327660"/>
                </a:lnTo>
                <a:lnTo>
                  <a:pt x="901700" y="326136"/>
                </a:lnTo>
                <a:lnTo>
                  <a:pt x="914400" y="316992"/>
                </a:lnTo>
                <a:lnTo>
                  <a:pt x="914400" y="326136"/>
                </a:lnTo>
                <a:lnTo>
                  <a:pt x="990600" y="326136"/>
                </a:lnTo>
                <a:lnTo>
                  <a:pt x="1041400" y="324612"/>
                </a:lnTo>
                <a:lnTo>
                  <a:pt x="1130300" y="321564"/>
                </a:lnTo>
                <a:lnTo>
                  <a:pt x="1168400" y="320040"/>
                </a:lnTo>
                <a:lnTo>
                  <a:pt x="1219200" y="316992"/>
                </a:lnTo>
                <a:lnTo>
                  <a:pt x="1371600" y="304800"/>
                </a:lnTo>
                <a:lnTo>
                  <a:pt x="1447800" y="295656"/>
                </a:lnTo>
                <a:lnTo>
                  <a:pt x="1511300" y="286512"/>
                </a:lnTo>
                <a:lnTo>
                  <a:pt x="1549400" y="280416"/>
                </a:lnTo>
                <a:lnTo>
                  <a:pt x="1676400" y="251460"/>
                </a:lnTo>
                <a:lnTo>
                  <a:pt x="1701800" y="243840"/>
                </a:lnTo>
                <a:lnTo>
                  <a:pt x="1727200" y="237744"/>
                </a:lnTo>
                <a:lnTo>
                  <a:pt x="1739900" y="230124"/>
                </a:lnTo>
                <a:lnTo>
                  <a:pt x="1752600" y="224028"/>
                </a:lnTo>
                <a:lnTo>
                  <a:pt x="1765300" y="216408"/>
                </a:lnTo>
                <a:lnTo>
                  <a:pt x="1778000" y="207264"/>
                </a:lnTo>
                <a:lnTo>
                  <a:pt x="1803400" y="192024"/>
                </a:lnTo>
                <a:lnTo>
                  <a:pt x="1816100" y="178308"/>
                </a:lnTo>
                <a:close/>
              </a:path>
              <a:path w="1816100" h="327660">
                <a:moveTo>
                  <a:pt x="914400" y="324612"/>
                </a:moveTo>
                <a:lnTo>
                  <a:pt x="914400" y="316992"/>
                </a:lnTo>
                <a:lnTo>
                  <a:pt x="901700" y="326136"/>
                </a:lnTo>
                <a:lnTo>
                  <a:pt x="908050" y="326136"/>
                </a:lnTo>
                <a:lnTo>
                  <a:pt x="914400" y="324612"/>
                </a:lnTo>
                <a:close/>
              </a:path>
              <a:path w="1816100" h="327660">
                <a:moveTo>
                  <a:pt x="908050" y="326136"/>
                </a:moveTo>
                <a:lnTo>
                  <a:pt x="901700" y="326136"/>
                </a:lnTo>
                <a:lnTo>
                  <a:pt x="901700" y="327660"/>
                </a:lnTo>
                <a:lnTo>
                  <a:pt x="908050" y="326136"/>
                </a:lnTo>
                <a:close/>
              </a:path>
              <a:path w="1816100" h="327660">
                <a:moveTo>
                  <a:pt x="914400" y="326136"/>
                </a:moveTo>
                <a:lnTo>
                  <a:pt x="914400" y="324612"/>
                </a:lnTo>
                <a:lnTo>
                  <a:pt x="908050" y="326136"/>
                </a:lnTo>
                <a:lnTo>
                  <a:pt x="914400" y="32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702554" y="2733546"/>
            <a:ext cx="1526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cod_funcionário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55236" y="2999231"/>
            <a:ext cx="1877060" cy="856615"/>
          </a:xfrm>
          <a:custGeom>
            <a:avLst/>
            <a:gdLst/>
            <a:ahLst/>
            <a:cxnLst/>
            <a:rect l="l" t="t" r="r" b="b"/>
            <a:pathLst>
              <a:path w="1877060" h="856614">
                <a:moveTo>
                  <a:pt x="12700" y="313956"/>
                </a:moveTo>
                <a:lnTo>
                  <a:pt x="0" y="310908"/>
                </a:lnTo>
                <a:lnTo>
                  <a:pt x="0" y="312432"/>
                </a:lnTo>
                <a:lnTo>
                  <a:pt x="12700" y="313956"/>
                </a:lnTo>
                <a:close/>
              </a:path>
              <a:path w="1877060" h="856614">
                <a:moveTo>
                  <a:pt x="12700" y="307860"/>
                </a:moveTo>
                <a:lnTo>
                  <a:pt x="0" y="307860"/>
                </a:lnTo>
                <a:lnTo>
                  <a:pt x="0" y="310908"/>
                </a:lnTo>
                <a:lnTo>
                  <a:pt x="12700" y="307860"/>
                </a:lnTo>
                <a:close/>
              </a:path>
              <a:path w="1877060" h="856614">
                <a:moveTo>
                  <a:pt x="1661160" y="0"/>
                </a:moveTo>
                <a:lnTo>
                  <a:pt x="160020" y="0"/>
                </a:lnTo>
                <a:lnTo>
                  <a:pt x="160020" y="10668"/>
                </a:lnTo>
                <a:lnTo>
                  <a:pt x="1661160" y="10668"/>
                </a:lnTo>
                <a:lnTo>
                  <a:pt x="1661160" y="0"/>
                </a:lnTo>
                <a:close/>
              </a:path>
              <a:path w="1877060" h="856614">
                <a:moveTo>
                  <a:pt x="1841500" y="292620"/>
                </a:moveTo>
                <a:lnTo>
                  <a:pt x="1828800" y="288048"/>
                </a:lnTo>
                <a:lnTo>
                  <a:pt x="1828800" y="283476"/>
                </a:lnTo>
                <a:lnTo>
                  <a:pt x="1816100" y="275856"/>
                </a:lnTo>
                <a:lnTo>
                  <a:pt x="1816100" y="269760"/>
                </a:lnTo>
                <a:lnTo>
                  <a:pt x="1803400" y="262140"/>
                </a:lnTo>
                <a:lnTo>
                  <a:pt x="1778000" y="256044"/>
                </a:lnTo>
                <a:lnTo>
                  <a:pt x="1765300" y="248424"/>
                </a:lnTo>
                <a:lnTo>
                  <a:pt x="1752600" y="242328"/>
                </a:lnTo>
                <a:lnTo>
                  <a:pt x="1651000" y="217944"/>
                </a:lnTo>
                <a:lnTo>
                  <a:pt x="1625600" y="213372"/>
                </a:lnTo>
                <a:lnTo>
                  <a:pt x="1600200" y="207276"/>
                </a:lnTo>
                <a:lnTo>
                  <a:pt x="1574800" y="202704"/>
                </a:lnTo>
                <a:lnTo>
                  <a:pt x="1498600" y="193560"/>
                </a:lnTo>
                <a:lnTo>
                  <a:pt x="1473200" y="188988"/>
                </a:lnTo>
                <a:lnTo>
                  <a:pt x="1435100" y="185940"/>
                </a:lnTo>
                <a:lnTo>
                  <a:pt x="1397000" y="181368"/>
                </a:lnTo>
                <a:lnTo>
                  <a:pt x="1282700" y="172224"/>
                </a:lnTo>
                <a:lnTo>
                  <a:pt x="1231900" y="169176"/>
                </a:lnTo>
                <a:lnTo>
                  <a:pt x="1193800" y="167652"/>
                </a:lnTo>
                <a:lnTo>
                  <a:pt x="1143000" y="164604"/>
                </a:lnTo>
                <a:lnTo>
                  <a:pt x="1104900" y="163080"/>
                </a:lnTo>
                <a:lnTo>
                  <a:pt x="1054100" y="161556"/>
                </a:lnTo>
                <a:lnTo>
                  <a:pt x="965200" y="161556"/>
                </a:lnTo>
                <a:lnTo>
                  <a:pt x="914400" y="160032"/>
                </a:lnTo>
                <a:lnTo>
                  <a:pt x="876300" y="160032"/>
                </a:lnTo>
                <a:lnTo>
                  <a:pt x="825500" y="161556"/>
                </a:lnTo>
                <a:lnTo>
                  <a:pt x="774700" y="161556"/>
                </a:lnTo>
                <a:lnTo>
                  <a:pt x="736600" y="163080"/>
                </a:lnTo>
                <a:lnTo>
                  <a:pt x="647700" y="166128"/>
                </a:lnTo>
                <a:lnTo>
                  <a:pt x="596900" y="169176"/>
                </a:lnTo>
                <a:lnTo>
                  <a:pt x="406400" y="184416"/>
                </a:lnTo>
                <a:lnTo>
                  <a:pt x="330200" y="193560"/>
                </a:lnTo>
                <a:lnTo>
                  <a:pt x="304800" y="198132"/>
                </a:lnTo>
                <a:lnTo>
                  <a:pt x="266700" y="202704"/>
                </a:lnTo>
                <a:lnTo>
                  <a:pt x="241300" y="207276"/>
                </a:lnTo>
                <a:lnTo>
                  <a:pt x="203200" y="213372"/>
                </a:lnTo>
                <a:lnTo>
                  <a:pt x="177800" y="217944"/>
                </a:lnTo>
                <a:lnTo>
                  <a:pt x="127000" y="230136"/>
                </a:lnTo>
                <a:lnTo>
                  <a:pt x="88900" y="242328"/>
                </a:lnTo>
                <a:lnTo>
                  <a:pt x="63500" y="248424"/>
                </a:lnTo>
                <a:lnTo>
                  <a:pt x="50800" y="256044"/>
                </a:lnTo>
                <a:lnTo>
                  <a:pt x="38100" y="262140"/>
                </a:lnTo>
                <a:lnTo>
                  <a:pt x="0" y="285000"/>
                </a:lnTo>
                <a:lnTo>
                  <a:pt x="0" y="307860"/>
                </a:lnTo>
                <a:lnTo>
                  <a:pt x="12700" y="301764"/>
                </a:lnTo>
                <a:lnTo>
                  <a:pt x="12700" y="292620"/>
                </a:lnTo>
                <a:lnTo>
                  <a:pt x="38100" y="280428"/>
                </a:lnTo>
                <a:lnTo>
                  <a:pt x="38100" y="272808"/>
                </a:lnTo>
                <a:lnTo>
                  <a:pt x="76200" y="260616"/>
                </a:lnTo>
                <a:lnTo>
                  <a:pt x="88900" y="254520"/>
                </a:lnTo>
                <a:lnTo>
                  <a:pt x="114300" y="248424"/>
                </a:lnTo>
                <a:lnTo>
                  <a:pt x="152400" y="236232"/>
                </a:lnTo>
                <a:lnTo>
                  <a:pt x="177800" y="230136"/>
                </a:lnTo>
                <a:lnTo>
                  <a:pt x="215900" y="225564"/>
                </a:lnTo>
                <a:lnTo>
                  <a:pt x="241300" y="220992"/>
                </a:lnTo>
                <a:lnTo>
                  <a:pt x="266700" y="214896"/>
                </a:lnTo>
                <a:lnTo>
                  <a:pt x="304800" y="210324"/>
                </a:lnTo>
                <a:lnTo>
                  <a:pt x="330200" y="205752"/>
                </a:lnTo>
                <a:lnTo>
                  <a:pt x="368300" y="201180"/>
                </a:lnTo>
                <a:lnTo>
                  <a:pt x="406400" y="198132"/>
                </a:lnTo>
                <a:lnTo>
                  <a:pt x="444500" y="193560"/>
                </a:lnTo>
                <a:lnTo>
                  <a:pt x="596900" y="181368"/>
                </a:lnTo>
                <a:lnTo>
                  <a:pt x="685800" y="178320"/>
                </a:lnTo>
                <a:lnTo>
                  <a:pt x="736600" y="175272"/>
                </a:lnTo>
                <a:lnTo>
                  <a:pt x="774700" y="175272"/>
                </a:lnTo>
                <a:lnTo>
                  <a:pt x="825500" y="173748"/>
                </a:lnTo>
                <a:lnTo>
                  <a:pt x="876300" y="173748"/>
                </a:lnTo>
                <a:lnTo>
                  <a:pt x="914400" y="172224"/>
                </a:lnTo>
                <a:lnTo>
                  <a:pt x="914400" y="173748"/>
                </a:lnTo>
                <a:lnTo>
                  <a:pt x="927100" y="173748"/>
                </a:lnTo>
                <a:lnTo>
                  <a:pt x="1016000" y="173748"/>
                </a:lnTo>
                <a:lnTo>
                  <a:pt x="1193800" y="179844"/>
                </a:lnTo>
                <a:lnTo>
                  <a:pt x="1231900" y="181368"/>
                </a:lnTo>
                <a:lnTo>
                  <a:pt x="1320800" y="187464"/>
                </a:lnTo>
                <a:lnTo>
                  <a:pt x="1397000" y="193560"/>
                </a:lnTo>
                <a:lnTo>
                  <a:pt x="1435100" y="198132"/>
                </a:lnTo>
                <a:lnTo>
                  <a:pt x="1473200" y="201180"/>
                </a:lnTo>
                <a:lnTo>
                  <a:pt x="1498600" y="205752"/>
                </a:lnTo>
                <a:lnTo>
                  <a:pt x="1562100" y="214896"/>
                </a:lnTo>
                <a:lnTo>
                  <a:pt x="1600200" y="220992"/>
                </a:lnTo>
                <a:lnTo>
                  <a:pt x="1625600" y="225564"/>
                </a:lnTo>
                <a:lnTo>
                  <a:pt x="1651000" y="231660"/>
                </a:lnTo>
                <a:lnTo>
                  <a:pt x="1676400" y="236232"/>
                </a:lnTo>
                <a:lnTo>
                  <a:pt x="1727200" y="248424"/>
                </a:lnTo>
                <a:lnTo>
                  <a:pt x="1739900" y="254520"/>
                </a:lnTo>
                <a:lnTo>
                  <a:pt x="1765300" y="260616"/>
                </a:lnTo>
                <a:lnTo>
                  <a:pt x="1778000" y="266712"/>
                </a:lnTo>
                <a:lnTo>
                  <a:pt x="1790700" y="274332"/>
                </a:lnTo>
                <a:lnTo>
                  <a:pt x="1816100" y="286524"/>
                </a:lnTo>
                <a:lnTo>
                  <a:pt x="1816100" y="294144"/>
                </a:lnTo>
                <a:lnTo>
                  <a:pt x="1828800" y="297192"/>
                </a:lnTo>
                <a:lnTo>
                  <a:pt x="1828800" y="321576"/>
                </a:lnTo>
                <a:lnTo>
                  <a:pt x="1816100" y="335292"/>
                </a:lnTo>
                <a:lnTo>
                  <a:pt x="1790700" y="347484"/>
                </a:lnTo>
                <a:lnTo>
                  <a:pt x="1778000" y="355104"/>
                </a:lnTo>
                <a:lnTo>
                  <a:pt x="1765300" y="361200"/>
                </a:lnTo>
                <a:lnTo>
                  <a:pt x="1739900" y="367296"/>
                </a:lnTo>
                <a:lnTo>
                  <a:pt x="1701800" y="379488"/>
                </a:lnTo>
                <a:lnTo>
                  <a:pt x="1676400" y="384060"/>
                </a:lnTo>
                <a:lnTo>
                  <a:pt x="1625600" y="396252"/>
                </a:lnTo>
                <a:lnTo>
                  <a:pt x="1600200" y="400824"/>
                </a:lnTo>
                <a:lnTo>
                  <a:pt x="1562100" y="405396"/>
                </a:lnTo>
                <a:lnTo>
                  <a:pt x="1498600" y="414540"/>
                </a:lnTo>
                <a:lnTo>
                  <a:pt x="1473200" y="419112"/>
                </a:lnTo>
                <a:lnTo>
                  <a:pt x="1435100" y="423684"/>
                </a:lnTo>
                <a:lnTo>
                  <a:pt x="1397000" y="426732"/>
                </a:lnTo>
                <a:lnTo>
                  <a:pt x="1358900" y="431304"/>
                </a:lnTo>
                <a:lnTo>
                  <a:pt x="1320800" y="434352"/>
                </a:lnTo>
                <a:lnTo>
                  <a:pt x="1270000" y="435876"/>
                </a:lnTo>
                <a:lnTo>
                  <a:pt x="1193800" y="441972"/>
                </a:lnTo>
                <a:lnTo>
                  <a:pt x="1104900" y="445020"/>
                </a:lnTo>
                <a:lnTo>
                  <a:pt x="1054100" y="446544"/>
                </a:lnTo>
                <a:lnTo>
                  <a:pt x="1016000" y="446544"/>
                </a:lnTo>
                <a:lnTo>
                  <a:pt x="965200" y="448068"/>
                </a:lnTo>
                <a:lnTo>
                  <a:pt x="876300" y="448068"/>
                </a:lnTo>
                <a:lnTo>
                  <a:pt x="825500" y="446544"/>
                </a:lnTo>
                <a:lnTo>
                  <a:pt x="774700" y="446544"/>
                </a:lnTo>
                <a:lnTo>
                  <a:pt x="736600" y="445020"/>
                </a:lnTo>
                <a:lnTo>
                  <a:pt x="685800" y="443496"/>
                </a:lnTo>
                <a:lnTo>
                  <a:pt x="647700" y="441972"/>
                </a:lnTo>
                <a:lnTo>
                  <a:pt x="596900" y="438924"/>
                </a:lnTo>
                <a:lnTo>
                  <a:pt x="558800" y="437400"/>
                </a:lnTo>
                <a:lnTo>
                  <a:pt x="482600" y="431304"/>
                </a:lnTo>
                <a:lnTo>
                  <a:pt x="444500" y="426732"/>
                </a:lnTo>
                <a:lnTo>
                  <a:pt x="406400" y="423684"/>
                </a:lnTo>
                <a:lnTo>
                  <a:pt x="304800" y="411492"/>
                </a:lnTo>
                <a:lnTo>
                  <a:pt x="266700" y="405396"/>
                </a:lnTo>
                <a:lnTo>
                  <a:pt x="215900" y="396252"/>
                </a:lnTo>
                <a:lnTo>
                  <a:pt x="177800" y="390156"/>
                </a:lnTo>
                <a:lnTo>
                  <a:pt x="152400" y="384060"/>
                </a:lnTo>
                <a:lnTo>
                  <a:pt x="139700" y="379488"/>
                </a:lnTo>
                <a:lnTo>
                  <a:pt x="88900" y="367296"/>
                </a:lnTo>
                <a:lnTo>
                  <a:pt x="76200" y="361200"/>
                </a:lnTo>
                <a:lnTo>
                  <a:pt x="63500" y="353580"/>
                </a:lnTo>
                <a:lnTo>
                  <a:pt x="38100" y="347484"/>
                </a:lnTo>
                <a:lnTo>
                  <a:pt x="25400" y="341388"/>
                </a:lnTo>
                <a:lnTo>
                  <a:pt x="25400" y="333768"/>
                </a:lnTo>
                <a:lnTo>
                  <a:pt x="12700" y="327672"/>
                </a:lnTo>
                <a:lnTo>
                  <a:pt x="12700" y="315480"/>
                </a:lnTo>
                <a:lnTo>
                  <a:pt x="0" y="312432"/>
                </a:lnTo>
                <a:lnTo>
                  <a:pt x="0" y="336816"/>
                </a:lnTo>
                <a:lnTo>
                  <a:pt x="38100" y="359676"/>
                </a:lnTo>
                <a:lnTo>
                  <a:pt x="63500" y="371868"/>
                </a:lnTo>
                <a:lnTo>
                  <a:pt x="88900" y="379488"/>
                </a:lnTo>
                <a:lnTo>
                  <a:pt x="127000" y="391680"/>
                </a:lnTo>
                <a:lnTo>
                  <a:pt x="152400" y="397776"/>
                </a:lnTo>
                <a:lnTo>
                  <a:pt x="177800" y="402348"/>
                </a:lnTo>
                <a:lnTo>
                  <a:pt x="203200" y="408444"/>
                </a:lnTo>
                <a:lnTo>
                  <a:pt x="241300" y="413016"/>
                </a:lnTo>
                <a:lnTo>
                  <a:pt x="266700" y="419112"/>
                </a:lnTo>
                <a:lnTo>
                  <a:pt x="304800" y="423684"/>
                </a:lnTo>
                <a:lnTo>
                  <a:pt x="330200" y="428256"/>
                </a:lnTo>
                <a:lnTo>
                  <a:pt x="368300" y="432828"/>
                </a:lnTo>
                <a:lnTo>
                  <a:pt x="406400" y="435876"/>
                </a:lnTo>
                <a:lnTo>
                  <a:pt x="444500" y="440448"/>
                </a:lnTo>
                <a:lnTo>
                  <a:pt x="596900" y="452640"/>
                </a:lnTo>
                <a:lnTo>
                  <a:pt x="647700" y="454164"/>
                </a:lnTo>
                <a:lnTo>
                  <a:pt x="825500" y="460260"/>
                </a:lnTo>
                <a:lnTo>
                  <a:pt x="914400" y="460260"/>
                </a:lnTo>
                <a:lnTo>
                  <a:pt x="927100" y="460260"/>
                </a:lnTo>
                <a:lnTo>
                  <a:pt x="1016000" y="460260"/>
                </a:lnTo>
                <a:lnTo>
                  <a:pt x="1054100" y="458736"/>
                </a:lnTo>
                <a:lnTo>
                  <a:pt x="1193800" y="454164"/>
                </a:lnTo>
                <a:lnTo>
                  <a:pt x="1231900" y="452640"/>
                </a:lnTo>
                <a:lnTo>
                  <a:pt x="1282700" y="449592"/>
                </a:lnTo>
                <a:lnTo>
                  <a:pt x="1397000" y="440448"/>
                </a:lnTo>
                <a:lnTo>
                  <a:pt x="1574800" y="419112"/>
                </a:lnTo>
                <a:lnTo>
                  <a:pt x="1600200" y="413016"/>
                </a:lnTo>
                <a:lnTo>
                  <a:pt x="1625600" y="408444"/>
                </a:lnTo>
                <a:lnTo>
                  <a:pt x="1651000" y="402348"/>
                </a:lnTo>
                <a:lnTo>
                  <a:pt x="1676400" y="397776"/>
                </a:lnTo>
                <a:lnTo>
                  <a:pt x="1752600" y="379488"/>
                </a:lnTo>
                <a:lnTo>
                  <a:pt x="1765300" y="371868"/>
                </a:lnTo>
                <a:lnTo>
                  <a:pt x="1778000" y="365772"/>
                </a:lnTo>
                <a:lnTo>
                  <a:pt x="1803400" y="359676"/>
                </a:lnTo>
                <a:lnTo>
                  <a:pt x="1816100" y="352056"/>
                </a:lnTo>
                <a:lnTo>
                  <a:pt x="1816100" y="344436"/>
                </a:lnTo>
                <a:lnTo>
                  <a:pt x="1828800" y="336816"/>
                </a:lnTo>
                <a:lnTo>
                  <a:pt x="1828800" y="332244"/>
                </a:lnTo>
                <a:lnTo>
                  <a:pt x="1841500" y="329196"/>
                </a:lnTo>
                <a:lnTo>
                  <a:pt x="1841500" y="292620"/>
                </a:lnTo>
                <a:close/>
              </a:path>
              <a:path w="1877060" h="856614">
                <a:moveTo>
                  <a:pt x="1876552" y="687336"/>
                </a:moveTo>
                <a:lnTo>
                  <a:pt x="1863852" y="682764"/>
                </a:lnTo>
                <a:lnTo>
                  <a:pt x="1863852" y="679716"/>
                </a:lnTo>
                <a:lnTo>
                  <a:pt x="1851152" y="672096"/>
                </a:lnTo>
                <a:lnTo>
                  <a:pt x="1851152" y="664476"/>
                </a:lnTo>
                <a:lnTo>
                  <a:pt x="1838452" y="656856"/>
                </a:lnTo>
                <a:lnTo>
                  <a:pt x="1813052" y="650760"/>
                </a:lnTo>
                <a:lnTo>
                  <a:pt x="1800352" y="644664"/>
                </a:lnTo>
                <a:lnTo>
                  <a:pt x="1787652" y="637044"/>
                </a:lnTo>
                <a:lnTo>
                  <a:pt x="1711452" y="618756"/>
                </a:lnTo>
                <a:lnTo>
                  <a:pt x="1686052" y="614184"/>
                </a:lnTo>
                <a:lnTo>
                  <a:pt x="1660652" y="608088"/>
                </a:lnTo>
                <a:lnTo>
                  <a:pt x="1597152" y="597420"/>
                </a:lnTo>
                <a:lnTo>
                  <a:pt x="1533652" y="588276"/>
                </a:lnTo>
                <a:lnTo>
                  <a:pt x="1432052" y="576084"/>
                </a:lnTo>
                <a:lnTo>
                  <a:pt x="1317752" y="566940"/>
                </a:lnTo>
                <a:lnTo>
                  <a:pt x="1266952" y="563892"/>
                </a:lnTo>
                <a:lnTo>
                  <a:pt x="1228852" y="562368"/>
                </a:lnTo>
                <a:lnTo>
                  <a:pt x="1089152" y="557796"/>
                </a:lnTo>
                <a:lnTo>
                  <a:pt x="1051052" y="556272"/>
                </a:lnTo>
                <a:lnTo>
                  <a:pt x="962152" y="556272"/>
                </a:lnTo>
                <a:lnTo>
                  <a:pt x="962152" y="554748"/>
                </a:lnTo>
                <a:lnTo>
                  <a:pt x="949452" y="554748"/>
                </a:lnTo>
                <a:lnTo>
                  <a:pt x="911352" y="556272"/>
                </a:lnTo>
                <a:lnTo>
                  <a:pt x="860552" y="556272"/>
                </a:lnTo>
                <a:lnTo>
                  <a:pt x="809752" y="557796"/>
                </a:lnTo>
                <a:lnTo>
                  <a:pt x="771652" y="557796"/>
                </a:lnTo>
                <a:lnTo>
                  <a:pt x="720852" y="560844"/>
                </a:lnTo>
                <a:lnTo>
                  <a:pt x="682752" y="562368"/>
                </a:lnTo>
                <a:lnTo>
                  <a:pt x="631952" y="563892"/>
                </a:lnTo>
                <a:lnTo>
                  <a:pt x="479552" y="576084"/>
                </a:lnTo>
                <a:lnTo>
                  <a:pt x="441452" y="580656"/>
                </a:lnTo>
                <a:lnTo>
                  <a:pt x="403352" y="583704"/>
                </a:lnTo>
                <a:lnTo>
                  <a:pt x="365252" y="588276"/>
                </a:lnTo>
                <a:lnTo>
                  <a:pt x="339852" y="592848"/>
                </a:lnTo>
                <a:lnTo>
                  <a:pt x="301752" y="597420"/>
                </a:lnTo>
                <a:lnTo>
                  <a:pt x="276352" y="603516"/>
                </a:lnTo>
                <a:lnTo>
                  <a:pt x="238252" y="608088"/>
                </a:lnTo>
                <a:lnTo>
                  <a:pt x="212852" y="614184"/>
                </a:lnTo>
                <a:lnTo>
                  <a:pt x="187452" y="618756"/>
                </a:lnTo>
                <a:lnTo>
                  <a:pt x="162052" y="624852"/>
                </a:lnTo>
                <a:lnTo>
                  <a:pt x="123952" y="637044"/>
                </a:lnTo>
                <a:lnTo>
                  <a:pt x="98552" y="644664"/>
                </a:lnTo>
                <a:lnTo>
                  <a:pt x="85852" y="650760"/>
                </a:lnTo>
                <a:lnTo>
                  <a:pt x="60452" y="664476"/>
                </a:lnTo>
                <a:lnTo>
                  <a:pt x="35052" y="679716"/>
                </a:lnTo>
                <a:lnTo>
                  <a:pt x="35052" y="704100"/>
                </a:lnTo>
                <a:lnTo>
                  <a:pt x="47752" y="699528"/>
                </a:lnTo>
                <a:lnTo>
                  <a:pt x="47752" y="691908"/>
                </a:lnTo>
                <a:lnTo>
                  <a:pt x="60452" y="681240"/>
                </a:lnTo>
                <a:lnTo>
                  <a:pt x="60452" y="675144"/>
                </a:lnTo>
                <a:lnTo>
                  <a:pt x="73152" y="669048"/>
                </a:lnTo>
                <a:lnTo>
                  <a:pt x="98552" y="662952"/>
                </a:lnTo>
                <a:lnTo>
                  <a:pt x="111252" y="655332"/>
                </a:lnTo>
                <a:lnTo>
                  <a:pt x="123952" y="649236"/>
                </a:lnTo>
                <a:lnTo>
                  <a:pt x="174752" y="637044"/>
                </a:lnTo>
                <a:lnTo>
                  <a:pt x="187452" y="632472"/>
                </a:lnTo>
                <a:lnTo>
                  <a:pt x="212852" y="626376"/>
                </a:lnTo>
                <a:lnTo>
                  <a:pt x="250952" y="620280"/>
                </a:lnTo>
                <a:lnTo>
                  <a:pt x="301752" y="611136"/>
                </a:lnTo>
                <a:lnTo>
                  <a:pt x="339852" y="606564"/>
                </a:lnTo>
                <a:lnTo>
                  <a:pt x="365252" y="601992"/>
                </a:lnTo>
                <a:lnTo>
                  <a:pt x="441452" y="592848"/>
                </a:lnTo>
                <a:lnTo>
                  <a:pt x="479552" y="589800"/>
                </a:lnTo>
                <a:lnTo>
                  <a:pt x="517652" y="585228"/>
                </a:lnTo>
                <a:lnTo>
                  <a:pt x="593852" y="579132"/>
                </a:lnTo>
                <a:lnTo>
                  <a:pt x="631952" y="577608"/>
                </a:lnTo>
                <a:lnTo>
                  <a:pt x="682752" y="574560"/>
                </a:lnTo>
                <a:lnTo>
                  <a:pt x="720852" y="573036"/>
                </a:lnTo>
                <a:lnTo>
                  <a:pt x="771652" y="571512"/>
                </a:lnTo>
                <a:lnTo>
                  <a:pt x="860552" y="568464"/>
                </a:lnTo>
                <a:lnTo>
                  <a:pt x="949452" y="568464"/>
                </a:lnTo>
                <a:lnTo>
                  <a:pt x="962152" y="568464"/>
                </a:lnTo>
                <a:lnTo>
                  <a:pt x="1000252" y="568464"/>
                </a:lnTo>
                <a:lnTo>
                  <a:pt x="1051052" y="569988"/>
                </a:lnTo>
                <a:lnTo>
                  <a:pt x="1089152" y="569988"/>
                </a:lnTo>
                <a:lnTo>
                  <a:pt x="1139952" y="571512"/>
                </a:lnTo>
                <a:lnTo>
                  <a:pt x="1228852" y="574560"/>
                </a:lnTo>
                <a:lnTo>
                  <a:pt x="1305052" y="580656"/>
                </a:lnTo>
                <a:lnTo>
                  <a:pt x="1355852" y="582180"/>
                </a:lnTo>
                <a:lnTo>
                  <a:pt x="1393952" y="585228"/>
                </a:lnTo>
                <a:lnTo>
                  <a:pt x="1432052" y="589800"/>
                </a:lnTo>
                <a:lnTo>
                  <a:pt x="1470152" y="592848"/>
                </a:lnTo>
                <a:lnTo>
                  <a:pt x="1508252" y="597420"/>
                </a:lnTo>
                <a:lnTo>
                  <a:pt x="1533652" y="601992"/>
                </a:lnTo>
                <a:lnTo>
                  <a:pt x="1597152" y="611136"/>
                </a:lnTo>
                <a:lnTo>
                  <a:pt x="1635252" y="615708"/>
                </a:lnTo>
                <a:lnTo>
                  <a:pt x="1660652" y="620280"/>
                </a:lnTo>
                <a:lnTo>
                  <a:pt x="1711452" y="632472"/>
                </a:lnTo>
                <a:lnTo>
                  <a:pt x="1736852" y="637044"/>
                </a:lnTo>
                <a:lnTo>
                  <a:pt x="1762252" y="643140"/>
                </a:lnTo>
                <a:lnTo>
                  <a:pt x="1774952" y="649236"/>
                </a:lnTo>
                <a:lnTo>
                  <a:pt x="1800352" y="655332"/>
                </a:lnTo>
                <a:lnTo>
                  <a:pt x="1813052" y="662952"/>
                </a:lnTo>
                <a:lnTo>
                  <a:pt x="1838452" y="675144"/>
                </a:lnTo>
                <a:lnTo>
                  <a:pt x="1851152" y="682764"/>
                </a:lnTo>
                <a:lnTo>
                  <a:pt x="1851152" y="688860"/>
                </a:lnTo>
                <a:lnTo>
                  <a:pt x="1863852" y="691908"/>
                </a:lnTo>
                <a:lnTo>
                  <a:pt x="1863852" y="717816"/>
                </a:lnTo>
                <a:lnTo>
                  <a:pt x="1851152" y="723912"/>
                </a:lnTo>
                <a:lnTo>
                  <a:pt x="1851152" y="730008"/>
                </a:lnTo>
                <a:lnTo>
                  <a:pt x="1838452" y="736104"/>
                </a:lnTo>
                <a:lnTo>
                  <a:pt x="1736852" y="774204"/>
                </a:lnTo>
                <a:lnTo>
                  <a:pt x="1686052" y="786396"/>
                </a:lnTo>
                <a:lnTo>
                  <a:pt x="1635252" y="795540"/>
                </a:lnTo>
                <a:lnTo>
                  <a:pt x="1597152" y="801636"/>
                </a:lnTo>
                <a:lnTo>
                  <a:pt x="1571752" y="806208"/>
                </a:lnTo>
                <a:lnTo>
                  <a:pt x="1508252" y="815352"/>
                </a:lnTo>
                <a:lnTo>
                  <a:pt x="1470152" y="818400"/>
                </a:lnTo>
                <a:lnTo>
                  <a:pt x="1432052" y="822972"/>
                </a:lnTo>
                <a:lnTo>
                  <a:pt x="1355852" y="829068"/>
                </a:lnTo>
                <a:lnTo>
                  <a:pt x="1266952" y="835164"/>
                </a:lnTo>
                <a:lnTo>
                  <a:pt x="1228852" y="836688"/>
                </a:lnTo>
                <a:lnTo>
                  <a:pt x="1051052" y="842784"/>
                </a:lnTo>
                <a:lnTo>
                  <a:pt x="860552" y="842784"/>
                </a:lnTo>
                <a:lnTo>
                  <a:pt x="771652" y="839736"/>
                </a:lnTo>
                <a:lnTo>
                  <a:pt x="720852" y="838212"/>
                </a:lnTo>
                <a:lnTo>
                  <a:pt x="631952" y="835164"/>
                </a:lnTo>
                <a:lnTo>
                  <a:pt x="479552" y="822972"/>
                </a:lnTo>
                <a:lnTo>
                  <a:pt x="441452" y="818400"/>
                </a:lnTo>
                <a:lnTo>
                  <a:pt x="403352" y="815352"/>
                </a:lnTo>
                <a:lnTo>
                  <a:pt x="365252" y="810780"/>
                </a:lnTo>
                <a:lnTo>
                  <a:pt x="339852" y="806208"/>
                </a:lnTo>
                <a:lnTo>
                  <a:pt x="301752" y="801636"/>
                </a:lnTo>
                <a:lnTo>
                  <a:pt x="276352" y="795540"/>
                </a:lnTo>
                <a:lnTo>
                  <a:pt x="250952" y="790968"/>
                </a:lnTo>
                <a:lnTo>
                  <a:pt x="212852" y="786396"/>
                </a:lnTo>
                <a:lnTo>
                  <a:pt x="187452" y="780300"/>
                </a:lnTo>
                <a:lnTo>
                  <a:pt x="174752" y="774204"/>
                </a:lnTo>
                <a:lnTo>
                  <a:pt x="123952" y="762012"/>
                </a:lnTo>
                <a:lnTo>
                  <a:pt x="98552" y="749820"/>
                </a:lnTo>
                <a:lnTo>
                  <a:pt x="73152" y="742200"/>
                </a:lnTo>
                <a:lnTo>
                  <a:pt x="60452" y="736104"/>
                </a:lnTo>
                <a:lnTo>
                  <a:pt x="60452" y="730008"/>
                </a:lnTo>
                <a:lnTo>
                  <a:pt x="47752" y="719340"/>
                </a:lnTo>
                <a:lnTo>
                  <a:pt x="47752" y="711720"/>
                </a:lnTo>
                <a:lnTo>
                  <a:pt x="35052" y="708672"/>
                </a:lnTo>
                <a:lnTo>
                  <a:pt x="35052" y="733056"/>
                </a:lnTo>
                <a:lnTo>
                  <a:pt x="47752" y="740676"/>
                </a:lnTo>
                <a:lnTo>
                  <a:pt x="60452" y="746772"/>
                </a:lnTo>
                <a:lnTo>
                  <a:pt x="85852" y="762012"/>
                </a:lnTo>
                <a:lnTo>
                  <a:pt x="98552" y="768108"/>
                </a:lnTo>
                <a:lnTo>
                  <a:pt x="123952" y="774204"/>
                </a:lnTo>
                <a:lnTo>
                  <a:pt x="162052" y="786396"/>
                </a:lnTo>
                <a:lnTo>
                  <a:pt x="212852" y="798588"/>
                </a:lnTo>
                <a:lnTo>
                  <a:pt x="238252" y="803160"/>
                </a:lnTo>
                <a:lnTo>
                  <a:pt x="276352" y="809256"/>
                </a:lnTo>
                <a:lnTo>
                  <a:pt x="301752" y="813828"/>
                </a:lnTo>
                <a:lnTo>
                  <a:pt x="339852" y="818400"/>
                </a:lnTo>
                <a:lnTo>
                  <a:pt x="365252" y="822972"/>
                </a:lnTo>
                <a:lnTo>
                  <a:pt x="441452" y="832116"/>
                </a:lnTo>
                <a:lnTo>
                  <a:pt x="631952" y="847356"/>
                </a:lnTo>
                <a:lnTo>
                  <a:pt x="682752" y="848880"/>
                </a:lnTo>
                <a:lnTo>
                  <a:pt x="720852" y="851928"/>
                </a:lnTo>
                <a:lnTo>
                  <a:pt x="771652" y="853452"/>
                </a:lnTo>
                <a:lnTo>
                  <a:pt x="809752" y="854976"/>
                </a:lnTo>
                <a:lnTo>
                  <a:pt x="860552" y="854976"/>
                </a:lnTo>
                <a:lnTo>
                  <a:pt x="911352" y="856500"/>
                </a:lnTo>
                <a:lnTo>
                  <a:pt x="949452" y="856500"/>
                </a:lnTo>
                <a:lnTo>
                  <a:pt x="955802" y="854976"/>
                </a:lnTo>
                <a:lnTo>
                  <a:pt x="962152" y="854976"/>
                </a:lnTo>
                <a:lnTo>
                  <a:pt x="1051052" y="854976"/>
                </a:lnTo>
                <a:lnTo>
                  <a:pt x="1089152" y="853452"/>
                </a:lnTo>
                <a:lnTo>
                  <a:pt x="1139952" y="853452"/>
                </a:lnTo>
                <a:lnTo>
                  <a:pt x="1178052" y="851928"/>
                </a:lnTo>
                <a:lnTo>
                  <a:pt x="1228852" y="848880"/>
                </a:lnTo>
                <a:lnTo>
                  <a:pt x="1266952" y="847356"/>
                </a:lnTo>
                <a:lnTo>
                  <a:pt x="1317752" y="844308"/>
                </a:lnTo>
                <a:lnTo>
                  <a:pt x="1432052" y="835164"/>
                </a:lnTo>
                <a:lnTo>
                  <a:pt x="1470152" y="830592"/>
                </a:lnTo>
                <a:lnTo>
                  <a:pt x="1508252" y="827544"/>
                </a:lnTo>
                <a:lnTo>
                  <a:pt x="1533652" y="822972"/>
                </a:lnTo>
                <a:lnTo>
                  <a:pt x="1609852" y="813828"/>
                </a:lnTo>
                <a:lnTo>
                  <a:pt x="1635252" y="809256"/>
                </a:lnTo>
                <a:lnTo>
                  <a:pt x="1660652" y="803160"/>
                </a:lnTo>
                <a:lnTo>
                  <a:pt x="1686052" y="798588"/>
                </a:lnTo>
                <a:lnTo>
                  <a:pt x="1787652" y="774204"/>
                </a:lnTo>
                <a:lnTo>
                  <a:pt x="1800352" y="768108"/>
                </a:lnTo>
                <a:lnTo>
                  <a:pt x="1813052" y="760488"/>
                </a:lnTo>
                <a:lnTo>
                  <a:pt x="1838452" y="754392"/>
                </a:lnTo>
                <a:lnTo>
                  <a:pt x="1851152" y="746772"/>
                </a:lnTo>
                <a:lnTo>
                  <a:pt x="1851152" y="739152"/>
                </a:lnTo>
                <a:lnTo>
                  <a:pt x="1863852" y="731532"/>
                </a:lnTo>
                <a:lnTo>
                  <a:pt x="1863852" y="728484"/>
                </a:lnTo>
                <a:lnTo>
                  <a:pt x="1876552" y="723912"/>
                </a:lnTo>
                <a:lnTo>
                  <a:pt x="1876552" y="687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627877" y="3029203"/>
            <a:ext cx="170370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975" marR="5080" indent="-295910">
              <a:lnSpc>
                <a:spcPct val="1444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nome_funcionário nro_telefone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179307" y="2799587"/>
            <a:ext cx="2382520" cy="1087120"/>
          </a:xfrm>
          <a:custGeom>
            <a:avLst/>
            <a:gdLst/>
            <a:ahLst/>
            <a:cxnLst/>
            <a:rect l="l" t="t" r="r" b="b"/>
            <a:pathLst>
              <a:path w="2382520" h="1087120">
                <a:moveTo>
                  <a:pt x="2382024" y="71628"/>
                </a:moveTo>
                <a:lnTo>
                  <a:pt x="1956816" y="71628"/>
                </a:lnTo>
                <a:lnTo>
                  <a:pt x="1956816" y="0"/>
                </a:lnTo>
                <a:lnTo>
                  <a:pt x="1944624" y="0"/>
                </a:lnTo>
                <a:lnTo>
                  <a:pt x="1944624" y="12192"/>
                </a:lnTo>
                <a:lnTo>
                  <a:pt x="1944624" y="1078992"/>
                </a:lnTo>
                <a:lnTo>
                  <a:pt x="12192" y="1078992"/>
                </a:lnTo>
                <a:lnTo>
                  <a:pt x="12192" y="12192"/>
                </a:lnTo>
                <a:lnTo>
                  <a:pt x="1944624" y="12192"/>
                </a:lnTo>
                <a:lnTo>
                  <a:pt x="1944624" y="0"/>
                </a:lnTo>
                <a:lnTo>
                  <a:pt x="0" y="0"/>
                </a:lnTo>
                <a:lnTo>
                  <a:pt x="0" y="1086612"/>
                </a:lnTo>
                <a:lnTo>
                  <a:pt x="6096" y="1086612"/>
                </a:lnTo>
                <a:lnTo>
                  <a:pt x="12192" y="1086612"/>
                </a:lnTo>
                <a:lnTo>
                  <a:pt x="1944624" y="1086612"/>
                </a:lnTo>
                <a:lnTo>
                  <a:pt x="1950720" y="1086612"/>
                </a:lnTo>
                <a:lnTo>
                  <a:pt x="1956816" y="1086612"/>
                </a:lnTo>
                <a:lnTo>
                  <a:pt x="1956816" y="515112"/>
                </a:lnTo>
                <a:lnTo>
                  <a:pt x="2380488" y="515112"/>
                </a:lnTo>
                <a:lnTo>
                  <a:pt x="2380488" y="502920"/>
                </a:lnTo>
                <a:lnTo>
                  <a:pt x="1956816" y="502920"/>
                </a:lnTo>
                <a:lnTo>
                  <a:pt x="1956816" y="83820"/>
                </a:lnTo>
                <a:lnTo>
                  <a:pt x="2382024" y="83820"/>
                </a:lnTo>
                <a:lnTo>
                  <a:pt x="2382024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265679" y="3170934"/>
            <a:ext cx="17824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FUNCIONÁRIO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179307" y="3700271"/>
            <a:ext cx="2417445" cy="192405"/>
          </a:xfrm>
          <a:custGeom>
            <a:avLst/>
            <a:gdLst/>
            <a:ahLst/>
            <a:cxnLst/>
            <a:rect l="l" t="t" r="r" b="b"/>
            <a:pathLst>
              <a:path w="2417445" h="192404">
                <a:moveTo>
                  <a:pt x="1956816" y="185928"/>
                </a:moveTo>
                <a:lnTo>
                  <a:pt x="0" y="185928"/>
                </a:lnTo>
                <a:lnTo>
                  <a:pt x="0" y="192024"/>
                </a:lnTo>
                <a:lnTo>
                  <a:pt x="1956816" y="192024"/>
                </a:lnTo>
                <a:lnTo>
                  <a:pt x="1956816" y="185928"/>
                </a:lnTo>
                <a:close/>
              </a:path>
              <a:path w="2417445" h="192404">
                <a:moveTo>
                  <a:pt x="2417076" y="0"/>
                </a:moveTo>
                <a:lnTo>
                  <a:pt x="1950732" y="0"/>
                </a:lnTo>
                <a:lnTo>
                  <a:pt x="1950732" y="12192"/>
                </a:lnTo>
                <a:lnTo>
                  <a:pt x="2417076" y="12192"/>
                </a:lnTo>
                <a:lnTo>
                  <a:pt x="2417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020565" y="2550666"/>
            <a:ext cx="27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Times New Roman"/>
                <a:cs typeface="Times New Roman"/>
              </a:rPr>
              <a:t>a)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1062221" y="4925568"/>
            <a:ext cx="6128385" cy="1164590"/>
            <a:chOff x="1062221" y="4925568"/>
            <a:chExt cx="6128385" cy="1164590"/>
          </a:xfrm>
        </p:grpSpPr>
        <p:sp>
          <p:nvSpPr>
            <p:cNvPr id="14" name="object 14" descr=""/>
            <p:cNvSpPr/>
            <p:nvPr/>
          </p:nvSpPr>
          <p:spPr>
            <a:xfrm>
              <a:off x="1062215" y="5148084"/>
              <a:ext cx="6128385" cy="942340"/>
            </a:xfrm>
            <a:custGeom>
              <a:avLst/>
              <a:gdLst/>
              <a:ahLst/>
              <a:cxnLst/>
              <a:rect l="l" t="t" r="r" b="b"/>
              <a:pathLst>
                <a:path w="6128384" h="942339">
                  <a:moveTo>
                    <a:pt x="475500" y="929640"/>
                  </a:moveTo>
                  <a:lnTo>
                    <a:pt x="13716" y="929640"/>
                  </a:lnTo>
                  <a:lnTo>
                    <a:pt x="13716" y="108204"/>
                  </a:lnTo>
                  <a:lnTo>
                    <a:pt x="0" y="108204"/>
                  </a:lnTo>
                  <a:lnTo>
                    <a:pt x="0" y="938784"/>
                  </a:lnTo>
                  <a:lnTo>
                    <a:pt x="3048" y="941832"/>
                  </a:lnTo>
                  <a:lnTo>
                    <a:pt x="7620" y="941832"/>
                  </a:lnTo>
                  <a:lnTo>
                    <a:pt x="13716" y="941832"/>
                  </a:lnTo>
                  <a:lnTo>
                    <a:pt x="475500" y="941832"/>
                  </a:lnTo>
                  <a:lnTo>
                    <a:pt x="475500" y="929640"/>
                  </a:lnTo>
                  <a:close/>
                </a:path>
                <a:path w="6128384" h="942339">
                  <a:moveTo>
                    <a:pt x="475500" y="534924"/>
                  </a:moveTo>
                  <a:lnTo>
                    <a:pt x="121920" y="534924"/>
                  </a:lnTo>
                  <a:lnTo>
                    <a:pt x="121920" y="38100"/>
                  </a:lnTo>
                  <a:lnTo>
                    <a:pt x="108204" y="38100"/>
                  </a:lnTo>
                  <a:lnTo>
                    <a:pt x="108204" y="544068"/>
                  </a:lnTo>
                  <a:lnTo>
                    <a:pt x="111252" y="547116"/>
                  </a:lnTo>
                  <a:lnTo>
                    <a:pt x="114300" y="547116"/>
                  </a:lnTo>
                  <a:lnTo>
                    <a:pt x="121920" y="547116"/>
                  </a:lnTo>
                  <a:lnTo>
                    <a:pt x="475500" y="547116"/>
                  </a:lnTo>
                  <a:lnTo>
                    <a:pt x="475500" y="534924"/>
                  </a:lnTo>
                  <a:close/>
                </a:path>
                <a:path w="6128384" h="942339">
                  <a:moveTo>
                    <a:pt x="5480304" y="28943"/>
                  </a:moveTo>
                  <a:lnTo>
                    <a:pt x="2095500" y="28943"/>
                  </a:lnTo>
                  <a:lnTo>
                    <a:pt x="2095500" y="42659"/>
                  </a:lnTo>
                  <a:lnTo>
                    <a:pt x="5480304" y="42659"/>
                  </a:lnTo>
                  <a:lnTo>
                    <a:pt x="5480304" y="28943"/>
                  </a:lnTo>
                  <a:close/>
                </a:path>
                <a:path w="6128384" h="942339">
                  <a:moveTo>
                    <a:pt x="6128016" y="496824"/>
                  </a:moveTo>
                  <a:lnTo>
                    <a:pt x="5774448" y="496824"/>
                  </a:lnTo>
                  <a:lnTo>
                    <a:pt x="5774448" y="0"/>
                  </a:lnTo>
                  <a:lnTo>
                    <a:pt x="5762256" y="0"/>
                  </a:lnTo>
                  <a:lnTo>
                    <a:pt x="5762256" y="505968"/>
                  </a:lnTo>
                  <a:lnTo>
                    <a:pt x="5763780" y="509016"/>
                  </a:lnTo>
                  <a:lnTo>
                    <a:pt x="5768352" y="509016"/>
                  </a:lnTo>
                  <a:lnTo>
                    <a:pt x="5774448" y="509016"/>
                  </a:lnTo>
                  <a:lnTo>
                    <a:pt x="6128016" y="509016"/>
                  </a:lnTo>
                  <a:lnTo>
                    <a:pt x="6128016" y="496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950207" y="4931663"/>
              <a:ext cx="1800225" cy="467995"/>
            </a:xfrm>
            <a:custGeom>
              <a:avLst/>
              <a:gdLst/>
              <a:ahLst/>
              <a:cxnLst/>
              <a:rect l="l" t="t" r="r" b="b"/>
              <a:pathLst>
                <a:path w="1800225" h="467995">
                  <a:moveTo>
                    <a:pt x="1799843" y="234695"/>
                  </a:moveTo>
                  <a:lnTo>
                    <a:pt x="900683" y="0"/>
                  </a:lnTo>
                  <a:lnTo>
                    <a:pt x="0" y="234695"/>
                  </a:lnTo>
                  <a:lnTo>
                    <a:pt x="900683" y="467867"/>
                  </a:lnTo>
                  <a:lnTo>
                    <a:pt x="1799843" y="234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925824" y="4925568"/>
              <a:ext cx="1850389" cy="480059"/>
            </a:xfrm>
            <a:custGeom>
              <a:avLst/>
              <a:gdLst/>
              <a:ahLst/>
              <a:cxnLst/>
              <a:rect l="l" t="t" r="r" b="b"/>
              <a:pathLst>
                <a:path w="1850389" h="480060">
                  <a:moveTo>
                    <a:pt x="52226" y="240029"/>
                  </a:moveTo>
                  <a:lnTo>
                    <a:pt x="27590" y="233610"/>
                  </a:lnTo>
                  <a:lnTo>
                    <a:pt x="0" y="240791"/>
                  </a:lnTo>
                  <a:lnTo>
                    <a:pt x="25908" y="247492"/>
                  </a:lnTo>
                  <a:lnTo>
                    <a:pt x="25908" y="246887"/>
                  </a:lnTo>
                  <a:lnTo>
                    <a:pt x="52226" y="240029"/>
                  </a:lnTo>
                  <a:close/>
                </a:path>
                <a:path w="1850389" h="480060">
                  <a:moveTo>
                    <a:pt x="27590" y="233610"/>
                  </a:moveTo>
                  <a:lnTo>
                    <a:pt x="25908" y="233171"/>
                  </a:lnTo>
                  <a:lnTo>
                    <a:pt x="25908" y="234047"/>
                  </a:lnTo>
                  <a:lnTo>
                    <a:pt x="27590" y="233610"/>
                  </a:lnTo>
                  <a:close/>
                </a:path>
                <a:path w="1850389" h="480060">
                  <a:moveTo>
                    <a:pt x="925066" y="467470"/>
                  </a:moveTo>
                  <a:lnTo>
                    <a:pt x="52226" y="240029"/>
                  </a:lnTo>
                  <a:lnTo>
                    <a:pt x="25908" y="246887"/>
                  </a:lnTo>
                  <a:lnTo>
                    <a:pt x="25908" y="247492"/>
                  </a:lnTo>
                  <a:lnTo>
                    <a:pt x="923544" y="479665"/>
                  </a:lnTo>
                  <a:lnTo>
                    <a:pt x="923544" y="467867"/>
                  </a:lnTo>
                  <a:lnTo>
                    <a:pt x="925066" y="467470"/>
                  </a:lnTo>
                  <a:close/>
                </a:path>
                <a:path w="1850389" h="480060">
                  <a:moveTo>
                    <a:pt x="1821784" y="233411"/>
                  </a:moveTo>
                  <a:lnTo>
                    <a:pt x="925066" y="0"/>
                  </a:lnTo>
                  <a:lnTo>
                    <a:pt x="27590" y="233610"/>
                  </a:lnTo>
                  <a:lnTo>
                    <a:pt x="52226" y="240029"/>
                  </a:lnTo>
                  <a:lnTo>
                    <a:pt x="923544" y="12985"/>
                  </a:lnTo>
                  <a:lnTo>
                    <a:pt x="923544" y="12191"/>
                  </a:lnTo>
                  <a:lnTo>
                    <a:pt x="926592" y="12191"/>
                  </a:lnTo>
                  <a:lnTo>
                    <a:pt x="926592" y="12987"/>
                  </a:lnTo>
                  <a:lnTo>
                    <a:pt x="1796429" y="240029"/>
                  </a:lnTo>
                  <a:lnTo>
                    <a:pt x="1821784" y="233411"/>
                  </a:lnTo>
                  <a:close/>
                </a:path>
                <a:path w="1850389" h="480060">
                  <a:moveTo>
                    <a:pt x="926592" y="12191"/>
                  </a:moveTo>
                  <a:lnTo>
                    <a:pt x="923544" y="12191"/>
                  </a:lnTo>
                  <a:lnTo>
                    <a:pt x="925068" y="12588"/>
                  </a:lnTo>
                  <a:lnTo>
                    <a:pt x="926592" y="12191"/>
                  </a:lnTo>
                  <a:close/>
                </a:path>
                <a:path w="1850389" h="480060">
                  <a:moveTo>
                    <a:pt x="925066" y="12589"/>
                  </a:moveTo>
                  <a:lnTo>
                    <a:pt x="923544" y="12191"/>
                  </a:lnTo>
                  <a:lnTo>
                    <a:pt x="923544" y="12985"/>
                  </a:lnTo>
                  <a:lnTo>
                    <a:pt x="925066" y="12589"/>
                  </a:lnTo>
                  <a:close/>
                </a:path>
                <a:path w="1850389" h="480060">
                  <a:moveTo>
                    <a:pt x="926592" y="467867"/>
                  </a:moveTo>
                  <a:lnTo>
                    <a:pt x="925066" y="467470"/>
                  </a:lnTo>
                  <a:lnTo>
                    <a:pt x="923544" y="467867"/>
                  </a:lnTo>
                  <a:lnTo>
                    <a:pt x="926592" y="467867"/>
                  </a:lnTo>
                  <a:close/>
                </a:path>
                <a:path w="1850389" h="480060">
                  <a:moveTo>
                    <a:pt x="926592" y="479665"/>
                  </a:moveTo>
                  <a:lnTo>
                    <a:pt x="926592" y="467867"/>
                  </a:lnTo>
                  <a:lnTo>
                    <a:pt x="923544" y="467867"/>
                  </a:lnTo>
                  <a:lnTo>
                    <a:pt x="923544" y="479665"/>
                  </a:lnTo>
                  <a:lnTo>
                    <a:pt x="925068" y="480059"/>
                  </a:lnTo>
                  <a:lnTo>
                    <a:pt x="926592" y="479665"/>
                  </a:lnTo>
                  <a:close/>
                </a:path>
                <a:path w="1850389" h="480060">
                  <a:moveTo>
                    <a:pt x="926592" y="12987"/>
                  </a:moveTo>
                  <a:lnTo>
                    <a:pt x="926592" y="12191"/>
                  </a:lnTo>
                  <a:lnTo>
                    <a:pt x="925066" y="12589"/>
                  </a:lnTo>
                  <a:lnTo>
                    <a:pt x="926592" y="12987"/>
                  </a:lnTo>
                  <a:close/>
                </a:path>
                <a:path w="1850389" h="480060">
                  <a:moveTo>
                    <a:pt x="1822704" y="247886"/>
                  </a:moveTo>
                  <a:lnTo>
                    <a:pt x="1822704" y="246887"/>
                  </a:lnTo>
                  <a:lnTo>
                    <a:pt x="1796429" y="240029"/>
                  </a:lnTo>
                  <a:lnTo>
                    <a:pt x="925066" y="467470"/>
                  </a:lnTo>
                  <a:lnTo>
                    <a:pt x="926592" y="467867"/>
                  </a:lnTo>
                  <a:lnTo>
                    <a:pt x="926592" y="479665"/>
                  </a:lnTo>
                  <a:lnTo>
                    <a:pt x="1822704" y="247886"/>
                  </a:lnTo>
                  <a:close/>
                </a:path>
                <a:path w="1850389" h="480060">
                  <a:moveTo>
                    <a:pt x="1850136" y="240791"/>
                  </a:moveTo>
                  <a:lnTo>
                    <a:pt x="1821784" y="233411"/>
                  </a:lnTo>
                  <a:lnTo>
                    <a:pt x="1796429" y="240029"/>
                  </a:lnTo>
                  <a:lnTo>
                    <a:pt x="1822704" y="246887"/>
                  </a:lnTo>
                  <a:lnTo>
                    <a:pt x="1822704" y="247886"/>
                  </a:lnTo>
                  <a:lnTo>
                    <a:pt x="1850136" y="240791"/>
                  </a:lnTo>
                  <a:close/>
                </a:path>
                <a:path w="1850389" h="480060">
                  <a:moveTo>
                    <a:pt x="1822704" y="233651"/>
                  </a:moveTo>
                  <a:lnTo>
                    <a:pt x="1822704" y="233171"/>
                  </a:lnTo>
                  <a:lnTo>
                    <a:pt x="1821784" y="233411"/>
                  </a:lnTo>
                  <a:lnTo>
                    <a:pt x="1822704" y="233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487670" y="4975350"/>
            <a:ext cx="7239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Times New Roman"/>
                <a:cs typeface="Times New Roman"/>
              </a:rPr>
              <a:t>utiliza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920489" y="4925568"/>
            <a:ext cx="7968615" cy="878205"/>
            <a:chOff x="920489" y="4925568"/>
            <a:chExt cx="7968615" cy="878205"/>
          </a:xfrm>
        </p:grpSpPr>
        <p:sp>
          <p:nvSpPr>
            <p:cNvPr id="19" name="object 19" descr=""/>
            <p:cNvSpPr/>
            <p:nvPr/>
          </p:nvSpPr>
          <p:spPr>
            <a:xfrm>
              <a:off x="6542532" y="4931664"/>
              <a:ext cx="2304415" cy="467995"/>
            </a:xfrm>
            <a:custGeom>
              <a:avLst/>
              <a:gdLst/>
              <a:ahLst/>
              <a:cxnLst/>
              <a:rect l="l" t="t" r="r" b="b"/>
              <a:pathLst>
                <a:path w="2304415" h="467995">
                  <a:moveTo>
                    <a:pt x="2304287" y="467867"/>
                  </a:moveTo>
                  <a:lnTo>
                    <a:pt x="2304287" y="0"/>
                  </a:lnTo>
                  <a:lnTo>
                    <a:pt x="0" y="0"/>
                  </a:lnTo>
                  <a:lnTo>
                    <a:pt x="0" y="467867"/>
                  </a:lnTo>
                  <a:lnTo>
                    <a:pt x="2304287" y="4678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536436" y="4925568"/>
              <a:ext cx="2316480" cy="480059"/>
            </a:xfrm>
            <a:custGeom>
              <a:avLst/>
              <a:gdLst/>
              <a:ahLst/>
              <a:cxnLst/>
              <a:rect l="l" t="t" r="r" b="b"/>
              <a:pathLst>
                <a:path w="2316479" h="480060">
                  <a:moveTo>
                    <a:pt x="2316480" y="480060"/>
                  </a:moveTo>
                  <a:lnTo>
                    <a:pt x="2316480" y="0"/>
                  </a:lnTo>
                  <a:lnTo>
                    <a:pt x="0" y="0"/>
                  </a:lnTo>
                  <a:lnTo>
                    <a:pt x="0" y="480060"/>
                  </a:lnTo>
                  <a:lnTo>
                    <a:pt x="6096" y="480060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2302764" y="12192"/>
                  </a:lnTo>
                  <a:lnTo>
                    <a:pt x="2302764" y="6096"/>
                  </a:lnTo>
                  <a:lnTo>
                    <a:pt x="2310384" y="12192"/>
                  </a:lnTo>
                  <a:lnTo>
                    <a:pt x="2310384" y="480060"/>
                  </a:lnTo>
                  <a:lnTo>
                    <a:pt x="2316480" y="480060"/>
                  </a:lnTo>
                  <a:close/>
                </a:path>
                <a:path w="2316479" h="480060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2316479" h="480060">
                  <a:moveTo>
                    <a:pt x="12192" y="467868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467868"/>
                  </a:lnTo>
                  <a:lnTo>
                    <a:pt x="12192" y="467868"/>
                  </a:lnTo>
                  <a:close/>
                </a:path>
                <a:path w="2316479" h="480060">
                  <a:moveTo>
                    <a:pt x="2310384" y="467868"/>
                  </a:moveTo>
                  <a:lnTo>
                    <a:pt x="6096" y="467868"/>
                  </a:lnTo>
                  <a:lnTo>
                    <a:pt x="12192" y="473964"/>
                  </a:lnTo>
                  <a:lnTo>
                    <a:pt x="12192" y="480060"/>
                  </a:lnTo>
                  <a:lnTo>
                    <a:pt x="2302764" y="480060"/>
                  </a:lnTo>
                  <a:lnTo>
                    <a:pt x="2302764" y="473964"/>
                  </a:lnTo>
                  <a:lnTo>
                    <a:pt x="2310384" y="467868"/>
                  </a:lnTo>
                  <a:close/>
                </a:path>
                <a:path w="2316479" h="480060">
                  <a:moveTo>
                    <a:pt x="12192" y="480060"/>
                  </a:moveTo>
                  <a:lnTo>
                    <a:pt x="12192" y="473964"/>
                  </a:lnTo>
                  <a:lnTo>
                    <a:pt x="6096" y="467868"/>
                  </a:lnTo>
                  <a:lnTo>
                    <a:pt x="6096" y="480060"/>
                  </a:lnTo>
                  <a:lnTo>
                    <a:pt x="12192" y="480060"/>
                  </a:lnTo>
                  <a:close/>
                </a:path>
                <a:path w="2316479" h="480060">
                  <a:moveTo>
                    <a:pt x="2310384" y="12192"/>
                  </a:moveTo>
                  <a:lnTo>
                    <a:pt x="2302764" y="6096"/>
                  </a:lnTo>
                  <a:lnTo>
                    <a:pt x="2302764" y="12192"/>
                  </a:lnTo>
                  <a:lnTo>
                    <a:pt x="2310384" y="12192"/>
                  </a:lnTo>
                  <a:close/>
                </a:path>
                <a:path w="2316479" h="480060">
                  <a:moveTo>
                    <a:pt x="2310384" y="467868"/>
                  </a:moveTo>
                  <a:lnTo>
                    <a:pt x="2310384" y="12192"/>
                  </a:lnTo>
                  <a:lnTo>
                    <a:pt x="2302764" y="12192"/>
                  </a:lnTo>
                  <a:lnTo>
                    <a:pt x="2302764" y="467868"/>
                  </a:lnTo>
                  <a:lnTo>
                    <a:pt x="2310384" y="467868"/>
                  </a:lnTo>
                  <a:close/>
                </a:path>
                <a:path w="2316479" h="480060">
                  <a:moveTo>
                    <a:pt x="2310384" y="480060"/>
                  </a:moveTo>
                  <a:lnTo>
                    <a:pt x="2310384" y="467868"/>
                  </a:lnTo>
                  <a:lnTo>
                    <a:pt x="2302764" y="473964"/>
                  </a:lnTo>
                  <a:lnTo>
                    <a:pt x="2302764" y="480060"/>
                  </a:lnTo>
                  <a:lnTo>
                    <a:pt x="2310384" y="480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26585" y="4933188"/>
              <a:ext cx="2231390" cy="466725"/>
            </a:xfrm>
            <a:custGeom>
              <a:avLst/>
              <a:gdLst/>
              <a:ahLst/>
              <a:cxnLst/>
              <a:rect l="l" t="t" r="r" b="b"/>
              <a:pathLst>
                <a:path w="2231390" h="466725">
                  <a:moveTo>
                    <a:pt x="2231135" y="466343"/>
                  </a:moveTo>
                  <a:lnTo>
                    <a:pt x="2231135" y="0"/>
                  </a:lnTo>
                  <a:lnTo>
                    <a:pt x="0" y="0"/>
                  </a:lnTo>
                  <a:lnTo>
                    <a:pt x="0" y="466343"/>
                  </a:lnTo>
                  <a:lnTo>
                    <a:pt x="2231135" y="466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20489" y="4927092"/>
              <a:ext cx="2245360" cy="478790"/>
            </a:xfrm>
            <a:custGeom>
              <a:avLst/>
              <a:gdLst/>
              <a:ahLst/>
              <a:cxnLst/>
              <a:rect l="l" t="t" r="r" b="b"/>
              <a:pathLst>
                <a:path w="2245360" h="478789">
                  <a:moveTo>
                    <a:pt x="2244858" y="478536"/>
                  </a:moveTo>
                  <a:lnTo>
                    <a:pt x="2244858" y="0"/>
                  </a:lnTo>
                  <a:lnTo>
                    <a:pt x="0" y="0"/>
                  </a:lnTo>
                  <a:lnTo>
                    <a:pt x="0" y="478536"/>
                  </a:lnTo>
                  <a:lnTo>
                    <a:pt x="6096" y="478536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2231142" y="12192"/>
                  </a:lnTo>
                  <a:lnTo>
                    <a:pt x="2231142" y="6096"/>
                  </a:lnTo>
                  <a:lnTo>
                    <a:pt x="2237238" y="12192"/>
                  </a:lnTo>
                  <a:lnTo>
                    <a:pt x="2237238" y="478536"/>
                  </a:lnTo>
                  <a:lnTo>
                    <a:pt x="2244858" y="478536"/>
                  </a:lnTo>
                  <a:close/>
                </a:path>
                <a:path w="2245360" h="478789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2245360" h="478789">
                  <a:moveTo>
                    <a:pt x="12192" y="466344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466344"/>
                  </a:lnTo>
                  <a:lnTo>
                    <a:pt x="12192" y="466344"/>
                  </a:lnTo>
                  <a:close/>
                </a:path>
                <a:path w="2245360" h="478789">
                  <a:moveTo>
                    <a:pt x="2237238" y="466344"/>
                  </a:moveTo>
                  <a:lnTo>
                    <a:pt x="6096" y="466344"/>
                  </a:lnTo>
                  <a:lnTo>
                    <a:pt x="12192" y="472440"/>
                  </a:lnTo>
                  <a:lnTo>
                    <a:pt x="12192" y="478536"/>
                  </a:lnTo>
                  <a:lnTo>
                    <a:pt x="2231142" y="478536"/>
                  </a:lnTo>
                  <a:lnTo>
                    <a:pt x="2231142" y="472440"/>
                  </a:lnTo>
                  <a:lnTo>
                    <a:pt x="2237238" y="466344"/>
                  </a:lnTo>
                  <a:close/>
                </a:path>
                <a:path w="2245360" h="478789">
                  <a:moveTo>
                    <a:pt x="12192" y="478536"/>
                  </a:moveTo>
                  <a:lnTo>
                    <a:pt x="12192" y="472440"/>
                  </a:lnTo>
                  <a:lnTo>
                    <a:pt x="6096" y="466344"/>
                  </a:lnTo>
                  <a:lnTo>
                    <a:pt x="6096" y="478536"/>
                  </a:lnTo>
                  <a:lnTo>
                    <a:pt x="12192" y="478536"/>
                  </a:lnTo>
                  <a:close/>
                </a:path>
                <a:path w="2245360" h="478789">
                  <a:moveTo>
                    <a:pt x="2237238" y="12192"/>
                  </a:moveTo>
                  <a:lnTo>
                    <a:pt x="2231142" y="6096"/>
                  </a:lnTo>
                  <a:lnTo>
                    <a:pt x="2231142" y="12192"/>
                  </a:lnTo>
                  <a:lnTo>
                    <a:pt x="2237238" y="12192"/>
                  </a:lnTo>
                  <a:close/>
                </a:path>
                <a:path w="2245360" h="478789">
                  <a:moveTo>
                    <a:pt x="2237238" y="466344"/>
                  </a:moveTo>
                  <a:lnTo>
                    <a:pt x="2237238" y="12192"/>
                  </a:lnTo>
                  <a:lnTo>
                    <a:pt x="2231142" y="12192"/>
                  </a:lnTo>
                  <a:lnTo>
                    <a:pt x="2231142" y="466344"/>
                  </a:lnTo>
                  <a:lnTo>
                    <a:pt x="2237238" y="466344"/>
                  </a:lnTo>
                  <a:close/>
                </a:path>
                <a:path w="2245360" h="478789">
                  <a:moveTo>
                    <a:pt x="2237238" y="478536"/>
                  </a:moveTo>
                  <a:lnTo>
                    <a:pt x="2237238" y="466344"/>
                  </a:lnTo>
                  <a:lnTo>
                    <a:pt x="2231142" y="472440"/>
                  </a:lnTo>
                  <a:lnTo>
                    <a:pt x="2231142" y="478536"/>
                  </a:lnTo>
                  <a:lnTo>
                    <a:pt x="2237238" y="47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117080" y="5507736"/>
              <a:ext cx="1766570" cy="289560"/>
            </a:xfrm>
            <a:custGeom>
              <a:avLst/>
              <a:gdLst/>
              <a:ahLst/>
              <a:cxnLst/>
              <a:rect l="l" t="t" r="r" b="b"/>
              <a:pathLst>
                <a:path w="1766570" h="289560">
                  <a:moveTo>
                    <a:pt x="1766316" y="144780"/>
                  </a:moveTo>
                  <a:lnTo>
                    <a:pt x="1737880" y="107959"/>
                  </a:lnTo>
                  <a:lnTo>
                    <a:pt x="1689549" y="85356"/>
                  </a:lnTo>
                  <a:lnTo>
                    <a:pt x="1620208" y="64694"/>
                  </a:lnTo>
                  <a:lnTo>
                    <a:pt x="1578325" y="55194"/>
                  </a:lnTo>
                  <a:lnTo>
                    <a:pt x="1531990" y="46304"/>
                  </a:lnTo>
                  <a:lnTo>
                    <a:pt x="1481468" y="38064"/>
                  </a:lnTo>
                  <a:lnTo>
                    <a:pt x="1427027" y="30516"/>
                  </a:lnTo>
                  <a:lnTo>
                    <a:pt x="1368933" y="23701"/>
                  </a:lnTo>
                  <a:lnTo>
                    <a:pt x="1307454" y="17661"/>
                  </a:lnTo>
                  <a:lnTo>
                    <a:pt x="1242854" y="12437"/>
                  </a:lnTo>
                  <a:lnTo>
                    <a:pt x="1175402" y="8069"/>
                  </a:lnTo>
                  <a:lnTo>
                    <a:pt x="1105363" y="4601"/>
                  </a:lnTo>
                  <a:lnTo>
                    <a:pt x="1033005" y="2072"/>
                  </a:lnTo>
                  <a:lnTo>
                    <a:pt x="958593" y="525"/>
                  </a:lnTo>
                  <a:lnTo>
                    <a:pt x="882396" y="0"/>
                  </a:lnTo>
                  <a:lnTo>
                    <a:pt x="806426" y="525"/>
                  </a:lnTo>
                  <a:lnTo>
                    <a:pt x="732219" y="2072"/>
                  </a:lnTo>
                  <a:lnTo>
                    <a:pt x="660042" y="4601"/>
                  </a:lnTo>
                  <a:lnTo>
                    <a:pt x="590163" y="8069"/>
                  </a:lnTo>
                  <a:lnTo>
                    <a:pt x="522851" y="12437"/>
                  </a:lnTo>
                  <a:lnTo>
                    <a:pt x="458373" y="17661"/>
                  </a:lnTo>
                  <a:lnTo>
                    <a:pt x="396998" y="23701"/>
                  </a:lnTo>
                  <a:lnTo>
                    <a:pt x="338992" y="30516"/>
                  </a:lnTo>
                  <a:lnTo>
                    <a:pt x="284625" y="38064"/>
                  </a:lnTo>
                  <a:lnTo>
                    <a:pt x="234163" y="46304"/>
                  </a:lnTo>
                  <a:lnTo>
                    <a:pt x="187876" y="55194"/>
                  </a:lnTo>
                  <a:lnTo>
                    <a:pt x="146031" y="64694"/>
                  </a:lnTo>
                  <a:lnTo>
                    <a:pt x="108896" y="74762"/>
                  </a:lnTo>
                  <a:lnTo>
                    <a:pt x="49827" y="96435"/>
                  </a:lnTo>
                  <a:lnTo>
                    <a:pt x="12814" y="119885"/>
                  </a:lnTo>
                  <a:lnTo>
                    <a:pt x="0" y="144780"/>
                  </a:lnTo>
                  <a:lnTo>
                    <a:pt x="3248" y="157171"/>
                  </a:lnTo>
                  <a:lnTo>
                    <a:pt x="49827" y="192524"/>
                  </a:lnTo>
                  <a:lnTo>
                    <a:pt x="108896" y="214121"/>
                  </a:lnTo>
                  <a:lnTo>
                    <a:pt x="146031" y="224193"/>
                  </a:lnTo>
                  <a:lnTo>
                    <a:pt x="187876" y="233719"/>
                  </a:lnTo>
                  <a:lnTo>
                    <a:pt x="234163" y="242655"/>
                  </a:lnTo>
                  <a:lnTo>
                    <a:pt x="284625" y="250955"/>
                  </a:lnTo>
                  <a:lnTo>
                    <a:pt x="338992" y="258574"/>
                  </a:lnTo>
                  <a:lnTo>
                    <a:pt x="396998" y="265466"/>
                  </a:lnTo>
                  <a:lnTo>
                    <a:pt x="458373" y="271586"/>
                  </a:lnTo>
                  <a:lnTo>
                    <a:pt x="522851" y="276889"/>
                  </a:lnTo>
                  <a:lnTo>
                    <a:pt x="590163" y="281330"/>
                  </a:lnTo>
                  <a:lnTo>
                    <a:pt x="660042" y="284862"/>
                  </a:lnTo>
                  <a:lnTo>
                    <a:pt x="732219" y="287442"/>
                  </a:lnTo>
                  <a:lnTo>
                    <a:pt x="806426" y="289022"/>
                  </a:lnTo>
                  <a:lnTo>
                    <a:pt x="882396" y="289560"/>
                  </a:lnTo>
                  <a:lnTo>
                    <a:pt x="958593" y="289022"/>
                  </a:lnTo>
                  <a:lnTo>
                    <a:pt x="1033005" y="287442"/>
                  </a:lnTo>
                  <a:lnTo>
                    <a:pt x="1105363" y="284862"/>
                  </a:lnTo>
                  <a:lnTo>
                    <a:pt x="1175402" y="281330"/>
                  </a:lnTo>
                  <a:lnTo>
                    <a:pt x="1242854" y="276889"/>
                  </a:lnTo>
                  <a:lnTo>
                    <a:pt x="1307454" y="271586"/>
                  </a:lnTo>
                  <a:lnTo>
                    <a:pt x="1368933" y="265466"/>
                  </a:lnTo>
                  <a:lnTo>
                    <a:pt x="1427027" y="258574"/>
                  </a:lnTo>
                  <a:lnTo>
                    <a:pt x="1481468" y="250955"/>
                  </a:lnTo>
                  <a:lnTo>
                    <a:pt x="1531990" y="242655"/>
                  </a:lnTo>
                  <a:lnTo>
                    <a:pt x="1578325" y="233719"/>
                  </a:lnTo>
                  <a:lnTo>
                    <a:pt x="1620208" y="224193"/>
                  </a:lnTo>
                  <a:lnTo>
                    <a:pt x="1657371" y="214121"/>
                  </a:lnTo>
                  <a:lnTo>
                    <a:pt x="1716474" y="192524"/>
                  </a:lnTo>
                  <a:lnTo>
                    <a:pt x="1753500" y="169289"/>
                  </a:lnTo>
                  <a:lnTo>
                    <a:pt x="1766316" y="1447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110984" y="5501640"/>
              <a:ext cx="1778000" cy="302260"/>
            </a:xfrm>
            <a:custGeom>
              <a:avLst/>
              <a:gdLst/>
              <a:ahLst/>
              <a:cxnLst/>
              <a:rect l="l" t="t" r="r" b="b"/>
              <a:pathLst>
                <a:path w="1778000" h="302260">
                  <a:moveTo>
                    <a:pt x="889000" y="12192"/>
                  </a:moveTo>
                  <a:lnTo>
                    <a:pt x="889000" y="1524"/>
                  </a:lnTo>
                  <a:lnTo>
                    <a:pt x="876300" y="0"/>
                  </a:lnTo>
                  <a:lnTo>
                    <a:pt x="787400" y="0"/>
                  </a:lnTo>
                  <a:lnTo>
                    <a:pt x="698500" y="3048"/>
                  </a:lnTo>
                  <a:lnTo>
                    <a:pt x="622300" y="6096"/>
                  </a:lnTo>
                  <a:lnTo>
                    <a:pt x="584200" y="9144"/>
                  </a:lnTo>
                  <a:lnTo>
                    <a:pt x="533400" y="10668"/>
                  </a:lnTo>
                  <a:lnTo>
                    <a:pt x="457200" y="16764"/>
                  </a:lnTo>
                  <a:lnTo>
                    <a:pt x="317500" y="33528"/>
                  </a:lnTo>
                  <a:lnTo>
                    <a:pt x="292100" y="38100"/>
                  </a:lnTo>
                  <a:lnTo>
                    <a:pt x="254000" y="42672"/>
                  </a:lnTo>
                  <a:lnTo>
                    <a:pt x="203200" y="51816"/>
                  </a:lnTo>
                  <a:lnTo>
                    <a:pt x="101600" y="76200"/>
                  </a:lnTo>
                  <a:lnTo>
                    <a:pt x="88900" y="82296"/>
                  </a:lnTo>
                  <a:lnTo>
                    <a:pt x="63500" y="88392"/>
                  </a:lnTo>
                  <a:lnTo>
                    <a:pt x="50800" y="94488"/>
                  </a:lnTo>
                  <a:lnTo>
                    <a:pt x="12700" y="117348"/>
                  </a:lnTo>
                  <a:lnTo>
                    <a:pt x="0" y="123444"/>
                  </a:lnTo>
                  <a:lnTo>
                    <a:pt x="0" y="150876"/>
                  </a:lnTo>
                  <a:lnTo>
                    <a:pt x="12700" y="147828"/>
                  </a:lnTo>
                  <a:lnTo>
                    <a:pt x="12700" y="132588"/>
                  </a:lnTo>
                  <a:lnTo>
                    <a:pt x="25400" y="126492"/>
                  </a:lnTo>
                  <a:lnTo>
                    <a:pt x="25400" y="120396"/>
                  </a:lnTo>
                  <a:lnTo>
                    <a:pt x="38100" y="112776"/>
                  </a:lnTo>
                  <a:lnTo>
                    <a:pt x="50800" y="106680"/>
                  </a:lnTo>
                  <a:lnTo>
                    <a:pt x="76200" y="100584"/>
                  </a:lnTo>
                  <a:lnTo>
                    <a:pt x="101600" y="88392"/>
                  </a:lnTo>
                  <a:lnTo>
                    <a:pt x="177800" y="70104"/>
                  </a:lnTo>
                  <a:lnTo>
                    <a:pt x="203200" y="65532"/>
                  </a:lnTo>
                  <a:lnTo>
                    <a:pt x="228600" y="59436"/>
                  </a:lnTo>
                  <a:lnTo>
                    <a:pt x="355600" y="41148"/>
                  </a:lnTo>
                  <a:lnTo>
                    <a:pt x="393700" y="36576"/>
                  </a:lnTo>
                  <a:lnTo>
                    <a:pt x="457200" y="30480"/>
                  </a:lnTo>
                  <a:lnTo>
                    <a:pt x="495300" y="25908"/>
                  </a:lnTo>
                  <a:lnTo>
                    <a:pt x="533400" y="24384"/>
                  </a:lnTo>
                  <a:lnTo>
                    <a:pt x="584200" y="21336"/>
                  </a:lnTo>
                  <a:lnTo>
                    <a:pt x="622300" y="18288"/>
                  </a:lnTo>
                  <a:lnTo>
                    <a:pt x="749300" y="13716"/>
                  </a:lnTo>
                  <a:lnTo>
                    <a:pt x="787400" y="13716"/>
                  </a:lnTo>
                  <a:lnTo>
                    <a:pt x="838200" y="12192"/>
                  </a:lnTo>
                  <a:lnTo>
                    <a:pt x="889000" y="12192"/>
                  </a:lnTo>
                  <a:close/>
                </a:path>
                <a:path w="1778000" h="302260">
                  <a:moveTo>
                    <a:pt x="1752600" y="184404"/>
                  </a:moveTo>
                  <a:lnTo>
                    <a:pt x="1752600" y="167640"/>
                  </a:lnTo>
                  <a:lnTo>
                    <a:pt x="1739900" y="175260"/>
                  </a:lnTo>
                  <a:lnTo>
                    <a:pt x="1739900" y="181356"/>
                  </a:lnTo>
                  <a:lnTo>
                    <a:pt x="1727200" y="187452"/>
                  </a:lnTo>
                  <a:lnTo>
                    <a:pt x="1714500" y="195072"/>
                  </a:lnTo>
                  <a:lnTo>
                    <a:pt x="1638300" y="219456"/>
                  </a:lnTo>
                  <a:lnTo>
                    <a:pt x="1612900" y="225552"/>
                  </a:lnTo>
                  <a:lnTo>
                    <a:pt x="1587500" y="230124"/>
                  </a:lnTo>
                  <a:lnTo>
                    <a:pt x="1562100" y="236220"/>
                  </a:lnTo>
                  <a:lnTo>
                    <a:pt x="1536700" y="240792"/>
                  </a:lnTo>
                  <a:lnTo>
                    <a:pt x="1511300" y="246888"/>
                  </a:lnTo>
                  <a:lnTo>
                    <a:pt x="1473200" y="251460"/>
                  </a:lnTo>
                  <a:lnTo>
                    <a:pt x="1447800" y="256032"/>
                  </a:lnTo>
                  <a:lnTo>
                    <a:pt x="1409700" y="260604"/>
                  </a:lnTo>
                  <a:lnTo>
                    <a:pt x="1371600" y="263652"/>
                  </a:lnTo>
                  <a:lnTo>
                    <a:pt x="1308100" y="271272"/>
                  </a:lnTo>
                  <a:lnTo>
                    <a:pt x="1270000" y="274320"/>
                  </a:lnTo>
                  <a:lnTo>
                    <a:pt x="1181100" y="280416"/>
                  </a:lnTo>
                  <a:lnTo>
                    <a:pt x="1104900" y="283464"/>
                  </a:lnTo>
                  <a:lnTo>
                    <a:pt x="1054100" y="284988"/>
                  </a:lnTo>
                  <a:lnTo>
                    <a:pt x="977900" y="288036"/>
                  </a:lnTo>
                  <a:lnTo>
                    <a:pt x="787400" y="288036"/>
                  </a:lnTo>
                  <a:lnTo>
                    <a:pt x="749300" y="286512"/>
                  </a:lnTo>
                  <a:lnTo>
                    <a:pt x="711200" y="286512"/>
                  </a:lnTo>
                  <a:lnTo>
                    <a:pt x="660400" y="283464"/>
                  </a:lnTo>
                  <a:lnTo>
                    <a:pt x="584200" y="280416"/>
                  </a:lnTo>
                  <a:lnTo>
                    <a:pt x="533400" y="277368"/>
                  </a:lnTo>
                  <a:lnTo>
                    <a:pt x="457200" y="271272"/>
                  </a:lnTo>
                  <a:lnTo>
                    <a:pt x="393700" y="263652"/>
                  </a:lnTo>
                  <a:lnTo>
                    <a:pt x="355600" y="260604"/>
                  </a:lnTo>
                  <a:lnTo>
                    <a:pt x="292100" y="251460"/>
                  </a:lnTo>
                  <a:lnTo>
                    <a:pt x="254000" y="246888"/>
                  </a:lnTo>
                  <a:lnTo>
                    <a:pt x="228600" y="240792"/>
                  </a:lnTo>
                  <a:lnTo>
                    <a:pt x="203200" y="236220"/>
                  </a:lnTo>
                  <a:lnTo>
                    <a:pt x="177800" y="230124"/>
                  </a:lnTo>
                  <a:lnTo>
                    <a:pt x="152400" y="225552"/>
                  </a:lnTo>
                  <a:lnTo>
                    <a:pt x="101600" y="213360"/>
                  </a:lnTo>
                  <a:lnTo>
                    <a:pt x="76200" y="201168"/>
                  </a:lnTo>
                  <a:lnTo>
                    <a:pt x="50800" y="195072"/>
                  </a:lnTo>
                  <a:lnTo>
                    <a:pt x="38100" y="187452"/>
                  </a:lnTo>
                  <a:lnTo>
                    <a:pt x="25400" y="175260"/>
                  </a:lnTo>
                  <a:lnTo>
                    <a:pt x="12700" y="167640"/>
                  </a:lnTo>
                  <a:lnTo>
                    <a:pt x="12700" y="153924"/>
                  </a:lnTo>
                  <a:lnTo>
                    <a:pt x="0" y="150876"/>
                  </a:lnTo>
                  <a:lnTo>
                    <a:pt x="0" y="176784"/>
                  </a:lnTo>
                  <a:lnTo>
                    <a:pt x="38100" y="199644"/>
                  </a:lnTo>
                  <a:lnTo>
                    <a:pt x="50800" y="205740"/>
                  </a:lnTo>
                  <a:lnTo>
                    <a:pt x="63500" y="213360"/>
                  </a:lnTo>
                  <a:lnTo>
                    <a:pt x="88900" y="219456"/>
                  </a:lnTo>
                  <a:lnTo>
                    <a:pt x="101600" y="225552"/>
                  </a:lnTo>
                  <a:lnTo>
                    <a:pt x="177800" y="243840"/>
                  </a:lnTo>
                  <a:lnTo>
                    <a:pt x="203200" y="248412"/>
                  </a:lnTo>
                  <a:lnTo>
                    <a:pt x="228600" y="254508"/>
                  </a:lnTo>
                  <a:lnTo>
                    <a:pt x="254000" y="259080"/>
                  </a:lnTo>
                  <a:lnTo>
                    <a:pt x="292100" y="263652"/>
                  </a:lnTo>
                  <a:lnTo>
                    <a:pt x="317500" y="268224"/>
                  </a:lnTo>
                  <a:lnTo>
                    <a:pt x="393700" y="277368"/>
                  </a:lnTo>
                  <a:lnTo>
                    <a:pt x="457200" y="283464"/>
                  </a:lnTo>
                  <a:lnTo>
                    <a:pt x="495300" y="286512"/>
                  </a:lnTo>
                  <a:lnTo>
                    <a:pt x="584200" y="292608"/>
                  </a:lnTo>
                  <a:lnTo>
                    <a:pt x="622300" y="295656"/>
                  </a:lnTo>
                  <a:lnTo>
                    <a:pt x="749300" y="300228"/>
                  </a:lnTo>
                  <a:lnTo>
                    <a:pt x="787400" y="300228"/>
                  </a:lnTo>
                  <a:lnTo>
                    <a:pt x="838200" y="301752"/>
                  </a:lnTo>
                  <a:lnTo>
                    <a:pt x="876300" y="301752"/>
                  </a:lnTo>
                  <a:lnTo>
                    <a:pt x="889000" y="289560"/>
                  </a:lnTo>
                  <a:lnTo>
                    <a:pt x="889000" y="301371"/>
                  </a:lnTo>
                  <a:lnTo>
                    <a:pt x="927100" y="300228"/>
                  </a:lnTo>
                  <a:lnTo>
                    <a:pt x="1016000" y="300228"/>
                  </a:lnTo>
                  <a:lnTo>
                    <a:pt x="1104900" y="297180"/>
                  </a:lnTo>
                  <a:lnTo>
                    <a:pt x="1143000" y="294132"/>
                  </a:lnTo>
                  <a:lnTo>
                    <a:pt x="1181100" y="292608"/>
                  </a:lnTo>
                  <a:lnTo>
                    <a:pt x="1270000" y="286512"/>
                  </a:lnTo>
                  <a:lnTo>
                    <a:pt x="1346200" y="280416"/>
                  </a:lnTo>
                  <a:lnTo>
                    <a:pt x="1371600" y="275844"/>
                  </a:lnTo>
                  <a:lnTo>
                    <a:pt x="1409700" y="272796"/>
                  </a:lnTo>
                  <a:lnTo>
                    <a:pt x="1447800" y="268224"/>
                  </a:lnTo>
                  <a:lnTo>
                    <a:pt x="1511300" y="259080"/>
                  </a:lnTo>
                  <a:lnTo>
                    <a:pt x="1536700" y="254508"/>
                  </a:lnTo>
                  <a:lnTo>
                    <a:pt x="1562100" y="248412"/>
                  </a:lnTo>
                  <a:lnTo>
                    <a:pt x="1587500" y="243840"/>
                  </a:lnTo>
                  <a:lnTo>
                    <a:pt x="1663700" y="225552"/>
                  </a:lnTo>
                  <a:lnTo>
                    <a:pt x="1676400" y="219456"/>
                  </a:lnTo>
                  <a:lnTo>
                    <a:pt x="1701800" y="213360"/>
                  </a:lnTo>
                  <a:lnTo>
                    <a:pt x="1714500" y="205740"/>
                  </a:lnTo>
                  <a:lnTo>
                    <a:pt x="1727200" y="199644"/>
                  </a:lnTo>
                  <a:lnTo>
                    <a:pt x="1752600" y="184404"/>
                  </a:lnTo>
                  <a:close/>
                </a:path>
                <a:path w="1778000" h="302260">
                  <a:moveTo>
                    <a:pt x="1765300" y="176784"/>
                  </a:moveTo>
                  <a:lnTo>
                    <a:pt x="1765300" y="123444"/>
                  </a:lnTo>
                  <a:lnTo>
                    <a:pt x="1752600" y="115824"/>
                  </a:lnTo>
                  <a:lnTo>
                    <a:pt x="1739900" y="109728"/>
                  </a:lnTo>
                  <a:lnTo>
                    <a:pt x="1714500" y="94488"/>
                  </a:lnTo>
                  <a:lnTo>
                    <a:pt x="1701800" y="88392"/>
                  </a:lnTo>
                  <a:lnTo>
                    <a:pt x="1676400" y="82296"/>
                  </a:lnTo>
                  <a:lnTo>
                    <a:pt x="1663700" y="76200"/>
                  </a:lnTo>
                  <a:lnTo>
                    <a:pt x="1562100" y="51816"/>
                  </a:lnTo>
                  <a:lnTo>
                    <a:pt x="1511300" y="42672"/>
                  </a:lnTo>
                  <a:lnTo>
                    <a:pt x="1447800" y="33528"/>
                  </a:lnTo>
                  <a:lnTo>
                    <a:pt x="1308100" y="16764"/>
                  </a:lnTo>
                  <a:lnTo>
                    <a:pt x="1231900" y="10668"/>
                  </a:lnTo>
                  <a:lnTo>
                    <a:pt x="1181100" y="9144"/>
                  </a:lnTo>
                  <a:lnTo>
                    <a:pt x="1143000" y="6096"/>
                  </a:lnTo>
                  <a:lnTo>
                    <a:pt x="1016000" y="1524"/>
                  </a:lnTo>
                  <a:lnTo>
                    <a:pt x="977900" y="0"/>
                  </a:lnTo>
                  <a:lnTo>
                    <a:pt x="876300" y="0"/>
                  </a:lnTo>
                  <a:lnTo>
                    <a:pt x="889000" y="1524"/>
                  </a:lnTo>
                  <a:lnTo>
                    <a:pt x="889000" y="12192"/>
                  </a:lnTo>
                  <a:lnTo>
                    <a:pt x="927100" y="12192"/>
                  </a:lnTo>
                  <a:lnTo>
                    <a:pt x="977900" y="13716"/>
                  </a:lnTo>
                  <a:lnTo>
                    <a:pt x="1016000" y="13716"/>
                  </a:lnTo>
                  <a:lnTo>
                    <a:pt x="1143000" y="18288"/>
                  </a:lnTo>
                  <a:lnTo>
                    <a:pt x="1181100" y="21336"/>
                  </a:lnTo>
                  <a:lnTo>
                    <a:pt x="1231900" y="24384"/>
                  </a:lnTo>
                  <a:lnTo>
                    <a:pt x="1308100" y="30480"/>
                  </a:lnTo>
                  <a:lnTo>
                    <a:pt x="1371600" y="36576"/>
                  </a:lnTo>
                  <a:lnTo>
                    <a:pt x="1447800" y="45720"/>
                  </a:lnTo>
                  <a:lnTo>
                    <a:pt x="1473200" y="50292"/>
                  </a:lnTo>
                  <a:lnTo>
                    <a:pt x="1511300" y="54864"/>
                  </a:lnTo>
                  <a:lnTo>
                    <a:pt x="1536700" y="59436"/>
                  </a:lnTo>
                  <a:lnTo>
                    <a:pt x="1562100" y="65532"/>
                  </a:lnTo>
                  <a:lnTo>
                    <a:pt x="1587500" y="70104"/>
                  </a:lnTo>
                  <a:lnTo>
                    <a:pt x="1663700" y="88392"/>
                  </a:lnTo>
                  <a:lnTo>
                    <a:pt x="1689100" y="100584"/>
                  </a:lnTo>
                  <a:lnTo>
                    <a:pt x="1714500" y="106680"/>
                  </a:lnTo>
                  <a:lnTo>
                    <a:pt x="1727200" y="112776"/>
                  </a:lnTo>
                  <a:lnTo>
                    <a:pt x="1739900" y="120396"/>
                  </a:lnTo>
                  <a:lnTo>
                    <a:pt x="1739900" y="126492"/>
                  </a:lnTo>
                  <a:lnTo>
                    <a:pt x="1752600" y="132588"/>
                  </a:lnTo>
                  <a:lnTo>
                    <a:pt x="1752600" y="184404"/>
                  </a:lnTo>
                  <a:lnTo>
                    <a:pt x="1765300" y="176784"/>
                  </a:lnTo>
                  <a:close/>
                </a:path>
                <a:path w="1778000" h="302260">
                  <a:moveTo>
                    <a:pt x="889000" y="301371"/>
                  </a:moveTo>
                  <a:lnTo>
                    <a:pt x="889000" y="289560"/>
                  </a:lnTo>
                  <a:lnTo>
                    <a:pt x="876300" y="301752"/>
                  </a:lnTo>
                  <a:lnTo>
                    <a:pt x="889000" y="301371"/>
                  </a:lnTo>
                  <a:close/>
                </a:path>
                <a:path w="1778000" h="302260">
                  <a:moveTo>
                    <a:pt x="889000" y="301752"/>
                  </a:moveTo>
                  <a:lnTo>
                    <a:pt x="889000" y="301371"/>
                  </a:lnTo>
                  <a:lnTo>
                    <a:pt x="876300" y="301752"/>
                  </a:lnTo>
                  <a:lnTo>
                    <a:pt x="889000" y="301752"/>
                  </a:lnTo>
                  <a:close/>
                </a:path>
                <a:path w="1778000" h="302260">
                  <a:moveTo>
                    <a:pt x="1778000" y="155448"/>
                  </a:moveTo>
                  <a:lnTo>
                    <a:pt x="1778000" y="146304"/>
                  </a:lnTo>
                  <a:lnTo>
                    <a:pt x="1765300" y="144780"/>
                  </a:lnTo>
                  <a:lnTo>
                    <a:pt x="1765300" y="155448"/>
                  </a:lnTo>
                  <a:lnTo>
                    <a:pt x="1778000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387336" y="4772657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092435" y="477265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037320" y="4990589"/>
            <a:ext cx="1553845" cy="802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TELEFONE</a:t>
            </a:r>
            <a:endParaRPr sz="2000">
              <a:latin typeface="Times New Roman"/>
              <a:cs typeface="Times New Roman"/>
            </a:endParaRPr>
          </a:p>
          <a:p>
            <a:pPr marL="382905">
              <a:lnSpc>
                <a:spcPct val="100000"/>
              </a:lnSpc>
              <a:spcBef>
                <a:spcPts val="1560"/>
              </a:spcBef>
            </a:pPr>
            <a:r>
              <a:rPr dirty="0" sz="1800" spc="-10">
                <a:latin typeface="Times New Roman"/>
                <a:cs typeface="Times New Roman"/>
              </a:rPr>
              <a:t>nro_telefone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386833" y="5468112"/>
            <a:ext cx="7193280" cy="405765"/>
            <a:chOff x="1386833" y="5468112"/>
            <a:chExt cx="7193280" cy="405765"/>
          </a:xfrm>
        </p:grpSpPr>
        <p:sp>
          <p:nvSpPr>
            <p:cNvPr id="29" name="object 29" descr=""/>
            <p:cNvSpPr/>
            <p:nvPr/>
          </p:nvSpPr>
          <p:spPr>
            <a:xfrm>
              <a:off x="7421879" y="5760720"/>
              <a:ext cx="1158240" cy="10795"/>
            </a:xfrm>
            <a:custGeom>
              <a:avLst/>
              <a:gdLst/>
              <a:ahLst/>
              <a:cxnLst/>
              <a:rect l="l" t="t" r="r" b="b"/>
              <a:pathLst>
                <a:path w="1158240" h="10795">
                  <a:moveTo>
                    <a:pt x="1158239" y="10667"/>
                  </a:moveTo>
                  <a:lnTo>
                    <a:pt x="1158239" y="0"/>
                  </a:lnTo>
                  <a:lnTo>
                    <a:pt x="0" y="0"/>
                  </a:lnTo>
                  <a:lnTo>
                    <a:pt x="0" y="10667"/>
                  </a:lnTo>
                  <a:lnTo>
                    <a:pt x="1158239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392929" y="5474208"/>
              <a:ext cx="1912620" cy="391795"/>
            </a:xfrm>
            <a:custGeom>
              <a:avLst/>
              <a:gdLst/>
              <a:ahLst/>
              <a:cxnLst/>
              <a:rect l="l" t="t" r="r" b="b"/>
              <a:pathLst>
                <a:path w="1912620" h="391795">
                  <a:moveTo>
                    <a:pt x="1912626" y="196596"/>
                  </a:moveTo>
                  <a:lnTo>
                    <a:pt x="1887366" y="151635"/>
                  </a:lnTo>
                  <a:lnTo>
                    <a:pt x="1844238" y="123602"/>
                  </a:lnTo>
                  <a:lnTo>
                    <a:pt x="1782070" y="97536"/>
                  </a:lnTo>
                  <a:lnTo>
                    <a:pt x="1744378" y="85351"/>
                  </a:lnTo>
                  <a:lnTo>
                    <a:pt x="1702567" y="73791"/>
                  </a:lnTo>
                  <a:lnTo>
                    <a:pt x="1656848" y="62901"/>
                  </a:lnTo>
                  <a:lnTo>
                    <a:pt x="1607436" y="52725"/>
                  </a:lnTo>
                  <a:lnTo>
                    <a:pt x="1554543" y="43307"/>
                  </a:lnTo>
                  <a:lnTo>
                    <a:pt x="1498383" y="34692"/>
                  </a:lnTo>
                  <a:lnTo>
                    <a:pt x="1439170" y="26924"/>
                  </a:lnTo>
                  <a:lnTo>
                    <a:pt x="1377115" y="20047"/>
                  </a:lnTo>
                  <a:lnTo>
                    <a:pt x="1312433" y="14106"/>
                  </a:lnTo>
                  <a:lnTo>
                    <a:pt x="1245337" y="9146"/>
                  </a:lnTo>
                  <a:lnTo>
                    <a:pt x="1176040" y="5211"/>
                  </a:lnTo>
                  <a:lnTo>
                    <a:pt x="1104756" y="2345"/>
                  </a:lnTo>
                  <a:lnTo>
                    <a:pt x="1031697" y="593"/>
                  </a:lnTo>
                  <a:lnTo>
                    <a:pt x="957078" y="0"/>
                  </a:lnTo>
                  <a:lnTo>
                    <a:pt x="882250" y="593"/>
                  </a:lnTo>
                  <a:lnTo>
                    <a:pt x="809004" y="2345"/>
                  </a:lnTo>
                  <a:lnTo>
                    <a:pt x="737550" y="5211"/>
                  </a:lnTo>
                  <a:lnTo>
                    <a:pt x="668102" y="9146"/>
                  </a:lnTo>
                  <a:lnTo>
                    <a:pt x="600871" y="14106"/>
                  </a:lnTo>
                  <a:lnTo>
                    <a:pt x="536070" y="20047"/>
                  </a:lnTo>
                  <a:lnTo>
                    <a:pt x="473912" y="26924"/>
                  </a:lnTo>
                  <a:lnTo>
                    <a:pt x="414607" y="34692"/>
                  </a:lnTo>
                  <a:lnTo>
                    <a:pt x="358370" y="43307"/>
                  </a:lnTo>
                  <a:lnTo>
                    <a:pt x="305411" y="52725"/>
                  </a:lnTo>
                  <a:lnTo>
                    <a:pt x="255944" y="62901"/>
                  </a:lnTo>
                  <a:lnTo>
                    <a:pt x="210181" y="73791"/>
                  </a:lnTo>
                  <a:lnTo>
                    <a:pt x="168333" y="85351"/>
                  </a:lnTo>
                  <a:lnTo>
                    <a:pt x="130614" y="97536"/>
                  </a:lnTo>
                  <a:lnTo>
                    <a:pt x="68408" y="123602"/>
                  </a:lnTo>
                  <a:lnTo>
                    <a:pt x="25264" y="151635"/>
                  </a:lnTo>
                  <a:lnTo>
                    <a:pt x="0" y="196596"/>
                  </a:lnTo>
                  <a:lnTo>
                    <a:pt x="2877" y="211901"/>
                  </a:lnTo>
                  <a:lnTo>
                    <a:pt x="44347" y="255651"/>
                  </a:lnTo>
                  <a:lnTo>
                    <a:pt x="97235" y="282588"/>
                  </a:lnTo>
                  <a:lnTo>
                    <a:pt x="168333" y="307345"/>
                  </a:lnTo>
                  <a:lnTo>
                    <a:pt x="210181" y="318800"/>
                  </a:lnTo>
                  <a:lnTo>
                    <a:pt x="255944" y="329582"/>
                  </a:lnTo>
                  <a:lnTo>
                    <a:pt x="305411" y="339650"/>
                  </a:lnTo>
                  <a:lnTo>
                    <a:pt x="358370" y="348960"/>
                  </a:lnTo>
                  <a:lnTo>
                    <a:pt x="414607" y="357470"/>
                  </a:lnTo>
                  <a:lnTo>
                    <a:pt x="473912" y="365139"/>
                  </a:lnTo>
                  <a:lnTo>
                    <a:pt x="536070" y="371922"/>
                  </a:lnTo>
                  <a:lnTo>
                    <a:pt x="600871" y="377779"/>
                  </a:lnTo>
                  <a:lnTo>
                    <a:pt x="668102" y="382665"/>
                  </a:lnTo>
                  <a:lnTo>
                    <a:pt x="737550" y="386540"/>
                  </a:lnTo>
                  <a:lnTo>
                    <a:pt x="809004" y="389360"/>
                  </a:lnTo>
                  <a:lnTo>
                    <a:pt x="882250" y="391084"/>
                  </a:lnTo>
                  <a:lnTo>
                    <a:pt x="957078" y="391668"/>
                  </a:lnTo>
                  <a:lnTo>
                    <a:pt x="1031697" y="391084"/>
                  </a:lnTo>
                  <a:lnTo>
                    <a:pt x="1104756" y="389360"/>
                  </a:lnTo>
                  <a:lnTo>
                    <a:pt x="1176040" y="386540"/>
                  </a:lnTo>
                  <a:lnTo>
                    <a:pt x="1245337" y="382665"/>
                  </a:lnTo>
                  <a:lnTo>
                    <a:pt x="1312433" y="377779"/>
                  </a:lnTo>
                  <a:lnTo>
                    <a:pt x="1377115" y="371922"/>
                  </a:lnTo>
                  <a:lnTo>
                    <a:pt x="1439170" y="365139"/>
                  </a:lnTo>
                  <a:lnTo>
                    <a:pt x="1498383" y="357470"/>
                  </a:lnTo>
                  <a:lnTo>
                    <a:pt x="1554543" y="348960"/>
                  </a:lnTo>
                  <a:lnTo>
                    <a:pt x="1607436" y="339650"/>
                  </a:lnTo>
                  <a:lnTo>
                    <a:pt x="1656848" y="329582"/>
                  </a:lnTo>
                  <a:lnTo>
                    <a:pt x="1702567" y="318800"/>
                  </a:lnTo>
                  <a:lnTo>
                    <a:pt x="1744378" y="307345"/>
                  </a:lnTo>
                  <a:lnTo>
                    <a:pt x="1782070" y="295260"/>
                  </a:lnTo>
                  <a:lnTo>
                    <a:pt x="1844238" y="269371"/>
                  </a:lnTo>
                  <a:lnTo>
                    <a:pt x="1887366" y="241471"/>
                  </a:lnTo>
                  <a:lnTo>
                    <a:pt x="1912626" y="1965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386833" y="5468112"/>
              <a:ext cx="1917700" cy="405765"/>
            </a:xfrm>
            <a:custGeom>
              <a:avLst/>
              <a:gdLst/>
              <a:ahLst/>
              <a:cxnLst/>
              <a:rect l="l" t="t" r="r" b="b"/>
              <a:pathLst>
                <a:path w="1917700" h="405764">
                  <a:moveTo>
                    <a:pt x="12700" y="184404"/>
                  </a:moveTo>
                  <a:lnTo>
                    <a:pt x="12700" y="163068"/>
                  </a:lnTo>
                  <a:lnTo>
                    <a:pt x="0" y="169164"/>
                  </a:lnTo>
                  <a:lnTo>
                    <a:pt x="0" y="198120"/>
                  </a:lnTo>
                  <a:lnTo>
                    <a:pt x="12700" y="184404"/>
                  </a:lnTo>
                  <a:close/>
                </a:path>
                <a:path w="1917700" h="405764">
                  <a:moveTo>
                    <a:pt x="965200" y="405003"/>
                  </a:moveTo>
                  <a:lnTo>
                    <a:pt x="965200" y="393192"/>
                  </a:lnTo>
                  <a:lnTo>
                    <a:pt x="952500" y="391668"/>
                  </a:lnTo>
                  <a:lnTo>
                    <a:pt x="863600" y="391668"/>
                  </a:lnTo>
                  <a:lnTo>
                    <a:pt x="762000" y="388620"/>
                  </a:lnTo>
                  <a:lnTo>
                    <a:pt x="673100" y="382524"/>
                  </a:lnTo>
                  <a:lnTo>
                    <a:pt x="622300" y="379476"/>
                  </a:lnTo>
                  <a:lnTo>
                    <a:pt x="546100" y="373380"/>
                  </a:lnTo>
                  <a:lnTo>
                    <a:pt x="495300" y="368808"/>
                  </a:lnTo>
                  <a:lnTo>
                    <a:pt x="457200" y="364236"/>
                  </a:lnTo>
                  <a:lnTo>
                    <a:pt x="419100" y="358140"/>
                  </a:lnTo>
                  <a:lnTo>
                    <a:pt x="381000" y="353568"/>
                  </a:lnTo>
                  <a:lnTo>
                    <a:pt x="342900" y="347472"/>
                  </a:lnTo>
                  <a:lnTo>
                    <a:pt x="317500" y="341376"/>
                  </a:lnTo>
                  <a:lnTo>
                    <a:pt x="279400" y="335280"/>
                  </a:lnTo>
                  <a:lnTo>
                    <a:pt x="254000" y="327660"/>
                  </a:lnTo>
                  <a:lnTo>
                    <a:pt x="215900" y="321564"/>
                  </a:lnTo>
                  <a:lnTo>
                    <a:pt x="139700" y="298704"/>
                  </a:lnTo>
                  <a:lnTo>
                    <a:pt x="114300" y="289560"/>
                  </a:lnTo>
                  <a:lnTo>
                    <a:pt x="101600" y="281940"/>
                  </a:lnTo>
                  <a:lnTo>
                    <a:pt x="76200" y="272796"/>
                  </a:lnTo>
                  <a:lnTo>
                    <a:pt x="63500" y="263652"/>
                  </a:lnTo>
                  <a:lnTo>
                    <a:pt x="50800" y="256032"/>
                  </a:lnTo>
                  <a:lnTo>
                    <a:pt x="38100" y="246888"/>
                  </a:lnTo>
                  <a:lnTo>
                    <a:pt x="0" y="205740"/>
                  </a:lnTo>
                  <a:lnTo>
                    <a:pt x="0" y="236220"/>
                  </a:lnTo>
                  <a:lnTo>
                    <a:pt x="12700" y="240792"/>
                  </a:lnTo>
                  <a:lnTo>
                    <a:pt x="12700" y="246888"/>
                  </a:lnTo>
                  <a:lnTo>
                    <a:pt x="25400" y="256032"/>
                  </a:lnTo>
                  <a:lnTo>
                    <a:pt x="38100" y="266700"/>
                  </a:lnTo>
                  <a:lnTo>
                    <a:pt x="50800" y="275844"/>
                  </a:lnTo>
                  <a:lnTo>
                    <a:pt x="76200" y="284988"/>
                  </a:lnTo>
                  <a:lnTo>
                    <a:pt x="88900" y="292608"/>
                  </a:lnTo>
                  <a:lnTo>
                    <a:pt x="139700" y="310896"/>
                  </a:lnTo>
                  <a:lnTo>
                    <a:pt x="215900" y="333756"/>
                  </a:lnTo>
                  <a:lnTo>
                    <a:pt x="241300" y="339852"/>
                  </a:lnTo>
                  <a:lnTo>
                    <a:pt x="279400" y="347472"/>
                  </a:lnTo>
                  <a:lnTo>
                    <a:pt x="317500" y="353568"/>
                  </a:lnTo>
                  <a:lnTo>
                    <a:pt x="342900" y="359664"/>
                  </a:lnTo>
                  <a:lnTo>
                    <a:pt x="419100" y="371856"/>
                  </a:lnTo>
                  <a:lnTo>
                    <a:pt x="495300" y="381000"/>
                  </a:lnTo>
                  <a:lnTo>
                    <a:pt x="546100" y="385572"/>
                  </a:lnTo>
                  <a:lnTo>
                    <a:pt x="584200" y="388620"/>
                  </a:lnTo>
                  <a:lnTo>
                    <a:pt x="622300" y="393192"/>
                  </a:lnTo>
                  <a:lnTo>
                    <a:pt x="723900" y="399288"/>
                  </a:lnTo>
                  <a:lnTo>
                    <a:pt x="762000" y="400812"/>
                  </a:lnTo>
                  <a:lnTo>
                    <a:pt x="863600" y="403860"/>
                  </a:lnTo>
                  <a:lnTo>
                    <a:pt x="901700" y="403860"/>
                  </a:lnTo>
                  <a:lnTo>
                    <a:pt x="952500" y="405384"/>
                  </a:lnTo>
                  <a:lnTo>
                    <a:pt x="965200" y="405003"/>
                  </a:lnTo>
                  <a:close/>
                </a:path>
                <a:path w="1917700" h="405764">
                  <a:moveTo>
                    <a:pt x="965200" y="12573"/>
                  </a:moveTo>
                  <a:lnTo>
                    <a:pt x="965200" y="1524"/>
                  </a:lnTo>
                  <a:lnTo>
                    <a:pt x="952500" y="0"/>
                  </a:lnTo>
                  <a:lnTo>
                    <a:pt x="863600" y="0"/>
                  </a:lnTo>
                  <a:lnTo>
                    <a:pt x="762000" y="3048"/>
                  </a:lnTo>
                  <a:lnTo>
                    <a:pt x="711200" y="6096"/>
                  </a:lnTo>
                  <a:lnTo>
                    <a:pt x="673100" y="9144"/>
                  </a:lnTo>
                  <a:lnTo>
                    <a:pt x="622300" y="12192"/>
                  </a:lnTo>
                  <a:lnTo>
                    <a:pt x="584200" y="15240"/>
                  </a:lnTo>
                  <a:lnTo>
                    <a:pt x="546100" y="19812"/>
                  </a:lnTo>
                  <a:lnTo>
                    <a:pt x="495300" y="22860"/>
                  </a:lnTo>
                  <a:lnTo>
                    <a:pt x="457200" y="28956"/>
                  </a:lnTo>
                  <a:lnTo>
                    <a:pt x="419100" y="33528"/>
                  </a:lnTo>
                  <a:lnTo>
                    <a:pt x="381000" y="39624"/>
                  </a:lnTo>
                  <a:lnTo>
                    <a:pt x="342900" y="44196"/>
                  </a:lnTo>
                  <a:lnTo>
                    <a:pt x="317500" y="50292"/>
                  </a:lnTo>
                  <a:lnTo>
                    <a:pt x="279400" y="57912"/>
                  </a:lnTo>
                  <a:lnTo>
                    <a:pt x="241300" y="64008"/>
                  </a:lnTo>
                  <a:lnTo>
                    <a:pt x="139700" y="94488"/>
                  </a:lnTo>
                  <a:lnTo>
                    <a:pt x="114300" y="103632"/>
                  </a:lnTo>
                  <a:lnTo>
                    <a:pt x="88900" y="111252"/>
                  </a:lnTo>
                  <a:lnTo>
                    <a:pt x="76200" y="120396"/>
                  </a:lnTo>
                  <a:lnTo>
                    <a:pt x="50800" y="129540"/>
                  </a:lnTo>
                  <a:lnTo>
                    <a:pt x="38100" y="138684"/>
                  </a:lnTo>
                  <a:lnTo>
                    <a:pt x="25400" y="149352"/>
                  </a:lnTo>
                  <a:lnTo>
                    <a:pt x="12700" y="158496"/>
                  </a:lnTo>
                  <a:lnTo>
                    <a:pt x="12700" y="176784"/>
                  </a:lnTo>
                  <a:lnTo>
                    <a:pt x="25400" y="172212"/>
                  </a:lnTo>
                  <a:lnTo>
                    <a:pt x="25400" y="167640"/>
                  </a:lnTo>
                  <a:lnTo>
                    <a:pt x="76200" y="131064"/>
                  </a:lnTo>
                  <a:lnTo>
                    <a:pt x="101600" y="123444"/>
                  </a:lnTo>
                  <a:lnTo>
                    <a:pt x="114300" y="114300"/>
                  </a:lnTo>
                  <a:lnTo>
                    <a:pt x="215900" y="83820"/>
                  </a:lnTo>
                  <a:lnTo>
                    <a:pt x="254000" y="76200"/>
                  </a:lnTo>
                  <a:lnTo>
                    <a:pt x="317500" y="64008"/>
                  </a:lnTo>
                  <a:lnTo>
                    <a:pt x="342900" y="57912"/>
                  </a:lnTo>
                  <a:lnTo>
                    <a:pt x="419100" y="45720"/>
                  </a:lnTo>
                  <a:lnTo>
                    <a:pt x="495300" y="36576"/>
                  </a:lnTo>
                  <a:lnTo>
                    <a:pt x="546100" y="32004"/>
                  </a:lnTo>
                  <a:lnTo>
                    <a:pt x="584200" y="27432"/>
                  </a:lnTo>
                  <a:lnTo>
                    <a:pt x="622300" y="24384"/>
                  </a:lnTo>
                  <a:lnTo>
                    <a:pt x="723900" y="18288"/>
                  </a:lnTo>
                  <a:lnTo>
                    <a:pt x="762000" y="16764"/>
                  </a:lnTo>
                  <a:lnTo>
                    <a:pt x="863600" y="13716"/>
                  </a:lnTo>
                  <a:lnTo>
                    <a:pt x="901700" y="12192"/>
                  </a:lnTo>
                  <a:lnTo>
                    <a:pt x="952500" y="12192"/>
                  </a:lnTo>
                  <a:lnTo>
                    <a:pt x="965200" y="12573"/>
                  </a:lnTo>
                  <a:close/>
                </a:path>
                <a:path w="1917700" h="405764">
                  <a:moveTo>
                    <a:pt x="1905000" y="181356"/>
                  </a:moveTo>
                  <a:lnTo>
                    <a:pt x="1905000" y="163068"/>
                  </a:lnTo>
                  <a:lnTo>
                    <a:pt x="1892300" y="147828"/>
                  </a:lnTo>
                  <a:lnTo>
                    <a:pt x="1866900" y="138684"/>
                  </a:lnTo>
                  <a:lnTo>
                    <a:pt x="1841500" y="120396"/>
                  </a:lnTo>
                  <a:lnTo>
                    <a:pt x="1816100" y="111252"/>
                  </a:lnTo>
                  <a:lnTo>
                    <a:pt x="1803400" y="103632"/>
                  </a:lnTo>
                  <a:lnTo>
                    <a:pt x="1778000" y="94488"/>
                  </a:lnTo>
                  <a:lnTo>
                    <a:pt x="1701800" y="71628"/>
                  </a:lnTo>
                  <a:lnTo>
                    <a:pt x="1663700" y="64008"/>
                  </a:lnTo>
                  <a:lnTo>
                    <a:pt x="1638300" y="57912"/>
                  </a:lnTo>
                  <a:lnTo>
                    <a:pt x="1600200" y="50292"/>
                  </a:lnTo>
                  <a:lnTo>
                    <a:pt x="1562100" y="44196"/>
                  </a:lnTo>
                  <a:lnTo>
                    <a:pt x="1524000" y="39624"/>
                  </a:lnTo>
                  <a:lnTo>
                    <a:pt x="1485900" y="33528"/>
                  </a:lnTo>
                  <a:lnTo>
                    <a:pt x="1333500" y="15240"/>
                  </a:lnTo>
                  <a:lnTo>
                    <a:pt x="1282700" y="12192"/>
                  </a:lnTo>
                  <a:lnTo>
                    <a:pt x="1244600" y="9144"/>
                  </a:lnTo>
                  <a:lnTo>
                    <a:pt x="1193800" y="6096"/>
                  </a:lnTo>
                  <a:lnTo>
                    <a:pt x="1143000" y="4572"/>
                  </a:lnTo>
                  <a:lnTo>
                    <a:pt x="1104900" y="1524"/>
                  </a:lnTo>
                  <a:lnTo>
                    <a:pt x="1054100" y="1524"/>
                  </a:lnTo>
                  <a:lnTo>
                    <a:pt x="1003300" y="0"/>
                  </a:lnTo>
                  <a:lnTo>
                    <a:pt x="952500" y="0"/>
                  </a:lnTo>
                  <a:lnTo>
                    <a:pt x="965200" y="1524"/>
                  </a:lnTo>
                  <a:lnTo>
                    <a:pt x="965200" y="12573"/>
                  </a:lnTo>
                  <a:lnTo>
                    <a:pt x="1003300" y="13716"/>
                  </a:lnTo>
                  <a:lnTo>
                    <a:pt x="1054100" y="13716"/>
                  </a:lnTo>
                  <a:lnTo>
                    <a:pt x="1143000" y="16764"/>
                  </a:lnTo>
                  <a:lnTo>
                    <a:pt x="1193800" y="18288"/>
                  </a:lnTo>
                  <a:lnTo>
                    <a:pt x="1244600" y="21336"/>
                  </a:lnTo>
                  <a:lnTo>
                    <a:pt x="1333500" y="27432"/>
                  </a:lnTo>
                  <a:lnTo>
                    <a:pt x="1485900" y="45720"/>
                  </a:lnTo>
                  <a:lnTo>
                    <a:pt x="1638300" y="70104"/>
                  </a:lnTo>
                  <a:lnTo>
                    <a:pt x="1689100" y="83820"/>
                  </a:lnTo>
                  <a:lnTo>
                    <a:pt x="1752600" y="99060"/>
                  </a:lnTo>
                  <a:lnTo>
                    <a:pt x="1778000" y="106680"/>
                  </a:lnTo>
                  <a:lnTo>
                    <a:pt x="1790700" y="114300"/>
                  </a:lnTo>
                  <a:lnTo>
                    <a:pt x="1816100" y="123444"/>
                  </a:lnTo>
                  <a:lnTo>
                    <a:pt x="1828800" y="132588"/>
                  </a:lnTo>
                  <a:lnTo>
                    <a:pt x="1854200" y="140208"/>
                  </a:lnTo>
                  <a:lnTo>
                    <a:pt x="1892300" y="167640"/>
                  </a:lnTo>
                  <a:lnTo>
                    <a:pt x="1892300" y="176784"/>
                  </a:lnTo>
                  <a:lnTo>
                    <a:pt x="1905000" y="181356"/>
                  </a:lnTo>
                  <a:close/>
                </a:path>
                <a:path w="1917700" h="405764">
                  <a:moveTo>
                    <a:pt x="1905000" y="246888"/>
                  </a:moveTo>
                  <a:lnTo>
                    <a:pt x="1905000" y="224028"/>
                  </a:lnTo>
                  <a:lnTo>
                    <a:pt x="1892300" y="228600"/>
                  </a:lnTo>
                  <a:lnTo>
                    <a:pt x="1879600" y="246888"/>
                  </a:lnTo>
                  <a:lnTo>
                    <a:pt x="1866900" y="256032"/>
                  </a:lnTo>
                  <a:lnTo>
                    <a:pt x="1854200" y="263652"/>
                  </a:lnTo>
                  <a:lnTo>
                    <a:pt x="1828800" y="272796"/>
                  </a:lnTo>
                  <a:lnTo>
                    <a:pt x="1816100" y="281940"/>
                  </a:lnTo>
                  <a:lnTo>
                    <a:pt x="1790700" y="289560"/>
                  </a:lnTo>
                  <a:lnTo>
                    <a:pt x="1778000" y="298704"/>
                  </a:lnTo>
                  <a:lnTo>
                    <a:pt x="1752600" y="306324"/>
                  </a:lnTo>
                  <a:lnTo>
                    <a:pt x="1663700" y="327660"/>
                  </a:lnTo>
                  <a:lnTo>
                    <a:pt x="1638300" y="335280"/>
                  </a:lnTo>
                  <a:lnTo>
                    <a:pt x="1524000" y="353568"/>
                  </a:lnTo>
                  <a:lnTo>
                    <a:pt x="1485900" y="358140"/>
                  </a:lnTo>
                  <a:lnTo>
                    <a:pt x="1447800" y="364236"/>
                  </a:lnTo>
                  <a:lnTo>
                    <a:pt x="1371600" y="373380"/>
                  </a:lnTo>
                  <a:lnTo>
                    <a:pt x="1282700" y="379476"/>
                  </a:lnTo>
                  <a:lnTo>
                    <a:pt x="1244600" y="382524"/>
                  </a:lnTo>
                  <a:lnTo>
                    <a:pt x="1143000" y="388620"/>
                  </a:lnTo>
                  <a:lnTo>
                    <a:pt x="1104900" y="390144"/>
                  </a:lnTo>
                  <a:lnTo>
                    <a:pt x="1054100" y="391668"/>
                  </a:lnTo>
                  <a:lnTo>
                    <a:pt x="952500" y="391668"/>
                  </a:lnTo>
                  <a:lnTo>
                    <a:pt x="965200" y="393192"/>
                  </a:lnTo>
                  <a:lnTo>
                    <a:pt x="965200" y="405003"/>
                  </a:lnTo>
                  <a:lnTo>
                    <a:pt x="1003300" y="403860"/>
                  </a:lnTo>
                  <a:lnTo>
                    <a:pt x="1054100" y="403860"/>
                  </a:lnTo>
                  <a:lnTo>
                    <a:pt x="1193800" y="399288"/>
                  </a:lnTo>
                  <a:lnTo>
                    <a:pt x="1244600" y="396240"/>
                  </a:lnTo>
                  <a:lnTo>
                    <a:pt x="1282700" y="393192"/>
                  </a:lnTo>
                  <a:lnTo>
                    <a:pt x="1333500" y="388620"/>
                  </a:lnTo>
                  <a:lnTo>
                    <a:pt x="1371600" y="385572"/>
                  </a:lnTo>
                  <a:lnTo>
                    <a:pt x="1485900" y="371856"/>
                  </a:lnTo>
                  <a:lnTo>
                    <a:pt x="1638300" y="347472"/>
                  </a:lnTo>
                  <a:lnTo>
                    <a:pt x="1663700" y="339852"/>
                  </a:lnTo>
                  <a:lnTo>
                    <a:pt x="1701800" y="333756"/>
                  </a:lnTo>
                  <a:lnTo>
                    <a:pt x="1752600" y="318516"/>
                  </a:lnTo>
                  <a:lnTo>
                    <a:pt x="1778000" y="309372"/>
                  </a:lnTo>
                  <a:lnTo>
                    <a:pt x="1803400" y="301752"/>
                  </a:lnTo>
                  <a:lnTo>
                    <a:pt x="1816100" y="292608"/>
                  </a:lnTo>
                  <a:lnTo>
                    <a:pt x="1841500" y="284988"/>
                  </a:lnTo>
                  <a:lnTo>
                    <a:pt x="1854200" y="275844"/>
                  </a:lnTo>
                  <a:lnTo>
                    <a:pt x="1866900" y="265176"/>
                  </a:lnTo>
                  <a:lnTo>
                    <a:pt x="1892300" y="256032"/>
                  </a:lnTo>
                  <a:lnTo>
                    <a:pt x="1905000" y="246888"/>
                  </a:lnTo>
                  <a:close/>
                </a:path>
                <a:path w="1917700" h="405764">
                  <a:moveTo>
                    <a:pt x="965200" y="405384"/>
                  </a:moveTo>
                  <a:lnTo>
                    <a:pt x="965200" y="405003"/>
                  </a:lnTo>
                  <a:lnTo>
                    <a:pt x="952500" y="405384"/>
                  </a:lnTo>
                  <a:lnTo>
                    <a:pt x="965200" y="405384"/>
                  </a:lnTo>
                  <a:close/>
                </a:path>
                <a:path w="1917700" h="405764">
                  <a:moveTo>
                    <a:pt x="1917700" y="225552"/>
                  </a:moveTo>
                  <a:lnTo>
                    <a:pt x="1917700" y="179832"/>
                  </a:lnTo>
                  <a:lnTo>
                    <a:pt x="1905000" y="173736"/>
                  </a:lnTo>
                  <a:lnTo>
                    <a:pt x="1905000" y="230124"/>
                  </a:lnTo>
                  <a:lnTo>
                    <a:pt x="1917700" y="225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150105" y="4992113"/>
            <a:ext cx="1962785" cy="819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FUNCIONÁRIO</a:t>
            </a:r>
            <a:endParaRPr sz="2000">
              <a:latin typeface="Times New Roman"/>
              <a:cs typeface="Times New Roman"/>
            </a:endParaRPr>
          </a:p>
          <a:p>
            <a:pPr marL="448309">
              <a:lnSpc>
                <a:spcPct val="100000"/>
              </a:lnSpc>
              <a:spcBef>
                <a:spcPts val="1689"/>
              </a:spcBef>
            </a:pPr>
            <a:r>
              <a:rPr dirty="0" sz="1800" spc="-10">
                <a:latin typeface="Times New Roman"/>
                <a:cs typeface="Times New Roman"/>
              </a:rPr>
              <a:t>cod_funcionário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386833" y="5779007"/>
            <a:ext cx="1955800" cy="490855"/>
            <a:chOff x="1386833" y="5779007"/>
            <a:chExt cx="1955800" cy="490855"/>
          </a:xfrm>
        </p:grpSpPr>
        <p:sp>
          <p:nvSpPr>
            <p:cNvPr id="34" name="object 34" descr=""/>
            <p:cNvSpPr/>
            <p:nvPr/>
          </p:nvSpPr>
          <p:spPr>
            <a:xfrm>
              <a:off x="1598675" y="5779007"/>
              <a:ext cx="1501140" cy="10795"/>
            </a:xfrm>
            <a:custGeom>
              <a:avLst/>
              <a:gdLst/>
              <a:ahLst/>
              <a:cxnLst/>
              <a:rect l="l" t="t" r="r" b="b"/>
              <a:pathLst>
                <a:path w="1501139" h="10795">
                  <a:moveTo>
                    <a:pt x="1501139" y="10667"/>
                  </a:moveTo>
                  <a:lnTo>
                    <a:pt x="1501139" y="0"/>
                  </a:lnTo>
                  <a:lnTo>
                    <a:pt x="0" y="0"/>
                  </a:lnTo>
                  <a:lnTo>
                    <a:pt x="0" y="10667"/>
                  </a:lnTo>
                  <a:lnTo>
                    <a:pt x="1501139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392929" y="5903976"/>
              <a:ext cx="1945005" cy="360045"/>
            </a:xfrm>
            <a:custGeom>
              <a:avLst/>
              <a:gdLst/>
              <a:ahLst/>
              <a:cxnLst/>
              <a:rect l="l" t="t" r="r" b="b"/>
              <a:pathLst>
                <a:path w="1945004" h="360045">
                  <a:moveTo>
                    <a:pt x="1944630" y="179832"/>
                  </a:moveTo>
                  <a:lnTo>
                    <a:pt x="1918922" y="138679"/>
                  </a:lnTo>
                  <a:lnTo>
                    <a:pt x="1875029" y="113028"/>
                  </a:lnTo>
                  <a:lnTo>
                    <a:pt x="1811759" y="89182"/>
                  </a:lnTo>
                  <a:lnTo>
                    <a:pt x="1773402" y="78037"/>
                  </a:lnTo>
                  <a:lnTo>
                    <a:pt x="1730852" y="67464"/>
                  </a:lnTo>
                  <a:lnTo>
                    <a:pt x="1684327" y="57505"/>
                  </a:lnTo>
                  <a:lnTo>
                    <a:pt x="1634044" y="48199"/>
                  </a:lnTo>
                  <a:lnTo>
                    <a:pt x="1580220" y="39588"/>
                  </a:lnTo>
                  <a:lnTo>
                    <a:pt x="1523073" y="31711"/>
                  </a:lnTo>
                  <a:lnTo>
                    <a:pt x="1462820" y="24609"/>
                  </a:lnTo>
                  <a:lnTo>
                    <a:pt x="1399677" y="18323"/>
                  </a:lnTo>
                  <a:lnTo>
                    <a:pt x="1333863" y="12893"/>
                  </a:lnTo>
                  <a:lnTo>
                    <a:pt x="1265594" y="8359"/>
                  </a:lnTo>
                  <a:lnTo>
                    <a:pt x="1195088" y="4763"/>
                  </a:lnTo>
                  <a:lnTo>
                    <a:pt x="1122562" y="2143"/>
                  </a:lnTo>
                  <a:lnTo>
                    <a:pt x="1048233" y="542"/>
                  </a:lnTo>
                  <a:lnTo>
                    <a:pt x="972318" y="0"/>
                  </a:lnTo>
                  <a:lnTo>
                    <a:pt x="896403" y="542"/>
                  </a:lnTo>
                  <a:lnTo>
                    <a:pt x="822073" y="2143"/>
                  </a:lnTo>
                  <a:lnTo>
                    <a:pt x="749547" y="4763"/>
                  </a:lnTo>
                  <a:lnTo>
                    <a:pt x="679040" y="8359"/>
                  </a:lnTo>
                  <a:lnTo>
                    <a:pt x="610771" y="12893"/>
                  </a:lnTo>
                  <a:lnTo>
                    <a:pt x="544957" y="18323"/>
                  </a:lnTo>
                  <a:lnTo>
                    <a:pt x="481814" y="24609"/>
                  </a:lnTo>
                  <a:lnTo>
                    <a:pt x="421560" y="31711"/>
                  </a:lnTo>
                  <a:lnTo>
                    <a:pt x="364412" y="39588"/>
                  </a:lnTo>
                  <a:lnTo>
                    <a:pt x="310588" y="48199"/>
                  </a:lnTo>
                  <a:lnTo>
                    <a:pt x="260305" y="57505"/>
                  </a:lnTo>
                  <a:lnTo>
                    <a:pt x="213780" y="67464"/>
                  </a:lnTo>
                  <a:lnTo>
                    <a:pt x="171229" y="78037"/>
                  </a:lnTo>
                  <a:lnTo>
                    <a:pt x="132871" y="89182"/>
                  </a:lnTo>
                  <a:lnTo>
                    <a:pt x="69601" y="113028"/>
                  </a:lnTo>
                  <a:lnTo>
                    <a:pt x="25708" y="138679"/>
                  </a:lnTo>
                  <a:lnTo>
                    <a:pt x="0" y="179832"/>
                  </a:lnTo>
                  <a:lnTo>
                    <a:pt x="2928" y="193852"/>
                  </a:lnTo>
                  <a:lnTo>
                    <a:pt x="45124" y="234015"/>
                  </a:lnTo>
                  <a:lnTo>
                    <a:pt x="98923" y="258804"/>
                  </a:lnTo>
                  <a:lnTo>
                    <a:pt x="171229" y="281626"/>
                  </a:lnTo>
                  <a:lnTo>
                    <a:pt x="213780" y="292199"/>
                  </a:lnTo>
                  <a:lnTo>
                    <a:pt x="260305" y="302158"/>
                  </a:lnTo>
                  <a:lnTo>
                    <a:pt x="310588" y="311464"/>
                  </a:lnTo>
                  <a:lnTo>
                    <a:pt x="364412" y="320075"/>
                  </a:lnTo>
                  <a:lnTo>
                    <a:pt x="421560" y="327952"/>
                  </a:lnTo>
                  <a:lnTo>
                    <a:pt x="481814" y="335054"/>
                  </a:lnTo>
                  <a:lnTo>
                    <a:pt x="544957" y="341340"/>
                  </a:lnTo>
                  <a:lnTo>
                    <a:pt x="610771" y="346770"/>
                  </a:lnTo>
                  <a:lnTo>
                    <a:pt x="679040" y="351304"/>
                  </a:lnTo>
                  <a:lnTo>
                    <a:pt x="749547" y="354900"/>
                  </a:lnTo>
                  <a:lnTo>
                    <a:pt x="822073" y="357520"/>
                  </a:lnTo>
                  <a:lnTo>
                    <a:pt x="896403" y="359121"/>
                  </a:lnTo>
                  <a:lnTo>
                    <a:pt x="972318" y="359664"/>
                  </a:lnTo>
                  <a:lnTo>
                    <a:pt x="1048233" y="359121"/>
                  </a:lnTo>
                  <a:lnTo>
                    <a:pt x="1122562" y="357520"/>
                  </a:lnTo>
                  <a:lnTo>
                    <a:pt x="1195088" y="354900"/>
                  </a:lnTo>
                  <a:lnTo>
                    <a:pt x="1265594" y="351304"/>
                  </a:lnTo>
                  <a:lnTo>
                    <a:pt x="1333863" y="346770"/>
                  </a:lnTo>
                  <a:lnTo>
                    <a:pt x="1399677" y="341340"/>
                  </a:lnTo>
                  <a:lnTo>
                    <a:pt x="1462820" y="335054"/>
                  </a:lnTo>
                  <a:lnTo>
                    <a:pt x="1523073" y="327952"/>
                  </a:lnTo>
                  <a:lnTo>
                    <a:pt x="1580220" y="320075"/>
                  </a:lnTo>
                  <a:lnTo>
                    <a:pt x="1634044" y="311464"/>
                  </a:lnTo>
                  <a:lnTo>
                    <a:pt x="1684327" y="302158"/>
                  </a:lnTo>
                  <a:lnTo>
                    <a:pt x="1730852" y="292199"/>
                  </a:lnTo>
                  <a:lnTo>
                    <a:pt x="1773402" y="281626"/>
                  </a:lnTo>
                  <a:lnTo>
                    <a:pt x="1811759" y="270481"/>
                  </a:lnTo>
                  <a:lnTo>
                    <a:pt x="1875029" y="246635"/>
                  </a:lnTo>
                  <a:lnTo>
                    <a:pt x="1918922" y="220984"/>
                  </a:lnTo>
                  <a:lnTo>
                    <a:pt x="1944630" y="1798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386833" y="5897880"/>
              <a:ext cx="1955800" cy="372110"/>
            </a:xfrm>
            <a:custGeom>
              <a:avLst/>
              <a:gdLst/>
              <a:ahLst/>
              <a:cxnLst/>
              <a:rect l="l" t="t" r="r" b="b"/>
              <a:pathLst>
                <a:path w="1955800" h="372110">
                  <a:moveTo>
                    <a:pt x="12700" y="173736"/>
                  </a:moveTo>
                  <a:lnTo>
                    <a:pt x="12700" y="150876"/>
                  </a:lnTo>
                  <a:lnTo>
                    <a:pt x="0" y="155448"/>
                  </a:lnTo>
                  <a:lnTo>
                    <a:pt x="0" y="182880"/>
                  </a:lnTo>
                  <a:lnTo>
                    <a:pt x="12700" y="173736"/>
                  </a:lnTo>
                  <a:close/>
                </a:path>
                <a:path w="1955800" h="372110">
                  <a:moveTo>
                    <a:pt x="977900" y="359664"/>
                  </a:moveTo>
                  <a:lnTo>
                    <a:pt x="927100" y="359664"/>
                  </a:lnTo>
                  <a:lnTo>
                    <a:pt x="723900" y="353568"/>
                  </a:lnTo>
                  <a:lnTo>
                    <a:pt x="685800" y="350520"/>
                  </a:lnTo>
                  <a:lnTo>
                    <a:pt x="635000" y="348996"/>
                  </a:lnTo>
                  <a:lnTo>
                    <a:pt x="596900" y="345948"/>
                  </a:lnTo>
                  <a:lnTo>
                    <a:pt x="546100" y="341376"/>
                  </a:lnTo>
                  <a:lnTo>
                    <a:pt x="508000" y="338328"/>
                  </a:lnTo>
                  <a:lnTo>
                    <a:pt x="431800" y="329184"/>
                  </a:lnTo>
                  <a:lnTo>
                    <a:pt x="393700" y="323088"/>
                  </a:lnTo>
                  <a:lnTo>
                    <a:pt x="355600" y="318516"/>
                  </a:lnTo>
                  <a:lnTo>
                    <a:pt x="317500" y="312420"/>
                  </a:lnTo>
                  <a:lnTo>
                    <a:pt x="292100" y="306324"/>
                  </a:lnTo>
                  <a:lnTo>
                    <a:pt x="254000" y="300228"/>
                  </a:lnTo>
                  <a:lnTo>
                    <a:pt x="228600" y="294132"/>
                  </a:lnTo>
                  <a:lnTo>
                    <a:pt x="190500" y="288036"/>
                  </a:lnTo>
                  <a:lnTo>
                    <a:pt x="114300" y="265176"/>
                  </a:lnTo>
                  <a:lnTo>
                    <a:pt x="101600" y="257556"/>
                  </a:lnTo>
                  <a:lnTo>
                    <a:pt x="63500" y="242316"/>
                  </a:lnTo>
                  <a:lnTo>
                    <a:pt x="50800" y="234696"/>
                  </a:lnTo>
                  <a:lnTo>
                    <a:pt x="38100" y="225552"/>
                  </a:lnTo>
                  <a:lnTo>
                    <a:pt x="25400" y="220980"/>
                  </a:lnTo>
                  <a:lnTo>
                    <a:pt x="25400" y="217932"/>
                  </a:lnTo>
                  <a:lnTo>
                    <a:pt x="12700" y="205740"/>
                  </a:lnTo>
                  <a:lnTo>
                    <a:pt x="12700" y="193548"/>
                  </a:lnTo>
                  <a:lnTo>
                    <a:pt x="0" y="188976"/>
                  </a:lnTo>
                  <a:lnTo>
                    <a:pt x="0" y="217932"/>
                  </a:lnTo>
                  <a:lnTo>
                    <a:pt x="38100" y="245364"/>
                  </a:lnTo>
                  <a:lnTo>
                    <a:pt x="76200" y="262128"/>
                  </a:lnTo>
                  <a:lnTo>
                    <a:pt x="88900" y="269748"/>
                  </a:lnTo>
                  <a:lnTo>
                    <a:pt x="190500" y="300228"/>
                  </a:lnTo>
                  <a:lnTo>
                    <a:pt x="215900" y="306324"/>
                  </a:lnTo>
                  <a:lnTo>
                    <a:pt x="254000" y="312420"/>
                  </a:lnTo>
                  <a:lnTo>
                    <a:pt x="279400" y="320040"/>
                  </a:lnTo>
                  <a:lnTo>
                    <a:pt x="317500" y="324612"/>
                  </a:lnTo>
                  <a:lnTo>
                    <a:pt x="393700" y="336804"/>
                  </a:lnTo>
                  <a:lnTo>
                    <a:pt x="508000" y="350520"/>
                  </a:lnTo>
                  <a:lnTo>
                    <a:pt x="546100" y="353568"/>
                  </a:lnTo>
                  <a:lnTo>
                    <a:pt x="596900" y="358140"/>
                  </a:lnTo>
                  <a:lnTo>
                    <a:pt x="635000" y="361188"/>
                  </a:lnTo>
                  <a:lnTo>
                    <a:pt x="685800" y="364236"/>
                  </a:lnTo>
                  <a:lnTo>
                    <a:pt x="723900" y="365760"/>
                  </a:lnTo>
                  <a:lnTo>
                    <a:pt x="774700" y="368808"/>
                  </a:lnTo>
                  <a:lnTo>
                    <a:pt x="825500" y="370332"/>
                  </a:lnTo>
                  <a:lnTo>
                    <a:pt x="876300" y="370332"/>
                  </a:lnTo>
                  <a:lnTo>
                    <a:pt x="927100" y="371856"/>
                  </a:lnTo>
                  <a:lnTo>
                    <a:pt x="965200" y="371856"/>
                  </a:lnTo>
                  <a:lnTo>
                    <a:pt x="965200" y="365760"/>
                  </a:lnTo>
                  <a:lnTo>
                    <a:pt x="977900" y="359664"/>
                  </a:lnTo>
                  <a:close/>
                </a:path>
                <a:path w="1955800" h="372110">
                  <a:moveTo>
                    <a:pt x="1943100" y="178308"/>
                  </a:moveTo>
                  <a:lnTo>
                    <a:pt x="1943100" y="153924"/>
                  </a:lnTo>
                  <a:lnTo>
                    <a:pt x="1905000" y="126492"/>
                  </a:lnTo>
                  <a:lnTo>
                    <a:pt x="1892300" y="118872"/>
                  </a:lnTo>
                  <a:lnTo>
                    <a:pt x="1866900" y="109728"/>
                  </a:lnTo>
                  <a:lnTo>
                    <a:pt x="1854200" y="102108"/>
                  </a:lnTo>
                  <a:lnTo>
                    <a:pt x="1778000" y="79248"/>
                  </a:lnTo>
                  <a:lnTo>
                    <a:pt x="1752600" y="73152"/>
                  </a:lnTo>
                  <a:lnTo>
                    <a:pt x="1727200" y="65532"/>
                  </a:lnTo>
                  <a:lnTo>
                    <a:pt x="1689100" y="59436"/>
                  </a:lnTo>
                  <a:lnTo>
                    <a:pt x="1663700" y="53340"/>
                  </a:lnTo>
                  <a:lnTo>
                    <a:pt x="1587500" y="41148"/>
                  </a:lnTo>
                  <a:lnTo>
                    <a:pt x="1549400" y="36576"/>
                  </a:lnTo>
                  <a:lnTo>
                    <a:pt x="1511300" y="30480"/>
                  </a:lnTo>
                  <a:lnTo>
                    <a:pt x="1473200" y="25908"/>
                  </a:lnTo>
                  <a:lnTo>
                    <a:pt x="1435100" y="22860"/>
                  </a:lnTo>
                  <a:lnTo>
                    <a:pt x="1397000" y="18288"/>
                  </a:lnTo>
                  <a:lnTo>
                    <a:pt x="1346200" y="15240"/>
                  </a:lnTo>
                  <a:lnTo>
                    <a:pt x="1308100" y="10668"/>
                  </a:lnTo>
                  <a:lnTo>
                    <a:pt x="1257300" y="9144"/>
                  </a:lnTo>
                  <a:lnTo>
                    <a:pt x="1219200" y="6096"/>
                  </a:lnTo>
                  <a:lnTo>
                    <a:pt x="1168400" y="4572"/>
                  </a:lnTo>
                  <a:lnTo>
                    <a:pt x="1028700" y="0"/>
                  </a:lnTo>
                  <a:lnTo>
                    <a:pt x="927100" y="0"/>
                  </a:lnTo>
                  <a:lnTo>
                    <a:pt x="723900" y="6096"/>
                  </a:lnTo>
                  <a:lnTo>
                    <a:pt x="685800" y="9144"/>
                  </a:lnTo>
                  <a:lnTo>
                    <a:pt x="635000" y="10668"/>
                  </a:lnTo>
                  <a:lnTo>
                    <a:pt x="596900" y="15240"/>
                  </a:lnTo>
                  <a:lnTo>
                    <a:pt x="546100" y="18288"/>
                  </a:lnTo>
                  <a:lnTo>
                    <a:pt x="508000" y="22860"/>
                  </a:lnTo>
                  <a:lnTo>
                    <a:pt x="469900" y="25908"/>
                  </a:lnTo>
                  <a:lnTo>
                    <a:pt x="431800" y="30480"/>
                  </a:lnTo>
                  <a:lnTo>
                    <a:pt x="393700" y="36576"/>
                  </a:lnTo>
                  <a:lnTo>
                    <a:pt x="355600" y="41148"/>
                  </a:lnTo>
                  <a:lnTo>
                    <a:pt x="279400" y="53340"/>
                  </a:lnTo>
                  <a:lnTo>
                    <a:pt x="254000" y="59436"/>
                  </a:lnTo>
                  <a:lnTo>
                    <a:pt x="215900" y="65532"/>
                  </a:lnTo>
                  <a:lnTo>
                    <a:pt x="190500" y="73152"/>
                  </a:lnTo>
                  <a:lnTo>
                    <a:pt x="165100" y="79248"/>
                  </a:lnTo>
                  <a:lnTo>
                    <a:pt x="88900" y="102108"/>
                  </a:lnTo>
                  <a:lnTo>
                    <a:pt x="76200" y="111252"/>
                  </a:lnTo>
                  <a:lnTo>
                    <a:pt x="50800" y="118872"/>
                  </a:lnTo>
                  <a:lnTo>
                    <a:pt x="38100" y="128016"/>
                  </a:lnTo>
                  <a:lnTo>
                    <a:pt x="25400" y="135636"/>
                  </a:lnTo>
                  <a:lnTo>
                    <a:pt x="12700" y="144780"/>
                  </a:lnTo>
                  <a:lnTo>
                    <a:pt x="12700" y="163068"/>
                  </a:lnTo>
                  <a:lnTo>
                    <a:pt x="25400" y="158496"/>
                  </a:lnTo>
                  <a:lnTo>
                    <a:pt x="25400" y="150876"/>
                  </a:lnTo>
                  <a:lnTo>
                    <a:pt x="38100" y="146304"/>
                  </a:lnTo>
                  <a:lnTo>
                    <a:pt x="50800" y="138684"/>
                  </a:lnTo>
                  <a:lnTo>
                    <a:pt x="63500" y="129540"/>
                  </a:lnTo>
                  <a:lnTo>
                    <a:pt x="76200" y="121920"/>
                  </a:lnTo>
                  <a:lnTo>
                    <a:pt x="114300" y="106680"/>
                  </a:lnTo>
                  <a:lnTo>
                    <a:pt x="165100" y="91440"/>
                  </a:lnTo>
                  <a:lnTo>
                    <a:pt x="190500" y="85344"/>
                  </a:lnTo>
                  <a:lnTo>
                    <a:pt x="228600" y="77724"/>
                  </a:lnTo>
                  <a:lnTo>
                    <a:pt x="254000" y="71628"/>
                  </a:lnTo>
                  <a:lnTo>
                    <a:pt x="292100" y="65532"/>
                  </a:lnTo>
                  <a:lnTo>
                    <a:pt x="317500" y="59436"/>
                  </a:lnTo>
                  <a:lnTo>
                    <a:pt x="355600" y="53340"/>
                  </a:lnTo>
                  <a:lnTo>
                    <a:pt x="546100" y="30480"/>
                  </a:lnTo>
                  <a:lnTo>
                    <a:pt x="596900" y="27432"/>
                  </a:lnTo>
                  <a:lnTo>
                    <a:pt x="685800" y="21336"/>
                  </a:lnTo>
                  <a:lnTo>
                    <a:pt x="723900" y="18288"/>
                  </a:lnTo>
                  <a:lnTo>
                    <a:pt x="876300" y="13716"/>
                  </a:lnTo>
                  <a:lnTo>
                    <a:pt x="965200" y="13716"/>
                  </a:lnTo>
                  <a:lnTo>
                    <a:pt x="965200" y="12192"/>
                  </a:lnTo>
                  <a:lnTo>
                    <a:pt x="977900" y="13716"/>
                  </a:lnTo>
                  <a:lnTo>
                    <a:pt x="1066800" y="13716"/>
                  </a:lnTo>
                  <a:lnTo>
                    <a:pt x="1219200" y="18288"/>
                  </a:lnTo>
                  <a:lnTo>
                    <a:pt x="1257300" y="21336"/>
                  </a:lnTo>
                  <a:lnTo>
                    <a:pt x="1346200" y="27432"/>
                  </a:lnTo>
                  <a:lnTo>
                    <a:pt x="1397000" y="30480"/>
                  </a:lnTo>
                  <a:lnTo>
                    <a:pt x="1587500" y="53340"/>
                  </a:lnTo>
                  <a:lnTo>
                    <a:pt x="1625600" y="59436"/>
                  </a:lnTo>
                  <a:lnTo>
                    <a:pt x="1689100" y="71628"/>
                  </a:lnTo>
                  <a:lnTo>
                    <a:pt x="1727200" y="77724"/>
                  </a:lnTo>
                  <a:lnTo>
                    <a:pt x="1752600" y="85344"/>
                  </a:lnTo>
                  <a:lnTo>
                    <a:pt x="1778000" y="91440"/>
                  </a:lnTo>
                  <a:lnTo>
                    <a:pt x="1828800" y="106680"/>
                  </a:lnTo>
                  <a:lnTo>
                    <a:pt x="1841500" y="114300"/>
                  </a:lnTo>
                  <a:lnTo>
                    <a:pt x="1879600" y="129540"/>
                  </a:lnTo>
                  <a:lnTo>
                    <a:pt x="1892300" y="138684"/>
                  </a:lnTo>
                  <a:lnTo>
                    <a:pt x="1905000" y="146304"/>
                  </a:lnTo>
                  <a:lnTo>
                    <a:pt x="1917700" y="155448"/>
                  </a:lnTo>
                  <a:lnTo>
                    <a:pt x="1930400" y="158496"/>
                  </a:lnTo>
                  <a:lnTo>
                    <a:pt x="1930400" y="175260"/>
                  </a:lnTo>
                  <a:lnTo>
                    <a:pt x="1943100" y="178308"/>
                  </a:lnTo>
                  <a:close/>
                </a:path>
                <a:path w="1955800" h="372110">
                  <a:moveTo>
                    <a:pt x="977900" y="13716"/>
                  </a:moveTo>
                  <a:lnTo>
                    <a:pt x="965200" y="12192"/>
                  </a:lnTo>
                  <a:lnTo>
                    <a:pt x="965200" y="13716"/>
                  </a:lnTo>
                  <a:lnTo>
                    <a:pt x="977900" y="13716"/>
                  </a:lnTo>
                  <a:close/>
                </a:path>
                <a:path w="1955800" h="372110">
                  <a:moveTo>
                    <a:pt x="1943100" y="217932"/>
                  </a:moveTo>
                  <a:lnTo>
                    <a:pt x="1943100" y="188976"/>
                  </a:lnTo>
                  <a:lnTo>
                    <a:pt x="1930400" y="198120"/>
                  </a:lnTo>
                  <a:lnTo>
                    <a:pt x="1930400" y="210312"/>
                  </a:lnTo>
                  <a:lnTo>
                    <a:pt x="1917700" y="222504"/>
                  </a:lnTo>
                  <a:lnTo>
                    <a:pt x="1905000" y="225552"/>
                  </a:lnTo>
                  <a:lnTo>
                    <a:pt x="1892300" y="234696"/>
                  </a:lnTo>
                  <a:lnTo>
                    <a:pt x="1866900" y="249936"/>
                  </a:lnTo>
                  <a:lnTo>
                    <a:pt x="1841500" y="257556"/>
                  </a:lnTo>
                  <a:lnTo>
                    <a:pt x="1828800" y="265176"/>
                  </a:lnTo>
                  <a:lnTo>
                    <a:pt x="1752600" y="288036"/>
                  </a:lnTo>
                  <a:lnTo>
                    <a:pt x="1714500" y="294132"/>
                  </a:lnTo>
                  <a:lnTo>
                    <a:pt x="1663700" y="306324"/>
                  </a:lnTo>
                  <a:lnTo>
                    <a:pt x="1587500" y="318516"/>
                  </a:lnTo>
                  <a:lnTo>
                    <a:pt x="1549400" y="323088"/>
                  </a:lnTo>
                  <a:lnTo>
                    <a:pt x="1511300" y="329184"/>
                  </a:lnTo>
                  <a:lnTo>
                    <a:pt x="1435100" y="338328"/>
                  </a:lnTo>
                  <a:lnTo>
                    <a:pt x="1257300" y="350520"/>
                  </a:lnTo>
                  <a:lnTo>
                    <a:pt x="1219200" y="353568"/>
                  </a:lnTo>
                  <a:lnTo>
                    <a:pt x="1066800" y="358140"/>
                  </a:lnTo>
                  <a:lnTo>
                    <a:pt x="1028700" y="358140"/>
                  </a:lnTo>
                  <a:lnTo>
                    <a:pt x="977900" y="359664"/>
                  </a:lnTo>
                  <a:lnTo>
                    <a:pt x="965200" y="365760"/>
                  </a:lnTo>
                  <a:lnTo>
                    <a:pt x="965200" y="371856"/>
                  </a:lnTo>
                  <a:lnTo>
                    <a:pt x="1028700" y="371856"/>
                  </a:lnTo>
                  <a:lnTo>
                    <a:pt x="1066800" y="370332"/>
                  </a:lnTo>
                  <a:lnTo>
                    <a:pt x="1117600" y="370332"/>
                  </a:lnTo>
                  <a:lnTo>
                    <a:pt x="1168400" y="368808"/>
                  </a:lnTo>
                  <a:lnTo>
                    <a:pt x="1219200" y="365760"/>
                  </a:lnTo>
                  <a:lnTo>
                    <a:pt x="1257300" y="364236"/>
                  </a:lnTo>
                  <a:lnTo>
                    <a:pt x="1308100" y="361188"/>
                  </a:lnTo>
                  <a:lnTo>
                    <a:pt x="1346200" y="358140"/>
                  </a:lnTo>
                  <a:lnTo>
                    <a:pt x="1397000" y="353568"/>
                  </a:lnTo>
                  <a:lnTo>
                    <a:pt x="1435100" y="350520"/>
                  </a:lnTo>
                  <a:lnTo>
                    <a:pt x="1549400" y="336804"/>
                  </a:lnTo>
                  <a:lnTo>
                    <a:pt x="1663700" y="318516"/>
                  </a:lnTo>
                  <a:lnTo>
                    <a:pt x="1689100" y="312420"/>
                  </a:lnTo>
                  <a:lnTo>
                    <a:pt x="1727200" y="306324"/>
                  </a:lnTo>
                  <a:lnTo>
                    <a:pt x="1752600" y="300228"/>
                  </a:lnTo>
                  <a:lnTo>
                    <a:pt x="1854200" y="269748"/>
                  </a:lnTo>
                  <a:lnTo>
                    <a:pt x="1866900" y="262128"/>
                  </a:lnTo>
                  <a:lnTo>
                    <a:pt x="1892300" y="252984"/>
                  </a:lnTo>
                  <a:lnTo>
                    <a:pt x="1905000" y="245364"/>
                  </a:lnTo>
                  <a:lnTo>
                    <a:pt x="1917700" y="236220"/>
                  </a:lnTo>
                  <a:lnTo>
                    <a:pt x="1917700" y="231648"/>
                  </a:lnTo>
                  <a:lnTo>
                    <a:pt x="1930400" y="227076"/>
                  </a:lnTo>
                  <a:lnTo>
                    <a:pt x="1943100" y="217932"/>
                  </a:lnTo>
                  <a:close/>
                </a:path>
                <a:path w="1955800" h="372110">
                  <a:moveTo>
                    <a:pt x="1955800" y="192024"/>
                  </a:moveTo>
                  <a:lnTo>
                    <a:pt x="1955800" y="179832"/>
                  </a:lnTo>
                  <a:lnTo>
                    <a:pt x="1943100" y="175260"/>
                  </a:lnTo>
                  <a:lnTo>
                    <a:pt x="1943100" y="196596"/>
                  </a:lnTo>
                  <a:lnTo>
                    <a:pt x="1955800" y="192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1512823" y="5926325"/>
            <a:ext cx="1703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nome_funcionário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8" name="object 38" descr=""/>
          <p:cNvSpPr txBox="1"/>
          <p:nvPr/>
        </p:nvSpPr>
        <p:spPr>
          <a:xfrm>
            <a:off x="1003807" y="4339842"/>
            <a:ext cx="296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Times New Roman"/>
                <a:cs typeface="Times New Roman"/>
              </a:rPr>
              <a:t>b)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82827"/>
            <a:ext cx="63461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Grau</a:t>
            </a:r>
            <a:r>
              <a:rPr dirty="0" sz="4200" spc="-70"/>
              <a:t> </a:t>
            </a:r>
            <a:r>
              <a:rPr dirty="0" sz="4200"/>
              <a:t>de</a:t>
            </a:r>
            <a:r>
              <a:rPr dirty="0" sz="4200" spc="-70"/>
              <a:t> </a:t>
            </a:r>
            <a:r>
              <a:rPr dirty="0" sz="4200" spc="-55"/>
              <a:t>Tipo-</a:t>
            </a:r>
            <a:r>
              <a:rPr dirty="0" sz="4200" spc="-65"/>
              <a:t>Relacionamento</a:t>
            </a:r>
            <a:endParaRPr sz="4200"/>
          </a:p>
        </p:txBody>
      </p:sp>
      <p:grpSp>
        <p:nvGrpSpPr>
          <p:cNvPr id="3" name="object 3" descr="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581400" y="4959096"/>
              <a:ext cx="3182620" cy="1164590"/>
            </a:xfrm>
            <a:custGeom>
              <a:avLst/>
              <a:gdLst/>
              <a:ahLst/>
              <a:cxnLst/>
              <a:rect l="l" t="t" r="r" b="b"/>
              <a:pathLst>
                <a:path w="3182620" h="1164589">
                  <a:moveTo>
                    <a:pt x="13716" y="1152144"/>
                  </a:moveTo>
                  <a:lnTo>
                    <a:pt x="13716" y="413004"/>
                  </a:lnTo>
                  <a:lnTo>
                    <a:pt x="0" y="413004"/>
                  </a:lnTo>
                  <a:lnTo>
                    <a:pt x="0" y="1161288"/>
                  </a:lnTo>
                  <a:lnTo>
                    <a:pt x="3048" y="1164336"/>
                  </a:lnTo>
                  <a:lnTo>
                    <a:pt x="7620" y="1164336"/>
                  </a:lnTo>
                  <a:lnTo>
                    <a:pt x="7620" y="1152144"/>
                  </a:lnTo>
                  <a:lnTo>
                    <a:pt x="13716" y="1152144"/>
                  </a:lnTo>
                  <a:close/>
                </a:path>
                <a:path w="3182620" h="1164589">
                  <a:moveTo>
                    <a:pt x="3176016" y="1152144"/>
                  </a:moveTo>
                  <a:lnTo>
                    <a:pt x="7620" y="1152144"/>
                  </a:lnTo>
                  <a:lnTo>
                    <a:pt x="13716" y="1158240"/>
                  </a:lnTo>
                  <a:lnTo>
                    <a:pt x="13716" y="1164336"/>
                  </a:lnTo>
                  <a:lnTo>
                    <a:pt x="3169920" y="1164336"/>
                  </a:lnTo>
                  <a:lnTo>
                    <a:pt x="3169920" y="1158240"/>
                  </a:lnTo>
                  <a:lnTo>
                    <a:pt x="3176016" y="1152144"/>
                  </a:lnTo>
                  <a:close/>
                </a:path>
                <a:path w="3182620" h="1164589">
                  <a:moveTo>
                    <a:pt x="13716" y="1164336"/>
                  </a:moveTo>
                  <a:lnTo>
                    <a:pt x="13716" y="1158240"/>
                  </a:lnTo>
                  <a:lnTo>
                    <a:pt x="7620" y="1152144"/>
                  </a:lnTo>
                  <a:lnTo>
                    <a:pt x="7620" y="1164336"/>
                  </a:lnTo>
                  <a:lnTo>
                    <a:pt x="13716" y="1164336"/>
                  </a:lnTo>
                  <a:close/>
                </a:path>
                <a:path w="3182620" h="1164589">
                  <a:moveTo>
                    <a:pt x="3182112" y="1161288"/>
                  </a:moveTo>
                  <a:lnTo>
                    <a:pt x="3182112" y="1524"/>
                  </a:lnTo>
                  <a:lnTo>
                    <a:pt x="3179064" y="0"/>
                  </a:lnTo>
                  <a:lnTo>
                    <a:pt x="1159764" y="0"/>
                  </a:lnTo>
                  <a:lnTo>
                    <a:pt x="1159764" y="12192"/>
                  </a:lnTo>
                  <a:lnTo>
                    <a:pt x="3169920" y="12192"/>
                  </a:lnTo>
                  <a:lnTo>
                    <a:pt x="3169920" y="6096"/>
                  </a:lnTo>
                  <a:lnTo>
                    <a:pt x="3176016" y="12192"/>
                  </a:lnTo>
                  <a:lnTo>
                    <a:pt x="3176016" y="1164336"/>
                  </a:lnTo>
                  <a:lnTo>
                    <a:pt x="3179064" y="1164336"/>
                  </a:lnTo>
                  <a:lnTo>
                    <a:pt x="3182112" y="1161288"/>
                  </a:lnTo>
                  <a:close/>
                </a:path>
                <a:path w="3182620" h="1164589">
                  <a:moveTo>
                    <a:pt x="3176016" y="12192"/>
                  </a:moveTo>
                  <a:lnTo>
                    <a:pt x="3169920" y="6096"/>
                  </a:lnTo>
                  <a:lnTo>
                    <a:pt x="3169920" y="12192"/>
                  </a:lnTo>
                  <a:lnTo>
                    <a:pt x="3176016" y="12192"/>
                  </a:lnTo>
                  <a:close/>
                </a:path>
                <a:path w="3182620" h="1164589">
                  <a:moveTo>
                    <a:pt x="3176016" y="1152144"/>
                  </a:moveTo>
                  <a:lnTo>
                    <a:pt x="3176016" y="12192"/>
                  </a:lnTo>
                  <a:lnTo>
                    <a:pt x="3169920" y="12192"/>
                  </a:lnTo>
                  <a:lnTo>
                    <a:pt x="3169920" y="1152144"/>
                  </a:lnTo>
                  <a:lnTo>
                    <a:pt x="3176016" y="1152144"/>
                  </a:lnTo>
                  <a:close/>
                </a:path>
                <a:path w="3182620" h="1164589">
                  <a:moveTo>
                    <a:pt x="3176016" y="1164336"/>
                  </a:moveTo>
                  <a:lnTo>
                    <a:pt x="3176016" y="1152144"/>
                  </a:lnTo>
                  <a:lnTo>
                    <a:pt x="3169920" y="1158240"/>
                  </a:lnTo>
                  <a:lnTo>
                    <a:pt x="3169920" y="1164336"/>
                  </a:lnTo>
                  <a:lnTo>
                    <a:pt x="3176016" y="1164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993133" y="1436531"/>
            <a:ext cx="7456170" cy="294957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Grau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um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Times New Roman"/>
                <a:cs typeface="Times New Roman"/>
              </a:rPr>
              <a:t>tipo-</a:t>
            </a:r>
            <a:r>
              <a:rPr dirty="0" sz="3000" spc="-10">
                <a:latin typeface="Times New Roman"/>
                <a:cs typeface="Times New Roman"/>
              </a:rPr>
              <a:t>relacionamento: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número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tipos-</a:t>
            </a:r>
            <a:r>
              <a:rPr dirty="0" sz="2600">
                <a:latin typeface="Times New Roman"/>
                <a:cs typeface="Times New Roman"/>
              </a:rPr>
              <a:t>entidade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participantes;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Unário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(ou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recursivo):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relaciona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tipo-</a:t>
            </a:r>
            <a:r>
              <a:rPr dirty="0" sz="2600">
                <a:latin typeface="Times New Roman"/>
                <a:cs typeface="Times New Roman"/>
              </a:rPr>
              <a:t>entidade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com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ela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mesma;</a:t>
            </a:r>
            <a:endParaRPr sz="2600">
              <a:latin typeface="Times New Roman"/>
              <a:cs typeface="Times New Roman"/>
            </a:endParaRPr>
          </a:p>
          <a:p>
            <a:pPr lvl="1" marL="754380" marR="5080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indicado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utilizar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</a:t>
            </a:r>
            <a:r>
              <a:rPr dirty="0" u="heavy" sz="26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</a:t>
            </a:r>
            <a:r>
              <a:rPr dirty="0" u="heavy" sz="26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papel</a:t>
            </a:r>
            <a:r>
              <a:rPr dirty="0" u="none" sz="2600" spc="-35">
                <a:latin typeface="Times New Roman"/>
                <a:cs typeface="Times New Roman"/>
              </a:rPr>
              <a:t> </a:t>
            </a:r>
            <a:r>
              <a:rPr dirty="0" u="none" sz="2600">
                <a:latin typeface="Times New Roman"/>
                <a:cs typeface="Times New Roman"/>
              </a:rPr>
              <a:t>(ajuda</a:t>
            </a:r>
            <a:r>
              <a:rPr dirty="0" u="none" sz="2600" spc="-35">
                <a:latin typeface="Times New Roman"/>
                <a:cs typeface="Times New Roman"/>
              </a:rPr>
              <a:t> </a:t>
            </a:r>
            <a:r>
              <a:rPr dirty="0" u="none" sz="2600">
                <a:latin typeface="Times New Roman"/>
                <a:cs typeface="Times New Roman"/>
              </a:rPr>
              <a:t>a</a:t>
            </a:r>
            <a:r>
              <a:rPr dirty="0" u="none" sz="2600" spc="-25">
                <a:latin typeface="Times New Roman"/>
                <a:cs typeface="Times New Roman"/>
              </a:rPr>
              <a:t> </a:t>
            </a:r>
            <a:r>
              <a:rPr dirty="0" u="none" sz="2600">
                <a:latin typeface="Times New Roman"/>
                <a:cs typeface="Times New Roman"/>
              </a:rPr>
              <a:t>explicar</a:t>
            </a:r>
            <a:r>
              <a:rPr dirty="0" u="none" sz="2600" spc="-35">
                <a:latin typeface="Times New Roman"/>
                <a:cs typeface="Times New Roman"/>
              </a:rPr>
              <a:t> </a:t>
            </a:r>
            <a:r>
              <a:rPr dirty="0" u="none" sz="2600" spc="-50">
                <a:latin typeface="Times New Roman"/>
                <a:cs typeface="Times New Roman"/>
              </a:rPr>
              <a:t>o </a:t>
            </a:r>
            <a:r>
              <a:rPr dirty="0" u="none" sz="2600" spc="-50">
                <a:latin typeface="Times New Roman"/>
                <a:cs typeface="Times New Roman"/>
              </a:rPr>
              <a:t>	</a:t>
            </a:r>
            <a:r>
              <a:rPr dirty="0" u="none" sz="2600">
                <a:latin typeface="Times New Roman"/>
                <a:cs typeface="Times New Roman"/>
              </a:rPr>
              <a:t>significado</a:t>
            </a:r>
            <a:r>
              <a:rPr dirty="0" u="none" sz="2600" spc="-40">
                <a:latin typeface="Times New Roman"/>
                <a:cs typeface="Times New Roman"/>
              </a:rPr>
              <a:t> </a:t>
            </a:r>
            <a:r>
              <a:rPr dirty="0" u="none" sz="2600">
                <a:latin typeface="Times New Roman"/>
                <a:cs typeface="Times New Roman"/>
              </a:rPr>
              <a:t>do</a:t>
            </a:r>
            <a:r>
              <a:rPr dirty="0" u="none" sz="2600" spc="-30">
                <a:latin typeface="Times New Roman"/>
                <a:cs typeface="Times New Roman"/>
              </a:rPr>
              <a:t> </a:t>
            </a:r>
            <a:r>
              <a:rPr dirty="0" u="none" sz="2600" spc="-10">
                <a:latin typeface="Times New Roman"/>
                <a:cs typeface="Times New Roman"/>
              </a:rPr>
              <a:t>relacionamento):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733288" y="5678424"/>
            <a:ext cx="2048510" cy="878205"/>
            <a:chOff x="5733288" y="5678424"/>
            <a:chExt cx="2048510" cy="878205"/>
          </a:xfrm>
        </p:grpSpPr>
        <p:sp>
          <p:nvSpPr>
            <p:cNvPr id="9" name="object 9" descr=""/>
            <p:cNvSpPr/>
            <p:nvPr/>
          </p:nvSpPr>
          <p:spPr>
            <a:xfrm>
              <a:off x="5748527" y="5686044"/>
              <a:ext cx="2016760" cy="862965"/>
            </a:xfrm>
            <a:custGeom>
              <a:avLst/>
              <a:gdLst/>
              <a:ahLst/>
              <a:cxnLst/>
              <a:rect l="l" t="t" r="r" b="b"/>
              <a:pathLst>
                <a:path w="2016759" h="862965">
                  <a:moveTo>
                    <a:pt x="2016251" y="431291"/>
                  </a:moveTo>
                  <a:lnTo>
                    <a:pt x="1008887" y="0"/>
                  </a:lnTo>
                  <a:lnTo>
                    <a:pt x="0" y="431291"/>
                  </a:lnTo>
                  <a:lnTo>
                    <a:pt x="1008887" y="862583"/>
                  </a:lnTo>
                  <a:lnTo>
                    <a:pt x="2016251" y="431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733288" y="5678424"/>
              <a:ext cx="2048510" cy="878205"/>
            </a:xfrm>
            <a:custGeom>
              <a:avLst/>
              <a:gdLst/>
              <a:ahLst/>
              <a:cxnLst/>
              <a:rect l="l" t="t" r="r" b="b"/>
              <a:pathLst>
                <a:path w="2048509" h="878204">
                  <a:moveTo>
                    <a:pt x="2048256" y="438912"/>
                  </a:moveTo>
                  <a:lnTo>
                    <a:pt x="1024128" y="0"/>
                  </a:lnTo>
                  <a:lnTo>
                    <a:pt x="0" y="438912"/>
                  </a:lnTo>
                  <a:lnTo>
                    <a:pt x="18288" y="446749"/>
                  </a:lnTo>
                  <a:lnTo>
                    <a:pt x="18288" y="432816"/>
                  </a:lnTo>
                  <a:lnTo>
                    <a:pt x="32501" y="438922"/>
                  </a:lnTo>
                  <a:lnTo>
                    <a:pt x="1021080" y="15673"/>
                  </a:lnTo>
                  <a:lnTo>
                    <a:pt x="1021080" y="13716"/>
                  </a:lnTo>
                  <a:lnTo>
                    <a:pt x="1025652" y="13716"/>
                  </a:lnTo>
                  <a:lnTo>
                    <a:pt x="1025652" y="15670"/>
                  </a:lnTo>
                  <a:lnTo>
                    <a:pt x="2015733" y="438922"/>
                  </a:lnTo>
                  <a:lnTo>
                    <a:pt x="2029968" y="432816"/>
                  </a:lnTo>
                  <a:lnTo>
                    <a:pt x="2029968" y="446749"/>
                  </a:lnTo>
                  <a:lnTo>
                    <a:pt x="2048256" y="438912"/>
                  </a:lnTo>
                  <a:close/>
                </a:path>
                <a:path w="2048509" h="878204">
                  <a:moveTo>
                    <a:pt x="32501" y="438922"/>
                  </a:moveTo>
                  <a:lnTo>
                    <a:pt x="18288" y="432816"/>
                  </a:lnTo>
                  <a:lnTo>
                    <a:pt x="18288" y="445008"/>
                  </a:lnTo>
                  <a:lnTo>
                    <a:pt x="32501" y="438922"/>
                  </a:lnTo>
                  <a:close/>
                </a:path>
                <a:path w="2048509" h="878204">
                  <a:moveTo>
                    <a:pt x="1023367" y="864650"/>
                  </a:moveTo>
                  <a:lnTo>
                    <a:pt x="32501" y="438922"/>
                  </a:lnTo>
                  <a:lnTo>
                    <a:pt x="18288" y="445008"/>
                  </a:lnTo>
                  <a:lnTo>
                    <a:pt x="18288" y="446749"/>
                  </a:lnTo>
                  <a:lnTo>
                    <a:pt x="1021080" y="876517"/>
                  </a:lnTo>
                  <a:lnTo>
                    <a:pt x="1021080" y="865632"/>
                  </a:lnTo>
                  <a:lnTo>
                    <a:pt x="1023367" y="864650"/>
                  </a:lnTo>
                  <a:close/>
                </a:path>
                <a:path w="2048509" h="878204">
                  <a:moveTo>
                    <a:pt x="1025652" y="13716"/>
                  </a:moveTo>
                  <a:lnTo>
                    <a:pt x="1021080" y="13716"/>
                  </a:lnTo>
                  <a:lnTo>
                    <a:pt x="1023367" y="14693"/>
                  </a:lnTo>
                  <a:lnTo>
                    <a:pt x="1025652" y="13716"/>
                  </a:lnTo>
                  <a:close/>
                </a:path>
                <a:path w="2048509" h="878204">
                  <a:moveTo>
                    <a:pt x="1023367" y="14693"/>
                  </a:moveTo>
                  <a:lnTo>
                    <a:pt x="1021080" y="13716"/>
                  </a:lnTo>
                  <a:lnTo>
                    <a:pt x="1021080" y="15673"/>
                  </a:lnTo>
                  <a:lnTo>
                    <a:pt x="1023367" y="14693"/>
                  </a:lnTo>
                  <a:close/>
                </a:path>
                <a:path w="2048509" h="878204">
                  <a:moveTo>
                    <a:pt x="1025652" y="865632"/>
                  </a:moveTo>
                  <a:lnTo>
                    <a:pt x="1023367" y="864650"/>
                  </a:lnTo>
                  <a:lnTo>
                    <a:pt x="1021080" y="865632"/>
                  </a:lnTo>
                  <a:lnTo>
                    <a:pt x="1025652" y="865632"/>
                  </a:lnTo>
                  <a:close/>
                </a:path>
                <a:path w="2048509" h="878204">
                  <a:moveTo>
                    <a:pt x="1025652" y="877170"/>
                  </a:moveTo>
                  <a:lnTo>
                    <a:pt x="1025652" y="865632"/>
                  </a:lnTo>
                  <a:lnTo>
                    <a:pt x="1021080" y="865632"/>
                  </a:lnTo>
                  <a:lnTo>
                    <a:pt x="1021080" y="876517"/>
                  </a:lnTo>
                  <a:lnTo>
                    <a:pt x="1024128" y="877824"/>
                  </a:lnTo>
                  <a:lnTo>
                    <a:pt x="1025652" y="877170"/>
                  </a:lnTo>
                  <a:close/>
                </a:path>
                <a:path w="2048509" h="878204">
                  <a:moveTo>
                    <a:pt x="1025652" y="15670"/>
                  </a:moveTo>
                  <a:lnTo>
                    <a:pt x="1025652" y="13716"/>
                  </a:lnTo>
                  <a:lnTo>
                    <a:pt x="1023367" y="14693"/>
                  </a:lnTo>
                  <a:lnTo>
                    <a:pt x="1025652" y="15670"/>
                  </a:lnTo>
                  <a:close/>
                </a:path>
                <a:path w="2048509" h="878204">
                  <a:moveTo>
                    <a:pt x="2029968" y="446749"/>
                  </a:moveTo>
                  <a:lnTo>
                    <a:pt x="2029968" y="445008"/>
                  </a:lnTo>
                  <a:lnTo>
                    <a:pt x="2015733" y="438922"/>
                  </a:lnTo>
                  <a:lnTo>
                    <a:pt x="1023367" y="864650"/>
                  </a:lnTo>
                  <a:lnTo>
                    <a:pt x="1025652" y="865632"/>
                  </a:lnTo>
                  <a:lnTo>
                    <a:pt x="1025652" y="877170"/>
                  </a:lnTo>
                  <a:lnTo>
                    <a:pt x="2029968" y="446749"/>
                  </a:lnTo>
                  <a:close/>
                </a:path>
                <a:path w="2048509" h="878204">
                  <a:moveTo>
                    <a:pt x="2029968" y="445008"/>
                  </a:moveTo>
                  <a:lnTo>
                    <a:pt x="2029968" y="432816"/>
                  </a:lnTo>
                  <a:lnTo>
                    <a:pt x="2015733" y="438922"/>
                  </a:lnTo>
                  <a:lnTo>
                    <a:pt x="2029968" y="445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037577" y="5927849"/>
            <a:ext cx="14389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Times New Roman"/>
                <a:cs typeface="Times New Roman"/>
              </a:rPr>
              <a:t>supervisiona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430780" y="4527804"/>
            <a:ext cx="2316480" cy="876300"/>
            <a:chOff x="2430780" y="4527804"/>
            <a:chExt cx="2316480" cy="876300"/>
          </a:xfrm>
        </p:grpSpPr>
        <p:sp>
          <p:nvSpPr>
            <p:cNvPr id="13" name="object 13" descr=""/>
            <p:cNvSpPr/>
            <p:nvPr/>
          </p:nvSpPr>
          <p:spPr>
            <a:xfrm>
              <a:off x="2436875" y="4533900"/>
              <a:ext cx="2304415" cy="864235"/>
            </a:xfrm>
            <a:custGeom>
              <a:avLst/>
              <a:gdLst/>
              <a:ahLst/>
              <a:cxnLst/>
              <a:rect l="l" t="t" r="r" b="b"/>
              <a:pathLst>
                <a:path w="2304415" h="864235">
                  <a:moveTo>
                    <a:pt x="2304287" y="864107"/>
                  </a:moveTo>
                  <a:lnTo>
                    <a:pt x="2304287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2304287" y="864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430780" y="4527804"/>
              <a:ext cx="2316480" cy="876300"/>
            </a:xfrm>
            <a:custGeom>
              <a:avLst/>
              <a:gdLst/>
              <a:ahLst/>
              <a:cxnLst/>
              <a:rect l="l" t="t" r="r" b="b"/>
              <a:pathLst>
                <a:path w="2316479" h="876300">
                  <a:moveTo>
                    <a:pt x="2316480" y="876300"/>
                  </a:moveTo>
                  <a:lnTo>
                    <a:pt x="2316480" y="0"/>
                  </a:lnTo>
                  <a:lnTo>
                    <a:pt x="0" y="0"/>
                  </a:lnTo>
                  <a:lnTo>
                    <a:pt x="0" y="876300"/>
                  </a:lnTo>
                  <a:lnTo>
                    <a:pt x="6096" y="876300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2304288" y="13716"/>
                  </a:lnTo>
                  <a:lnTo>
                    <a:pt x="2304288" y="6096"/>
                  </a:lnTo>
                  <a:lnTo>
                    <a:pt x="2310384" y="13716"/>
                  </a:lnTo>
                  <a:lnTo>
                    <a:pt x="2310384" y="876300"/>
                  </a:lnTo>
                  <a:lnTo>
                    <a:pt x="2316480" y="876300"/>
                  </a:lnTo>
                  <a:close/>
                </a:path>
                <a:path w="2316479" h="87630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2316479" h="876300">
                  <a:moveTo>
                    <a:pt x="13716" y="864108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864108"/>
                  </a:lnTo>
                  <a:lnTo>
                    <a:pt x="13716" y="864108"/>
                  </a:lnTo>
                  <a:close/>
                </a:path>
                <a:path w="2316479" h="876300">
                  <a:moveTo>
                    <a:pt x="2310384" y="864108"/>
                  </a:moveTo>
                  <a:lnTo>
                    <a:pt x="6096" y="864108"/>
                  </a:lnTo>
                  <a:lnTo>
                    <a:pt x="13716" y="870204"/>
                  </a:lnTo>
                  <a:lnTo>
                    <a:pt x="13716" y="876300"/>
                  </a:lnTo>
                  <a:lnTo>
                    <a:pt x="2304288" y="876300"/>
                  </a:lnTo>
                  <a:lnTo>
                    <a:pt x="2304288" y="870204"/>
                  </a:lnTo>
                  <a:lnTo>
                    <a:pt x="2310384" y="864108"/>
                  </a:lnTo>
                  <a:close/>
                </a:path>
                <a:path w="2316479" h="876300">
                  <a:moveTo>
                    <a:pt x="13716" y="876300"/>
                  </a:moveTo>
                  <a:lnTo>
                    <a:pt x="13716" y="870204"/>
                  </a:lnTo>
                  <a:lnTo>
                    <a:pt x="6096" y="864108"/>
                  </a:lnTo>
                  <a:lnTo>
                    <a:pt x="6096" y="876300"/>
                  </a:lnTo>
                  <a:lnTo>
                    <a:pt x="13716" y="876300"/>
                  </a:lnTo>
                  <a:close/>
                </a:path>
                <a:path w="2316479" h="876300">
                  <a:moveTo>
                    <a:pt x="2310384" y="13716"/>
                  </a:moveTo>
                  <a:lnTo>
                    <a:pt x="2304288" y="6096"/>
                  </a:lnTo>
                  <a:lnTo>
                    <a:pt x="2304288" y="13716"/>
                  </a:lnTo>
                  <a:lnTo>
                    <a:pt x="2310384" y="13716"/>
                  </a:lnTo>
                  <a:close/>
                </a:path>
                <a:path w="2316479" h="876300">
                  <a:moveTo>
                    <a:pt x="2310384" y="864108"/>
                  </a:moveTo>
                  <a:lnTo>
                    <a:pt x="2310384" y="13716"/>
                  </a:lnTo>
                  <a:lnTo>
                    <a:pt x="2304288" y="13716"/>
                  </a:lnTo>
                  <a:lnTo>
                    <a:pt x="2304288" y="864108"/>
                  </a:lnTo>
                  <a:lnTo>
                    <a:pt x="2310384" y="864108"/>
                  </a:lnTo>
                  <a:close/>
                </a:path>
                <a:path w="2316479" h="876300">
                  <a:moveTo>
                    <a:pt x="2310384" y="876300"/>
                  </a:moveTo>
                  <a:lnTo>
                    <a:pt x="2310384" y="864108"/>
                  </a:lnTo>
                  <a:lnTo>
                    <a:pt x="2304288" y="870204"/>
                  </a:lnTo>
                  <a:lnTo>
                    <a:pt x="2304288" y="876300"/>
                  </a:lnTo>
                  <a:lnTo>
                    <a:pt x="2310384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2782314" y="4790946"/>
            <a:ext cx="16097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EMPREGADO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6" name="object 16" descr=""/>
          <p:cNvSpPr txBox="1"/>
          <p:nvPr/>
        </p:nvSpPr>
        <p:spPr>
          <a:xfrm>
            <a:off x="4905245" y="4554726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858258" y="549198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458714" y="5780021"/>
            <a:ext cx="10858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supervisor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397497" y="4591302"/>
            <a:ext cx="1285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subordinado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82827"/>
            <a:ext cx="6899909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Um</a:t>
            </a:r>
            <a:r>
              <a:rPr dirty="0" sz="4200" spc="-225"/>
              <a:t> </a:t>
            </a:r>
            <a:r>
              <a:rPr dirty="0" sz="4200"/>
              <a:t>pouco</a:t>
            </a:r>
            <a:r>
              <a:rPr dirty="0" sz="4200" spc="-110"/>
              <a:t> </a:t>
            </a:r>
            <a:r>
              <a:rPr dirty="0" sz="4200" spc="-90"/>
              <a:t>mais</a:t>
            </a:r>
            <a:r>
              <a:rPr dirty="0" sz="4200" spc="-95"/>
              <a:t> </a:t>
            </a:r>
            <a:r>
              <a:rPr dirty="0" sz="4200"/>
              <a:t>sobre</a:t>
            </a:r>
            <a:r>
              <a:rPr dirty="0" sz="4200" spc="-110"/>
              <a:t> </a:t>
            </a:r>
            <a:r>
              <a:rPr dirty="0" sz="4200"/>
              <a:t>os</a:t>
            </a:r>
            <a:r>
              <a:rPr dirty="0" sz="4200" spc="-110"/>
              <a:t> </a:t>
            </a:r>
            <a:r>
              <a:rPr dirty="0" sz="4200" spc="-420" i="1">
                <a:latin typeface="Times New Roman"/>
                <a:cs typeface="Times New Roman"/>
              </a:rPr>
              <a:t>papéis</a:t>
            </a:r>
            <a:r>
              <a:rPr dirty="0" sz="4200" spc="30" i="1">
                <a:latin typeface="Times New Roman"/>
                <a:cs typeface="Times New Roman"/>
              </a:rPr>
              <a:t> </a:t>
            </a:r>
            <a:r>
              <a:rPr dirty="0" sz="4200" spc="-25"/>
              <a:t>...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053077" y="4736592"/>
            <a:ext cx="1750060" cy="881380"/>
            <a:chOff x="1053077" y="4736592"/>
            <a:chExt cx="1750060" cy="88138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73" y="4742688"/>
              <a:ext cx="1737366" cy="86867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053077" y="4736592"/>
              <a:ext cx="1750060" cy="881380"/>
            </a:xfrm>
            <a:custGeom>
              <a:avLst/>
              <a:gdLst/>
              <a:ahLst/>
              <a:cxnLst/>
              <a:rect l="l" t="t" r="r" b="b"/>
              <a:pathLst>
                <a:path w="1750060" h="881379">
                  <a:moveTo>
                    <a:pt x="1749558" y="880872"/>
                  </a:moveTo>
                  <a:lnTo>
                    <a:pt x="1749558" y="0"/>
                  </a:lnTo>
                  <a:lnTo>
                    <a:pt x="0" y="0"/>
                  </a:lnTo>
                  <a:lnTo>
                    <a:pt x="0" y="880872"/>
                  </a:lnTo>
                  <a:lnTo>
                    <a:pt x="6096" y="88087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1737366" y="12192"/>
                  </a:lnTo>
                  <a:lnTo>
                    <a:pt x="1737366" y="6096"/>
                  </a:lnTo>
                  <a:lnTo>
                    <a:pt x="1743462" y="12192"/>
                  </a:lnTo>
                  <a:lnTo>
                    <a:pt x="1743462" y="880872"/>
                  </a:lnTo>
                  <a:lnTo>
                    <a:pt x="1749558" y="880872"/>
                  </a:lnTo>
                  <a:close/>
                </a:path>
                <a:path w="1750060" h="881379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1750060" h="881379">
                  <a:moveTo>
                    <a:pt x="12192" y="868680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868680"/>
                  </a:lnTo>
                  <a:lnTo>
                    <a:pt x="12192" y="868680"/>
                  </a:lnTo>
                  <a:close/>
                </a:path>
                <a:path w="1750060" h="881379">
                  <a:moveTo>
                    <a:pt x="1743462" y="868680"/>
                  </a:moveTo>
                  <a:lnTo>
                    <a:pt x="6096" y="868680"/>
                  </a:lnTo>
                  <a:lnTo>
                    <a:pt x="12192" y="874776"/>
                  </a:lnTo>
                  <a:lnTo>
                    <a:pt x="12192" y="880872"/>
                  </a:lnTo>
                  <a:lnTo>
                    <a:pt x="1737366" y="880872"/>
                  </a:lnTo>
                  <a:lnTo>
                    <a:pt x="1737366" y="874776"/>
                  </a:lnTo>
                  <a:lnTo>
                    <a:pt x="1743462" y="868680"/>
                  </a:lnTo>
                  <a:close/>
                </a:path>
                <a:path w="1750060" h="881379">
                  <a:moveTo>
                    <a:pt x="12192" y="880872"/>
                  </a:moveTo>
                  <a:lnTo>
                    <a:pt x="12192" y="874776"/>
                  </a:lnTo>
                  <a:lnTo>
                    <a:pt x="6096" y="868680"/>
                  </a:lnTo>
                  <a:lnTo>
                    <a:pt x="6096" y="880872"/>
                  </a:lnTo>
                  <a:lnTo>
                    <a:pt x="12192" y="880872"/>
                  </a:lnTo>
                  <a:close/>
                </a:path>
                <a:path w="1750060" h="881379">
                  <a:moveTo>
                    <a:pt x="1743462" y="12192"/>
                  </a:moveTo>
                  <a:lnTo>
                    <a:pt x="1737366" y="6096"/>
                  </a:lnTo>
                  <a:lnTo>
                    <a:pt x="1737366" y="12192"/>
                  </a:lnTo>
                  <a:lnTo>
                    <a:pt x="1743462" y="12192"/>
                  </a:lnTo>
                  <a:close/>
                </a:path>
                <a:path w="1750060" h="881379">
                  <a:moveTo>
                    <a:pt x="1743462" y="868680"/>
                  </a:moveTo>
                  <a:lnTo>
                    <a:pt x="1743462" y="12192"/>
                  </a:lnTo>
                  <a:lnTo>
                    <a:pt x="1737366" y="12192"/>
                  </a:lnTo>
                  <a:lnTo>
                    <a:pt x="1737366" y="868680"/>
                  </a:lnTo>
                  <a:lnTo>
                    <a:pt x="1743462" y="868680"/>
                  </a:lnTo>
                  <a:close/>
                </a:path>
                <a:path w="1750060" h="881379">
                  <a:moveTo>
                    <a:pt x="1743462" y="880872"/>
                  </a:moveTo>
                  <a:lnTo>
                    <a:pt x="1743462" y="868680"/>
                  </a:lnTo>
                  <a:lnTo>
                    <a:pt x="1737366" y="874776"/>
                  </a:lnTo>
                  <a:lnTo>
                    <a:pt x="1737366" y="880872"/>
                  </a:lnTo>
                  <a:lnTo>
                    <a:pt x="1743462" y="88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278127" y="4934201"/>
            <a:ext cx="12122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Arial"/>
                <a:cs typeface="Arial"/>
              </a:rPr>
              <a:t>Pessoa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015740" y="4527804"/>
            <a:ext cx="2037714" cy="1243965"/>
            <a:chOff x="4015740" y="4527804"/>
            <a:chExt cx="2037714" cy="124396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1835" y="4533900"/>
              <a:ext cx="2025395" cy="123139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015740" y="4527804"/>
              <a:ext cx="2037714" cy="1243965"/>
            </a:xfrm>
            <a:custGeom>
              <a:avLst/>
              <a:gdLst/>
              <a:ahLst/>
              <a:cxnLst/>
              <a:rect l="l" t="t" r="r" b="b"/>
              <a:pathLst>
                <a:path w="2037714" h="1243964">
                  <a:moveTo>
                    <a:pt x="2037588" y="624840"/>
                  </a:moveTo>
                  <a:lnTo>
                    <a:pt x="2037588" y="617220"/>
                  </a:lnTo>
                  <a:lnTo>
                    <a:pt x="2034540" y="615696"/>
                  </a:lnTo>
                  <a:lnTo>
                    <a:pt x="1022604" y="1524"/>
                  </a:lnTo>
                  <a:lnTo>
                    <a:pt x="1019556" y="0"/>
                  </a:lnTo>
                  <a:lnTo>
                    <a:pt x="1018032" y="0"/>
                  </a:lnTo>
                  <a:lnTo>
                    <a:pt x="1014984" y="1524"/>
                  </a:lnTo>
                  <a:lnTo>
                    <a:pt x="3048" y="615696"/>
                  </a:lnTo>
                  <a:lnTo>
                    <a:pt x="0" y="618744"/>
                  </a:lnTo>
                  <a:lnTo>
                    <a:pt x="0" y="623316"/>
                  </a:lnTo>
                  <a:lnTo>
                    <a:pt x="3048" y="626364"/>
                  </a:lnTo>
                  <a:lnTo>
                    <a:pt x="9144" y="630073"/>
                  </a:lnTo>
                  <a:lnTo>
                    <a:pt x="9144" y="615696"/>
                  </a:lnTo>
                  <a:lnTo>
                    <a:pt x="17934" y="621036"/>
                  </a:lnTo>
                  <a:lnTo>
                    <a:pt x="1014984" y="16809"/>
                  </a:lnTo>
                  <a:lnTo>
                    <a:pt x="1014984" y="12192"/>
                  </a:lnTo>
                  <a:lnTo>
                    <a:pt x="1022604" y="12192"/>
                  </a:lnTo>
                  <a:lnTo>
                    <a:pt x="1022604" y="16809"/>
                  </a:lnTo>
                  <a:lnTo>
                    <a:pt x="2019653" y="621036"/>
                  </a:lnTo>
                  <a:lnTo>
                    <a:pt x="2028444" y="615696"/>
                  </a:lnTo>
                  <a:lnTo>
                    <a:pt x="2028444" y="630073"/>
                  </a:lnTo>
                  <a:lnTo>
                    <a:pt x="2034540" y="626364"/>
                  </a:lnTo>
                  <a:lnTo>
                    <a:pt x="2037588" y="624840"/>
                  </a:lnTo>
                  <a:close/>
                </a:path>
                <a:path w="2037714" h="1243964">
                  <a:moveTo>
                    <a:pt x="17934" y="621036"/>
                  </a:moveTo>
                  <a:lnTo>
                    <a:pt x="9144" y="615696"/>
                  </a:lnTo>
                  <a:lnTo>
                    <a:pt x="9144" y="626364"/>
                  </a:lnTo>
                  <a:lnTo>
                    <a:pt x="17934" y="621036"/>
                  </a:lnTo>
                  <a:close/>
                </a:path>
                <a:path w="2037714" h="1243964">
                  <a:moveTo>
                    <a:pt x="1018794" y="1229077"/>
                  </a:moveTo>
                  <a:lnTo>
                    <a:pt x="17934" y="621036"/>
                  </a:lnTo>
                  <a:lnTo>
                    <a:pt x="9144" y="626364"/>
                  </a:lnTo>
                  <a:lnTo>
                    <a:pt x="9144" y="630073"/>
                  </a:lnTo>
                  <a:lnTo>
                    <a:pt x="1014984" y="1242060"/>
                  </a:lnTo>
                  <a:lnTo>
                    <a:pt x="1014984" y="1231392"/>
                  </a:lnTo>
                  <a:lnTo>
                    <a:pt x="1018794" y="1229077"/>
                  </a:lnTo>
                  <a:close/>
                </a:path>
                <a:path w="2037714" h="1243964">
                  <a:moveTo>
                    <a:pt x="1022604" y="12192"/>
                  </a:moveTo>
                  <a:lnTo>
                    <a:pt x="1014984" y="12192"/>
                  </a:lnTo>
                  <a:lnTo>
                    <a:pt x="1018794" y="14500"/>
                  </a:lnTo>
                  <a:lnTo>
                    <a:pt x="1022604" y="12192"/>
                  </a:lnTo>
                  <a:close/>
                </a:path>
                <a:path w="2037714" h="1243964">
                  <a:moveTo>
                    <a:pt x="1018794" y="14500"/>
                  </a:moveTo>
                  <a:lnTo>
                    <a:pt x="1014984" y="12192"/>
                  </a:lnTo>
                  <a:lnTo>
                    <a:pt x="1014984" y="16809"/>
                  </a:lnTo>
                  <a:lnTo>
                    <a:pt x="1018794" y="14500"/>
                  </a:lnTo>
                  <a:close/>
                </a:path>
                <a:path w="2037714" h="1243964">
                  <a:moveTo>
                    <a:pt x="1022604" y="1231392"/>
                  </a:moveTo>
                  <a:lnTo>
                    <a:pt x="1018794" y="1229077"/>
                  </a:lnTo>
                  <a:lnTo>
                    <a:pt x="1014984" y="1231392"/>
                  </a:lnTo>
                  <a:lnTo>
                    <a:pt x="1022604" y="1231392"/>
                  </a:lnTo>
                  <a:close/>
                </a:path>
                <a:path w="2037714" h="1243964">
                  <a:moveTo>
                    <a:pt x="1022604" y="1242060"/>
                  </a:moveTo>
                  <a:lnTo>
                    <a:pt x="1022604" y="1231392"/>
                  </a:lnTo>
                  <a:lnTo>
                    <a:pt x="1014984" y="1231392"/>
                  </a:lnTo>
                  <a:lnTo>
                    <a:pt x="1014984" y="1242060"/>
                  </a:lnTo>
                  <a:lnTo>
                    <a:pt x="1018032" y="1243584"/>
                  </a:lnTo>
                  <a:lnTo>
                    <a:pt x="1019556" y="1243584"/>
                  </a:lnTo>
                  <a:lnTo>
                    <a:pt x="1022604" y="1242060"/>
                  </a:lnTo>
                  <a:close/>
                </a:path>
                <a:path w="2037714" h="1243964">
                  <a:moveTo>
                    <a:pt x="1022604" y="16809"/>
                  </a:moveTo>
                  <a:lnTo>
                    <a:pt x="1022604" y="12192"/>
                  </a:lnTo>
                  <a:lnTo>
                    <a:pt x="1018794" y="14500"/>
                  </a:lnTo>
                  <a:lnTo>
                    <a:pt x="1022604" y="16809"/>
                  </a:lnTo>
                  <a:close/>
                </a:path>
                <a:path w="2037714" h="1243964">
                  <a:moveTo>
                    <a:pt x="2028444" y="630073"/>
                  </a:moveTo>
                  <a:lnTo>
                    <a:pt x="2028444" y="626364"/>
                  </a:lnTo>
                  <a:lnTo>
                    <a:pt x="2019653" y="621036"/>
                  </a:lnTo>
                  <a:lnTo>
                    <a:pt x="1018794" y="1229077"/>
                  </a:lnTo>
                  <a:lnTo>
                    <a:pt x="1022604" y="1231392"/>
                  </a:lnTo>
                  <a:lnTo>
                    <a:pt x="1022604" y="1242060"/>
                  </a:lnTo>
                  <a:lnTo>
                    <a:pt x="2028444" y="630073"/>
                  </a:lnTo>
                  <a:close/>
                </a:path>
                <a:path w="2037714" h="1243964">
                  <a:moveTo>
                    <a:pt x="2028444" y="626364"/>
                  </a:moveTo>
                  <a:lnTo>
                    <a:pt x="2028444" y="615696"/>
                  </a:lnTo>
                  <a:lnTo>
                    <a:pt x="2019653" y="621036"/>
                  </a:lnTo>
                  <a:lnTo>
                    <a:pt x="2028444" y="6263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416042" y="4926581"/>
            <a:ext cx="1261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Matricula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296911" y="4663440"/>
            <a:ext cx="1750060" cy="882650"/>
            <a:chOff x="7296911" y="4663440"/>
            <a:chExt cx="1750060" cy="882650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3007" y="4669535"/>
              <a:ext cx="1737359" cy="870203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296911" y="4663440"/>
              <a:ext cx="1750060" cy="882650"/>
            </a:xfrm>
            <a:custGeom>
              <a:avLst/>
              <a:gdLst/>
              <a:ahLst/>
              <a:cxnLst/>
              <a:rect l="l" t="t" r="r" b="b"/>
              <a:pathLst>
                <a:path w="1750059" h="882650">
                  <a:moveTo>
                    <a:pt x="1749552" y="882396"/>
                  </a:moveTo>
                  <a:lnTo>
                    <a:pt x="1749552" y="0"/>
                  </a:lnTo>
                  <a:lnTo>
                    <a:pt x="0" y="0"/>
                  </a:lnTo>
                  <a:lnTo>
                    <a:pt x="0" y="882396"/>
                  </a:lnTo>
                  <a:lnTo>
                    <a:pt x="6096" y="882396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1737360" y="12192"/>
                  </a:lnTo>
                  <a:lnTo>
                    <a:pt x="1737360" y="6096"/>
                  </a:lnTo>
                  <a:lnTo>
                    <a:pt x="1743456" y="12192"/>
                  </a:lnTo>
                  <a:lnTo>
                    <a:pt x="1743456" y="882396"/>
                  </a:lnTo>
                  <a:lnTo>
                    <a:pt x="1749552" y="882396"/>
                  </a:lnTo>
                  <a:close/>
                </a:path>
                <a:path w="1750059" h="882650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1750059" h="882650">
                  <a:moveTo>
                    <a:pt x="12192" y="870204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870204"/>
                  </a:lnTo>
                  <a:lnTo>
                    <a:pt x="12192" y="870204"/>
                  </a:lnTo>
                  <a:close/>
                </a:path>
                <a:path w="1750059" h="882650">
                  <a:moveTo>
                    <a:pt x="1743456" y="870204"/>
                  </a:moveTo>
                  <a:lnTo>
                    <a:pt x="6096" y="870204"/>
                  </a:lnTo>
                  <a:lnTo>
                    <a:pt x="12192" y="876300"/>
                  </a:lnTo>
                  <a:lnTo>
                    <a:pt x="12192" y="882396"/>
                  </a:lnTo>
                  <a:lnTo>
                    <a:pt x="1737360" y="882396"/>
                  </a:lnTo>
                  <a:lnTo>
                    <a:pt x="1737360" y="876300"/>
                  </a:lnTo>
                  <a:lnTo>
                    <a:pt x="1743456" y="870204"/>
                  </a:lnTo>
                  <a:close/>
                </a:path>
                <a:path w="1750059" h="882650">
                  <a:moveTo>
                    <a:pt x="12192" y="882396"/>
                  </a:moveTo>
                  <a:lnTo>
                    <a:pt x="12192" y="876300"/>
                  </a:lnTo>
                  <a:lnTo>
                    <a:pt x="6096" y="870204"/>
                  </a:lnTo>
                  <a:lnTo>
                    <a:pt x="6096" y="882396"/>
                  </a:lnTo>
                  <a:lnTo>
                    <a:pt x="12192" y="882396"/>
                  </a:lnTo>
                  <a:close/>
                </a:path>
                <a:path w="1750059" h="882650">
                  <a:moveTo>
                    <a:pt x="1743456" y="12192"/>
                  </a:moveTo>
                  <a:lnTo>
                    <a:pt x="1737360" y="6096"/>
                  </a:lnTo>
                  <a:lnTo>
                    <a:pt x="1737360" y="12192"/>
                  </a:lnTo>
                  <a:lnTo>
                    <a:pt x="1743456" y="12192"/>
                  </a:lnTo>
                  <a:close/>
                </a:path>
                <a:path w="1750059" h="882650">
                  <a:moveTo>
                    <a:pt x="1743456" y="870204"/>
                  </a:moveTo>
                  <a:lnTo>
                    <a:pt x="1743456" y="12192"/>
                  </a:lnTo>
                  <a:lnTo>
                    <a:pt x="1737360" y="12192"/>
                  </a:lnTo>
                  <a:lnTo>
                    <a:pt x="1737360" y="870204"/>
                  </a:lnTo>
                  <a:lnTo>
                    <a:pt x="1743456" y="870204"/>
                  </a:lnTo>
                  <a:close/>
                </a:path>
                <a:path w="1750059" h="882650">
                  <a:moveTo>
                    <a:pt x="1743456" y="882396"/>
                  </a:moveTo>
                  <a:lnTo>
                    <a:pt x="1743456" y="870204"/>
                  </a:lnTo>
                  <a:lnTo>
                    <a:pt x="1737360" y="876300"/>
                  </a:lnTo>
                  <a:lnTo>
                    <a:pt x="1737360" y="882396"/>
                  </a:lnTo>
                  <a:lnTo>
                    <a:pt x="1743456" y="882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404605" y="4865622"/>
            <a:ext cx="15487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Arial"/>
                <a:cs typeface="Arial"/>
              </a:rPr>
              <a:t>Disciplina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798064" y="5135879"/>
            <a:ext cx="4491355" cy="50800"/>
          </a:xfrm>
          <a:custGeom>
            <a:avLst/>
            <a:gdLst/>
            <a:ahLst/>
            <a:cxnLst/>
            <a:rect l="l" t="t" r="r" b="b"/>
            <a:pathLst>
              <a:path w="4491355" h="50800">
                <a:moveTo>
                  <a:pt x="1223772" y="24384"/>
                </a:moveTo>
                <a:lnTo>
                  <a:pt x="0" y="24384"/>
                </a:lnTo>
                <a:lnTo>
                  <a:pt x="0" y="50292"/>
                </a:lnTo>
                <a:lnTo>
                  <a:pt x="1223772" y="50292"/>
                </a:lnTo>
                <a:lnTo>
                  <a:pt x="1223772" y="24384"/>
                </a:lnTo>
                <a:close/>
              </a:path>
              <a:path w="4491355" h="50800">
                <a:moveTo>
                  <a:pt x="4491228" y="0"/>
                </a:moveTo>
                <a:lnTo>
                  <a:pt x="3267456" y="0"/>
                </a:lnTo>
                <a:lnTo>
                  <a:pt x="3267456" y="25908"/>
                </a:lnTo>
                <a:lnTo>
                  <a:pt x="4491228" y="25908"/>
                </a:lnTo>
                <a:lnTo>
                  <a:pt x="4491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876802" y="5408165"/>
            <a:ext cx="17208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1355" marR="5080" indent="-66929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7F0000"/>
                </a:solidFill>
                <a:latin typeface="Arial"/>
                <a:cs typeface="Arial"/>
              </a:rPr>
              <a:t>Matriculada </a:t>
            </a:r>
            <a:r>
              <a:rPr dirty="0" sz="2400" spc="-25" b="1">
                <a:solidFill>
                  <a:srgbClr val="7F0000"/>
                </a:solidFill>
                <a:latin typeface="Arial"/>
                <a:cs typeface="Arial"/>
              </a:rPr>
              <a:t>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8" name="object 18" descr=""/>
          <p:cNvSpPr txBox="1"/>
          <p:nvPr/>
        </p:nvSpPr>
        <p:spPr>
          <a:xfrm>
            <a:off x="1144009" y="1782571"/>
            <a:ext cx="7954645" cy="3168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marR="90805" indent="-381000">
              <a:lnSpc>
                <a:spcPct val="100000"/>
              </a:lnSpc>
              <a:spcBef>
                <a:spcPts val="100"/>
              </a:spcBef>
              <a:buClr>
                <a:srgbClr val="AFBF38"/>
              </a:buClr>
              <a:buFont typeface="Arial"/>
              <a:buChar char="▪"/>
              <a:tabLst>
                <a:tab pos="393700" algn="l"/>
              </a:tabLst>
            </a:pPr>
            <a:r>
              <a:rPr dirty="0" sz="3200">
                <a:latin typeface="UKIJ Inchike"/>
                <a:cs typeface="UKIJ Inchike"/>
              </a:rPr>
              <a:t>Cada</a:t>
            </a:r>
            <a:r>
              <a:rPr dirty="0" sz="3200" spc="-85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conjunto</a:t>
            </a:r>
            <a:r>
              <a:rPr dirty="0" sz="3200" spc="-65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de</a:t>
            </a:r>
            <a:r>
              <a:rPr dirty="0" sz="3200" spc="-65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entidades</a:t>
            </a:r>
            <a:r>
              <a:rPr dirty="0" sz="3200" spc="-75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que</a:t>
            </a:r>
            <a:r>
              <a:rPr dirty="0" sz="3200" spc="-60">
                <a:latin typeface="UKIJ Inchike"/>
                <a:cs typeface="UKIJ Inchike"/>
              </a:rPr>
              <a:t> </a:t>
            </a:r>
            <a:r>
              <a:rPr dirty="0" sz="3200" spc="-10">
                <a:latin typeface="UKIJ Inchike"/>
                <a:cs typeface="UKIJ Inchike"/>
              </a:rPr>
              <a:t>participa </a:t>
            </a:r>
            <a:r>
              <a:rPr dirty="0" sz="3200">
                <a:latin typeface="UKIJ Inchike"/>
                <a:cs typeface="UKIJ Inchike"/>
              </a:rPr>
              <a:t>de</a:t>
            </a:r>
            <a:r>
              <a:rPr dirty="0" sz="3200" spc="-80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um</a:t>
            </a:r>
            <a:r>
              <a:rPr dirty="0" sz="3200" spc="-65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conjunto</a:t>
            </a:r>
            <a:r>
              <a:rPr dirty="0" sz="3200" spc="-65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de</a:t>
            </a:r>
            <a:r>
              <a:rPr dirty="0" sz="3200" spc="-65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relacionamentos</a:t>
            </a:r>
            <a:r>
              <a:rPr dirty="0" sz="3200" spc="-80">
                <a:latin typeface="UKIJ Inchike"/>
                <a:cs typeface="UKIJ Inchike"/>
              </a:rPr>
              <a:t> </a:t>
            </a:r>
            <a:r>
              <a:rPr dirty="0" sz="3200" spc="-25">
                <a:latin typeface="UKIJ Inchike"/>
                <a:cs typeface="UKIJ Inchike"/>
              </a:rPr>
              <a:t>tem </a:t>
            </a:r>
            <a:r>
              <a:rPr dirty="0" sz="3200">
                <a:latin typeface="UKIJ Inchike"/>
                <a:cs typeface="UKIJ Inchike"/>
              </a:rPr>
              <a:t>um</a:t>
            </a:r>
            <a:r>
              <a:rPr dirty="0" sz="3200" spc="-90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PAPEL</a:t>
            </a:r>
            <a:r>
              <a:rPr dirty="0" sz="3200" spc="-75">
                <a:latin typeface="UKIJ Inchike"/>
                <a:cs typeface="UKIJ Inchike"/>
              </a:rPr>
              <a:t> </a:t>
            </a:r>
            <a:r>
              <a:rPr dirty="0" sz="3200" spc="-10">
                <a:latin typeface="UKIJ Inchike"/>
                <a:cs typeface="UKIJ Inchike"/>
              </a:rPr>
              <a:t>neste;</a:t>
            </a:r>
            <a:endParaRPr sz="3200">
              <a:latin typeface="UKIJ Inchike"/>
              <a:cs typeface="UKIJ Inchike"/>
            </a:endParaRPr>
          </a:p>
          <a:p>
            <a:pPr marL="393700" marR="5080" indent="-381000">
              <a:lnSpc>
                <a:spcPct val="100000"/>
              </a:lnSpc>
              <a:buClr>
                <a:srgbClr val="AFBF38"/>
              </a:buClr>
              <a:buFont typeface="Arial"/>
              <a:buChar char="▪"/>
              <a:tabLst>
                <a:tab pos="393700" algn="l"/>
              </a:tabLst>
            </a:pPr>
            <a:r>
              <a:rPr dirty="0" sz="3200">
                <a:latin typeface="UKIJ Inchike"/>
                <a:cs typeface="UKIJ Inchike"/>
              </a:rPr>
              <a:t>Indicação</a:t>
            </a:r>
            <a:r>
              <a:rPr dirty="0" sz="3200" spc="-90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opcional,</a:t>
            </a:r>
            <a:r>
              <a:rPr dirty="0" sz="3200" spc="-40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mas</a:t>
            </a:r>
            <a:r>
              <a:rPr dirty="0" sz="3200" spc="-70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que</a:t>
            </a:r>
            <a:r>
              <a:rPr dirty="0" sz="3200" spc="-50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pode</a:t>
            </a:r>
            <a:r>
              <a:rPr dirty="0" sz="3200" spc="-45">
                <a:latin typeface="UKIJ Inchike"/>
                <a:cs typeface="UKIJ Inchike"/>
              </a:rPr>
              <a:t> </a:t>
            </a:r>
            <a:r>
              <a:rPr dirty="0" sz="3200" spc="-10">
                <a:latin typeface="UKIJ Inchike"/>
                <a:cs typeface="UKIJ Inchike"/>
              </a:rPr>
              <a:t>facilitar </a:t>
            </a:r>
            <a:r>
              <a:rPr dirty="0" sz="3200">
                <a:latin typeface="UKIJ Inchike"/>
                <a:cs typeface="UKIJ Inchike"/>
              </a:rPr>
              <a:t>entendimento</a:t>
            </a:r>
            <a:r>
              <a:rPr dirty="0" sz="3200" spc="-110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da</a:t>
            </a:r>
            <a:r>
              <a:rPr dirty="0" sz="3200" spc="-95">
                <a:latin typeface="UKIJ Inchike"/>
                <a:cs typeface="UKIJ Inchike"/>
              </a:rPr>
              <a:t> </a:t>
            </a:r>
            <a:r>
              <a:rPr dirty="0" sz="3200" spc="-10">
                <a:latin typeface="UKIJ Inchike"/>
                <a:cs typeface="UKIJ Inchike"/>
              </a:rPr>
              <a:t>modelagem:</a:t>
            </a:r>
            <a:endParaRPr sz="3200">
              <a:latin typeface="UKIJ Inchike"/>
              <a:cs typeface="UKIJ Inchike"/>
            </a:endParaRPr>
          </a:p>
          <a:p>
            <a:pPr marL="4535805">
              <a:lnSpc>
                <a:spcPct val="100000"/>
              </a:lnSpc>
              <a:spcBef>
                <a:spcPts val="2660"/>
              </a:spcBef>
            </a:pPr>
            <a:r>
              <a:rPr dirty="0" sz="2400" spc="-10" b="1">
                <a:solidFill>
                  <a:srgbClr val="7F0000"/>
                </a:solidFill>
                <a:latin typeface="Arial"/>
                <a:cs typeface="Arial"/>
              </a:rPr>
              <a:t>Matrícula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49953" y="3808475"/>
            <a:ext cx="259079" cy="78105"/>
            <a:chOff x="5049953" y="3808475"/>
            <a:chExt cx="259079" cy="781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3045" y="3816095"/>
              <a:ext cx="231186" cy="7010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049953" y="3808475"/>
              <a:ext cx="259079" cy="78105"/>
            </a:xfrm>
            <a:custGeom>
              <a:avLst/>
              <a:gdLst/>
              <a:ahLst/>
              <a:cxnLst/>
              <a:rect l="l" t="t" r="r" b="b"/>
              <a:pathLst>
                <a:path w="259079" h="78104">
                  <a:moveTo>
                    <a:pt x="258720" y="77723"/>
                  </a:moveTo>
                  <a:lnTo>
                    <a:pt x="133170" y="1523"/>
                  </a:lnTo>
                  <a:lnTo>
                    <a:pt x="130122" y="0"/>
                  </a:lnTo>
                  <a:lnTo>
                    <a:pt x="128598" y="0"/>
                  </a:lnTo>
                  <a:lnTo>
                    <a:pt x="125550" y="1523"/>
                  </a:lnTo>
                  <a:lnTo>
                    <a:pt x="0" y="77723"/>
                  </a:lnTo>
                  <a:lnTo>
                    <a:pt x="25034" y="77723"/>
                  </a:lnTo>
                  <a:lnTo>
                    <a:pt x="125550" y="16809"/>
                  </a:lnTo>
                  <a:lnTo>
                    <a:pt x="125550" y="12191"/>
                  </a:lnTo>
                  <a:lnTo>
                    <a:pt x="133170" y="12191"/>
                  </a:lnTo>
                  <a:lnTo>
                    <a:pt x="133170" y="16809"/>
                  </a:lnTo>
                  <a:lnTo>
                    <a:pt x="233686" y="77723"/>
                  </a:lnTo>
                  <a:lnTo>
                    <a:pt x="258720" y="77723"/>
                  </a:lnTo>
                  <a:close/>
                </a:path>
                <a:path w="259079" h="78104">
                  <a:moveTo>
                    <a:pt x="133170" y="12191"/>
                  </a:moveTo>
                  <a:lnTo>
                    <a:pt x="125550" y="12191"/>
                  </a:lnTo>
                  <a:lnTo>
                    <a:pt x="129360" y="14500"/>
                  </a:lnTo>
                  <a:lnTo>
                    <a:pt x="133170" y="12191"/>
                  </a:lnTo>
                  <a:close/>
                </a:path>
                <a:path w="259079" h="78104">
                  <a:moveTo>
                    <a:pt x="129360" y="14500"/>
                  </a:moveTo>
                  <a:lnTo>
                    <a:pt x="125550" y="12191"/>
                  </a:lnTo>
                  <a:lnTo>
                    <a:pt x="125550" y="16809"/>
                  </a:lnTo>
                  <a:lnTo>
                    <a:pt x="129360" y="14500"/>
                  </a:lnTo>
                  <a:close/>
                </a:path>
                <a:path w="259079" h="78104">
                  <a:moveTo>
                    <a:pt x="133170" y="16809"/>
                  </a:moveTo>
                  <a:lnTo>
                    <a:pt x="133170" y="12191"/>
                  </a:lnTo>
                  <a:lnTo>
                    <a:pt x="129360" y="14500"/>
                  </a:lnTo>
                  <a:lnTo>
                    <a:pt x="133170" y="168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983989" y="1782571"/>
            <a:ext cx="7979409" cy="2238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93700" marR="5080" indent="-381000">
              <a:lnSpc>
                <a:spcPct val="100000"/>
              </a:lnSpc>
              <a:spcBef>
                <a:spcPts val="100"/>
              </a:spcBef>
              <a:buClr>
                <a:srgbClr val="AFBF38"/>
              </a:buClr>
              <a:buFont typeface="Arial"/>
              <a:buChar char="▪"/>
              <a:tabLst>
                <a:tab pos="393700" algn="l"/>
              </a:tabLst>
            </a:pPr>
            <a:r>
              <a:rPr dirty="0" sz="3200">
                <a:latin typeface="UKIJ Inchike"/>
                <a:cs typeface="UKIJ Inchike"/>
              </a:rPr>
              <a:t>Indicação</a:t>
            </a:r>
            <a:r>
              <a:rPr dirty="0" sz="3200" spc="-90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de</a:t>
            </a:r>
            <a:r>
              <a:rPr dirty="0" sz="3200" spc="-60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papéis</a:t>
            </a:r>
            <a:r>
              <a:rPr dirty="0" sz="3200" spc="-70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deve</a:t>
            </a:r>
            <a:r>
              <a:rPr dirty="0" sz="3200" spc="-75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ser</a:t>
            </a:r>
            <a:r>
              <a:rPr dirty="0" sz="3200" spc="-70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feita</a:t>
            </a:r>
            <a:r>
              <a:rPr dirty="0" sz="3200" spc="-55">
                <a:latin typeface="UKIJ Inchike"/>
                <a:cs typeface="UKIJ Inchike"/>
              </a:rPr>
              <a:t> </a:t>
            </a:r>
            <a:r>
              <a:rPr dirty="0" sz="3200" spc="-10">
                <a:latin typeface="UKIJ Inchike"/>
                <a:cs typeface="UKIJ Inchike"/>
              </a:rPr>
              <a:t>sempre </a:t>
            </a:r>
            <a:r>
              <a:rPr dirty="0" sz="3200">
                <a:latin typeface="UKIJ Inchike"/>
                <a:cs typeface="UKIJ Inchike"/>
              </a:rPr>
              <a:t>que</a:t>
            </a:r>
            <a:r>
              <a:rPr dirty="0" sz="3200" spc="-85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houver</a:t>
            </a:r>
            <a:r>
              <a:rPr dirty="0" sz="3200" spc="-80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ambigüidade</a:t>
            </a:r>
            <a:r>
              <a:rPr dirty="0" sz="3200" spc="-85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na</a:t>
            </a:r>
            <a:r>
              <a:rPr dirty="0" sz="3200" spc="-70">
                <a:latin typeface="UKIJ Inchike"/>
                <a:cs typeface="UKIJ Inchike"/>
              </a:rPr>
              <a:t> </a:t>
            </a:r>
            <a:r>
              <a:rPr dirty="0" sz="3200" spc="-10">
                <a:latin typeface="UKIJ Inchike"/>
                <a:cs typeface="UKIJ Inchike"/>
              </a:rPr>
              <a:t>interpretação </a:t>
            </a:r>
            <a:r>
              <a:rPr dirty="0" sz="3200">
                <a:latin typeface="UKIJ Inchike"/>
                <a:cs typeface="UKIJ Inchike"/>
              </a:rPr>
              <a:t>do</a:t>
            </a:r>
            <a:r>
              <a:rPr dirty="0" sz="3200" spc="-60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conjunto</a:t>
            </a:r>
            <a:r>
              <a:rPr dirty="0" sz="3200" spc="-45">
                <a:latin typeface="UKIJ Inchike"/>
                <a:cs typeface="UKIJ Inchike"/>
              </a:rPr>
              <a:t> </a:t>
            </a:r>
            <a:r>
              <a:rPr dirty="0" sz="3200">
                <a:latin typeface="UKIJ Inchike"/>
                <a:cs typeface="UKIJ Inchike"/>
              </a:rPr>
              <a:t>de</a:t>
            </a:r>
            <a:r>
              <a:rPr dirty="0" sz="3200" spc="-45">
                <a:latin typeface="UKIJ Inchike"/>
                <a:cs typeface="UKIJ Inchike"/>
              </a:rPr>
              <a:t> </a:t>
            </a:r>
            <a:r>
              <a:rPr dirty="0" sz="3200" spc="-10">
                <a:latin typeface="UKIJ Inchike"/>
                <a:cs typeface="UKIJ Inchike"/>
              </a:rPr>
              <a:t>relacionamentos.</a:t>
            </a:r>
            <a:endParaRPr sz="3200">
              <a:latin typeface="UKIJ Inchike"/>
              <a:cs typeface="UKIJ Inchike"/>
            </a:endParaRPr>
          </a:p>
          <a:p>
            <a:pPr marL="5026660">
              <a:lnSpc>
                <a:spcPct val="100000"/>
              </a:lnSpc>
              <a:spcBef>
                <a:spcPts val="3020"/>
              </a:spcBef>
            </a:pPr>
            <a:r>
              <a:rPr dirty="0" sz="2400" spc="-10" b="1">
                <a:solidFill>
                  <a:srgbClr val="996500"/>
                </a:solidFill>
                <a:latin typeface="Arial"/>
                <a:cs typeface="Arial"/>
              </a:rPr>
              <a:t>Contratado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3" y="782827"/>
            <a:ext cx="6899909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Um</a:t>
            </a:r>
            <a:r>
              <a:rPr dirty="0" sz="4200" spc="-225"/>
              <a:t> </a:t>
            </a:r>
            <a:r>
              <a:rPr dirty="0" sz="4200"/>
              <a:t>pouco</a:t>
            </a:r>
            <a:r>
              <a:rPr dirty="0" sz="4200" spc="-110"/>
              <a:t> </a:t>
            </a:r>
            <a:r>
              <a:rPr dirty="0" sz="4200" spc="-90"/>
              <a:t>mais</a:t>
            </a:r>
            <a:r>
              <a:rPr dirty="0" sz="4200" spc="-95"/>
              <a:t> </a:t>
            </a:r>
            <a:r>
              <a:rPr dirty="0" sz="4200"/>
              <a:t>sobre</a:t>
            </a:r>
            <a:r>
              <a:rPr dirty="0" sz="4200" spc="-110"/>
              <a:t> </a:t>
            </a:r>
            <a:r>
              <a:rPr dirty="0" sz="4200"/>
              <a:t>os</a:t>
            </a:r>
            <a:r>
              <a:rPr dirty="0" sz="4200" spc="-110"/>
              <a:t> </a:t>
            </a:r>
            <a:r>
              <a:rPr dirty="0" sz="4200" spc="-420" i="1">
                <a:latin typeface="Times New Roman"/>
                <a:cs typeface="Times New Roman"/>
              </a:rPr>
              <a:t>papéis</a:t>
            </a:r>
            <a:r>
              <a:rPr dirty="0" sz="4200" spc="30" i="1">
                <a:latin typeface="Times New Roman"/>
                <a:cs typeface="Times New Roman"/>
              </a:rPr>
              <a:t> </a:t>
            </a:r>
            <a:r>
              <a:rPr dirty="0" sz="4200" spc="-25"/>
              <a:t>...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8" name="object 8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2785" y="4012691"/>
              <a:ext cx="1711458" cy="85496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996689" y="4006595"/>
              <a:ext cx="1724025" cy="867410"/>
            </a:xfrm>
            <a:custGeom>
              <a:avLst/>
              <a:gdLst/>
              <a:ahLst/>
              <a:cxnLst/>
              <a:rect l="l" t="t" r="r" b="b"/>
              <a:pathLst>
                <a:path w="1724025" h="867410">
                  <a:moveTo>
                    <a:pt x="1723650" y="867156"/>
                  </a:moveTo>
                  <a:lnTo>
                    <a:pt x="1723650" y="0"/>
                  </a:lnTo>
                  <a:lnTo>
                    <a:pt x="0" y="0"/>
                  </a:lnTo>
                  <a:lnTo>
                    <a:pt x="0" y="867156"/>
                  </a:lnTo>
                  <a:lnTo>
                    <a:pt x="6096" y="867156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1711458" y="12192"/>
                  </a:lnTo>
                  <a:lnTo>
                    <a:pt x="1711458" y="6096"/>
                  </a:lnTo>
                  <a:lnTo>
                    <a:pt x="1717554" y="12192"/>
                  </a:lnTo>
                  <a:lnTo>
                    <a:pt x="1717554" y="867156"/>
                  </a:lnTo>
                  <a:lnTo>
                    <a:pt x="1723650" y="867156"/>
                  </a:lnTo>
                  <a:close/>
                </a:path>
                <a:path w="1724025" h="867410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1724025" h="867410">
                  <a:moveTo>
                    <a:pt x="12192" y="854964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854964"/>
                  </a:lnTo>
                  <a:lnTo>
                    <a:pt x="12192" y="854964"/>
                  </a:lnTo>
                  <a:close/>
                </a:path>
                <a:path w="1724025" h="867410">
                  <a:moveTo>
                    <a:pt x="1717554" y="854964"/>
                  </a:moveTo>
                  <a:lnTo>
                    <a:pt x="6096" y="854964"/>
                  </a:lnTo>
                  <a:lnTo>
                    <a:pt x="12192" y="861060"/>
                  </a:lnTo>
                  <a:lnTo>
                    <a:pt x="12192" y="867156"/>
                  </a:lnTo>
                  <a:lnTo>
                    <a:pt x="1711458" y="867156"/>
                  </a:lnTo>
                  <a:lnTo>
                    <a:pt x="1711458" y="861060"/>
                  </a:lnTo>
                  <a:lnTo>
                    <a:pt x="1717554" y="854964"/>
                  </a:lnTo>
                  <a:close/>
                </a:path>
                <a:path w="1724025" h="867410">
                  <a:moveTo>
                    <a:pt x="12192" y="867156"/>
                  </a:moveTo>
                  <a:lnTo>
                    <a:pt x="12192" y="861060"/>
                  </a:lnTo>
                  <a:lnTo>
                    <a:pt x="6096" y="854964"/>
                  </a:lnTo>
                  <a:lnTo>
                    <a:pt x="6096" y="867156"/>
                  </a:lnTo>
                  <a:lnTo>
                    <a:pt x="12192" y="867156"/>
                  </a:lnTo>
                  <a:close/>
                </a:path>
                <a:path w="1724025" h="867410">
                  <a:moveTo>
                    <a:pt x="1717554" y="12192"/>
                  </a:moveTo>
                  <a:lnTo>
                    <a:pt x="1711458" y="6096"/>
                  </a:lnTo>
                  <a:lnTo>
                    <a:pt x="1711458" y="12192"/>
                  </a:lnTo>
                  <a:lnTo>
                    <a:pt x="1717554" y="12192"/>
                  </a:lnTo>
                  <a:close/>
                </a:path>
                <a:path w="1724025" h="867410">
                  <a:moveTo>
                    <a:pt x="1717554" y="854964"/>
                  </a:moveTo>
                  <a:lnTo>
                    <a:pt x="1717554" y="12192"/>
                  </a:lnTo>
                  <a:lnTo>
                    <a:pt x="1711458" y="12192"/>
                  </a:lnTo>
                  <a:lnTo>
                    <a:pt x="1711458" y="854964"/>
                  </a:lnTo>
                  <a:lnTo>
                    <a:pt x="1717554" y="854964"/>
                  </a:lnTo>
                  <a:close/>
                </a:path>
                <a:path w="1724025" h="867410">
                  <a:moveTo>
                    <a:pt x="1717554" y="867156"/>
                  </a:moveTo>
                  <a:lnTo>
                    <a:pt x="1717554" y="854964"/>
                  </a:lnTo>
                  <a:lnTo>
                    <a:pt x="1711458" y="861060"/>
                  </a:lnTo>
                  <a:lnTo>
                    <a:pt x="1711458" y="867156"/>
                  </a:lnTo>
                  <a:lnTo>
                    <a:pt x="1717554" y="867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134865" y="4210302"/>
            <a:ext cx="139763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>
                <a:latin typeface="Arial"/>
                <a:cs typeface="Arial"/>
              </a:rPr>
              <a:t>Empresa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160519" y="3886199"/>
            <a:ext cx="2037714" cy="1165860"/>
            <a:chOff x="4160519" y="3886199"/>
            <a:chExt cx="2037714" cy="1165860"/>
          </a:xfrm>
        </p:grpSpPr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6615" y="3886199"/>
              <a:ext cx="2025395" cy="115976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160519" y="3886199"/>
              <a:ext cx="2037714" cy="1165860"/>
            </a:xfrm>
            <a:custGeom>
              <a:avLst/>
              <a:gdLst/>
              <a:ahLst/>
              <a:cxnLst/>
              <a:rect l="l" t="t" r="r" b="b"/>
              <a:pathLst>
                <a:path w="2037714" h="1165860">
                  <a:moveTo>
                    <a:pt x="914468" y="0"/>
                  </a:moveTo>
                  <a:lnTo>
                    <a:pt x="889433" y="0"/>
                  </a:lnTo>
                  <a:lnTo>
                    <a:pt x="3047" y="537971"/>
                  </a:lnTo>
                  <a:lnTo>
                    <a:pt x="0" y="539495"/>
                  </a:lnTo>
                  <a:lnTo>
                    <a:pt x="0" y="548639"/>
                  </a:lnTo>
                  <a:lnTo>
                    <a:pt x="3047" y="548639"/>
                  </a:lnTo>
                  <a:lnTo>
                    <a:pt x="9143" y="552348"/>
                  </a:lnTo>
                  <a:lnTo>
                    <a:pt x="9143" y="537971"/>
                  </a:lnTo>
                  <a:lnTo>
                    <a:pt x="17934" y="543312"/>
                  </a:lnTo>
                  <a:lnTo>
                    <a:pt x="914468" y="0"/>
                  </a:lnTo>
                  <a:close/>
                </a:path>
                <a:path w="2037714" h="1165860">
                  <a:moveTo>
                    <a:pt x="17934" y="543312"/>
                  </a:moveTo>
                  <a:lnTo>
                    <a:pt x="9143" y="537971"/>
                  </a:lnTo>
                  <a:lnTo>
                    <a:pt x="9143" y="548639"/>
                  </a:lnTo>
                  <a:lnTo>
                    <a:pt x="17934" y="543312"/>
                  </a:lnTo>
                  <a:close/>
                </a:path>
                <a:path w="2037714" h="1165860">
                  <a:moveTo>
                    <a:pt x="1018793" y="1151353"/>
                  </a:moveTo>
                  <a:lnTo>
                    <a:pt x="17934" y="543312"/>
                  </a:lnTo>
                  <a:lnTo>
                    <a:pt x="9143" y="548639"/>
                  </a:lnTo>
                  <a:lnTo>
                    <a:pt x="9143" y="552348"/>
                  </a:lnTo>
                  <a:lnTo>
                    <a:pt x="1014983" y="1164335"/>
                  </a:lnTo>
                  <a:lnTo>
                    <a:pt x="1014983" y="1153667"/>
                  </a:lnTo>
                  <a:lnTo>
                    <a:pt x="1018793" y="1151353"/>
                  </a:lnTo>
                  <a:close/>
                </a:path>
                <a:path w="2037714" h="1165860">
                  <a:moveTo>
                    <a:pt x="1022603" y="1153667"/>
                  </a:moveTo>
                  <a:lnTo>
                    <a:pt x="1018793" y="1151353"/>
                  </a:lnTo>
                  <a:lnTo>
                    <a:pt x="1014983" y="1153667"/>
                  </a:lnTo>
                  <a:lnTo>
                    <a:pt x="1022603" y="1153667"/>
                  </a:lnTo>
                  <a:close/>
                </a:path>
                <a:path w="2037714" h="1165860">
                  <a:moveTo>
                    <a:pt x="1022603" y="1164335"/>
                  </a:moveTo>
                  <a:lnTo>
                    <a:pt x="1022603" y="1153667"/>
                  </a:lnTo>
                  <a:lnTo>
                    <a:pt x="1014983" y="1153667"/>
                  </a:lnTo>
                  <a:lnTo>
                    <a:pt x="1014983" y="1164335"/>
                  </a:lnTo>
                  <a:lnTo>
                    <a:pt x="1018031" y="1165859"/>
                  </a:lnTo>
                  <a:lnTo>
                    <a:pt x="1019555" y="1165859"/>
                  </a:lnTo>
                  <a:lnTo>
                    <a:pt x="1022603" y="1164335"/>
                  </a:lnTo>
                  <a:close/>
                </a:path>
                <a:path w="2037714" h="1165860">
                  <a:moveTo>
                    <a:pt x="2028443" y="552348"/>
                  </a:moveTo>
                  <a:lnTo>
                    <a:pt x="2028443" y="548639"/>
                  </a:lnTo>
                  <a:lnTo>
                    <a:pt x="2019653" y="543312"/>
                  </a:lnTo>
                  <a:lnTo>
                    <a:pt x="1018793" y="1151353"/>
                  </a:lnTo>
                  <a:lnTo>
                    <a:pt x="1022603" y="1153667"/>
                  </a:lnTo>
                  <a:lnTo>
                    <a:pt x="1022603" y="1164335"/>
                  </a:lnTo>
                  <a:lnTo>
                    <a:pt x="2028443" y="552348"/>
                  </a:lnTo>
                  <a:close/>
                </a:path>
                <a:path w="2037714" h="1165860">
                  <a:moveTo>
                    <a:pt x="2037587" y="545591"/>
                  </a:moveTo>
                  <a:lnTo>
                    <a:pt x="2037587" y="541019"/>
                  </a:lnTo>
                  <a:lnTo>
                    <a:pt x="2034539" y="537971"/>
                  </a:lnTo>
                  <a:lnTo>
                    <a:pt x="1148154" y="0"/>
                  </a:lnTo>
                  <a:lnTo>
                    <a:pt x="1123119" y="0"/>
                  </a:lnTo>
                  <a:lnTo>
                    <a:pt x="2019653" y="543312"/>
                  </a:lnTo>
                  <a:lnTo>
                    <a:pt x="2028443" y="537971"/>
                  </a:lnTo>
                  <a:lnTo>
                    <a:pt x="2028443" y="552348"/>
                  </a:lnTo>
                  <a:lnTo>
                    <a:pt x="2034539" y="548639"/>
                  </a:lnTo>
                  <a:lnTo>
                    <a:pt x="2036063" y="548639"/>
                  </a:lnTo>
                  <a:lnTo>
                    <a:pt x="2037587" y="545591"/>
                  </a:lnTo>
                  <a:close/>
                </a:path>
                <a:path w="2037714" h="1165860">
                  <a:moveTo>
                    <a:pt x="2028443" y="548639"/>
                  </a:moveTo>
                  <a:lnTo>
                    <a:pt x="2028443" y="537971"/>
                  </a:lnTo>
                  <a:lnTo>
                    <a:pt x="2019653" y="543312"/>
                  </a:lnTo>
                  <a:lnTo>
                    <a:pt x="2028443" y="548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554726" y="4199634"/>
            <a:ext cx="114871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0">
                <a:latin typeface="Arial"/>
                <a:cs typeface="Arial"/>
              </a:rPr>
              <a:t>Contrata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7644384" y="3934967"/>
            <a:ext cx="1722120" cy="868680"/>
            <a:chOff x="7644384" y="3934967"/>
            <a:chExt cx="1722120" cy="868680"/>
          </a:xfrm>
        </p:grpSpPr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0480" y="3941063"/>
              <a:ext cx="1709927" cy="854963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7644384" y="3934967"/>
              <a:ext cx="1722120" cy="868680"/>
            </a:xfrm>
            <a:custGeom>
              <a:avLst/>
              <a:gdLst/>
              <a:ahLst/>
              <a:cxnLst/>
              <a:rect l="l" t="t" r="r" b="b"/>
              <a:pathLst>
                <a:path w="1722120" h="868679">
                  <a:moveTo>
                    <a:pt x="1722120" y="868680"/>
                  </a:moveTo>
                  <a:lnTo>
                    <a:pt x="1722120" y="0"/>
                  </a:lnTo>
                  <a:lnTo>
                    <a:pt x="0" y="0"/>
                  </a:lnTo>
                  <a:lnTo>
                    <a:pt x="0" y="868680"/>
                  </a:lnTo>
                  <a:lnTo>
                    <a:pt x="6096" y="868680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1709928" y="12192"/>
                  </a:lnTo>
                  <a:lnTo>
                    <a:pt x="1709928" y="6096"/>
                  </a:lnTo>
                  <a:lnTo>
                    <a:pt x="1716024" y="12192"/>
                  </a:lnTo>
                  <a:lnTo>
                    <a:pt x="1716024" y="868680"/>
                  </a:lnTo>
                  <a:lnTo>
                    <a:pt x="1722120" y="868680"/>
                  </a:lnTo>
                  <a:close/>
                </a:path>
                <a:path w="1722120" h="868679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1722120" h="868679">
                  <a:moveTo>
                    <a:pt x="12192" y="854964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854964"/>
                  </a:lnTo>
                  <a:lnTo>
                    <a:pt x="12192" y="854964"/>
                  </a:lnTo>
                  <a:close/>
                </a:path>
                <a:path w="1722120" h="868679">
                  <a:moveTo>
                    <a:pt x="1716024" y="854964"/>
                  </a:moveTo>
                  <a:lnTo>
                    <a:pt x="6096" y="854964"/>
                  </a:lnTo>
                  <a:lnTo>
                    <a:pt x="12192" y="861060"/>
                  </a:lnTo>
                  <a:lnTo>
                    <a:pt x="12192" y="868680"/>
                  </a:lnTo>
                  <a:lnTo>
                    <a:pt x="1709928" y="868680"/>
                  </a:lnTo>
                  <a:lnTo>
                    <a:pt x="1709928" y="861060"/>
                  </a:lnTo>
                  <a:lnTo>
                    <a:pt x="1716024" y="854964"/>
                  </a:lnTo>
                  <a:close/>
                </a:path>
                <a:path w="1722120" h="868679">
                  <a:moveTo>
                    <a:pt x="12192" y="868680"/>
                  </a:moveTo>
                  <a:lnTo>
                    <a:pt x="12192" y="861060"/>
                  </a:lnTo>
                  <a:lnTo>
                    <a:pt x="6096" y="854964"/>
                  </a:lnTo>
                  <a:lnTo>
                    <a:pt x="6096" y="868680"/>
                  </a:lnTo>
                  <a:lnTo>
                    <a:pt x="12192" y="868680"/>
                  </a:lnTo>
                  <a:close/>
                </a:path>
                <a:path w="1722120" h="868679">
                  <a:moveTo>
                    <a:pt x="1716024" y="12192"/>
                  </a:moveTo>
                  <a:lnTo>
                    <a:pt x="1709928" y="6096"/>
                  </a:lnTo>
                  <a:lnTo>
                    <a:pt x="1709928" y="12192"/>
                  </a:lnTo>
                  <a:lnTo>
                    <a:pt x="1716024" y="12192"/>
                  </a:lnTo>
                  <a:close/>
                </a:path>
                <a:path w="1722120" h="868679">
                  <a:moveTo>
                    <a:pt x="1716024" y="854964"/>
                  </a:moveTo>
                  <a:lnTo>
                    <a:pt x="1716024" y="12192"/>
                  </a:lnTo>
                  <a:lnTo>
                    <a:pt x="1709928" y="12192"/>
                  </a:lnTo>
                  <a:lnTo>
                    <a:pt x="1709928" y="854964"/>
                  </a:lnTo>
                  <a:lnTo>
                    <a:pt x="1716024" y="854964"/>
                  </a:lnTo>
                  <a:close/>
                </a:path>
                <a:path w="1722120" h="868679">
                  <a:moveTo>
                    <a:pt x="1716024" y="868680"/>
                  </a:moveTo>
                  <a:lnTo>
                    <a:pt x="1716024" y="854964"/>
                  </a:lnTo>
                  <a:lnTo>
                    <a:pt x="1709928" y="861060"/>
                  </a:lnTo>
                  <a:lnTo>
                    <a:pt x="1709928" y="868680"/>
                  </a:lnTo>
                  <a:lnTo>
                    <a:pt x="1716024" y="868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7994392" y="4143246"/>
            <a:ext cx="94043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>
                <a:latin typeface="Arial"/>
                <a:cs typeface="Arial"/>
              </a:rPr>
              <a:t>Curso</a:t>
            </a:r>
            <a:endParaRPr sz="27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832606" y="3963414"/>
            <a:ext cx="1278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996500"/>
                </a:solidFill>
                <a:latin typeface="Arial"/>
                <a:cs typeface="Arial"/>
              </a:rPr>
              <a:t>Contrata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564881" y="3995418"/>
            <a:ext cx="516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996500"/>
                </a:solidFill>
                <a:latin typeface="Arial"/>
                <a:cs typeface="Arial"/>
              </a:rPr>
              <a:t>por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2726436" y="4419600"/>
            <a:ext cx="4928870" cy="30480"/>
          </a:xfrm>
          <a:custGeom>
            <a:avLst/>
            <a:gdLst/>
            <a:ahLst/>
            <a:cxnLst/>
            <a:rect l="l" t="t" r="r" b="b"/>
            <a:pathLst>
              <a:path w="4928870" h="30479">
                <a:moveTo>
                  <a:pt x="1447800" y="6096"/>
                </a:moveTo>
                <a:lnTo>
                  <a:pt x="0" y="6096"/>
                </a:lnTo>
                <a:lnTo>
                  <a:pt x="0" y="30480"/>
                </a:lnTo>
                <a:lnTo>
                  <a:pt x="1447800" y="30480"/>
                </a:lnTo>
                <a:lnTo>
                  <a:pt x="1447800" y="6096"/>
                </a:lnTo>
                <a:close/>
              </a:path>
              <a:path w="4928870" h="30479">
                <a:moveTo>
                  <a:pt x="4928616" y="0"/>
                </a:moveTo>
                <a:lnTo>
                  <a:pt x="3480816" y="0"/>
                </a:lnTo>
                <a:lnTo>
                  <a:pt x="3480816" y="25908"/>
                </a:lnTo>
                <a:lnTo>
                  <a:pt x="4928616" y="25908"/>
                </a:lnTo>
                <a:lnTo>
                  <a:pt x="4928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6220457" y="4513577"/>
            <a:ext cx="1278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7F0000"/>
                </a:solidFill>
                <a:latin typeface="Arial"/>
                <a:cs typeface="Arial"/>
              </a:rPr>
              <a:t>Contrata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5" name="object 25" descr=""/>
          <p:cNvSpPr txBox="1"/>
          <p:nvPr/>
        </p:nvSpPr>
        <p:spPr>
          <a:xfrm>
            <a:off x="2757930" y="4553202"/>
            <a:ext cx="1633855" cy="1460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7F0000"/>
                </a:solidFill>
                <a:latin typeface="Arial"/>
                <a:cs typeface="Arial"/>
              </a:rPr>
              <a:t>Contratada </a:t>
            </a:r>
            <a:r>
              <a:rPr dirty="0" sz="2400" spc="-25" b="1">
                <a:solidFill>
                  <a:srgbClr val="7F0000"/>
                </a:solidFill>
                <a:latin typeface="Arial"/>
                <a:cs typeface="Arial"/>
              </a:rPr>
              <a:t>por</a:t>
            </a:r>
            <a:endParaRPr sz="2400">
              <a:latin typeface="Arial"/>
              <a:cs typeface="Arial"/>
            </a:endParaRPr>
          </a:p>
          <a:p>
            <a:pPr algn="ctr" marR="64769">
              <a:lnSpc>
                <a:spcPct val="100000"/>
              </a:lnSpc>
              <a:spcBef>
                <a:spcPts val="254"/>
              </a:spcBef>
            </a:pPr>
            <a:r>
              <a:rPr dirty="0" sz="4400" spc="-50" b="1">
                <a:solidFill>
                  <a:srgbClr val="996500"/>
                </a:solidFill>
                <a:latin typeface="Times New Roman"/>
                <a:cs typeface="Times New Roman"/>
              </a:rPr>
              <a:t>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814817" y="5129273"/>
            <a:ext cx="30543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0" b="1">
                <a:solidFill>
                  <a:srgbClr val="996500"/>
                </a:solidFill>
                <a:latin typeface="Times New Roman"/>
                <a:cs typeface="Times New Roman"/>
              </a:rPr>
              <a:t>?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55617" y="1619122"/>
            <a:ext cx="7733665" cy="240220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algn="just" marL="392430" marR="5080" indent="-379730">
              <a:lnSpc>
                <a:spcPts val="3360"/>
              </a:lnSpc>
              <a:spcBef>
                <a:spcPts val="365"/>
              </a:spcBef>
              <a:buClr>
                <a:srgbClr val="AFBF38"/>
              </a:buClr>
              <a:buFont typeface="Arial"/>
              <a:buChar char="▪"/>
              <a:tabLst>
                <a:tab pos="393700" algn="l"/>
              </a:tabLst>
            </a:pPr>
            <a:r>
              <a:rPr dirty="0" sz="2800" spc="-20">
                <a:latin typeface="UKIJ Inchike"/>
                <a:cs typeface="UKIJ Inchike"/>
              </a:rPr>
              <a:t>Auto-</a:t>
            </a:r>
            <a:r>
              <a:rPr dirty="0" sz="2800" spc="-10">
                <a:latin typeface="UKIJ Inchike"/>
                <a:cs typeface="UKIJ Inchike"/>
              </a:rPr>
              <a:t>Relacionamento:</a:t>
            </a:r>
            <a:r>
              <a:rPr dirty="0" sz="2800" spc="-180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um</a:t>
            </a:r>
            <a:r>
              <a:rPr dirty="0" sz="2800" spc="30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mesmo</a:t>
            </a:r>
            <a:r>
              <a:rPr dirty="0" sz="2800" spc="25">
                <a:latin typeface="UKIJ Inchike"/>
                <a:cs typeface="UKIJ Inchike"/>
              </a:rPr>
              <a:t> </a:t>
            </a:r>
            <a:r>
              <a:rPr dirty="0" sz="2950" spc="-315" i="1">
                <a:latin typeface="Verdana"/>
                <a:cs typeface="Verdana"/>
              </a:rPr>
              <a:t>conjunto</a:t>
            </a:r>
            <a:r>
              <a:rPr dirty="0" sz="2950" spc="55" i="1">
                <a:latin typeface="Verdana"/>
                <a:cs typeface="Verdana"/>
              </a:rPr>
              <a:t> </a:t>
            </a:r>
            <a:r>
              <a:rPr dirty="0" sz="2950" spc="-325" i="1">
                <a:latin typeface="Verdana"/>
                <a:cs typeface="Verdana"/>
              </a:rPr>
              <a:t>de</a:t>
            </a:r>
            <a:r>
              <a:rPr dirty="0" sz="2950" spc="-325" i="1">
                <a:latin typeface="Verdana"/>
                <a:cs typeface="Verdana"/>
              </a:rPr>
              <a:t> </a:t>
            </a:r>
            <a:r>
              <a:rPr dirty="0" sz="2950" spc="-325" i="1">
                <a:latin typeface="Verdana"/>
                <a:cs typeface="Verdana"/>
              </a:rPr>
              <a:t>	</a:t>
            </a:r>
            <a:r>
              <a:rPr dirty="0" sz="2950" spc="-310" i="1">
                <a:latin typeface="Verdana"/>
                <a:cs typeface="Verdana"/>
              </a:rPr>
              <a:t>entidades</a:t>
            </a:r>
            <a:r>
              <a:rPr dirty="0" sz="2950" spc="50" i="1">
                <a:latin typeface="Verdana"/>
                <a:cs typeface="Verdana"/>
              </a:rPr>
              <a:t> </a:t>
            </a:r>
            <a:r>
              <a:rPr dirty="0" sz="2800">
                <a:latin typeface="UKIJ Inchike"/>
                <a:cs typeface="UKIJ Inchike"/>
              </a:rPr>
              <a:t>desempenha</a:t>
            </a:r>
            <a:r>
              <a:rPr dirty="0" sz="2800" spc="-220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mais</a:t>
            </a:r>
            <a:r>
              <a:rPr dirty="0" sz="2800" spc="-15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de</a:t>
            </a:r>
            <a:r>
              <a:rPr dirty="0" sz="2800" spc="-15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um</a:t>
            </a:r>
            <a:r>
              <a:rPr dirty="0" sz="2800" spc="-15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papel</a:t>
            </a:r>
            <a:r>
              <a:rPr dirty="0" sz="2800" spc="-5">
                <a:latin typeface="UKIJ Inchike"/>
                <a:cs typeface="UKIJ Inchike"/>
              </a:rPr>
              <a:t> </a:t>
            </a:r>
            <a:r>
              <a:rPr dirty="0" sz="2800" spc="-25">
                <a:latin typeface="UKIJ Inchike"/>
                <a:cs typeface="UKIJ Inchike"/>
              </a:rPr>
              <a:t>num </a:t>
            </a:r>
            <a:r>
              <a:rPr dirty="0" sz="2800" spc="-25">
                <a:latin typeface="UKIJ Inchike"/>
                <a:cs typeface="UKIJ Inchike"/>
              </a:rPr>
              <a:t>	</a:t>
            </a:r>
            <a:r>
              <a:rPr dirty="0" sz="2800">
                <a:latin typeface="UKIJ Inchike"/>
                <a:cs typeface="UKIJ Inchike"/>
              </a:rPr>
              <a:t>mesmo</a:t>
            </a:r>
            <a:r>
              <a:rPr dirty="0" sz="2800" spc="-75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conjunto</a:t>
            </a:r>
            <a:r>
              <a:rPr dirty="0" sz="2800" spc="-70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de</a:t>
            </a:r>
            <a:r>
              <a:rPr dirty="0" sz="2800" spc="-65">
                <a:latin typeface="UKIJ Inchike"/>
                <a:cs typeface="UKIJ Inchike"/>
              </a:rPr>
              <a:t> </a:t>
            </a:r>
            <a:r>
              <a:rPr dirty="0" sz="2800" spc="-10">
                <a:latin typeface="UKIJ Inchike"/>
                <a:cs typeface="UKIJ Inchike"/>
              </a:rPr>
              <a:t>relacionamentos.</a:t>
            </a:r>
            <a:endParaRPr sz="2800">
              <a:latin typeface="UKIJ Inchike"/>
              <a:cs typeface="UKIJ Inchike"/>
            </a:endParaRPr>
          </a:p>
          <a:p>
            <a:pPr>
              <a:lnSpc>
                <a:spcPct val="100000"/>
              </a:lnSpc>
              <a:spcBef>
                <a:spcPts val="2105"/>
              </a:spcBef>
            </a:pPr>
            <a:endParaRPr sz="2800">
              <a:latin typeface="UKIJ Inchike"/>
              <a:cs typeface="UKIJ Inchike"/>
            </a:endParaRPr>
          </a:p>
          <a:p>
            <a:pPr algn="ctr" marR="86995">
              <a:lnSpc>
                <a:spcPct val="100000"/>
              </a:lnSpc>
            </a:pPr>
            <a:r>
              <a:rPr dirty="0" sz="2400" spc="200">
                <a:solidFill>
                  <a:srgbClr val="7F0000"/>
                </a:solidFill>
                <a:latin typeface="UKIJ Inchike"/>
                <a:cs typeface="UKIJ Inchike"/>
              </a:rPr>
              <a:t>tem</a:t>
            </a:r>
            <a:r>
              <a:rPr dirty="0" sz="2400" spc="-65">
                <a:solidFill>
                  <a:srgbClr val="7F0000"/>
                </a:solidFill>
                <a:latin typeface="UKIJ Inchike"/>
                <a:cs typeface="UKIJ Inchike"/>
              </a:rPr>
              <a:t> </a:t>
            </a:r>
            <a:r>
              <a:rPr dirty="0" sz="2400" spc="165">
                <a:solidFill>
                  <a:srgbClr val="7F0000"/>
                </a:solidFill>
                <a:latin typeface="UKIJ Inchike"/>
                <a:cs typeface="UKIJ Inchike"/>
              </a:rPr>
              <a:t>pré-</a:t>
            </a:r>
            <a:r>
              <a:rPr dirty="0" sz="2400" spc="155">
                <a:solidFill>
                  <a:srgbClr val="7F0000"/>
                </a:solidFill>
                <a:latin typeface="UKIJ Inchike"/>
                <a:cs typeface="UKIJ Inchike"/>
              </a:rPr>
              <a:t>requisito</a:t>
            </a:r>
            <a:endParaRPr sz="2400">
              <a:latin typeface="UKIJ Inchike"/>
              <a:cs typeface="UKIJ Inchik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3" y="782827"/>
            <a:ext cx="6899909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Um</a:t>
            </a:r>
            <a:r>
              <a:rPr dirty="0" sz="4200" spc="-225"/>
              <a:t> </a:t>
            </a:r>
            <a:r>
              <a:rPr dirty="0" sz="4200"/>
              <a:t>pouco</a:t>
            </a:r>
            <a:r>
              <a:rPr dirty="0" sz="4200" spc="-110"/>
              <a:t> </a:t>
            </a:r>
            <a:r>
              <a:rPr dirty="0" sz="4200" spc="-90"/>
              <a:t>mais</a:t>
            </a:r>
            <a:r>
              <a:rPr dirty="0" sz="4200" spc="-95"/>
              <a:t> </a:t>
            </a:r>
            <a:r>
              <a:rPr dirty="0" sz="4200"/>
              <a:t>sobre</a:t>
            </a:r>
            <a:r>
              <a:rPr dirty="0" sz="4200" spc="-110"/>
              <a:t> </a:t>
            </a:r>
            <a:r>
              <a:rPr dirty="0" sz="4200"/>
              <a:t>os</a:t>
            </a:r>
            <a:r>
              <a:rPr dirty="0" sz="4200" spc="-110"/>
              <a:t> </a:t>
            </a:r>
            <a:r>
              <a:rPr dirty="0" sz="4200" spc="-420" i="1">
                <a:latin typeface="Times New Roman"/>
                <a:cs typeface="Times New Roman"/>
              </a:rPr>
              <a:t>papéis</a:t>
            </a:r>
            <a:r>
              <a:rPr dirty="0" sz="4200" spc="30" i="1">
                <a:latin typeface="Times New Roman"/>
                <a:cs typeface="Times New Roman"/>
              </a:rPr>
              <a:t> </a:t>
            </a:r>
            <a:r>
              <a:rPr dirty="0" sz="4200" spc="-25"/>
              <a:t>...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5" name="object 5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871216" y="4017263"/>
              <a:ext cx="2673350" cy="1129665"/>
            </a:xfrm>
            <a:custGeom>
              <a:avLst/>
              <a:gdLst/>
              <a:ahLst/>
              <a:cxnLst/>
              <a:rect l="l" t="t" r="r" b="b"/>
              <a:pathLst>
                <a:path w="2673350" h="1129664">
                  <a:moveTo>
                    <a:pt x="2673096" y="481584"/>
                  </a:moveTo>
                  <a:lnTo>
                    <a:pt x="2667000" y="457200"/>
                  </a:lnTo>
                  <a:lnTo>
                    <a:pt x="2591943" y="475437"/>
                  </a:lnTo>
                  <a:lnTo>
                    <a:pt x="2595372" y="457200"/>
                  </a:lnTo>
                  <a:lnTo>
                    <a:pt x="4572" y="0"/>
                  </a:lnTo>
                  <a:lnTo>
                    <a:pt x="0" y="24384"/>
                  </a:lnTo>
                  <a:lnTo>
                    <a:pt x="2576779" y="479120"/>
                  </a:lnTo>
                  <a:lnTo>
                    <a:pt x="0" y="1104900"/>
                  </a:lnTo>
                  <a:lnTo>
                    <a:pt x="6096" y="1129284"/>
                  </a:lnTo>
                  <a:lnTo>
                    <a:pt x="2673096" y="481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1536" y="4206239"/>
              <a:ext cx="1702307" cy="92811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425440" y="4200143"/>
              <a:ext cx="1714500" cy="940435"/>
            </a:xfrm>
            <a:custGeom>
              <a:avLst/>
              <a:gdLst/>
              <a:ahLst/>
              <a:cxnLst/>
              <a:rect l="l" t="t" r="r" b="b"/>
              <a:pathLst>
                <a:path w="1714500" h="940435">
                  <a:moveTo>
                    <a:pt x="1714500" y="940308"/>
                  </a:moveTo>
                  <a:lnTo>
                    <a:pt x="1714500" y="0"/>
                  </a:lnTo>
                  <a:lnTo>
                    <a:pt x="0" y="0"/>
                  </a:lnTo>
                  <a:lnTo>
                    <a:pt x="0" y="940308"/>
                  </a:lnTo>
                  <a:lnTo>
                    <a:pt x="6096" y="940308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1702308" y="12192"/>
                  </a:lnTo>
                  <a:lnTo>
                    <a:pt x="1702308" y="6096"/>
                  </a:lnTo>
                  <a:lnTo>
                    <a:pt x="1708404" y="12192"/>
                  </a:lnTo>
                  <a:lnTo>
                    <a:pt x="1708404" y="940308"/>
                  </a:lnTo>
                  <a:lnTo>
                    <a:pt x="1714500" y="940308"/>
                  </a:lnTo>
                  <a:close/>
                </a:path>
                <a:path w="1714500" h="940435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1714500" h="940435">
                  <a:moveTo>
                    <a:pt x="12192" y="928116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928116"/>
                  </a:lnTo>
                  <a:lnTo>
                    <a:pt x="12192" y="928116"/>
                  </a:lnTo>
                  <a:close/>
                </a:path>
                <a:path w="1714500" h="940435">
                  <a:moveTo>
                    <a:pt x="1708404" y="928116"/>
                  </a:moveTo>
                  <a:lnTo>
                    <a:pt x="6096" y="928116"/>
                  </a:lnTo>
                  <a:lnTo>
                    <a:pt x="12192" y="934212"/>
                  </a:lnTo>
                  <a:lnTo>
                    <a:pt x="12192" y="940308"/>
                  </a:lnTo>
                  <a:lnTo>
                    <a:pt x="1702308" y="940308"/>
                  </a:lnTo>
                  <a:lnTo>
                    <a:pt x="1702308" y="934212"/>
                  </a:lnTo>
                  <a:lnTo>
                    <a:pt x="1708404" y="928116"/>
                  </a:lnTo>
                  <a:close/>
                </a:path>
                <a:path w="1714500" h="940435">
                  <a:moveTo>
                    <a:pt x="12192" y="940308"/>
                  </a:moveTo>
                  <a:lnTo>
                    <a:pt x="12192" y="934212"/>
                  </a:lnTo>
                  <a:lnTo>
                    <a:pt x="6096" y="928116"/>
                  </a:lnTo>
                  <a:lnTo>
                    <a:pt x="6096" y="940308"/>
                  </a:lnTo>
                  <a:lnTo>
                    <a:pt x="12192" y="940308"/>
                  </a:lnTo>
                  <a:close/>
                </a:path>
                <a:path w="1714500" h="940435">
                  <a:moveTo>
                    <a:pt x="1708404" y="12192"/>
                  </a:moveTo>
                  <a:lnTo>
                    <a:pt x="1702308" y="6096"/>
                  </a:lnTo>
                  <a:lnTo>
                    <a:pt x="1702308" y="12192"/>
                  </a:lnTo>
                  <a:lnTo>
                    <a:pt x="1708404" y="12192"/>
                  </a:lnTo>
                  <a:close/>
                </a:path>
                <a:path w="1714500" h="940435">
                  <a:moveTo>
                    <a:pt x="1708404" y="928116"/>
                  </a:moveTo>
                  <a:lnTo>
                    <a:pt x="1708404" y="12192"/>
                  </a:lnTo>
                  <a:lnTo>
                    <a:pt x="1702308" y="12192"/>
                  </a:lnTo>
                  <a:lnTo>
                    <a:pt x="1702308" y="928116"/>
                  </a:lnTo>
                  <a:lnTo>
                    <a:pt x="1708404" y="928116"/>
                  </a:lnTo>
                  <a:close/>
                </a:path>
                <a:path w="1714500" h="940435">
                  <a:moveTo>
                    <a:pt x="1708404" y="940308"/>
                  </a:moveTo>
                  <a:lnTo>
                    <a:pt x="1708404" y="928116"/>
                  </a:lnTo>
                  <a:lnTo>
                    <a:pt x="1702308" y="934212"/>
                  </a:lnTo>
                  <a:lnTo>
                    <a:pt x="1702308" y="940308"/>
                  </a:lnTo>
                  <a:lnTo>
                    <a:pt x="1708404" y="940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527037" y="4466334"/>
            <a:ext cx="152463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" b="1">
                <a:latin typeface="Arial"/>
                <a:cs typeface="Arial"/>
              </a:rPr>
              <a:t>Disciplina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953768" y="4023360"/>
            <a:ext cx="1841500" cy="1123315"/>
            <a:chOff x="1953768" y="4023360"/>
            <a:chExt cx="1841500" cy="1123315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9864" y="4029456"/>
              <a:ext cx="1828799" cy="1109471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953768" y="4023360"/>
              <a:ext cx="1841500" cy="1123315"/>
            </a:xfrm>
            <a:custGeom>
              <a:avLst/>
              <a:gdLst/>
              <a:ahLst/>
              <a:cxnLst/>
              <a:rect l="l" t="t" r="r" b="b"/>
              <a:pathLst>
                <a:path w="1841500" h="1123314">
                  <a:moveTo>
                    <a:pt x="1840992" y="562356"/>
                  </a:moveTo>
                  <a:lnTo>
                    <a:pt x="1840992" y="557784"/>
                  </a:lnTo>
                  <a:lnTo>
                    <a:pt x="1837944" y="554736"/>
                  </a:lnTo>
                  <a:lnTo>
                    <a:pt x="925068" y="1524"/>
                  </a:lnTo>
                  <a:lnTo>
                    <a:pt x="922020" y="0"/>
                  </a:lnTo>
                  <a:lnTo>
                    <a:pt x="920496" y="0"/>
                  </a:lnTo>
                  <a:lnTo>
                    <a:pt x="917448" y="1524"/>
                  </a:lnTo>
                  <a:lnTo>
                    <a:pt x="3048" y="554736"/>
                  </a:lnTo>
                  <a:lnTo>
                    <a:pt x="0" y="556260"/>
                  </a:lnTo>
                  <a:lnTo>
                    <a:pt x="0" y="565404"/>
                  </a:lnTo>
                  <a:lnTo>
                    <a:pt x="3048" y="565404"/>
                  </a:lnTo>
                  <a:lnTo>
                    <a:pt x="9144" y="569112"/>
                  </a:lnTo>
                  <a:lnTo>
                    <a:pt x="9144" y="554736"/>
                  </a:lnTo>
                  <a:lnTo>
                    <a:pt x="17950" y="560084"/>
                  </a:lnTo>
                  <a:lnTo>
                    <a:pt x="917448" y="16794"/>
                  </a:lnTo>
                  <a:lnTo>
                    <a:pt x="917448" y="12192"/>
                  </a:lnTo>
                  <a:lnTo>
                    <a:pt x="925068" y="12192"/>
                  </a:lnTo>
                  <a:lnTo>
                    <a:pt x="925068" y="16802"/>
                  </a:lnTo>
                  <a:lnTo>
                    <a:pt x="1823055" y="560084"/>
                  </a:lnTo>
                  <a:lnTo>
                    <a:pt x="1831848" y="554736"/>
                  </a:lnTo>
                  <a:lnTo>
                    <a:pt x="1831848" y="569118"/>
                  </a:lnTo>
                  <a:lnTo>
                    <a:pt x="1837944" y="565404"/>
                  </a:lnTo>
                  <a:lnTo>
                    <a:pt x="1839468" y="565404"/>
                  </a:lnTo>
                  <a:lnTo>
                    <a:pt x="1840992" y="562356"/>
                  </a:lnTo>
                  <a:close/>
                </a:path>
                <a:path w="1841500" h="1123314">
                  <a:moveTo>
                    <a:pt x="17950" y="560084"/>
                  </a:moveTo>
                  <a:lnTo>
                    <a:pt x="9144" y="554736"/>
                  </a:lnTo>
                  <a:lnTo>
                    <a:pt x="9144" y="565404"/>
                  </a:lnTo>
                  <a:lnTo>
                    <a:pt x="17950" y="560084"/>
                  </a:lnTo>
                  <a:close/>
                </a:path>
                <a:path w="1841500" h="1123314">
                  <a:moveTo>
                    <a:pt x="921254" y="1108680"/>
                  </a:moveTo>
                  <a:lnTo>
                    <a:pt x="17950" y="560084"/>
                  </a:lnTo>
                  <a:lnTo>
                    <a:pt x="9144" y="565404"/>
                  </a:lnTo>
                  <a:lnTo>
                    <a:pt x="9144" y="569112"/>
                  </a:lnTo>
                  <a:lnTo>
                    <a:pt x="917448" y="1121664"/>
                  </a:lnTo>
                  <a:lnTo>
                    <a:pt x="917448" y="1110996"/>
                  </a:lnTo>
                  <a:lnTo>
                    <a:pt x="921254" y="1108680"/>
                  </a:lnTo>
                  <a:close/>
                </a:path>
                <a:path w="1841500" h="1123314">
                  <a:moveTo>
                    <a:pt x="925068" y="12192"/>
                  </a:moveTo>
                  <a:lnTo>
                    <a:pt x="917448" y="12192"/>
                  </a:lnTo>
                  <a:lnTo>
                    <a:pt x="921254" y="14495"/>
                  </a:lnTo>
                  <a:lnTo>
                    <a:pt x="925068" y="12192"/>
                  </a:lnTo>
                  <a:close/>
                </a:path>
                <a:path w="1841500" h="1123314">
                  <a:moveTo>
                    <a:pt x="921254" y="14495"/>
                  </a:moveTo>
                  <a:lnTo>
                    <a:pt x="917448" y="12192"/>
                  </a:lnTo>
                  <a:lnTo>
                    <a:pt x="917448" y="16794"/>
                  </a:lnTo>
                  <a:lnTo>
                    <a:pt x="921254" y="14495"/>
                  </a:lnTo>
                  <a:close/>
                </a:path>
                <a:path w="1841500" h="1123314">
                  <a:moveTo>
                    <a:pt x="925068" y="1110996"/>
                  </a:moveTo>
                  <a:lnTo>
                    <a:pt x="921254" y="1108680"/>
                  </a:lnTo>
                  <a:lnTo>
                    <a:pt x="917448" y="1110996"/>
                  </a:lnTo>
                  <a:lnTo>
                    <a:pt x="925068" y="1110996"/>
                  </a:lnTo>
                  <a:close/>
                </a:path>
                <a:path w="1841500" h="1123314">
                  <a:moveTo>
                    <a:pt x="925068" y="1121664"/>
                  </a:moveTo>
                  <a:lnTo>
                    <a:pt x="925068" y="1110996"/>
                  </a:lnTo>
                  <a:lnTo>
                    <a:pt x="917448" y="1110996"/>
                  </a:lnTo>
                  <a:lnTo>
                    <a:pt x="917448" y="1121664"/>
                  </a:lnTo>
                  <a:lnTo>
                    <a:pt x="920496" y="1123188"/>
                  </a:lnTo>
                  <a:lnTo>
                    <a:pt x="922020" y="1123188"/>
                  </a:lnTo>
                  <a:lnTo>
                    <a:pt x="925068" y="1121664"/>
                  </a:lnTo>
                  <a:close/>
                </a:path>
                <a:path w="1841500" h="1123314">
                  <a:moveTo>
                    <a:pt x="925068" y="16802"/>
                  </a:moveTo>
                  <a:lnTo>
                    <a:pt x="925068" y="12192"/>
                  </a:lnTo>
                  <a:lnTo>
                    <a:pt x="921254" y="14495"/>
                  </a:lnTo>
                  <a:lnTo>
                    <a:pt x="925068" y="16802"/>
                  </a:lnTo>
                  <a:close/>
                </a:path>
                <a:path w="1841500" h="1123314">
                  <a:moveTo>
                    <a:pt x="1831848" y="569118"/>
                  </a:moveTo>
                  <a:lnTo>
                    <a:pt x="1831848" y="565404"/>
                  </a:lnTo>
                  <a:lnTo>
                    <a:pt x="1823055" y="560084"/>
                  </a:lnTo>
                  <a:lnTo>
                    <a:pt x="921254" y="1108680"/>
                  </a:lnTo>
                  <a:lnTo>
                    <a:pt x="925068" y="1110996"/>
                  </a:lnTo>
                  <a:lnTo>
                    <a:pt x="925068" y="1121664"/>
                  </a:lnTo>
                  <a:lnTo>
                    <a:pt x="1831848" y="569118"/>
                  </a:lnTo>
                  <a:close/>
                </a:path>
                <a:path w="1841500" h="1123314">
                  <a:moveTo>
                    <a:pt x="1831848" y="565404"/>
                  </a:moveTo>
                  <a:lnTo>
                    <a:pt x="1831848" y="554736"/>
                  </a:lnTo>
                  <a:lnTo>
                    <a:pt x="1823055" y="560084"/>
                  </a:lnTo>
                  <a:lnTo>
                    <a:pt x="1831848" y="565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422650" y="4245354"/>
            <a:ext cx="97599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86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Pré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- </a:t>
            </a:r>
            <a:r>
              <a:rPr dirty="0" sz="1800" spc="-10">
                <a:latin typeface="Arial"/>
                <a:cs typeface="Arial"/>
              </a:rPr>
              <a:t>Requisito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5" name="object 15" descr=""/>
          <p:cNvSpPr txBox="1"/>
          <p:nvPr/>
        </p:nvSpPr>
        <p:spPr>
          <a:xfrm>
            <a:off x="3522978" y="5170422"/>
            <a:ext cx="2287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0">
                <a:solidFill>
                  <a:srgbClr val="7F0000"/>
                </a:solidFill>
                <a:latin typeface="UKIJ Inchike"/>
                <a:cs typeface="UKIJ Inchike"/>
              </a:rPr>
              <a:t>é</a:t>
            </a:r>
            <a:r>
              <a:rPr dirty="0" sz="2400" spc="-65">
                <a:solidFill>
                  <a:srgbClr val="7F0000"/>
                </a:solidFill>
                <a:latin typeface="UKIJ Inchike"/>
                <a:cs typeface="UKIJ Inchike"/>
              </a:rPr>
              <a:t> </a:t>
            </a:r>
            <a:r>
              <a:rPr dirty="0" sz="2400" spc="165">
                <a:solidFill>
                  <a:srgbClr val="7F0000"/>
                </a:solidFill>
                <a:latin typeface="UKIJ Inchike"/>
                <a:cs typeface="UKIJ Inchike"/>
              </a:rPr>
              <a:t>pré-</a:t>
            </a:r>
            <a:r>
              <a:rPr dirty="0" sz="2400" spc="155">
                <a:solidFill>
                  <a:srgbClr val="7F0000"/>
                </a:solidFill>
                <a:latin typeface="UKIJ Inchike"/>
                <a:cs typeface="UKIJ Inchike"/>
              </a:rPr>
              <a:t>requisito</a:t>
            </a:r>
            <a:endParaRPr sz="2400">
              <a:latin typeface="UKIJ Inchike"/>
              <a:cs typeface="UKIJ Inchik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46251"/>
            <a:ext cx="682625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Grau</a:t>
            </a:r>
            <a:r>
              <a:rPr dirty="0" sz="4200" spc="-90"/>
              <a:t> </a:t>
            </a:r>
            <a:r>
              <a:rPr dirty="0" sz="4200"/>
              <a:t>de</a:t>
            </a:r>
            <a:r>
              <a:rPr dirty="0" sz="4200" spc="-85"/>
              <a:t> </a:t>
            </a:r>
            <a:r>
              <a:rPr dirty="0" sz="4200" spc="-55"/>
              <a:t>Tipo-</a:t>
            </a:r>
            <a:r>
              <a:rPr dirty="0" sz="4200" spc="-75"/>
              <a:t>Relacionamento</a:t>
            </a:r>
            <a:r>
              <a:rPr dirty="0" sz="4200" spc="-120"/>
              <a:t> </a:t>
            </a:r>
            <a:r>
              <a:rPr dirty="0" sz="4200" spc="-25"/>
              <a:t>...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993133" y="1581311"/>
            <a:ext cx="7231380" cy="200469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 spc="-10">
                <a:latin typeface="Times New Roman"/>
                <a:cs typeface="Times New Roman"/>
              </a:rPr>
              <a:t>Binário: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relaciona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tipo-</a:t>
            </a:r>
            <a:r>
              <a:rPr dirty="0" sz="2600">
                <a:latin typeface="Times New Roman"/>
                <a:cs typeface="Times New Roman"/>
              </a:rPr>
              <a:t>entidade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outro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tipo-entidade;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grau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relacionamento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mais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utilizado.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 spc="-10">
                <a:latin typeface="Times New Roman"/>
                <a:cs typeface="Times New Roman"/>
              </a:rPr>
              <a:t>Exemplo: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3229355" y="4311396"/>
            <a:ext cx="3816350" cy="878205"/>
            <a:chOff x="3229355" y="4311396"/>
            <a:chExt cx="3816350" cy="878205"/>
          </a:xfrm>
        </p:grpSpPr>
        <p:sp>
          <p:nvSpPr>
            <p:cNvPr id="6" name="object 6" descr=""/>
            <p:cNvSpPr/>
            <p:nvPr/>
          </p:nvSpPr>
          <p:spPr>
            <a:xfrm>
              <a:off x="3229355" y="4744211"/>
              <a:ext cx="3816350" cy="12700"/>
            </a:xfrm>
            <a:custGeom>
              <a:avLst/>
              <a:gdLst/>
              <a:ahLst/>
              <a:cxnLst/>
              <a:rect l="l" t="t" r="r" b="b"/>
              <a:pathLst>
                <a:path w="3816350" h="12700">
                  <a:moveTo>
                    <a:pt x="3816095" y="12191"/>
                  </a:moveTo>
                  <a:lnTo>
                    <a:pt x="3816095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3816095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093463" y="4319015"/>
              <a:ext cx="2016760" cy="862965"/>
            </a:xfrm>
            <a:custGeom>
              <a:avLst/>
              <a:gdLst/>
              <a:ahLst/>
              <a:cxnLst/>
              <a:rect l="l" t="t" r="r" b="b"/>
              <a:pathLst>
                <a:path w="2016760" h="862964">
                  <a:moveTo>
                    <a:pt x="2016251" y="431291"/>
                  </a:moveTo>
                  <a:lnTo>
                    <a:pt x="1007363" y="0"/>
                  </a:lnTo>
                  <a:lnTo>
                    <a:pt x="0" y="431291"/>
                  </a:lnTo>
                  <a:lnTo>
                    <a:pt x="1007363" y="862583"/>
                  </a:lnTo>
                  <a:lnTo>
                    <a:pt x="2016251" y="431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076700" y="4311396"/>
              <a:ext cx="2048510" cy="878205"/>
            </a:xfrm>
            <a:custGeom>
              <a:avLst/>
              <a:gdLst/>
              <a:ahLst/>
              <a:cxnLst/>
              <a:rect l="l" t="t" r="r" b="b"/>
              <a:pathLst>
                <a:path w="2048510" h="878204">
                  <a:moveTo>
                    <a:pt x="2048256" y="438912"/>
                  </a:moveTo>
                  <a:lnTo>
                    <a:pt x="1024128" y="0"/>
                  </a:lnTo>
                  <a:lnTo>
                    <a:pt x="0" y="438912"/>
                  </a:lnTo>
                  <a:lnTo>
                    <a:pt x="19812" y="447402"/>
                  </a:lnTo>
                  <a:lnTo>
                    <a:pt x="19812" y="432816"/>
                  </a:lnTo>
                  <a:lnTo>
                    <a:pt x="34025" y="438922"/>
                  </a:lnTo>
                  <a:lnTo>
                    <a:pt x="1022604" y="15673"/>
                  </a:lnTo>
                  <a:lnTo>
                    <a:pt x="1022604" y="13716"/>
                  </a:lnTo>
                  <a:lnTo>
                    <a:pt x="1027176" y="13716"/>
                  </a:lnTo>
                  <a:lnTo>
                    <a:pt x="1027176" y="15673"/>
                  </a:lnTo>
                  <a:lnTo>
                    <a:pt x="2015754" y="438922"/>
                  </a:lnTo>
                  <a:lnTo>
                    <a:pt x="2029968" y="432816"/>
                  </a:lnTo>
                  <a:lnTo>
                    <a:pt x="2029968" y="446749"/>
                  </a:lnTo>
                  <a:lnTo>
                    <a:pt x="2048256" y="438912"/>
                  </a:lnTo>
                  <a:close/>
                </a:path>
                <a:path w="2048510" h="878204">
                  <a:moveTo>
                    <a:pt x="34025" y="438922"/>
                  </a:moveTo>
                  <a:lnTo>
                    <a:pt x="19812" y="432816"/>
                  </a:lnTo>
                  <a:lnTo>
                    <a:pt x="19812" y="445008"/>
                  </a:lnTo>
                  <a:lnTo>
                    <a:pt x="34025" y="438922"/>
                  </a:lnTo>
                  <a:close/>
                </a:path>
                <a:path w="2048510" h="878204">
                  <a:moveTo>
                    <a:pt x="1024890" y="864649"/>
                  </a:moveTo>
                  <a:lnTo>
                    <a:pt x="34025" y="438922"/>
                  </a:lnTo>
                  <a:lnTo>
                    <a:pt x="19812" y="445008"/>
                  </a:lnTo>
                  <a:lnTo>
                    <a:pt x="19812" y="447402"/>
                  </a:lnTo>
                  <a:lnTo>
                    <a:pt x="1022604" y="877170"/>
                  </a:lnTo>
                  <a:lnTo>
                    <a:pt x="1022604" y="865632"/>
                  </a:lnTo>
                  <a:lnTo>
                    <a:pt x="1024890" y="864649"/>
                  </a:lnTo>
                  <a:close/>
                </a:path>
                <a:path w="2048510" h="878204">
                  <a:moveTo>
                    <a:pt x="1027176" y="13716"/>
                  </a:moveTo>
                  <a:lnTo>
                    <a:pt x="1022604" y="13716"/>
                  </a:lnTo>
                  <a:lnTo>
                    <a:pt x="1024890" y="14694"/>
                  </a:lnTo>
                  <a:lnTo>
                    <a:pt x="1027176" y="13716"/>
                  </a:lnTo>
                  <a:close/>
                </a:path>
                <a:path w="2048510" h="878204">
                  <a:moveTo>
                    <a:pt x="1024890" y="14694"/>
                  </a:moveTo>
                  <a:lnTo>
                    <a:pt x="1022604" y="13716"/>
                  </a:lnTo>
                  <a:lnTo>
                    <a:pt x="1022604" y="15673"/>
                  </a:lnTo>
                  <a:lnTo>
                    <a:pt x="1024890" y="14694"/>
                  </a:lnTo>
                  <a:close/>
                </a:path>
                <a:path w="2048510" h="878204">
                  <a:moveTo>
                    <a:pt x="1027176" y="865632"/>
                  </a:moveTo>
                  <a:lnTo>
                    <a:pt x="1024890" y="864649"/>
                  </a:lnTo>
                  <a:lnTo>
                    <a:pt x="1022604" y="865632"/>
                  </a:lnTo>
                  <a:lnTo>
                    <a:pt x="1027176" y="865632"/>
                  </a:lnTo>
                  <a:close/>
                </a:path>
                <a:path w="2048510" h="878204">
                  <a:moveTo>
                    <a:pt x="1027176" y="876517"/>
                  </a:moveTo>
                  <a:lnTo>
                    <a:pt x="1027176" y="865632"/>
                  </a:lnTo>
                  <a:lnTo>
                    <a:pt x="1022604" y="865632"/>
                  </a:lnTo>
                  <a:lnTo>
                    <a:pt x="1022604" y="877170"/>
                  </a:lnTo>
                  <a:lnTo>
                    <a:pt x="1024128" y="877824"/>
                  </a:lnTo>
                  <a:lnTo>
                    <a:pt x="1027176" y="876517"/>
                  </a:lnTo>
                  <a:close/>
                </a:path>
                <a:path w="2048510" h="878204">
                  <a:moveTo>
                    <a:pt x="1027176" y="15673"/>
                  </a:moveTo>
                  <a:lnTo>
                    <a:pt x="1027176" y="13716"/>
                  </a:lnTo>
                  <a:lnTo>
                    <a:pt x="1024890" y="14694"/>
                  </a:lnTo>
                  <a:lnTo>
                    <a:pt x="1027176" y="15673"/>
                  </a:lnTo>
                  <a:close/>
                </a:path>
                <a:path w="2048510" h="878204">
                  <a:moveTo>
                    <a:pt x="2029968" y="446749"/>
                  </a:moveTo>
                  <a:lnTo>
                    <a:pt x="2029968" y="445008"/>
                  </a:lnTo>
                  <a:lnTo>
                    <a:pt x="2015754" y="438922"/>
                  </a:lnTo>
                  <a:lnTo>
                    <a:pt x="1024890" y="864649"/>
                  </a:lnTo>
                  <a:lnTo>
                    <a:pt x="1027176" y="865632"/>
                  </a:lnTo>
                  <a:lnTo>
                    <a:pt x="1027176" y="876517"/>
                  </a:lnTo>
                  <a:lnTo>
                    <a:pt x="2029968" y="446749"/>
                  </a:lnTo>
                  <a:close/>
                </a:path>
                <a:path w="2048510" h="878204">
                  <a:moveTo>
                    <a:pt x="2029968" y="445008"/>
                  </a:moveTo>
                  <a:lnTo>
                    <a:pt x="2029968" y="432816"/>
                  </a:lnTo>
                  <a:lnTo>
                    <a:pt x="2015754" y="438922"/>
                  </a:lnTo>
                  <a:lnTo>
                    <a:pt x="2029968" y="445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458714" y="4560822"/>
            <a:ext cx="12833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Times New Roman"/>
                <a:cs typeface="Times New Roman"/>
              </a:rPr>
              <a:t>desenvolve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752844" y="4312920"/>
            <a:ext cx="2315210" cy="876300"/>
            <a:chOff x="6752844" y="4312920"/>
            <a:chExt cx="2315210" cy="876300"/>
          </a:xfrm>
        </p:grpSpPr>
        <p:sp>
          <p:nvSpPr>
            <p:cNvPr id="11" name="object 11" descr=""/>
            <p:cNvSpPr/>
            <p:nvPr/>
          </p:nvSpPr>
          <p:spPr>
            <a:xfrm>
              <a:off x="6758940" y="4319015"/>
              <a:ext cx="2303145" cy="862965"/>
            </a:xfrm>
            <a:custGeom>
              <a:avLst/>
              <a:gdLst/>
              <a:ahLst/>
              <a:cxnLst/>
              <a:rect l="l" t="t" r="r" b="b"/>
              <a:pathLst>
                <a:path w="2303145" h="862964">
                  <a:moveTo>
                    <a:pt x="2302763" y="862583"/>
                  </a:moveTo>
                  <a:lnTo>
                    <a:pt x="2302763" y="0"/>
                  </a:lnTo>
                  <a:lnTo>
                    <a:pt x="0" y="0"/>
                  </a:lnTo>
                  <a:lnTo>
                    <a:pt x="0" y="862583"/>
                  </a:lnTo>
                  <a:lnTo>
                    <a:pt x="2302763" y="862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752844" y="4312920"/>
              <a:ext cx="2315210" cy="876300"/>
            </a:xfrm>
            <a:custGeom>
              <a:avLst/>
              <a:gdLst/>
              <a:ahLst/>
              <a:cxnLst/>
              <a:rect l="l" t="t" r="r" b="b"/>
              <a:pathLst>
                <a:path w="2315209" h="876300">
                  <a:moveTo>
                    <a:pt x="2314956" y="876300"/>
                  </a:moveTo>
                  <a:lnTo>
                    <a:pt x="2314956" y="0"/>
                  </a:lnTo>
                  <a:lnTo>
                    <a:pt x="0" y="0"/>
                  </a:lnTo>
                  <a:lnTo>
                    <a:pt x="0" y="876300"/>
                  </a:lnTo>
                  <a:lnTo>
                    <a:pt x="6096" y="876300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2302764" y="12192"/>
                  </a:lnTo>
                  <a:lnTo>
                    <a:pt x="2302764" y="6096"/>
                  </a:lnTo>
                  <a:lnTo>
                    <a:pt x="2308860" y="12192"/>
                  </a:lnTo>
                  <a:lnTo>
                    <a:pt x="2308860" y="876300"/>
                  </a:lnTo>
                  <a:lnTo>
                    <a:pt x="2314956" y="876300"/>
                  </a:lnTo>
                  <a:close/>
                </a:path>
                <a:path w="2315209" h="876300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2315209" h="876300">
                  <a:moveTo>
                    <a:pt x="12192" y="862584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862584"/>
                  </a:lnTo>
                  <a:lnTo>
                    <a:pt x="12192" y="862584"/>
                  </a:lnTo>
                  <a:close/>
                </a:path>
                <a:path w="2315209" h="876300">
                  <a:moveTo>
                    <a:pt x="2308860" y="862584"/>
                  </a:moveTo>
                  <a:lnTo>
                    <a:pt x="6096" y="862584"/>
                  </a:lnTo>
                  <a:lnTo>
                    <a:pt x="12192" y="868680"/>
                  </a:lnTo>
                  <a:lnTo>
                    <a:pt x="12192" y="876300"/>
                  </a:lnTo>
                  <a:lnTo>
                    <a:pt x="2302764" y="876300"/>
                  </a:lnTo>
                  <a:lnTo>
                    <a:pt x="2302764" y="868680"/>
                  </a:lnTo>
                  <a:lnTo>
                    <a:pt x="2308860" y="862584"/>
                  </a:lnTo>
                  <a:close/>
                </a:path>
                <a:path w="2315209" h="876300">
                  <a:moveTo>
                    <a:pt x="12192" y="876300"/>
                  </a:moveTo>
                  <a:lnTo>
                    <a:pt x="12192" y="868680"/>
                  </a:lnTo>
                  <a:lnTo>
                    <a:pt x="6096" y="862584"/>
                  </a:lnTo>
                  <a:lnTo>
                    <a:pt x="6096" y="876300"/>
                  </a:lnTo>
                  <a:lnTo>
                    <a:pt x="12192" y="876300"/>
                  </a:lnTo>
                  <a:close/>
                </a:path>
                <a:path w="2315209" h="876300">
                  <a:moveTo>
                    <a:pt x="2308860" y="12192"/>
                  </a:moveTo>
                  <a:lnTo>
                    <a:pt x="2302764" y="6096"/>
                  </a:lnTo>
                  <a:lnTo>
                    <a:pt x="2302764" y="12192"/>
                  </a:lnTo>
                  <a:lnTo>
                    <a:pt x="2308860" y="12192"/>
                  </a:lnTo>
                  <a:close/>
                </a:path>
                <a:path w="2315209" h="876300">
                  <a:moveTo>
                    <a:pt x="2308860" y="862584"/>
                  </a:moveTo>
                  <a:lnTo>
                    <a:pt x="2308860" y="12192"/>
                  </a:lnTo>
                  <a:lnTo>
                    <a:pt x="2302764" y="12192"/>
                  </a:lnTo>
                  <a:lnTo>
                    <a:pt x="2302764" y="862584"/>
                  </a:lnTo>
                  <a:lnTo>
                    <a:pt x="2308860" y="862584"/>
                  </a:lnTo>
                  <a:close/>
                </a:path>
                <a:path w="2315209" h="876300">
                  <a:moveTo>
                    <a:pt x="2308860" y="876300"/>
                  </a:moveTo>
                  <a:lnTo>
                    <a:pt x="2308860" y="862584"/>
                  </a:lnTo>
                  <a:lnTo>
                    <a:pt x="2302764" y="868680"/>
                  </a:lnTo>
                  <a:lnTo>
                    <a:pt x="2302764" y="876300"/>
                  </a:lnTo>
                  <a:lnTo>
                    <a:pt x="2308860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354313" y="4576062"/>
            <a:ext cx="11099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PROJETO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135373" y="4312920"/>
            <a:ext cx="2316480" cy="876300"/>
            <a:chOff x="1135373" y="4312920"/>
            <a:chExt cx="2316480" cy="876300"/>
          </a:xfrm>
        </p:grpSpPr>
        <p:sp>
          <p:nvSpPr>
            <p:cNvPr id="15" name="object 15" descr=""/>
            <p:cNvSpPr/>
            <p:nvPr/>
          </p:nvSpPr>
          <p:spPr>
            <a:xfrm>
              <a:off x="1141469" y="4319015"/>
              <a:ext cx="2304415" cy="862965"/>
            </a:xfrm>
            <a:custGeom>
              <a:avLst/>
              <a:gdLst/>
              <a:ahLst/>
              <a:cxnLst/>
              <a:rect l="l" t="t" r="r" b="b"/>
              <a:pathLst>
                <a:path w="2304415" h="862964">
                  <a:moveTo>
                    <a:pt x="2304287" y="862583"/>
                  </a:moveTo>
                  <a:lnTo>
                    <a:pt x="2304287" y="0"/>
                  </a:lnTo>
                  <a:lnTo>
                    <a:pt x="0" y="0"/>
                  </a:lnTo>
                  <a:lnTo>
                    <a:pt x="0" y="862583"/>
                  </a:lnTo>
                  <a:lnTo>
                    <a:pt x="2304287" y="862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35373" y="4312920"/>
              <a:ext cx="2316480" cy="876300"/>
            </a:xfrm>
            <a:custGeom>
              <a:avLst/>
              <a:gdLst/>
              <a:ahLst/>
              <a:cxnLst/>
              <a:rect l="l" t="t" r="r" b="b"/>
              <a:pathLst>
                <a:path w="2316479" h="876300">
                  <a:moveTo>
                    <a:pt x="2316486" y="876300"/>
                  </a:moveTo>
                  <a:lnTo>
                    <a:pt x="2316486" y="0"/>
                  </a:lnTo>
                  <a:lnTo>
                    <a:pt x="0" y="0"/>
                  </a:lnTo>
                  <a:lnTo>
                    <a:pt x="0" y="876300"/>
                  </a:lnTo>
                  <a:lnTo>
                    <a:pt x="6096" y="876300"/>
                  </a:ln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lnTo>
                    <a:pt x="2304294" y="12192"/>
                  </a:lnTo>
                  <a:lnTo>
                    <a:pt x="2304294" y="6096"/>
                  </a:lnTo>
                  <a:lnTo>
                    <a:pt x="2310390" y="12192"/>
                  </a:lnTo>
                  <a:lnTo>
                    <a:pt x="2310390" y="876300"/>
                  </a:lnTo>
                  <a:lnTo>
                    <a:pt x="2316486" y="876300"/>
                  </a:lnTo>
                  <a:close/>
                </a:path>
                <a:path w="2316479" h="876300">
                  <a:moveTo>
                    <a:pt x="13716" y="12192"/>
                  </a:move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close/>
                </a:path>
                <a:path w="2316479" h="876300">
                  <a:moveTo>
                    <a:pt x="13716" y="862584"/>
                  </a:moveTo>
                  <a:lnTo>
                    <a:pt x="13716" y="12192"/>
                  </a:lnTo>
                  <a:lnTo>
                    <a:pt x="6096" y="12192"/>
                  </a:lnTo>
                  <a:lnTo>
                    <a:pt x="6096" y="862584"/>
                  </a:lnTo>
                  <a:lnTo>
                    <a:pt x="13716" y="862584"/>
                  </a:lnTo>
                  <a:close/>
                </a:path>
                <a:path w="2316479" h="876300">
                  <a:moveTo>
                    <a:pt x="2310390" y="862584"/>
                  </a:moveTo>
                  <a:lnTo>
                    <a:pt x="6096" y="862584"/>
                  </a:lnTo>
                  <a:lnTo>
                    <a:pt x="13716" y="868680"/>
                  </a:lnTo>
                  <a:lnTo>
                    <a:pt x="13716" y="876300"/>
                  </a:lnTo>
                  <a:lnTo>
                    <a:pt x="2304294" y="876300"/>
                  </a:lnTo>
                  <a:lnTo>
                    <a:pt x="2304294" y="868680"/>
                  </a:lnTo>
                  <a:lnTo>
                    <a:pt x="2310390" y="862584"/>
                  </a:lnTo>
                  <a:close/>
                </a:path>
                <a:path w="2316479" h="876300">
                  <a:moveTo>
                    <a:pt x="13716" y="876300"/>
                  </a:moveTo>
                  <a:lnTo>
                    <a:pt x="13716" y="868680"/>
                  </a:lnTo>
                  <a:lnTo>
                    <a:pt x="6096" y="862584"/>
                  </a:lnTo>
                  <a:lnTo>
                    <a:pt x="6096" y="876300"/>
                  </a:lnTo>
                  <a:lnTo>
                    <a:pt x="13716" y="876300"/>
                  </a:lnTo>
                  <a:close/>
                </a:path>
                <a:path w="2316479" h="876300">
                  <a:moveTo>
                    <a:pt x="2310390" y="12192"/>
                  </a:moveTo>
                  <a:lnTo>
                    <a:pt x="2304294" y="6096"/>
                  </a:lnTo>
                  <a:lnTo>
                    <a:pt x="2304294" y="12192"/>
                  </a:lnTo>
                  <a:lnTo>
                    <a:pt x="2310390" y="12192"/>
                  </a:lnTo>
                  <a:close/>
                </a:path>
                <a:path w="2316479" h="876300">
                  <a:moveTo>
                    <a:pt x="2310390" y="862584"/>
                  </a:moveTo>
                  <a:lnTo>
                    <a:pt x="2310390" y="12192"/>
                  </a:lnTo>
                  <a:lnTo>
                    <a:pt x="2304294" y="12192"/>
                  </a:lnTo>
                  <a:lnTo>
                    <a:pt x="2304294" y="862584"/>
                  </a:lnTo>
                  <a:lnTo>
                    <a:pt x="2310390" y="862584"/>
                  </a:lnTo>
                  <a:close/>
                </a:path>
                <a:path w="2316479" h="876300">
                  <a:moveTo>
                    <a:pt x="2310390" y="876300"/>
                  </a:moveTo>
                  <a:lnTo>
                    <a:pt x="2310390" y="862584"/>
                  </a:lnTo>
                  <a:lnTo>
                    <a:pt x="2304294" y="868680"/>
                  </a:lnTo>
                  <a:lnTo>
                    <a:pt x="2304294" y="876300"/>
                  </a:lnTo>
                  <a:lnTo>
                    <a:pt x="2310390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486915" y="4576062"/>
            <a:ext cx="16097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EMPREGADO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8" name="object 18" descr=""/>
          <p:cNvSpPr txBox="1"/>
          <p:nvPr/>
        </p:nvSpPr>
        <p:spPr>
          <a:xfrm>
            <a:off x="3585462" y="4338318"/>
            <a:ext cx="296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275321" y="4338318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z="4200" spc="-100"/>
              <a:t>Categorias</a:t>
            </a:r>
            <a:r>
              <a:rPr dirty="0" sz="4200" spc="-130"/>
              <a:t> </a:t>
            </a:r>
            <a:r>
              <a:rPr dirty="0" sz="4200"/>
              <a:t>de</a:t>
            </a:r>
            <a:r>
              <a:rPr dirty="0" sz="4200" spc="-120"/>
              <a:t> </a:t>
            </a:r>
            <a:r>
              <a:rPr dirty="0" sz="4200" spc="-70"/>
              <a:t>Modelos</a:t>
            </a:r>
            <a:r>
              <a:rPr dirty="0" sz="4200" spc="-130"/>
              <a:t> </a:t>
            </a:r>
            <a:r>
              <a:rPr dirty="0" sz="4200"/>
              <a:t>de</a:t>
            </a:r>
            <a:r>
              <a:rPr dirty="0" sz="4200" spc="-120"/>
              <a:t> </a:t>
            </a:r>
            <a:r>
              <a:rPr dirty="0" sz="4200" spc="-10"/>
              <a:t>Dados</a:t>
            </a:r>
            <a:endParaRPr sz="4200"/>
          </a:p>
        </p:txBody>
      </p:sp>
      <p:grpSp>
        <p:nvGrpSpPr>
          <p:cNvPr id="3" name="object 3" descr="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93133" y="1960879"/>
            <a:ext cx="7988934" cy="3313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Divisão</a:t>
            </a:r>
            <a:r>
              <a:rPr dirty="0" sz="3000" spc="-5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baseada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nos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tipos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5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conceitos</a:t>
            </a:r>
            <a:r>
              <a:rPr dirty="0" sz="3000" spc="-3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oferecidos </a:t>
            </a:r>
            <a:r>
              <a:rPr dirty="0" sz="3000">
                <a:latin typeface="Times New Roman"/>
                <a:cs typeface="Times New Roman"/>
              </a:rPr>
              <a:t>para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descrever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estrutura</a:t>
            </a:r>
            <a:r>
              <a:rPr dirty="0" sz="3000" spc="-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do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Times New Roman"/>
                <a:cs typeface="Times New Roman"/>
              </a:rPr>
              <a:t>BD;</a:t>
            </a:r>
            <a:endParaRPr sz="3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Modelo</a:t>
            </a:r>
            <a:r>
              <a:rPr dirty="0" sz="3000" spc="-5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dados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conceitual: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modelo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alto </a:t>
            </a:r>
            <a:r>
              <a:rPr dirty="0" sz="2600" spc="-10">
                <a:latin typeface="Times New Roman"/>
                <a:cs typeface="Times New Roman"/>
              </a:rPr>
              <a:t>nível;</a:t>
            </a:r>
            <a:endParaRPr sz="2600">
              <a:latin typeface="Times New Roman"/>
              <a:cs typeface="Times New Roman"/>
            </a:endParaRPr>
          </a:p>
          <a:p>
            <a:pPr lvl="1" marL="754380" marR="728345" indent="-285115">
              <a:lnSpc>
                <a:spcPct val="100000"/>
              </a:lnSpc>
              <a:spcBef>
                <a:spcPts val="62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oferece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conceitos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próximos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aos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conhecidos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pelos 	usuários;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exemplo: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FF"/>
                </a:solidFill>
                <a:latin typeface="Times New Roman"/>
                <a:cs typeface="Times New Roman"/>
              </a:rPr>
              <a:t>modelo</a:t>
            </a:r>
            <a:r>
              <a:rPr dirty="0" sz="26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Times New Roman"/>
                <a:cs typeface="Times New Roman"/>
              </a:rPr>
              <a:t>entidade-</a:t>
            </a:r>
            <a:r>
              <a:rPr dirty="0" sz="2600">
                <a:solidFill>
                  <a:srgbClr val="0000FF"/>
                </a:solidFill>
                <a:latin typeface="Times New Roman"/>
                <a:cs typeface="Times New Roman"/>
              </a:rPr>
              <a:t>relacionamento</a:t>
            </a:r>
            <a:r>
              <a:rPr dirty="0" sz="2600" spc="-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Times New Roman"/>
                <a:cs typeface="Times New Roman"/>
              </a:rPr>
              <a:t>(MER).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44721"/>
            <a:ext cx="6180455" cy="605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Grau</a:t>
            </a:r>
            <a:r>
              <a:rPr dirty="0" spc="-90"/>
              <a:t> </a:t>
            </a:r>
            <a:r>
              <a:rPr dirty="0"/>
              <a:t>de</a:t>
            </a:r>
            <a:r>
              <a:rPr dirty="0" spc="-65"/>
              <a:t> </a:t>
            </a:r>
            <a:r>
              <a:rPr dirty="0" spc="-45"/>
              <a:t>Tipo-</a:t>
            </a:r>
            <a:r>
              <a:rPr dirty="0" spc="-70"/>
              <a:t>Relacionamento</a:t>
            </a:r>
            <a:r>
              <a:rPr dirty="0" spc="-85"/>
              <a:t> </a:t>
            </a:r>
            <a:r>
              <a:rPr dirty="0" spc="-25"/>
              <a:t>...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3133" y="1509684"/>
            <a:ext cx="4573905" cy="152908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 spc="-10">
                <a:latin typeface="Times New Roman"/>
                <a:cs typeface="Times New Roman"/>
              </a:rPr>
              <a:t>Ternário: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relaciona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três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tipos-entidade.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 spc="-10">
                <a:latin typeface="Times New Roman"/>
                <a:cs typeface="Times New Roman"/>
              </a:rPr>
              <a:t>Exemplo: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148899" y="3352799"/>
            <a:ext cx="1609725" cy="533400"/>
          </a:xfrm>
          <a:custGeom>
            <a:avLst/>
            <a:gdLst/>
            <a:ahLst/>
            <a:cxnLst/>
            <a:rect l="l" t="t" r="r" b="b"/>
            <a:pathLst>
              <a:path w="1609725" h="533400">
                <a:moveTo>
                  <a:pt x="1609534" y="533399"/>
                </a:moveTo>
                <a:lnTo>
                  <a:pt x="804100" y="0"/>
                </a:lnTo>
                <a:lnTo>
                  <a:pt x="0" y="533399"/>
                </a:lnTo>
                <a:lnTo>
                  <a:pt x="24228" y="533399"/>
                </a:lnTo>
                <a:lnTo>
                  <a:pt x="801052" y="17254"/>
                </a:lnTo>
                <a:lnTo>
                  <a:pt x="801052" y="12191"/>
                </a:lnTo>
                <a:lnTo>
                  <a:pt x="808672" y="12191"/>
                </a:lnTo>
                <a:lnTo>
                  <a:pt x="808672" y="17254"/>
                </a:lnTo>
                <a:lnTo>
                  <a:pt x="1585496" y="533399"/>
                </a:lnTo>
                <a:lnTo>
                  <a:pt x="1609534" y="533399"/>
                </a:lnTo>
                <a:close/>
              </a:path>
              <a:path w="1609725" h="533400">
                <a:moveTo>
                  <a:pt x="808672" y="12191"/>
                </a:moveTo>
                <a:lnTo>
                  <a:pt x="801052" y="12191"/>
                </a:lnTo>
                <a:lnTo>
                  <a:pt x="804862" y="14723"/>
                </a:lnTo>
                <a:lnTo>
                  <a:pt x="808672" y="12191"/>
                </a:lnTo>
                <a:close/>
              </a:path>
              <a:path w="1609725" h="533400">
                <a:moveTo>
                  <a:pt x="804862" y="14723"/>
                </a:moveTo>
                <a:lnTo>
                  <a:pt x="801052" y="12191"/>
                </a:lnTo>
                <a:lnTo>
                  <a:pt x="801052" y="17254"/>
                </a:lnTo>
                <a:lnTo>
                  <a:pt x="804862" y="14723"/>
                </a:lnTo>
                <a:close/>
              </a:path>
              <a:path w="1609725" h="533400">
                <a:moveTo>
                  <a:pt x="808672" y="17254"/>
                </a:moveTo>
                <a:lnTo>
                  <a:pt x="808672" y="12191"/>
                </a:lnTo>
                <a:lnTo>
                  <a:pt x="804862" y="14723"/>
                </a:lnTo>
                <a:lnTo>
                  <a:pt x="808672" y="17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492498" y="3513834"/>
            <a:ext cx="2988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265" algn="l"/>
              </a:tabLst>
            </a:pPr>
            <a:r>
              <a:rPr dirty="0" sz="2400" spc="-5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57193" y="3520439"/>
            <a:ext cx="9144000" cy="3794760"/>
            <a:chOff x="457193" y="3520439"/>
            <a:chExt cx="9144000" cy="3794760"/>
          </a:xfrm>
        </p:grpSpPr>
        <p:sp>
          <p:nvSpPr>
            <p:cNvPr id="7" name="object 7" descr=""/>
            <p:cNvSpPr/>
            <p:nvPr/>
          </p:nvSpPr>
          <p:spPr>
            <a:xfrm>
              <a:off x="920483" y="3520439"/>
              <a:ext cx="8147684" cy="365760"/>
            </a:xfrm>
            <a:custGeom>
              <a:avLst/>
              <a:gdLst/>
              <a:ahLst/>
              <a:cxnLst/>
              <a:rect l="l" t="t" r="r" b="b"/>
              <a:pathLst>
                <a:path w="8147684" h="365760">
                  <a:moveTo>
                    <a:pt x="2314956" y="1524"/>
                  </a:moveTo>
                  <a:lnTo>
                    <a:pt x="0" y="1524"/>
                  </a:lnTo>
                  <a:lnTo>
                    <a:pt x="0" y="365760"/>
                  </a:lnTo>
                  <a:lnTo>
                    <a:pt x="6096" y="365760"/>
                  </a:lnTo>
                  <a:lnTo>
                    <a:pt x="12192" y="365760"/>
                  </a:lnTo>
                  <a:lnTo>
                    <a:pt x="12192" y="13716"/>
                  </a:lnTo>
                  <a:lnTo>
                    <a:pt x="2302764" y="13716"/>
                  </a:lnTo>
                  <a:lnTo>
                    <a:pt x="2302764" y="365760"/>
                  </a:lnTo>
                  <a:lnTo>
                    <a:pt x="2308860" y="365760"/>
                  </a:lnTo>
                  <a:lnTo>
                    <a:pt x="2314956" y="365760"/>
                  </a:lnTo>
                  <a:lnTo>
                    <a:pt x="2314956" y="1524"/>
                  </a:lnTo>
                  <a:close/>
                </a:path>
                <a:path w="8147684" h="365760">
                  <a:moveTo>
                    <a:pt x="8147304" y="0"/>
                  </a:moveTo>
                  <a:lnTo>
                    <a:pt x="5832348" y="0"/>
                  </a:lnTo>
                  <a:lnTo>
                    <a:pt x="5832348" y="365760"/>
                  </a:lnTo>
                  <a:lnTo>
                    <a:pt x="5838444" y="365760"/>
                  </a:lnTo>
                  <a:lnTo>
                    <a:pt x="5844540" y="365760"/>
                  </a:lnTo>
                  <a:lnTo>
                    <a:pt x="5844540" y="12192"/>
                  </a:lnTo>
                  <a:lnTo>
                    <a:pt x="8135112" y="12192"/>
                  </a:lnTo>
                  <a:lnTo>
                    <a:pt x="8135112" y="365760"/>
                  </a:lnTo>
                  <a:lnTo>
                    <a:pt x="8141208" y="365760"/>
                  </a:lnTo>
                  <a:lnTo>
                    <a:pt x="8147304" y="365760"/>
                  </a:lnTo>
                  <a:lnTo>
                    <a:pt x="8147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29349" y="3956303"/>
              <a:ext cx="3529965" cy="13970"/>
            </a:xfrm>
            <a:custGeom>
              <a:avLst/>
              <a:gdLst/>
              <a:ahLst/>
              <a:cxnLst/>
              <a:rect l="l" t="t" r="r" b="b"/>
              <a:pathLst>
                <a:path w="3529965" h="13970">
                  <a:moveTo>
                    <a:pt x="0" y="13715"/>
                  </a:moveTo>
                  <a:lnTo>
                    <a:pt x="3529589" y="13715"/>
                  </a:lnTo>
                  <a:lnTo>
                    <a:pt x="3529589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046219" y="3886199"/>
              <a:ext cx="1815464" cy="680085"/>
            </a:xfrm>
            <a:custGeom>
              <a:avLst/>
              <a:gdLst/>
              <a:ahLst/>
              <a:cxnLst/>
              <a:rect l="l" t="t" r="r" b="b"/>
              <a:pathLst>
                <a:path w="1815464" h="680085">
                  <a:moveTo>
                    <a:pt x="1815083" y="76199"/>
                  </a:moveTo>
                  <a:lnTo>
                    <a:pt x="1700108" y="0"/>
                  </a:lnTo>
                  <a:lnTo>
                    <a:pt x="114782" y="0"/>
                  </a:lnTo>
                  <a:lnTo>
                    <a:pt x="0" y="76199"/>
                  </a:lnTo>
                  <a:lnTo>
                    <a:pt x="906779" y="679703"/>
                  </a:lnTo>
                  <a:lnTo>
                    <a:pt x="1815083" y="76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034027" y="3886199"/>
              <a:ext cx="1839595" cy="687705"/>
            </a:xfrm>
            <a:custGeom>
              <a:avLst/>
              <a:gdLst/>
              <a:ahLst/>
              <a:cxnLst/>
              <a:rect l="l" t="t" r="r" b="b"/>
              <a:pathLst>
                <a:path w="1839595" h="687704">
                  <a:moveTo>
                    <a:pt x="139099" y="0"/>
                  </a:moveTo>
                  <a:lnTo>
                    <a:pt x="114871" y="0"/>
                  </a:lnTo>
                  <a:lnTo>
                    <a:pt x="0" y="76199"/>
                  </a:lnTo>
                  <a:lnTo>
                    <a:pt x="15239" y="86334"/>
                  </a:lnTo>
                  <a:lnTo>
                    <a:pt x="15239" y="71627"/>
                  </a:lnTo>
                  <a:lnTo>
                    <a:pt x="23267" y="76961"/>
                  </a:lnTo>
                  <a:lnTo>
                    <a:pt x="139099" y="0"/>
                  </a:lnTo>
                  <a:close/>
                </a:path>
                <a:path w="1839595" h="687704">
                  <a:moveTo>
                    <a:pt x="23267" y="76961"/>
                  </a:moveTo>
                  <a:lnTo>
                    <a:pt x="15239" y="71627"/>
                  </a:lnTo>
                  <a:lnTo>
                    <a:pt x="15239" y="82295"/>
                  </a:lnTo>
                  <a:lnTo>
                    <a:pt x="23267" y="76961"/>
                  </a:lnTo>
                  <a:close/>
                </a:path>
                <a:path w="1839595" h="687704">
                  <a:moveTo>
                    <a:pt x="919733" y="672600"/>
                  </a:moveTo>
                  <a:lnTo>
                    <a:pt x="23267" y="76961"/>
                  </a:lnTo>
                  <a:lnTo>
                    <a:pt x="15239" y="82295"/>
                  </a:lnTo>
                  <a:lnTo>
                    <a:pt x="15239" y="86334"/>
                  </a:lnTo>
                  <a:lnTo>
                    <a:pt x="915923" y="685297"/>
                  </a:lnTo>
                  <a:lnTo>
                    <a:pt x="915923" y="675131"/>
                  </a:lnTo>
                  <a:lnTo>
                    <a:pt x="919733" y="672600"/>
                  </a:lnTo>
                  <a:close/>
                </a:path>
                <a:path w="1839595" h="687704">
                  <a:moveTo>
                    <a:pt x="923543" y="675131"/>
                  </a:moveTo>
                  <a:lnTo>
                    <a:pt x="919733" y="672600"/>
                  </a:lnTo>
                  <a:lnTo>
                    <a:pt x="915923" y="675131"/>
                  </a:lnTo>
                  <a:lnTo>
                    <a:pt x="923543" y="675131"/>
                  </a:lnTo>
                  <a:close/>
                </a:path>
                <a:path w="1839595" h="687704">
                  <a:moveTo>
                    <a:pt x="923543" y="684288"/>
                  </a:moveTo>
                  <a:lnTo>
                    <a:pt x="923543" y="675131"/>
                  </a:lnTo>
                  <a:lnTo>
                    <a:pt x="915923" y="675131"/>
                  </a:lnTo>
                  <a:lnTo>
                    <a:pt x="915923" y="685297"/>
                  </a:lnTo>
                  <a:lnTo>
                    <a:pt x="918971" y="687323"/>
                  </a:lnTo>
                  <a:lnTo>
                    <a:pt x="923543" y="684288"/>
                  </a:lnTo>
                  <a:close/>
                </a:path>
                <a:path w="1839595" h="687704">
                  <a:moveTo>
                    <a:pt x="1824227" y="86317"/>
                  </a:moveTo>
                  <a:lnTo>
                    <a:pt x="1824227" y="82295"/>
                  </a:lnTo>
                  <a:lnTo>
                    <a:pt x="1816200" y="76961"/>
                  </a:lnTo>
                  <a:lnTo>
                    <a:pt x="919733" y="672600"/>
                  </a:lnTo>
                  <a:lnTo>
                    <a:pt x="923543" y="675131"/>
                  </a:lnTo>
                  <a:lnTo>
                    <a:pt x="923543" y="684288"/>
                  </a:lnTo>
                  <a:lnTo>
                    <a:pt x="1824227" y="86317"/>
                  </a:lnTo>
                  <a:close/>
                </a:path>
                <a:path w="1839595" h="687704">
                  <a:moveTo>
                    <a:pt x="1839467" y="76199"/>
                  </a:moveTo>
                  <a:lnTo>
                    <a:pt x="1724405" y="0"/>
                  </a:lnTo>
                  <a:lnTo>
                    <a:pt x="1700368" y="0"/>
                  </a:lnTo>
                  <a:lnTo>
                    <a:pt x="1816200" y="76961"/>
                  </a:lnTo>
                  <a:lnTo>
                    <a:pt x="1824227" y="71627"/>
                  </a:lnTo>
                  <a:lnTo>
                    <a:pt x="1824227" y="86317"/>
                  </a:lnTo>
                  <a:lnTo>
                    <a:pt x="1839467" y="76199"/>
                  </a:lnTo>
                  <a:close/>
                </a:path>
                <a:path w="1839595" h="687704">
                  <a:moveTo>
                    <a:pt x="1824227" y="82295"/>
                  </a:moveTo>
                  <a:lnTo>
                    <a:pt x="1824227" y="71627"/>
                  </a:lnTo>
                  <a:lnTo>
                    <a:pt x="1816200" y="76961"/>
                  </a:lnTo>
                  <a:lnTo>
                    <a:pt x="1824227" y="822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635498" y="3742434"/>
            <a:ext cx="650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CCA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20483" y="3886200"/>
            <a:ext cx="4040504" cy="1369060"/>
          </a:xfrm>
          <a:custGeom>
            <a:avLst/>
            <a:gdLst/>
            <a:ahLst/>
            <a:cxnLst/>
            <a:rect l="l" t="t" r="r" b="b"/>
            <a:pathLst>
              <a:path w="4040504" h="1369060">
                <a:moveTo>
                  <a:pt x="2314956" y="0"/>
                </a:moveTo>
                <a:lnTo>
                  <a:pt x="2302764" y="0"/>
                </a:lnTo>
                <a:lnTo>
                  <a:pt x="2302764" y="499872"/>
                </a:lnTo>
                <a:lnTo>
                  <a:pt x="12192" y="499872"/>
                </a:lnTo>
                <a:lnTo>
                  <a:pt x="12192" y="0"/>
                </a:lnTo>
                <a:lnTo>
                  <a:pt x="0" y="0"/>
                </a:lnTo>
                <a:lnTo>
                  <a:pt x="0" y="512064"/>
                </a:lnTo>
                <a:lnTo>
                  <a:pt x="6096" y="512064"/>
                </a:lnTo>
                <a:lnTo>
                  <a:pt x="12192" y="512064"/>
                </a:lnTo>
                <a:lnTo>
                  <a:pt x="2302764" y="512064"/>
                </a:lnTo>
                <a:lnTo>
                  <a:pt x="2308860" y="512064"/>
                </a:lnTo>
                <a:lnTo>
                  <a:pt x="2314956" y="512064"/>
                </a:lnTo>
                <a:lnTo>
                  <a:pt x="2314956" y="0"/>
                </a:lnTo>
                <a:close/>
              </a:path>
              <a:path w="4040504" h="1369060">
                <a:moveTo>
                  <a:pt x="4040124" y="685800"/>
                </a:moveTo>
                <a:lnTo>
                  <a:pt x="4026408" y="685800"/>
                </a:lnTo>
                <a:lnTo>
                  <a:pt x="4026408" y="1368552"/>
                </a:lnTo>
                <a:lnTo>
                  <a:pt x="4040124" y="1368552"/>
                </a:lnTo>
                <a:lnTo>
                  <a:pt x="4040124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534159" y="3785106"/>
            <a:ext cx="10864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CLIENTE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799332" y="5248655"/>
            <a:ext cx="2316480" cy="876300"/>
          </a:xfrm>
          <a:custGeom>
            <a:avLst/>
            <a:gdLst/>
            <a:ahLst/>
            <a:cxnLst/>
            <a:rect l="l" t="t" r="r" b="b"/>
            <a:pathLst>
              <a:path w="2316479" h="876300">
                <a:moveTo>
                  <a:pt x="2316480" y="876300"/>
                </a:moveTo>
                <a:lnTo>
                  <a:pt x="2316480" y="0"/>
                </a:lnTo>
                <a:lnTo>
                  <a:pt x="0" y="0"/>
                </a:lnTo>
                <a:lnTo>
                  <a:pt x="0" y="876300"/>
                </a:lnTo>
                <a:lnTo>
                  <a:pt x="6096" y="87630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304288" y="13716"/>
                </a:lnTo>
                <a:lnTo>
                  <a:pt x="2304288" y="6096"/>
                </a:lnTo>
                <a:lnTo>
                  <a:pt x="2310384" y="13716"/>
                </a:lnTo>
                <a:lnTo>
                  <a:pt x="2310384" y="876300"/>
                </a:lnTo>
                <a:lnTo>
                  <a:pt x="2316480" y="876300"/>
                </a:lnTo>
                <a:close/>
              </a:path>
              <a:path w="2316479" h="87630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316479" h="876300">
                <a:moveTo>
                  <a:pt x="13716" y="86410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864108"/>
                </a:lnTo>
                <a:lnTo>
                  <a:pt x="13716" y="864108"/>
                </a:lnTo>
                <a:close/>
              </a:path>
              <a:path w="2316479" h="876300">
                <a:moveTo>
                  <a:pt x="2310384" y="864108"/>
                </a:moveTo>
                <a:lnTo>
                  <a:pt x="6096" y="864108"/>
                </a:lnTo>
                <a:lnTo>
                  <a:pt x="13716" y="870204"/>
                </a:lnTo>
                <a:lnTo>
                  <a:pt x="13716" y="876300"/>
                </a:lnTo>
                <a:lnTo>
                  <a:pt x="2304288" y="876300"/>
                </a:lnTo>
                <a:lnTo>
                  <a:pt x="2304288" y="870204"/>
                </a:lnTo>
                <a:lnTo>
                  <a:pt x="2310384" y="864108"/>
                </a:lnTo>
                <a:close/>
              </a:path>
              <a:path w="2316479" h="876300">
                <a:moveTo>
                  <a:pt x="13716" y="876300"/>
                </a:moveTo>
                <a:lnTo>
                  <a:pt x="13716" y="870204"/>
                </a:lnTo>
                <a:lnTo>
                  <a:pt x="6096" y="864108"/>
                </a:lnTo>
                <a:lnTo>
                  <a:pt x="6096" y="876300"/>
                </a:lnTo>
                <a:lnTo>
                  <a:pt x="13716" y="876300"/>
                </a:lnTo>
                <a:close/>
              </a:path>
              <a:path w="2316479" h="876300">
                <a:moveTo>
                  <a:pt x="2310384" y="13716"/>
                </a:moveTo>
                <a:lnTo>
                  <a:pt x="2304288" y="6096"/>
                </a:lnTo>
                <a:lnTo>
                  <a:pt x="2304288" y="13716"/>
                </a:lnTo>
                <a:lnTo>
                  <a:pt x="2310384" y="13716"/>
                </a:lnTo>
                <a:close/>
              </a:path>
              <a:path w="2316479" h="876300">
                <a:moveTo>
                  <a:pt x="2310384" y="864108"/>
                </a:moveTo>
                <a:lnTo>
                  <a:pt x="2310384" y="13716"/>
                </a:lnTo>
                <a:lnTo>
                  <a:pt x="2304288" y="13716"/>
                </a:lnTo>
                <a:lnTo>
                  <a:pt x="2304288" y="864108"/>
                </a:lnTo>
                <a:lnTo>
                  <a:pt x="2310384" y="864108"/>
                </a:lnTo>
                <a:close/>
              </a:path>
              <a:path w="2316479" h="876300">
                <a:moveTo>
                  <a:pt x="2310384" y="876300"/>
                </a:moveTo>
                <a:lnTo>
                  <a:pt x="2310384" y="864108"/>
                </a:lnTo>
                <a:lnTo>
                  <a:pt x="2304288" y="870204"/>
                </a:lnTo>
                <a:lnTo>
                  <a:pt x="2304288" y="876300"/>
                </a:lnTo>
                <a:lnTo>
                  <a:pt x="2310384" y="87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370322" y="4603494"/>
            <a:ext cx="1172845" cy="1239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935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AGÊNCIA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752843" y="3886199"/>
            <a:ext cx="2315210" cy="510540"/>
          </a:xfrm>
          <a:custGeom>
            <a:avLst/>
            <a:gdLst/>
            <a:ahLst/>
            <a:cxnLst/>
            <a:rect l="l" t="t" r="r" b="b"/>
            <a:pathLst>
              <a:path w="2315209" h="510539">
                <a:moveTo>
                  <a:pt x="12191" y="498347"/>
                </a:moveTo>
                <a:lnTo>
                  <a:pt x="12191" y="0"/>
                </a:lnTo>
                <a:lnTo>
                  <a:pt x="0" y="0"/>
                </a:lnTo>
                <a:lnTo>
                  <a:pt x="0" y="510539"/>
                </a:lnTo>
                <a:lnTo>
                  <a:pt x="6095" y="510539"/>
                </a:lnTo>
                <a:lnTo>
                  <a:pt x="6095" y="498347"/>
                </a:lnTo>
                <a:lnTo>
                  <a:pt x="12191" y="498347"/>
                </a:lnTo>
                <a:close/>
              </a:path>
              <a:path w="2315209" h="510539">
                <a:moveTo>
                  <a:pt x="2308859" y="498347"/>
                </a:moveTo>
                <a:lnTo>
                  <a:pt x="6095" y="498347"/>
                </a:lnTo>
                <a:lnTo>
                  <a:pt x="12191" y="504443"/>
                </a:lnTo>
                <a:lnTo>
                  <a:pt x="12191" y="510539"/>
                </a:lnTo>
                <a:lnTo>
                  <a:pt x="2302763" y="510539"/>
                </a:lnTo>
                <a:lnTo>
                  <a:pt x="2302763" y="504443"/>
                </a:lnTo>
                <a:lnTo>
                  <a:pt x="2308859" y="498347"/>
                </a:lnTo>
                <a:close/>
              </a:path>
              <a:path w="2315209" h="510539">
                <a:moveTo>
                  <a:pt x="12191" y="510539"/>
                </a:moveTo>
                <a:lnTo>
                  <a:pt x="12191" y="504443"/>
                </a:lnTo>
                <a:lnTo>
                  <a:pt x="6095" y="498347"/>
                </a:lnTo>
                <a:lnTo>
                  <a:pt x="6095" y="510539"/>
                </a:lnTo>
                <a:lnTo>
                  <a:pt x="12191" y="510539"/>
                </a:lnTo>
                <a:close/>
              </a:path>
              <a:path w="2315209" h="510539">
                <a:moveTo>
                  <a:pt x="2314955" y="510539"/>
                </a:moveTo>
                <a:lnTo>
                  <a:pt x="2314955" y="0"/>
                </a:lnTo>
                <a:lnTo>
                  <a:pt x="2302763" y="0"/>
                </a:lnTo>
                <a:lnTo>
                  <a:pt x="2302763" y="498347"/>
                </a:lnTo>
                <a:lnTo>
                  <a:pt x="2308859" y="498347"/>
                </a:lnTo>
                <a:lnTo>
                  <a:pt x="2308859" y="510539"/>
                </a:lnTo>
                <a:lnTo>
                  <a:pt x="2314955" y="510539"/>
                </a:lnTo>
                <a:close/>
              </a:path>
              <a:path w="2315209" h="510539">
                <a:moveTo>
                  <a:pt x="2308859" y="510539"/>
                </a:moveTo>
                <a:lnTo>
                  <a:pt x="2308859" y="498347"/>
                </a:lnTo>
                <a:lnTo>
                  <a:pt x="2302763" y="504443"/>
                </a:lnTo>
                <a:lnTo>
                  <a:pt x="2302763" y="510539"/>
                </a:lnTo>
                <a:lnTo>
                  <a:pt x="2308859" y="510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7468613" y="3783582"/>
            <a:ext cx="8832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0">
                <a:latin typeface="Times New Roman"/>
                <a:cs typeface="Times New Roman"/>
              </a:rPr>
              <a:t>CONTA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819403"/>
            <a:ext cx="566991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80"/>
              <a:t>Relacionamentos</a:t>
            </a:r>
            <a:r>
              <a:rPr dirty="0" sz="4200" spc="-120"/>
              <a:t> </a:t>
            </a:r>
            <a:r>
              <a:rPr dirty="0" sz="4200" spc="-35"/>
              <a:t>Ternários</a:t>
            </a:r>
            <a:endParaRPr sz="4200"/>
          </a:p>
        </p:txBody>
      </p:sp>
      <p:grpSp>
        <p:nvGrpSpPr>
          <p:cNvPr id="3" name="object 3" descr="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93133" y="1724567"/>
            <a:ext cx="8016240" cy="374777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Regra</a:t>
            </a:r>
            <a:r>
              <a:rPr dirty="0" sz="3000" spc="-8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para</a:t>
            </a:r>
            <a:r>
              <a:rPr dirty="0" sz="3000" spc="-6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determinação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das</a:t>
            </a:r>
            <a:r>
              <a:rPr dirty="0" sz="3000" spc="-8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multiplicidades: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 spc="-10">
                <a:latin typeface="Times New Roman"/>
                <a:cs typeface="Times New Roman"/>
              </a:rPr>
              <a:t>fixa-</a:t>
            </a:r>
            <a:r>
              <a:rPr dirty="0" sz="2600">
                <a:latin typeface="Times New Roman"/>
                <a:cs typeface="Times New Roman"/>
              </a:rPr>
              <a:t>se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dois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elementos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(dois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tipos-entidade);</a:t>
            </a:r>
            <a:endParaRPr sz="2600">
              <a:latin typeface="Times New Roman"/>
              <a:cs typeface="Times New Roman"/>
            </a:endParaRPr>
          </a:p>
          <a:p>
            <a:pPr lvl="1" marL="754380" marR="5080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 spc="-10">
                <a:latin typeface="Times New Roman"/>
                <a:cs typeface="Times New Roman"/>
              </a:rPr>
              <a:t>verifica-</a:t>
            </a:r>
            <a:r>
              <a:rPr dirty="0" sz="2600">
                <a:latin typeface="Times New Roman"/>
                <a:cs typeface="Times New Roman"/>
              </a:rPr>
              <a:t>se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quantos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elementos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outro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tipo-entidade </a:t>
            </a:r>
            <a:r>
              <a:rPr dirty="0" sz="2600" spc="-1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podem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surgir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com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relação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elemento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cada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tipo- </a:t>
            </a:r>
            <a:r>
              <a:rPr dirty="0" sz="2600" spc="-1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entidade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fixada;</a:t>
            </a:r>
            <a:endParaRPr sz="2600">
              <a:latin typeface="Times New Roman"/>
              <a:cs typeface="Times New Roman"/>
            </a:endParaRPr>
          </a:p>
          <a:p>
            <a:pPr lvl="1" marL="754380" marR="1132205" indent="-285115">
              <a:lnSpc>
                <a:spcPct val="120000"/>
              </a:lnSpc>
              <a:buClr>
                <a:srgbClr val="3A812E"/>
              </a:buClr>
              <a:buSzPct val="59615"/>
              <a:buFont typeface="DejaVu Sans"/>
              <a:buChar char="❑"/>
              <a:tabLst>
                <a:tab pos="1172210" algn="l"/>
              </a:tabLst>
            </a:pPr>
            <a:r>
              <a:rPr dirty="0" sz="2600">
                <a:latin typeface="Times New Roman"/>
                <a:cs typeface="Times New Roman"/>
              </a:rPr>
              <a:t>se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quantidade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indeterminada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ou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variável: </a:t>
            </a:r>
            <a:r>
              <a:rPr dirty="0" sz="2600" spc="-1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então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considera-</a:t>
            </a:r>
            <a:r>
              <a:rPr dirty="0" sz="2600">
                <a:latin typeface="Times New Roman"/>
                <a:cs typeface="Times New Roman"/>
              </a:rPr>
              <a:t>se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25">
                <a:solidFill>
                  <a:srgbClr val="3265FF"/>
                </a:solidFill>
                <a:latin typeface="Times New Roman"/>
                <a:cs typeface="Times New Roman"/>
              </a:rPr>
              <a:t>N;</a:t>
            </a:r>
            <a:endParaRPr sz="2600">
              <a:latin typeface="Times New Roman"/>
              <a:cs typeface="Times New Roman"/>
            </a:endParaRPr>
          </a:p>
          <a:p>
            <a:pPr marL="1167765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Times New Roman"/>
                <a:cs typeface="Times New Roman"/>
              </a:rPr>
              <a:t>senão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considera-</a:t>
            </a:r>
            <a:r>
              <a:rPr dirty="0" sz="2600">
                <a:latin typeface="Times New Roman"/>
                <a:cs typeface="Times New Roman"/>
              </a:rPr>
              <a:t>se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25">
                <a:solidFill>
                  <a:srgbClr val="3265FF"/>
                </a:solidFill>
                <a:latin typeface="Times New Roman"/>
                <a:cs typeface="Times New Roman"/>
              </a:rPr>
              <a:t>1.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53433" y="3410711"/>
            <a:ext cx="8438515" cy="475615"/>
            <a:chOff x="853433" y="3410711"/>
            <a:chExt cx="8438515" cy="4756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5804" y="3462528"/>
              <a:ext cx="1709927" cy="423671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569707" y="3456431"/>
              <a:ext cx="1722120" cy="429895"/>
            </a:xfrm>
            <a:custGeom>
              <a:avLst/>
              <a:gdLst/>
              <a:ahLst/>
              <a:cxnLst/>
              <a:rect l="l" t="t" r="r" b="b"/>
              <a:pathLst>
                <a:path w="1722120" h="429895">
                  <a:moveTo>
                    <a:pt x="1722119" y="429767"/>
                  </a:moveTo>
                  <a:lnTo>
                    <a:pt x="1722119" y="0"/>
                  </a:lnTo>
                  <a:lnTo>
                    <a:pt x="0" y="0"/>
                  </a:lnTo>
                  <a:lnTo>
                    <a:pt x="0" y="429767"/>
                  </a:lnTo>
                  <a:lnTo>
                    <a:pt x="6095" y="429767"/>
                  </a:lnTo>
                  <a:lnTo>
                    <a:pt x="6095" y="13715"/>
                  </a:lnTo>
                  <a:lnTo>
                    <a:pt x="12191" y="6095"/>
                  </a:lnTo>
                  <a:lnTo>
                    <a:pt x="12191" y="13715"/>
                  </a:lnTo>
                  <a:lnTo>
                    <a:pt x="1709927" y="13715"/>
                  </a:lnTo>
                  <a:lnTo>
                    <a:pt x="1709927" y="6095"/>
                  </a:lnTo>
                  <a:lnTo>
                    <a:pt x="1716023" y="13715"/>
                  </a:lnTo>
                  <a:lnTo>
                    <a:pt x="1716023" y="429767"/>
                  </a:lnTo>
                  <a:lnTo>
                    <a:pt x="1722119" y="429767"/>
                  </a:lnTo>
                  <a:close/>
                </a:path>
                <a:path w="1722120" h="429895">
                  <a:moveTo>
                    <a:pt x="12191" y="13715"/>
                  </a:moveTo>
                  <a:lnTo>
                    <a:pt x="12191" y="6095"/>
                  </a:lnTo>
                  <a:lnTo>
                    <a:pt x="6095" y="13715"/>
                  </a:lnTo>
                  <a:lnTo>
                    <a:pt x="12191" y="13715"/>
                  </a:lnTo>
                  <a:close/>
                </a:path>
                <a:path w="1722120" h="429895">
                  <a:moveTo>
                    <a:pt x="12191" y="429767"/>
                  </a:moveTo>
                  <a:lnTo>
                    <a:pt x="12191" y="13715"/>
                  </a:lnTo>
                  <a:lnTo>
                    <a:pt x="6095" y="13715"/>
                  </a:lnTo>
                  <a:lnTo>
                    <a:pt x="6095" y="429767"/>
                  </a:lnTo>
                  <a:lnTo>
                    <a:pt x="12191" y="429767"/>
                  </a:lnTo>
                  <a:close/>
                </a:path>
                <a:path w="1722120" h="429895">
                  <a:moveTo>
                    <a:pt x="1716023" y="13715"/>
                  </a:moveTo>
                  <a:lnTo>
                    <a:pt x="1709927" y="6095"/>
                  </a:lnTo>
                  <a:lnTo>
                    <a:pt x="1709927" y="13715"/>
                  </a:lnTo>
                  <a:lnTo>
                    <a:pt x="1716023" y="13715"/>
                  </a:lnTo>
                  <a:close/>
                </a:path>
                <a:path w="1722120" h="429895">
                  <a:moveTo>
                    <a:pt x="1716023" y="429767"/>
                  </a:moveTo>
                  <a:lnTo>
                    <a:pt x="1716023" y="13715"/>
                  </a:lnTo>
                  <a:lnTo>
                    <a:pt x="1709927" y="13715"/>
                  </a:lnTo>
                  <a:lnTo>
                    <a:pt x="1709927" y="429767"/>
                  </a:lnTo>
                  <a:lnTo>
                    <a:pt x="1716023" y="429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29" y="3535680"/>
              <a:ext cx="1709934" cy="35051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53433" y="3529583"/>
              <a:ext cx="1722120" cy="356870"/>
            </a:xfrm>
            <a:custGeom>
              <a:avLst/>
              <a:gdLst/>
              <a:ahLst/>
              <a:cxnLst/>
              <a:rect l="l" t="t" r="r" b="b"/>
              <a:pathLst>
                <a:path w="1722120" h="356870">
                  <a:moveTo>
                    <a:pt x="1722126" y="356615"/>
                  </a:moveTo>
                  <a:lnTo>
                    <a:pt x="1722126" y="0"/>
                  </a:lnTo>
                  <a:lnTo>
                    <a:pt x="0" y="0"/>
                  </a:lnTo>
                  <a:lnTo>
                    <a:pt x="0" y="356615"/>
                  </a:lnTo>
                  <a:lnTo>
                    <a:pt x="6095" y="356615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191" y="12191"/>
                  </a:lnTo>
                  <a:lnTo>
                    <a:pt x="1709934" y="12191"/>
                  </a:lnTo>
                  <a:lnTo>
                    <a:pt x="1709934" y="6095"/>
                  </a:lnTo>
                  <a:lnTo>
                    <a:pt x="1716030" y="12191"/>
                  </a:lnTo>
                  <a:lnTo>
                    <a:pt x="1716030" y="356615"/>
                  </a:lnTo>
                  <a:lnTo>
                    <a:pt x="1722126" y="356615"/>
                  </a:lnTo>
                  <a:close/>
                </a:path>
                <a:path w="1722120" h="356870">
                  <a:moveTo>
                    <a:pt x="12191" y="12191"/>
                  </a:moveTo>
                  <a:lnTo>
                    <a:pt x="12191" y="6095"/>
                  </a:lnTo>
                  <a:lnTo>
                    <a:pt x="6095" y="12191"/>
                  </a:lnTo>
                  <a:lnTo>
                    <a:pt x="12191" y="12191"/>
                  </a:lnTo>
                  <a:close/>
                </a:path>
                <a:path w="1722120" h="356870">
                  <a:moveTo>
                    <a:pt x="12191" y="356615"/>
                  </a:moveTo>
                  <a:lnTo>
                    <a:pt x="12191" y="12191"/>
                  </a:lnTo>
                  <a:lnTo>
                    <a:pt x="6095" y="12191"/>
                  </a:lnTo>
                  <a:lnTo>
                    <a:pt x="6095" y="356615"/>
                  </a:lnTo>
                  <a:lnTo>
                    <a:pt x="12191" y="356615"/>
                  </a:lnTo>
                  <a:close/>
                </a:path>
                <a:path w="1722120" h="356870">
                  <a:moveTo>
                    <a:pt x="1716030" y="12191"/>
                  </a:moveTo>
                  <a:lnTo>
                    <a:pt x="1709934" y="6095"/>
                  </a:lnTo>
                  <a:lnTo>
                    <a:pt x="1709934" y="12191"/>
                  </a:lnTo>
                  <a:lnTo>
                    <a:pt x="1716030" y="12191"/>
                  </a:lnTo>
                  <a:close/>
                </a:path>
                <a:path w="1722120" h="356870">
                  <a:moveTo>
                    <a:pt x="1716030" y="356615"/>
                  </a:moveTo>
                  <a:lnTo>
                    <a:pt x="1716030" y="12191"/>
                  </a:lnTo>
                  <a:lnTo>
                    <a:pt x="1709934" y="12191"/>
                  </a:lnTo>
                  <a:lnTo>
                    <a:pt x="1709934" y="356615"/>
                  </a:lnTo>
                  <a:lnTo>
                    <a:pt x="1716030" y="3566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8796" y="3416808"/>
              <a:ext cx="1545901" cy="46939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054352" y="3410711"/>
              <a:ext cx="1573530" cy="475615"/>
            </a:xfrm>
            <a:custGeom>
              <a:avLst/>
              <a:gdLst/>
              <a:ahLst/>
              <a:cxnLst/>
              <a:rect l="l" t="t" r="r" b="b"/>
              <a:pathLst>
                <a:path w="1573529" h="475614">
                  <a:moveTo>
                    <a:pt x="1573266" y="475487"/>
                  </a:moveTo>
                  <a:lnTo>
                    <a:pt x="790443" y="1523"/>
                  </a:lnTo>
                  <a:lnTo>
                    <a:pt x="787395" y="0"/>
                  </a:lnTo>
                  <a:lnTo>
                    <a:pt x="785871" y="0"/>
                  </a:lnTo>
                  <a:lnTo>
                    <a:pt x="782823" y="1523"/>
                  </a:lnTo>
                  <a:lnTo>
                    <a:pt x="0" y="475487"/>
                  </a:lnTo>
                  <a:lnTo>
                    <a:pt x="25239" y="475487"/>
                  </a:lnTo>
                  <a:lnTo>
                    <a:pt x="782823" y="16805"/>
                  </a:lnTo>
                  <a:lnTo>
                    <a:pt x="782823" y="12191"/>
                  </a:lnTo>
                  <a:lnTo>
                    <a:pt x="790443" y="12191"/>
                  </a:lnTo>
                  <a:lnTo>
                    <a:pt x="790443" y="16805"/>
                  </a:lnTo>
                  <a:lnTo>
                    <a:pt x="1548026" y="475487"/>
                  </a:lnTo>
                  <a:lnTo>
                    <a:pt x="1573266" y="475487"/>
                  </a:lnTo>
                  <a:close/>
                </a:path>
                <a:path w="1573529" h="475614">
                  <a:moveTo>
                    <a:pt x="790443" y="12191"/>
                  </a:moveTo>
                  <a:lnTo>
                    <a:pt x="782823" y="12191"/>
                  </a:lnTo>
                  <a:lnTo>
                    <a:pt x="786633" y="14498"/>
                  </a:lnTo>
                  <a:lnTo>
                    <a:pt x="790443" y="12191"/>
                  </a:lnTo>
                  <a:close/>
                </a:path>
                <a:path w="1573529" h="475614">
                  <a:moveTo>
                    <a:pt x="786633" y="14498"/>
                  </a:moveTo>
                  <a:lnTo>
                    <a:pt x="782823" y="12191"/>
                  </a:lnTo>
                  <a:lnTo>
                    <a:pt x="782823" y="16805"/>
                  </a:lnTo>
                  <a:lnTo>
                    <a:pt x="786633" y="14498"/>
                  </a:lnTo>
                  <a:close/>
                </a:path>
                <a:path w="1573529" h="475614">
                  <a:moveTo>
                    <a:pt x="790443" y="16805"/>
                  </a:moveTo>
                  <a:lnTo>
                    <a:pt x="790443" y="12191"/>
                  </a:lnTo>
                  <a:lnTo>
                    <a:pt x="786633" y="14498"/>
                  </a:lnTo>
                  <a:lnTo>
                    <a:pt x="790443" y="168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12361" y="1710943"/>
            <a:ext cx="8053070" cy="130556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392430" marR="5080" indent="-379730">
              <a:lnSpc>
                <a:spcPts val="3360"/>
              </a:lnSpc>
              <a:spcBef>
                <a:spcPts val="195"/>
              </a:spcBef>
              <a:buClr>
                <a:srgbClr val="AFBF38"/>
              </a:buClr>
              <a:buFont typeface="Arial"/>
              <a:buChar char="▪"/>
              <a:tabLst>
                <a:tab pos="393700" algn="l"/>
              </a:tabLst>
            </a:pPr>
            <a:r>
              <a:rPr dirty="0" sz="2800">
                <a:latin typeface="UKIJ Inchike"/>
                <a:cs typeface="UKIJ Inchike"/>
              </a:rPr>
              <a:t>Dado</a:t>
            </a:r>
            <a:r>
              <a:rPr dirty="0" sz="2800" spc="204">
                <a:latin typeface="UKIJ Inchike"/>
                <a:cs typeface="UKIJ Inchike"/>
              </a:rPr>
              <a:t>  </a:t>
            </a:r>
            <a:r>
              <a:rPr dirty="0" sz="2800">
                <a:latin typeface="UKIJ Inchike"/>
                <a:cs typeface="UKIJ Inchike"/>
              </a:rPr>
              <a:t>um</a:t>
            </a:r>
            <a:r>
              <a:rPr dirty="0" sz="2800" spc="210">
                <a:latin typeface="UKIJ Inchike"/>
                <a:cs typeface="UKIJ Inchike"/>
              </a:rPr>
              <a:t>  </a:t>
            </a:r>
            <a:r>
              <a:rPr dirty="0" sz="2800">
                <a:latin typeface="UKIJ Inchike"/>
                <a:cs typeface="UKIJ Inchike"/>
              </a:rPr>
              <a:t>professor</a:t>
            </a:r>
            <a:r>
              <a:rPr dirty="0" sz="2800" spc="200">
                <a:latin typeface="UKIJ Inchike"/>
                <a:cs typeface="UKIJ Inchike"/>
              </a:rPr>
              <a:t>  </a:t>
            </a:r>
            <a:r>
              <a:rPr dirty="0" sz="2800">
                <a:latin typeface="UKIJ Inchike"/>
                <a:cs typeface="UKIJ Inchike"/>
              </a:rPr>
              <a:t>e</a:t>
            </a:r>
            <a:r>
              <a:rPr dirty="0" sz="2800" spc="210">
                <a:latin typeface="UKIJ Inchike"/>
                <a:cs typeface="UKIJ Inchike"/>
              </a:rPr>
              <a:t>  </a:t>
            </a:r>
            <a:r>
              <a:rPr dirty="0" sz="2800">
                <a:latin typeface="UKIJ Inchike"/>
                <a:cs typeface="UKIJ Inchike"/>
              </a:rPr>
              <a:t>uma</a:t>
            </a:r>
            <a:r>
              <a:rPr dirty="0" sz="2800" spc="200">
                <a:latin typeface="UKIJ Inchike"/>
                <a:cs typeface="UKIJ Inchike"/>
              </a:rPr>
              <a:t>  </a:t>
            </a:r>
            <a:r>
              <a:rPr dirty="0" sz="2800">
                <a:latin typeface="UKIJ Inchike"/>
                <a:cs typeface="UKIJ Inchike"/>
              </a:rPr>
              <a:t>disciplina,</a:t>
            </a:r>
            <a:r>
              <a:rPr dirty="0" sz="2800" spc="200">
                <a:latin typeface="UKIJ Inchike"/>
                <a:cs typeface="UKIJ Inchike"/>
              </a:rPr>
              <a:t>  </a:t>
            </a:r>
            <a:r>
              <a:rPr dirty="0" sz="2800" spc="-20">
                <a:latin typeface="UKIJ Inchike"/>
                <a:cs typeface="UKIJ Inchike"/>
              </a:rPr>
              <a:t>pode </a:t>
            </a:r>
            <a:r>
              <a:rPr dirty="0" sz="2800" spc="-20">
                <a:latin typeface="UKIJ Inchike"/>
                <a:cs typeface="UKIJ Inchike"/>
              </a:rPr>
              <a:t>	</a:t>
            </a:r>
            <a:r>
              <a:rPr dirty="0" sz="2800">
                <a:latin typeface="UKIJ Inchike"/>
                <a:cs typeface="UKIJ Inchike"/>
              </a:rPr>
              <a:t>existir</a:t>
            </a:r>
            <a:r>
              <a:rPr dirty="0" sz="2800" spc="-50">
                <a:latin typeface="UKIJ Inchike"/>
                <a:cs typeface="UKIJ Inchike"/>
              </a:rPr>
              <a:t>  </a:t>
            </a:r>
            <a:r>
              <a:rPr dirty="0" sz="2800">
                <a:latin typeface="UKIJ Inchike"/>
                <a:cs typeface="UKIJ Inchike"/>
              </a:rPr>
              <a:t>uma</a:t>
            </a:r>
            <a:r>
              <a:rPr dirty="0" sz="2800" spc="-50">
                <a:latin typeface="UKIJ Inchike"/>
                <a:cs typeface="UKIJ Inchike"/>
              </a:rPr>
              <a:t>  </a:t>
            </a:r>
            <a:r>
              <a:rPr dirty="0" sz="2800">
                <a:latin typeface="UKIJ Inchike"/>
                <a:cs typeface="UKIJ Inchike"/>
              </a:rPr>
              <a:t>quantidade</a:t>
            </a:r>
            <a:r>
              <a:rPr dirty="0" sz="2800" spc="-45">
                <a:latin typeface="UKIJ Inchike"/>
                <a:cs typeface="UKIJ Inchike"/>
              </a:rPr>
              <a:t>  </a:t>
            </a:r>
            <a:r>
              <a:rPr dirty="0" sz="2800">
                <a:latin typeface="UKIJ Inchike"/>
                <a:cs typeface="UKIJ Inchike"/>
              </a:rPr>
              <a:t>variável</a:t>
            </a:r>
            <a:r>
              <a:rPr dirty="0" sz="2800" spc="-45">
                <a:latin typeface="UKIJ Inchike"/>
                <a:cs typeface="UKIJ Inchike"/>
              </a:rPr>
              <a:t>  </a:t>
            </a:r>
            <a:r>
              <a:rPr dirty="0" sz="2800">
                <a:latin typeface="UKIJ Inchike"/>
                <a:cs typeface="UKIJ Inchike"/>
              </a:rPr>
              <a:t>(0,1,...,</a:t>
            </a:r>
            <a:r>
              <a:rPr dirty="0" sz="2950" i="1">
                <a:latin typeface="Verdana"/>
                <a:cs typeface="Verdana"/>
              </a:rPr>
              <a:t>N</a:t>
            </a:r>
            <a:r>
              <a:rPr dirty="0" sz="2800">
                <a:latin typeface="UKIJ Inchike"/>
                <a:cs typeface="UKIJ Inchike"/>
              </a:rPr>
              <a:t>)</a:t>
            </a:r>
            <a:r>
              <a:rPr dirty="0" sz="2800" spc="-50">
                <a:latin typeface="UKIJ Inchike"/>
                <a:cs typeface="UKIJ Inchike"/>
              </a:rPr>
              <a:t>  </a:t>
            </a:r>
            <a:r>
              <a:rPr dirty="0" sz="2800" spc="-25">
                <a:latin typeface="UKIJ Inchike"/>
                <a:cs typeface="UKIJ Inchike"/>
              </a:rPr>
              <a:t>de </a:t>
            </a:r>
            <a:r>
              <a:rPr dirty="0" sz="2800" spc="-25">
                <a:latin typeface="UKIJ Inchike"/>
                <a:cs typeface="UKIJ Inchike"/>
              </a:rPr>
              <a:t>	</a:t>
            </a:r>
            <a:r>
              <a:rPr dirty="0" sz="2800">
                <a:latin typeface="UKIJ Inchike"/>
                <a:cs typeface="UKIJ Inchike"/>
              </a:rPr>
              <a:t>alunos</a:t>
            </a:r>
            <a:r>
              <a:rPr dirty="0" sz="2800" spc="-100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monitores</a:t>
            </a:r>
            <a:r>
              <a:rPr dirty="0" sz="2800" spc="-95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para</a:t>
            </a:r>
            <a:r>
              <a:rPr dirty="0" sz="2800" spc="-90">
                <a:latin typeface="UKIJ Inchike"/>
                <a:cs typeface="UKIJ Inchike"/>
              </a:rPr>
              <a:t> </a:t>
            </a:r>
            <a:r>
              <a:rPr dirty="0" sz="2800" spc="-10">
                <a:latin typeface="UKIJ Inchike"/>
                <a:cs typeface="UKIJ Inchike"/>
              </a:rPr>
              <a:t>esta.</a:t>
            </a:r>
            <a:endParaRPr sz="2800">
              <a:latin typeface="UKIJ Inchike"/>
              <a:cs typeface="UKIJ Inchik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879850" y="352145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solidFill>
                  <a:srgbClr val="7F0000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93133" y="819403"/>
            <a:ext cx="61214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85"/>
              <a:t>Relacionamentos</a:t>
            </a:r>
            <a:r>
              <a:rPr dirty="0" sz="4200" spc="-175"/>
              <a:t> </a:t>
            </a:r>
            <a:r>
              <a:rPr dirty="0" sz="4200" spc="-60"/>
              <a:t>Ternários</a:t>
            </a:r>
            <a:r>
              <a:rPr dirty="0" sz="4200" spc="-145"/>
              <a:t> </a:t>
            </a:r>
            <a:r>
              <a:rPr dirty="0" sz="4200" spc="-25"/>
              <a:t>...</a:t>
            </a:r>
            <a:endParaRPr sz="4200"/>
          </a:p>
        </p:txBody>
      </p:sp>
      <p:grpSp>
        <p:nvGrpSpPr>
          <p:cNvPr id="12" name="object 12" descr=""/>
          <p:cNvGrpSpPr/>
          <p:nvPr/>
        </p:nvGrpSpPr>
        <p:grpSpPr>
          <a:xfrm>
            <a:off x="457193" y="3364991"/>
            <a:ext cx="9144000" cy="3950335"/>
            <a:chOff x="457193" y="3364991"/>
            <a:chExt cx="9144000" cy="3950335"/>
          </a:xfrm>
        </p:grpSpPr>
        <p:sp>
          <p:nvSpPr>
            <p:cNvPr id="13" name="object 13" descr=""/>
            <p:cNvSpPr/>
            <p:nvPr/>
          </p:nvSpPr>
          <p:spPr>
            <a:xfrm>
              <a:off x="2721851" y="3364991"/>
              <a:ext cx="6819900" cy="521334"/>
            </a:xfrm>
            <a:custGeom>
              <a:avLst/>
              <a:gdLst/>
              <a:ahLst/>
              <a:cxnLst/>
              <a:rect l="l" t="t" r="r" b="b"/>
              <a:pathLst>
                <a:path w="6819900" h="521335">
                  <a:moveTo>
                    <a:pt x="592836" y="352044"/>
                  </a:moveTo>
                  <a:lnTo>
                    <a:pt x="591312" y="338328"/>
                  </a:lnTo>
                  <a:lnTo>
                    <a:pt x="589788" y="323088"/>
                  </a:lnTo>
                  <a:lnTo>
                    <a:pt x="583692" y="295656"/>
                  </a:lnTo>
                  <a:lnTo>
                    <a:pt x="580644" y="280416"/>
                  </a:lnTo>
                  <a:lnTo>
                    <a:pt x="576072" y="266700"/>
                  </a:lnTo>
                  <a:lnTo>
                    <a:pt x="569976" y="252984"/>
                  </a:lnTo>
                  <a:lnTo>
                    <a:pt x="563880" y="240792"/>
                  </a:lnTo>
                  <a:lnTo>
                    <a:pt x="557784" y="227076"/>
                  </a:lnTo>
                  <a:lnTo>
                    <a:pt x="533400" y="192024"/>
                  </a:lnTo>
                  <a:lnTo>
                    <a:pt x="495300" y="150876"/>
                  </a:lnTo>
                  <a:lnTo>
                    <a:pt x="449580" y="120396"/>
                  </a:lnTo>
                  <a:lnTo>
                    <a:pt x="411480" y="102108"/>
                  </a:lnTo>
                  <a:lnTo>
                    <a:pt x="356616" y="86868"/>
                  </a:lnTo>
                  <a:lnTo>
                    <a:pt x="327660" y="83820"/>
                  </a:lnTo>
                  <a:lnTo>
                    <a:pt x="313944" y="82296"/>
                  </a:lnTo>
                  <a:lnTo>
                    <a:pt x="284988" y="82296"/>
                  </a:lnTo>
                  <a:lnTo>
                    <a:pt x="269748" y="83820"/>
                  </a:lnTo>
                  <a:lnTo>
                    <a:pt x="256032" y="85344"/>
                  </a:lnTo>
                  <a:lnTo>
                    <a:pt x="240792" y="88392"/>
                  </a:lnTo>
                  <a:lnTo>
                    <a:pt x="227076" y="92964"/>
                  </a:lnTo>
                  <a:lnTo>
                    <a:pt x="211836" y="96012"/>
                  </a:lnTo>
                  <a:lnTo>
                    <a:pt x="198120" y="100584"/>
                  </a:lnTo>
                  <a:lnTo>
                    <a:pt x="182880" y="106680"/>
                  </a:lnTo>
                  <a:lnTo>
                    <a:pt x="169164" y="112776"/>
                  </a:lnTo>
                  <a:lnTo>
                    <a:pt x="156972" y="120396"/>
                  </a:lnTo>
                  <a:lnTo>
                    <a:pt x="143256" y="128016"/>
                  </a:lnTo>
                  <a:lnTo>
                    <a:pt x="96012" y="161544"/>
                  </a:lnTo>
                  <a:lnTo>
                    <a:pt x="57912" y="204216"/>
                  </a:lnTo>
                  <a:lnTo>
                    <a:pt x="50292" y="216408"/>
                  </a:lnTo>
                  <a:lnTo>
                    <a:pt x="42672" y="227076"/>
                  </a:lnTo>
                  <a:lnTo>
                    <a:pt x="22860" y="265176"/>
                  </a:lnTo>
                  <a:lnTo>
                    <a:pt x="9144" y="304800"/>
                  </a:lnTo>
                  <a:lnTo>
                    <a:pt x="0" y="359664"/>
                  </a:lnTo>
                  <a:lnTo>
                    <a:pt x="0" y="400812"/>
                  </a:lnTo>
                  <a:lnTo>
                    <a:pt x="7620" y="443484"/>
                  </a:lnTo>
                  <a:lnTo>
                    <a:pt x="21336" y="486156"/>
                  </a:lnTo>
                  <a:lnTo>
                    <a:pt x="40767" y="521208"/>
                  </a:lnTo>
                  <a:lnTo>
                    <a:pt x="55168" y="521208"/>
                  </a:lnTo>
                  <a:lnTo>
                    <a:pt x="51816" y="516636"/>
                  </a:lnTo>
                  <a:lnTo>
                    <a:pt x="33528" y="480060"/>
                  </a:lnTo>
                  <a:lnTo>
                    <a:pt x="28956" y="467868"/>
                  </a:lnTo>
                  <a:lnTo>
                    <a:pt x="19812" y="440436"/>
                  </a:lnTo>
                  <a:lnTo>
                    <a:pt x="16764" y="426720"/>
                  </a:lnTo>
                  <a:lnTo>
                    <a:pt x="15240" y="413004"/>
                  </a:lnTo>
                  <a:lnTo>
                    <a:pt x="13716" y="400812"/>
                  </a:lnTo>
                  <a:lnTo>
                    <a:pt x="12192" y="387096"/>
                  </a:lnTo>
                  <a:lnTo>
                    <a:pt x="12192" y="359664"/>
                  </a:lnTo>
                  <a:lnTo>
                    <a:pt x="18288" y="320040"/>
                  </a:lnTo>
                  <a:lnTo>
                    <a:pt x="35052" y="269748"/>
                  </a:lnTo>
                  <a:lnTo>
                    <a:pt x="53340" y="233172"/>
                  </a:lnTo>
                  <a:lnTo>
                    <a:pt x="85344" y="190500"/>
                  </a:lnTo>
                  <a:lnTo>
                    <a:pt x="126492" y="153924"/>
                  </a:lnTo>
                  <a:lnTo>
                    <a:pt x="163068" y="131064"/>
                  </a:lnTo>
                  <a:lnTo>
                    <a:pt x="202692" y="112776"/>
                  </a:lnTo>
                  <a:lnTo>
                    <a:pt x="230124" y="105156"/>
                  </a:lnTo>
                  <a:lnTo>
                    <a:pt x="243840" y="100584"/>
                  </a:lnTo>
                  <a:lnTo>
                    <a:pt x="257556" y="99060"/>
                  </a:lnTo>
                  <a:lnTo>
                    <a:pt x="272796" y="96012"/>
                  </a:lnTo>
                  <a:lnTo>
                    <a:pt x="286512" y="96012"/>
                  </a:lnTo>
                  <a:lnTo>
                    <a:pt x="300228" y="94488"/>
                  </a:lnTo>
                  <a:lnTo>
                    <a:pt x="313944" y="94488"/>
                  </a:lnTo>
                  <a:lnTo>
                    <a:pt x="355092" y="99060"/>
                  </a:lnTo>
                  <a:lnTo>
                    <a:pt x="394716" y="109728"/>
                  </a:lnTo>
                  <a:lnTo>
                    <a:pt x="443484" y="131064"/>
                  </a:lnTo>
                  <a:lnTo>
                    <a:pt x="486156" y="161544"/>
                  </a:lnTo>
                  <a:lnTo>
                    <a:pt x="524256" y="199644"/>
                  </a:lnTo>
                  <a:lnTo>
                    <a:pt x="545592" y="234696"/>
                  </a:lnTo>
                  <a:lnTo>
                    <a:pt x="553212" y="246888"/>
                  </a:lnTo>
                  <a:lnTo>
                    <a:pt x="557784" y="259080"/>
                  </a:lnTo>
                  <a:lnTo>
                    <a:pt x="563880" y="271272"/>
                  </a:lnTo>
                  <a:lnTo>
                    <a:pt x="568452" y="284988"/>
                  </a:lnTo>
                  <a:lnTo>
                    <a:pt x="577596" y="326136"/>
                  </a:lnTo>
                  <a:lnTo>
                    <a:pt x="579120" y="338328"/>
                  </a:lnTo>
                  <a:lnTo>
                    <a:pt x="579120" y="379476"/>
                  </a:lnTo>
                  <a:lnTo>
                    <a:pt x="577596" y="393192"/>
                  </a:lnTo>
                  <a:lnTo>
                    <a:pt x="576072" y="405384"/>
                  </a:lnTo>
                  <a:lnTo>
                    <a:pt x="573024" y="419100"/>
                  </a:lnTo>
                  <a:lnTo>
                    <a:pt x="569976" y="431292"/>
                  </a:lnTo>
                  <a:lnTo>
                    <a:pt x="566928" y="445008"/>
                  </a:lnTo>
                  <a:lnTo>
                    <a:pt x="557784" y="469392"/>
                  </a:lnTo>
                  <a:lnTo>
                    <a:pt x="545592" y="493776"/>
                  </a:lnTo>
                  <a:lnTo>
                    <a:pt x="537972" y="505968"/>
                  </a:lnTo>
                  <a:lnTo>
                    <a:pt x="531876" y="516636"/>
                  </a:lnTo>
                  <a:lnTo>
                    <a:pt x="527964" y="521208"/>
                  </a:lnTo>
                  <a:lnTo>
                    <a:pt x="543636" y="521208"/>
                  </a:lnTo>
                  <a:lnTo>
                    <a:pt x="550164" y="512064"/>
                  </a:lnTo>
                  <a:lnTo>
                    <a:pt x="562356" y="487680"/>
                  </a:lnTo>
                  <a:lnTo>
                    <a:pt x="568452" y="473964"/>
                  </a:lnTo>
                  <a:lnTo>
                    <a:pt x="574548" y="461772"/>
                  </a:lnTo>
                  <a:lnTo>
                    <a:pt x="579120" y="448056"/>
                  </a:lnTo>
                  <a:lnTo>
                    <a:pt x="588264" y="406908"/>
                  </a:lnTo>
                  <a:lnTo>
                    <a:pt x="592836" y="365760"/>
                  </a:lnTo>
                  <a:lnTo>
                    <a:pt x="592836" y="352044"/>
                  </a:lnTo>
                  <a:close/>
                </a:path>
                <a:path w="6819900" h="521335">
                  <a:moveTo>
                    <a:pt x="6819900" y="393192"/>
                  </a:moveTo>
                  <a:lnTo>
                    <a:pt x="6815328" y="344424"/>
                  </a:lnTo>
                  <a:lnTo>
                    <a:pt x="6803136" y="298704"/>
                  </a:lnTo>
                  <a:lnTo>
                    <a:pt x="6781800" y="254508"/>
                  </a:lnTo>
                  <a:lnTo>
                    <a:pt x="6754368" y="214884"/>
                  </a:lnTo>
                  <a:lnTo>
                    <a:pt x="6719316" y="178308"/>
                  </a:lnTo>
                  <a:lnTo>
                    <a:pt x="6676644" y="144780"/>
                  </a:lnTo>
                  <a:lnTo>
                    <a:pt x="6627876" y="115824"/>
                  </a:lnTo>
                  <a:lnTo>
                    <a:pt x="6573012" y="89916"/>
                  </a:lnTo>
                  <a:lnTo>
                    <a:pt x="6510528" y="67056"/>
                  </a:lnTo>
                  <a:lnTo>
                    <a:pt x="6443472" y="48768"/>
                  </a:lnTo>
                  <a:lnTo>
                    <a:pt x="6370320" y="32004"/>
                  </a:lnTo>
                  <a:lnTo>
                    <a:pt x="6289548" y="19812"/>
                  </a:lnTo>
                  <a:lnTo>
                    <a:pt x="6205728" y="9144"/>
                  </a:lnTo>
                  <a:lnTo>
                    <a:pt x="6115812" y="3048"/>
                  </a:lnTo>
                  <a:lnTo>
                    <a:pt x="6019800" y="0"/>
                  </a:lnTo>
                  <a:lnTo>
                    <a:pt x="5919216" y="0"/>
                  </a:lnTo>
                  <a:lnTo>
                    <a:pt x="5814060" y="3048"/>
                  </a:lnTo>
                  <a:lnTo>
                    <a:pt x="5705856" y="10668"/>
                  </a:lnTo>
                  <a:lnTo>
                    <a:pt x="5591556" y="19812"/>
                  </a:lnTo>
                  <a:lnTo>
                    <a:pt x="5474208" y="32004"/>
                  </a:lnTo>
                  <a:lnTo>
                    <a:pt x="5352288" y="48768"/>
                  </a:lnTo>
                  <a:lnTo>
                    <a:pt x="5225796" y="67056"/>
                  </a:lnTo>
                  <a:lnTo>
                    <a:pt x="5097780" y="88392"/>
                  </a:lnTo>
                  <a:lnTo>
                    <a:pt x="4965192" y="114300"/>
                  </a:lnTo>
                  <a:lnTo>
                    <a:pt x="4829556" y="141732"/>
                  </a:lnTo>
                  <a:lnTo>
                    <a:pt x="4692396" y="173736"/>
                  </a:lnTo>
                  <a:lnTo>
                    <a:pt x="4552188" y="207264"/>
                  </a:lnTo>
                  <a:lnTo>
                    <a:pt x="4408932" y="245364"/>
                  </a:lnTo>
                  <a:lnTo>
                    <a:pt x="4262628" y="284988"/>
                  </a:lnTo>
                  <a:lnTo>
                    <a:pt x="4114800" y="327660"/>
                  </a:lnTo>
                  <a:lnTo>
                    <a:pt x="3965448" y="373380"/>
                  </a:lnTo>
                  <a:lnTo>
                    <a:pt x="3814572" y="423672"/>
                  </a:lnTo>
                  <a:lnTo>
                    <a:pt x="3663696" y="475488"/>
                  </a:lnTo>
                  <a:lnTo>
                    <a:pt x="3535426" y="521208"/>
                  </a:lnTo>
                  <a:lnTo>
                    <a:pt x="3573615" y="521208"/>
                  </a:lnTo>
                  <a:lnTo>
                    <a:pt x="3666744" y="487680"/>
                  </a:lnTo>
                  <a:lnTo>
                    <a:pt x="3819144" y="435864"/>
                  </a:lnTo>
                  <a:lnTo>
                    <a:pt x="3970020" y="385572"/>
                  </a:lnTo>
                  <a:lnTo>
                    <a:pt x="4119372" y="339852"/>
                  </a:lnTo>
                  <a:lnTo>
                    <a:pt x="4267200" y="297180"/>
                  </a:lnTo>
                  <a:lnTo>
                    <a:pt x="4411980" y="257556"/>
                  </a:lnTo>
                  <a:lnTo>
                    <a:pt x="4555236" y="219456"/>
                  </a:lnTo>
                  <a:lnTo>
                    <a:pt x="4695444" y="185928"/>
                  </a:lnTo>
                  <a:lnTo>
                    <a:pt x="4832604" y="153924"/>
                  </a:lnTo>
                  <a:lnTo>
                    <a:pt x="4968240" y="126492"/>
                  </a:lnTo>
                  <a:lnTo>
                    <a:pt x="5099304" y="102108"/>
                  </a:lnTo>
                  <a:lnTo>
                    <a:pt x="5228844" y="79248"/>
                  </a:lnTo>
                  <a:lnTo>
                    <a:pt x="5353812" y="60960"/>
                  </a:lnTo>
                  <a:lnTo>
                    <a:pt x="5475732" y="45720"/>
                  </a:lnTo>
                  <a:lnTo>
                    <a:pt x="5593080" y="32004"/>
                  </a:lnTo>
                  <a:lnTo>
                    <a:pt x="5705856" y="22860"/>
                  </a:lnTo>
                  <a:lnTo>
                    <a:pt x="5815584" y="16764"/>
                  </a:lnTo>
                  <a:lnTo>
                    <a:pt x="5919216" y="13716"/>
                  </a:lnTo>
                  <a:lnTo>
                    <a:pt x="6019800" y="13716"/>
                  </a:lnTo>
                  <a:lnTo>
                    <a:pt x="6114288" y="16764"/>
                  </a:lnTo>
                  <a:lnTo>
                    <a:pt x="6204204" y="22860"/>
                  </a:lnTo>
                  <a:lnTo>
                    <a:pt x="6289548" y="32004"/>
                  </a:lnTo>
                  <a:lnTo>
                    <a:pt x="6367272" y="44196"/>
                  </a:lnTo>
                  <a:lnTo>
                    <a:pt x="6440424" y="60960"/>
                  </a:lnTo>
                  <a:lnTo>
                    <a:pt x="6507480" y="79248"/>
                  </a:lnTo>
                  <a:lnTo>
                    <a:pt x="6568440" y="102108"/>
                  </a:lnTo>
                  <a:lnTo>
                    <a:pt x="6623304" y="128016"/>
                  </a:lnTo>
                  <a:lnTo>
                    <a:pt x="6670548" y="155448"/>
                  </a:lnTo>
                  <a:lnTo>
                    <a:pt x="6691884" y="172212"/>
                  </a:lnTo>
                  <a:lnTo>
                    <a:pt x="6711696" y="187452"/>
                  </a:lnTo>
                  <a:lnTo>
                    <a:pt x="6728460" y="205740"/>
                  </a:lnTo>
                  <a:lnTo>
                    <a:pt x="6745224" y="222504"/>
                  </a:lnTo>
                  <a:lnTo>
                    <a:pt x="6758940" y="242316"/>
                  </a:lnTo>
                  <a:lnTo>
                    <a:pt x="6781800" y="281940"/>
                  </a:lnTo>
                  <a:lnTo>
                    <a:pt x="6798564" y="324612"/>
                  </a:lnTo>
                  <a:lnTo>
                    <a:pt x="6806184" y="370332"/>
                  </a:lnTo>
                  <a:lnTo>
                    <a:pt x="6807708" y="393192"/>
                  </a:lnTo>
                  <a:lnTo>
                    <a:pt x="6804660" y="441960"/>
                  </a:lnTo>
                  <a:lnTo>
                    <a:pt x="6800088" y="467868"/>
                  </a:lnTo>
                  <a:lnTo>
                    <a:pt x="6792468" y="492252"/>
                  </a:lnTo>
                  <a:lnTo>
                    <a:pt x="6784848" y="518160"/>
                  </a:lnTo>
                  <a:lnTo>
                    <a:pt x="6783832" y="521208"/>
                  </a:lnTo>
                  <a:lnTo>
                    <a:pt x="6797548" y="521208"/>
                  </a:lnTo>
                  <a:lnTo>
                    <a:pt x="6806184" y="495300"/>
                  </a:lnTo>
                  <a:lnTo>
                    <a:pt x="6807708" y="488823"/>
                  </a:lnTo>
                  <a:lnTo>
                    <a:pt x="6812280" y="469392"/>
                  </a:lnTo>
                  <a:lnTo>
                    <a:pt x="6816852" y="443484"/>
                  </a:lnTo>
                  <a:lnTo>
                    <a:pt x="6819900" y="417576"/>
                  </a:lnTo>
                  <a:lnTo>
                    <a:pt x="6819900" y="3931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664707" y="3918204"/>
              <a:ext cx="2281555" cy="26034"/>
            </a:xfrm>
            <a:custGeom>
              <a:avLst/>
              <a:gdLst/>
              <a:ahLst/>
              <a:cxnLst/>
              <a:rect l="l" t="t" r="r" b="b"/>
              <a:pathLst>
                <a:path w="2281554" h="26035">
                  <a:moveTo>
                    <a:pt x="2281427" y="25907"/>
                  </a:moveTo>
                  <a:lnTo>
                    <a:pt x="2281427" y="0"/>
                  </a:lnTo>
                  <a:lnTo>
                    <a:pt x="0" y="0"/>
                  </a:lnTo>
                  <a:lnTo>
                    <a:pt x="0" y="25907"/>
                  </a:lnTo>
                  <a:lnTo>
                    <a:pt x="2281427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5803" y="3886200"/>
              <a:ext cx="1709927" cy="432815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7569707" y="3886199"/>
              <a:ext cx="1722120" cy="439420"/>
            </a:xfrm>
            <a:custGeom>
              <a:avLst/>
              <a:gdLst/>
              <a:ahLst/>
              <a:cxnLst/>
              <a:rect l="l" t="t" r="r" b="b"/>
              <a:pathLst>
                <a:path w="1722120" h="439420">
                  <a:moveTo>
                    <a:pt x="12191" y="426719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438911"/>
                  </a:lnTo>
                  <a:lnTo>
                    <a:pt x="6095" y="438911"/>
                  </a:lnTo>
                  <a:lnTo>
                    <a:pt x="6095" y="426719"/>
                  </a:lnTo>
                  <a:lnTo>
                    <a:pt x="12191" y="426719"/>
                  </a:lnTo>
                  <a:close/>
                </a:path>
                <a:path w="1722120" h="439420">
                  <a:moveTo>
                    <a:pt x="1716023" y="426719"/>
                  </a:moveTo>
                  <a:lnTo>
                    <a:pt x="6095" y="426719"/>
                  </a:lnTo>
                  <a:lnTo>
                    <a:pt x="12191" y="432815"/>
                  </a:lnTo>
                  <a:lnTo>
                    <a:pt x="12191" y="438911"/>
                  </a:lnTo>
                  <a:lnTo>
                    <a:pt x="1709927" y="438911"/>
                  </a:lnTo>
                  <a:lnTo>
                    <a:pt x="1709927" y="432815"/>
                  </a:lnTo>
                  <a:lnTo>
                    <a:pt x="1716023" y="426719"/>
                  </a:lnTo>
                  <a:close/>
                </a:path>
                <a:path w="1722120" h="439420">
                  <a:moveTo>
                    <a:pt x="12191" y="438911"/>
                  </a:moveTo>
                  <a:lnTo>
                    <a:pt x="12191" y="432815"/>
                  </a:lnTo>
                  <a:lnTo>
                    <a:pt x="6095" y="426719"/>
                  </a:lnTo>
                  <a:lnTo>
                    <a:pt x="6095" y="438911"/>
                  </a:lnTo>
                  <a:lnTo>
                    <a:pt x="12191" y="438911"/>
                  </a:lnTo>
                  <a:close/>
                </a:path>
                <a:path w="1722120" h="439420">
                  <a:moveTo>
                    <a:pt x="1722119" y="438911"/>
                  </a:moveTo>
                  <a:lnTo>
                    <a:pt x="1722119" y="0"/>
                  </a:lnTo>
                  <a:lnTo>
                    <a:pt x="1709927" y="0"/>
                  </a:lnTo>
                  <a:lnTo>
                    <a:pt x="1709927" y="426719"/>
                  </a:lnTo>
                  <a:lnTo>
                    <a:pt x="1716023" y="426719"/>
                  </a:lnTo>
                  <a:lnTo>
                    <a:pt x="1716023" y="438911"/>
                  </a:lnTo>
                  <a:lnTo>
                    <a:pt x="1722119" y="438911"/>
                  </a:lnTo>
                  <a:close/>
                </a:path>
                <a:path w="1722120" h="439420">
                  <a:moveTo>
                    <a:pt x="1716023" y="438911"/>
                  </a:moveTo>
                  <a:lnTo>
                    <a:pt x="1716023" y="426719"/>
                  </a:lnTo>
                  <a:lnTo>
                    <a:pt x="1709927" y="432815"/>
                  </a:lnTo>
                  <a:lnTo>
                    <a:pt x="1709927" y="438911"/>
                  </a:lnTo>
                  <a:lnTo>
                    <a:pt x="1716023" y="438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98975" y="5103876"/>
              <a:ext cx="1711451" cy="854963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3992880" y="5097780"/>
              <a:ext cx="1725295" cy="867410"/>
            </a:xfrm>
            <a:custGeom>
              <a:avLst/>
              <a:gdLst/>
              <a:ahLst/>
              <a:cxnLst/>
              <a:rect l="l" t="t" r="r" b="b"/>
              <a:pathLst>
                <a:path w="1725295" h="867410">
                  <a:moveTo>
                    <a:pt x="1725168" y="867156"/>
                  </a:moveTo>
                  <a:lnTo>
                    <a:pt x="1725168" y="0"/>
                  </a:lnTo>
                  <a:lnTo>
                    <a:pt x="0" y="0"/>
                  </a:lnTo>
                  <a:lnTo>
                    <a:pt x="0" y="867156"/>
                  </a:lnTo>
                  <a:lnTo>
                    <a:pt x="6096" y="867156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1711452" y="13716"/>
                  </a:lnTo>
                  <a:lnTo>
                    <a:pt x="1711452" y="6096"/>
                  </a:lnTo>
                  <a:lnTo>
                    <a:pt x="1717548" y="13716"/>
                  </a:lnTo>
                  <a:lnTo>
                    <a:pt x="1717548" y="867156"/>
                  </a:lnTo>
                  <a:lnTo>
                    <a:pt x="1725168" y="867156"/>
                  </a:lnTo>
                  <a:close/>
                </a:path>
                <a:path w="1725295" h="86741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1725295" h="867410">
                  <a:moveTo>
                    <a:pt x="13716" y="854964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854964"/>
                  </a:lnTo>
                  <a:lnTo>
                    <a:pt x="13716" y="854964"/>
                  </a:lnTo>
                  <a:close/>
                </a:path>
                <a:path w="1725295" h="867410">
                  <a:moveTo>
                    <a:pt x="1717548" y="854964"/>
                  </a:moveTo>
                  <a:lnTo>
                    <a:pt x="6096" y="854964"/>
                  </a:lnTo>
                  <a:lnTo>
                    <a:pt x="13716" y="861060"/>
                  </a:lnTo>
                  <a:lnTo>
                    <a:pt x="13716" y="867156"/>
                  </a:lnTo>
                  <a:lnTo>
                    <a:pt x="1711452" y="867156"/>
                  </a:lnTo>
                  <a:lnTo>
                    <a:pt x="1711452" y="861060"/>
                  </a:lnTo>
                  <a:lnTo>
                    <a:pt x="1717548" y="854964"/>
                  </a:lnTo>
                  <a:close/>
                </a:path>
                <a:path w="1725295" h="867410">
                  <a:moveTo>
                    <a:pt x="13716" y="867156"/>
                  </a:moveTo>
                  <a:lnTo>
                    <a:pt x="13716" y="861060"/>
                  </a:lnTo>
                  <a:lnTo>
                    <a:pt x="6096" y="854964"/>
                  </a:lnTo>
                  <a:lnTo>
                    <a:pt x="6096" y="867156"/>
                  </a:lnTo>
                  <a:lnTo>
                    <a:pt x="13716" y="867156"/>
                  </a:lnTo>
                  <a:close/>
                </a:path>
                <a:path w="1725295" h="867410">
                  <a:moveTo>
                    <a:pt x="1717548" y="13716"/>
                  </a:moveTo>
                  <a:lnTo>
                    <a:pt x="1711452" y="6096"/>
                  </a:lnTo>
                  <a:lnTo>
                    <a:pt x="1711452" y="13716"/>
                  </a:lnTo>
                  <a:lnTo>
                    <a:pt x="1717548" y="13716"/>
                  </a:lnTo>
                  <a:close/>
                </a:path>
                <a:path w="1725295" h="867410">
                  <a:moveTo>
                    <a:pt x="1717548" y="854964"/>
                  </a:moveTo>
                  <a:lnTo>
                    <a:pt x="1717548" y="13716"/>
                  </a:lnTo>
                  <a:lnTo>
                    <a:pt x="1711452" y="13716"/>
                  </a:lnTo>
                  <a:lnTo>
                    <a:pt x="1711452" y="854964"/>
                  </a:lnTo>
                  <a:lnTo>
                    <a:pt x="1717548" y="854964"/>
                  </a:lnTo>
                  <a:close/>
                </a:path>
                <a:path w="1725295" h="867410">
                  <a:moveTo>
                    <a:pt x="1717548" y="867156"/>
                  </a:moveTo>
                  <a:lnTo>
                    <a:pt x="1717548" y="854964"/>
                  </a:lnTo>
                  <a:lnTo>
                    <a:pt x="1711452" y="861060"/>
                  </a:lnTo>
                  <a:lnTo>
                    <a:pt x="1711452" y="867156"/>
                  </a:lnTo>
                  <a:lnTo>
                    <a:pt x="1717548" y="867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672828" y="3657090"/>
            <a:ext cx="149352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>
                <a:latin typeface="Arial"/>
                <a:cs typeface="Arial"/>
              </a:rPr>
              <a:t>Disciplina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853433" y="3886199"/>
            <a:ext cx="4191000" cy="1239520"/>
            <a:chOff x="853433" y="3886199"/>
            <a:chExt cx="4191000" cy="1239520"/>
          </a:xfrm>
        </p:grpSpPr>
        <p:sp>
          <p:nvSpPr>
            <p:cNvPr id="23" name="object 23" descr=""/>
            <p:cNvSpPr/>
            <p:nvPr/>
          </p:nvSpPr>
          <p:spPr>
            <a:xfrm>
              <a:off x="5024627" y="4018787"/>
              <a:ext cx="20320" cy="901065"/>
            </a:xfrm>
            <a:custGeom>
              <a:avLst/>
              <a:gdLst/>
              <a:ahLst/>
              <a:cxnLst/>
              <a:rect l="l" t="t" r="r" b="b"/>
              <a:pathLst>
                <a:path w="20320" h="901064">
                  <a:moveTo>
                    <a:pt x="19811" y="900683"/>
                  </a:moveTo>
                  <a:lnTo>
                    <a:pt x="19811" y="0"/>
                  </a:lnTo>
                  <a:lnTo>
                    <a:pt x="0" y="0"/>
                  </a:lnTo>
                  <a:lnTo>
                    <a:pt x="0" y="900683"/>
                  </a:lnTo>
                  <a:lnTo>
                    <a:pt x="19811" y="9006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56688" y="3924299"/>
              <a:ext cx="2407920" cy="1201420"/>
            </a:xfrm>
            <a:custGeom>
              <a:avLst/>
              <a:gdLst/>
              <a:ahLst/>
              <a:cxnLst/>
              <a:rect l="l" t="t" r="r" b="b"/>
              <a:pathLst>
                <a:path w="2407920" h="1201420">
                  <a:moveTo>
                    <a:pt x="1568196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568196" y="25908"/>
                  </a:lnTo>
                  <a:lnTo>
                    <a:pt x="1568196" y="0"/>
                  </a:lnTo>
                  <a:close/>
                </a:path>
                <a:path w="2407920" h="1201420">
                  <a:moveTo>
                    <a:pt x="2407920" y="300228"/>
                  </a:moveTo>
                  <a:lnTo>
                    <a:pt x="2382012" y="300228"/>
                  </a:lnTo>
                  <a:lnTo>
                    <a:pt x="2382012" y="1200912"/>
                  </a:lnTo>
                  <a:lnTo>
                    <a:pt x="2407920" y="1200912"/>
                  </a:lnTo>
                  <a:lnTo>
                    <a:pt x="2407920" y="300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9529" y="3886199"/>
              <a:ext cx="1709934" cy="504443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853433" y="3886199"/>
              <a:ext cx="1722120" cy="510540"/>
            </a:xfrm>
            <a:custGeom>
              <a:avLst/>
              <a:gdLst/>
              <a:ahLst/>
              <a:cxnLst/>
              <a:rect l="l" t="t" r="r" b="b"/>
              <a:pathLst>
                <a:path w="1722120" h="510539">
                  <a:moveTo>
                    <a:pt x="12191" y="498347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510539"/>
                  </a:lnTo>
                  <a:lnTo>
                    <a:pt x="6095" y="510539"/>
                  </a:lnTo>
                  <a:lnTo>
                    <a:pt x="6095" y="498347"/>
                  </a:lnTo>
                  <a:lnTo>
                    <a:pt x="12191" y="498347"/>
                  </a:lnTo>
                  <a:close/>
                </a:path>
                <a:path w="1722120" h="510539">
                  <a:moveTo>
                    <a:pt x="1716030" y="498347"/>
                  </a:moveTo>
                  <a:lnTo>
                    <a:pt x="6095" y="498347"/>
                  </a:lnTo>
                  <a:lnTo>
                    <a:pt x="12191" y="504443"/>
                  </a:lnTo>
                  <a:lnTo>
                    <a:pt x="12191" y="510539"/>
                  </a:lnTo>
                  <a:lnTo>
                    <a:pt x="1709934" y="510539"/>
                  </a:lnTo>
                  <a:lnTo>
                    <a:pt x="1709934" y="504443"/>
                  </a:lnTo>
                  <a:lnTo>
                    <a:pt x="1716030" y="498347"/>
                  </a:lnTo>
                  <a:close/>
                </a:path>
                <a:path w="1722120" h="510539">
                  <a:moveTo>
                    <a:pt x="12191" y="510539"/>
                  </a:moveTo>
                  <a:lnTo>
                    <a:pt x="12191" y="504443"/>
                  </a:lnTo>
                  <a:lnTo>
                    <a:pt x="6095" y="498347"/>
                  </a:lnTo>
                  <a:lnTo>
                    <a:pt x="6095" y="510539"/>
                  </a:lnTo>
                  <a:lnTo>
                    <a:pt x="12191" y="510539"/>
                  </a:lnTo>
                  <a:close/>
                </a:path>
                <a:path w="1722120" h="510539">
                  <a:moveTo>
                    <a:pt x="1722126" y="510539"/>
                  </a:moveTo>
                  <a:lnTo>
                    <a:pt x="1722126" y="0"/>
                  </a:lnTo>
                  <a:lnTo>
                    <a:pt x="1709934" y="0"/>
                  </a:lnTo>
                  <a:lnTo>
                    <a:pt x="1709934" y="498347"/>
                  </a:lnTo>
                  <a:lnTo>
                    <a:pt x="1716030" y="498347"/>
                  </a:lnTo>
                  <a:lnTo>
                    <a:pt x="1716030" y="510539"/>
                  </a:lnTo>
                  <a:lnTo>
                    <a:pt x="1722126" y="510539"/>
                  </a:lnTo>
                  <a:close/>
                </a:path>
                <a:path w="1722120" h="510539">
                  <a:moveTo>
                    <a:pt x="1716030" y="510539"/>
                  </a:moveTo>
                  <a:lnTo>
                    <a:pt x="1716030" y="498347"/>
                  </a:lnTo>
                  <a:lnTo>
                    <a:pt x="1709934" y="504443"/>
                  </a:lnTo>
                  <a:lnTo>
                    <a:pt x="1709934" y="510539"/>
                  </a:lnTo>
                  <a:lnTo>
                    <a:pt x="1716030" y="510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236973" y="3728718"/>
            <a:ext cx="90233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>
                <a:latin typeface="Arial"/>
                <a:cs typeface="Arial"/>
              </a:rPr>
              <a:t>Aluno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3995927" y="3886199"/>
            <a:ext cx="1690370" cy="554990"/>
            <a:chOff x="3995927" y="3886199"/>
            <a:chExt cx="1690370" cy="554990"/>
          </a:xfrm>
        </p:grpSpPr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3547" y="3886199"/>
              <a:ext cx="1676399" cy="548639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3995927" y="3886199"/>
              <a:ext cx="1690370" cy="554990"/>
            </a:xfrm>
            <a:custGeom>
              <a:avLst/>
              <a:gdLst/>
              <a:ahLst/>
              <a:cxnLst/>
              <a:rect l="l" t="t" r="r" b="b"/>
              <a:pathLst>
                <a:path w="1690370" h="554989">
                  <a:moveTo>
                    <a:pt x="83664" y="0"/>
                  </a:moveTo>
                  <a:lnTo>
                    <a:pt x="58424" y="0"/>
                  </a:lnTo>
                  <a:lnTo>
                    <a:pt x="3047" y="33527"/>
                  </a:lnTo>
                  <a:lnTo>
                    <a:pt x="0" y="36575"/>
                  </a:lnTo>
                  <a:lnTo>
                    <a:pt x="0" y="41147"/>
                  </a:lnTo>
                  <a:lnTo>
                    <a:pt x="3047" y="44195"/>
                  </a:lnTo>
                  <a:lnTo>
                    <a:pt x="10667" y="48823"/>
                  </a:lnTo>
                  <a:lnTo>
                    <a:pt x="10667" y="33527"/>
                  </a:lnTo>
                  <a:lnTo>
                    <a:pt x="19464" y="38869"/>
                  </a:lnTo>
                  <a:lnTo>
                    <a:pt x="83664" y="0"/>
                  </a:lnTo>
                  <a:close/>
                </a:path>
                <a:path w="1690370" h="554989">
                  <a:moveTo>
                    <a:pt x="19464" y="38869"/>
                  </a:moveTo>
                  <a:lnTo>
                    <a:pt x="10667" y="33527"/>
                  </a:lnTo>
                  <a:lnTo>
                    <a:pt x="10667" y="44195"/>
                  </a:lnTo>
                  <a:lnTo>
                    <a:pt x="19464" y="38869"/>
                  </a:lnTo>
                  <a:close/>
                </a:path>
                <a:path w="1690370" h="554989">
                  <a:moveTo>
                    <a:pt x="845057" y="540230"/>
                  </a:moveTo>
                  <a:lnTo>
                    <a:pt x="19464" y="38869"/>
                  </a:lnTo>
                  <a:lnTo>
                    <a:pt x="10667" y="44195"/>
                  </a:lnTo>
                  <a:lnTo>
                    <a:pt x="10667" y="48823"/>
                  </a:lnTo>
                  <a:lnTo>
                    <a:pt x="841247" y="553211"/>
                  </a:lnTo>
                  <a:lnTo>
                    <a:pt x="841247" y="542543"/>
                  </a:lnTo>
                  <a:lnTo>
                    <a:pt x="845057" y="540230"/>
                  </a:lnTo>
                  <a:close/>
                </a:path>
                <a:path w="1690370" h="554989">
                  <a:moveTo>
                    <a:pt x="848867" y="542543"/>
                  </a:moveTo>
                  <a:lnTo>
                    <a:pt x="845057" y="540230"/>
                  </a:lnTo>
                  <a:lnTo>
                    <a:pt x="841247" y="542543"/>
                  </a:lnTo>
                  <a:lnTo>
                    <a:pt x="848867" y="542543"/>
                  </a:lnTo>
                  <a:close/>
                </a:path>
                <a:path w="1690370" h="554989">
                  <a:moveTo>
                    <a:pt x="848867" y="553211"/>
                  </a:moveTo>
                  <a:lnTo>
                    <a:pt x="848867" y="542543"/>
                  </a:lnTo>
                  <a:lnTo>
                    <a:pt x="841247" y="542543"/>
                  </a:lnTo>
                  <a:lnTo>
                    <a:pt x="841247" y="553211"/>
                  </a:lnTo>
                  <a:lnTo>
                    <a:pt x="844295" y="554735"/>
                  </a:lnTo>
                  <a:lnTo>
                    <a:pt x="845819" y="554735"/>
                  </a:lnTo>
                  <a:lnTo>
                    <a:pt x="848867" y="553211"/>
                  </a:lnTo>
                  <a:close/>
                </a:path>
                <a:path w="1690370" h="554989">
                  <a:moveTo>
                    <a:pt x="1679447" y="48823"/>
                  </a:moveTo>
                  <a:lnTo>
                    <a:pt x="1679447" y="44195"/>
                  </a:lnTo>
                  <a:lnTo>
                    <a:pt x="1670651" y="38869"/>
                  </a:lnTo>
                  <a:lnTo>
                    <a:pt x="845057" y="540230"/>
                  </a:lnTo>
                  <a:lnTo>
                    <a:pt x="848867" y="542543"/>
                  </a:lnTo>
                  <a:lnTo>
                    <a:pt x="848867" y="553211"/>
                  </a:lnTo>
                  <a:lnTo>
                    <a:pt x="1679447" y="48823"/>
                  </a:lnTo>
                  <a:close/>
                </a:path>
                <a:path w="1690370" h="554989">
                  <a:moveTo>
                    <a:pt x="1690115" y="41147"/>
                  </a:moveTo>
                  <a:lnTo>
                    <a:pt x="1690115" y="36575"/>
                  </a:lnTo>
                  <a:lnTo>
                    <a:pt x="1687067" y="33527"/>
                  </a:lnTo>
                  <a:lnTo>
                    <a:pt x="1631691" y="0"/>
                  </a:lnTo>
                  <a:lnTo>
                    <a:pt x="1606451" y="0"/>
                  </a:lnTo>
                  <a:lnTo>
                    <a:pt x="1670651" y="38869"/>
                  </a:lnTo>
                  <a:lnTo>
                    <a:pt x="1679447" y="33527"/>
                  </a:lnTo>
                  <a:lnTo>
                    <a:pt x="1679447" y="48823"/>
                  </a:lnTo>
                  <a:lnTo>
                    <a:pt x="1687067" y="44195"/>
                  </a:lnTo>
                  <a:lnTo>
                    <a:pt x="1690115" y="41147"/>
                  </a:lnTo>
                  <a:close/>
                </a:path>
                <a:path w="1690370" h="554989">
                  <a:moveTo>
                    <a:pt x="1679447" y="44195"/>
                  </a:moveTo>
                  <a:lnTo>
                    <a:pt x="1679447" y="33527"/>
                  </a:lnTo>
                  <a:lnTo>
                    <a:pt x="1670651" y="38869"/>
                  </a:lnTo>
                  <a:lnTo>
                    <a:pt x="1679447" y="44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4295646" y="3719574"/>
            <a:ext cx="116395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0">
                <a:latin typeface="Arial"/>
                <a:cs typeface="Arial"/>
              </a:rPr>
              <a:t>Monitora</a:t>
            </a:r>
            <a:endParaRPr sz="23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097526" y="5303009"/>
            <a:ext cx="149479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>
                <a:latin typeface="Arial"/>
                <a:cs typeface="Arial"/>
              </a:rPr>
              <a:t>Professor</a:t>
            </a:r>
            <a:endParaRPr sz="2700">
              <a:latin typeface="Arial"/>
              <a:cs typeface="Arial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3549395" y="3886199"/>
            <a:ext cx="5970270" cy="2254250"/>
          </a:xfrm>
          <a:custGeom>
            <a:avLst/>
            <a:gdLst/>
            <a:ahLst/>
            <a:cxnLst/>
            <a:rect l="l" t="t" r="r" b="b"/>
            <a:pathLst>
              <a:path w="5970270" h="2254250">
                <a:moveTo>
                  <a:pt x="2746078" y="0"/>
                </a:moveTo>
                <a:lnTo>
                  <a:pt x="2707893" y="0"/>
                </a:lnTo>
                <a:lnTo>
                  <a:pt x="2682239" y="9143"/>
                </a:lnTo>
                <a:lnTo>
                  <a:pt x="2529839" y="65531"/>
                </a:lnTo>
                <a:lnTo>
                  <a:pt x="2378963" y="124967"/>
                </a:lnTo>
                <a:lnTo>
                  <a:pt x="2232659" y="184403"/>
                </a:lnTo>
                <a:lnTo>
                  <a:pt x="2089403" y="245363"/>
                </a:lnTo>
                <a:lnTo>
                  <a:pt x="1947671" y="307847"/>
                </a:lnTo>
                <a:lnTo>
                  <a:pt x="1810511" y="370331"/>
                </a:lnTo>
                <a:lnTo>
                  <a:pt x="1677923" y="434339"/>
                </a:lnTo>
                <a:lnTo>
                  <a:pt x="1548383" y="499871"/>
                </a:lnTo>
                <a:lnTo>
                  <a:pt x="1423415" y="563879"/>
                </a:lnTo>
                <a:lnTo>
                  <a:pt x="1301495" y="630935"/>
                </a:lnTo>
                <a:lnTo>
                  <a:pt x="1184147" y="696467"/>
                </a:lnTo>
                <a:lnTo>
                  <a:pt x="1071371" y="763523"/>
                </a:lnTo>
                <a:lnTo>
                  <a:pt x="963167" y="829055"/>
                </a:lnTo>
                <a:lnTo>
                  <a:pt x="861059" y="896111"/>
                </a:lnTo>
                <a:lnTo>
                  <a:pt x="761999" y="961643"/>
                </a:lnTo>
                <a:lnTo>
                  <a:pt x="669035" y="1028699"/>
                </a:lnTo>
                <a:lnTo>
                  <a:pt x="580643" y="1094231"/>
                </a:lnTo>
                <a:lnTo>
                  <a:pt x="498347" y="1159763"/>
                </a:lnTo>
                <a:lnTo>
                  <a:pt x="422147" y="1223771"/>
                </a:lnTo>
                <a:lnTo>
                  <a:pt x="352043" y="1287779"/>
                </a:lnTo>
                <a:lnTo>
                  <a:pt x="286511" y="1350263"/>
                </a:lnTo>
                <a:lnTo>
                  <a:pt x="227075" y="1412747"/>
                </a:lnTo>
                <a:lnTo>
                  <a:pt x="175259" y="1473707"/>
                </a:lnTo>
                <a:lnTo>
                  <a:pt x="150875" y="1504187"/>
                </a:lnTo>
                <a:lnTo>
                  <a:pt x="108203" y="1563623"/>
                </a:lnTo>
                <a:lnTo>
                  <a:pt x="73151" y="1621535"/>
                </a:lnTo>
                <a:lnTo>
                  <a:pt x="44195" y="1677923"/>
                </a:lnTo>
                <a:lnTo>
                  <a:pt x="21335" y="1732787"/>
                </a:lnTo>
                <a:lnTo>
                  <a:pt x="7619" y="1784603"/>
                </a:lnTo>
                <a:lnTo>
                  <a:pt x="0" y="1836419"/>
                </a:lnTo>
                <a:lnTo>
                  <a:pt x="0" y="1886711"/>
                </a:lnTo>
                <a:lnTo>
                  <a:pt x="3047" y="1911095"/>
                </a:lnTo>
                <a:lnTo>
                  <a:pt x="9143" y="1933955"/>
                </a:lnTo>
                <a:lnTo>
                  <a:pt x="12191" y="1943099"/>
                </a:lnTo>
                <a:lnTo>
                  <a:pt x="12191" y="1837943"/>
                </a:lnTo>
                <a:lnTo>
                  <a:pt x="15239" y="1812035"/>
                </a:lnTo>
                <a:lnTo>
                  <a:pt x="19811" y="1787651"/>
                </a:lnTo>
                <a:lnTo>
                  <a:pt x="25907" y="1761743"/>
                </a:lnTo>
                <a:lnTo>
                  <a:pt x="33527" y="1735835"/>
                </a:lnTo>
                <a:lnTo>
                  <a:pt x="44195" y="1709927"/>
                </a:lnTo>
                <a:lnTo>
                  <a:pt x="54863" y="1682495"/>
                </a:lnTo>
                <a:lnTo>
                  <a:pt x="83819" y="1627631"/>
                </a:lnTo>
                <a:lnTo>
                  <a:pt x="118871" y="1569719"/>
                </a:lnTo>
                <a:lnTo>
                  <a:pt x="161543" y="1511807"/>
                </a:lnTo>
                <a:lnTo>
                  <a:pt x="210311" y="1450847"/>
                </a:lnTo>
                <a:lnTo>
                  <a:pt x="265175" y="1389887"/>
                </a:lnTo>
                <a:lnTo>
                  <a:pt x="327659" y="1327403"/>
                </a:lnTo>
                <a:lnTo>
                  <a:pt x="359663" y="1296923"/>
                </a:lnTo>
                <a:lnTo>
                  <a:pt x="431291" y="1232915"/>
                </a:lnTo>
                <a:lnTo>
                  <a:pt x="507491" y="1168907"/>
                </a:lnTo>
                <a:lnTo>
                  <a:pt x="589787" y="1103375"/>
                </a:lnTo>
                <a:lnTo>
                  <a:pt x="676655" y="1037843"/>
                </a:lnTo>
                <a:lnTo>
                  <a:pt x="769619" y="972311"/>
                </a:lnTo>
                <a:lnTo>
                  <a:pt x="867155" y="906779"/>
                </a:lnTo>
                <a:lnTo>
                  <a:pt x="970787" y="839723"/>
                </a:lnTo>
                <a:lnTo>
                  <a:pt x="1077467" y="774191"/>
                </a:lnTo>
                <a:lnTo>
                  <a:pt x="1190243" y="707135"/>
                </a:lnTo>
                <a:lnTo>
                  <a:pt x="1307591" y="641603"/>
                </a:lnTo>
                <a:lnTo>
                  <a:pt x="1429511" y="576071"/>
                </a:lnTo>
                <a:lnTo>
                  <a:pt x="1554479" y="510539"/>
                </a:lnTo>
                <a:lnTo>
                  <a:pt x="1684019" y="446531"/>
                </a:lnTo>
                <a:lnTo>
                  <a:pt x="1816607" y="382523"/>
                </a:lnTo>
                <a:lnTo>
                  <a:pt x="1953767" y="318515"/>
                </a:lnTo>
                <a:lnTo>
                  <a:pt x="2093975" y="257555"/>
                </a:lnTo>
                <a:lnTo>
                  <a:pt x="2237231" y="196595"/>
                </a:lnTo>
                <a:lnTo>
                  <a:pt x="2383535" y="135635"/>
                </a:lnTo>
                <a:lnTo>
                  <a:pt x="2534411" y="77723"/>
                </a:lnTo>
                <a:lnTo>
                  <a:pt x="2686811" y="21335"/>
                </a:lnTo>
                <a:lnTo>
                  <a:pt x="2746078" y="0"/>
                </a:lnTo>
                <a:close/>
              </a:path>
              <a:path w="5970270" h="2254250">
                <a:moveTo>
                  <a:pt x="28955" y="1952243"/>
                </a:moveTo>
                <a:lnTo>
                  <a:pt x="21335" y="1929383"/>
                </a:lnTo>
                <a:lnTo>
                  <a:pt x="16763" y="1908047"/>
                </a:lnTo>
                <a:lnTo>
                  <a:pt x="13715" y="1885187"/>
                </a:lnTo>
                <a:lnTo>
                  <a:pt x="12191" y="1860803"/>
                </a:lnTo>
                <a:lnTo>
                  <a:pt x="12191" y="1943099"/>
                </a:lnTo>
                <a:lnTo>
                  <a:pt x="16763" y="1956815"/>
                </a:lnTo>
                <a:lnTo>
                  <a:pt x="22859" y="1961387"/>
                </a:lnTo>
                <a:lnTo>
                  <a:pt x="22859" y="1947671"/>
                </a:lnTo>
                <a:lnTo>
                  <a:pt x="24383" y="1947671"/>
                </a:lnTo>
                <a:lnTo>
                  <a:pt x="27431" y="1949195"/>
                </a:lnTo>
                <a:lnTo>
                  <a:pt x="27431" y="1951100"/>
                </a:lnTo>
                <a:lnTo>
                  <a:pt x="28955" y="1952243"/>
                </a:lnTo>
                <a:close/>
              </a:path>
              <a:path w="5970270" h="2254250">
                <a:moveTo>
                  <a:pt x="22859" y="1961387"/>
                </a:moveTo>
                <a:lnTo>
                  <a:pt x="16763" y="1956815"/>
                </a:lnTo>
                <a:lnTo>
                  <a:pt x="17906" y="1959482"/>
                </a:lnTo>
                <a:lnTo>
                  <a:pt x="19811" y="1961387"/>
                </a:lnTo>
                <a:lnTo>
                  <a:pt x="22859" y="1961387"/>
                </a:lnTo>
                <a:close/>
              </a:path>
              <a:path w="5970270" h="2254250">
                <a:moveTo>
                  <a:pt x="17906" y="1959482"/>
                </a:moveTo>
                <a:lnTo>
                  <a:pt x="16763" y="1956815"/>
                </a:lnTo>
                <a:lnTo>
                  <a:pt x="16763" y="1958339"/>
                </a:lnTo>
                <a:lnTo>
                  <a:pt x="17906" y="1959482"/>
                </a:lnTo>
                <a:close/>
              </a:path>
              <a:path w="5970270" h="2254250">
                <a:moveTo>
                  <a:pt x="5970015" y="0"/>
                </a:moveTo>
                <a:lnTo>
                  <a:pt x="5956299" y="0"/>
                </a:lnTo>
                <a:lnTo>
                  <a:pt x="5948171" y="24383"/>
                </a:lnTo>
                <a:lnTo>
                  <a:pt x="5935979" y="51815"/>
                </a:lnTo>
                <a:lnTo>
                  <a:pt x="5907023" y="106679"/>
                </a:lnTo>
                <a:lnTo>
                  <a:pt x="5871971" y="163067"/>
                </a:lnTo>
                <a:lnTo>
                  <a:pt x="5829299" y="222503"/>
                </a:lnTo>
                <a:lnTo>
                  <a:pt x="5754623" y="312419"/>
                </a:lnTo>
                <a:lnTo>
                  <a:pt x="5696711" y="373379"/>
                </a:lnTo>
                <a:lnTo>
                  <a:pt x="5664707" y="405383"/>
                </a:lnTo>
                <a:lnTo>
                  <a:pt x="5631179" y="437387"/>
                </a:lnTo>
                <a:lnTo>
                  <a:pt x="5561075" y="499871"/>
                </a:lnTo>
                <a:lnTo>
                  <a:pt x="5484875" y="565403"/>
                </a:lnTo>
                <a:lnTo>
                  <a:pt x="5402579" y="629411"/>
                </a:lnTo>
                <a:lnTo>
                  <a:pt x="5315711" y="694943"/>
                </a:lnTo>
                <a:lnTo>
                  <a:pt x="5222747" y="760475"/>
                </a:lnTo>
                <a:lnTo>
                  <a:pt x="5123687" y="827531"/>
                </a:lnTo>
                <a:lnTo>
                  <a:pt x="5021579" y="893063"/>
                </a:lnTo>
                <a:lnTo>
                  <a:pt x="4913375" y="960119"/>
                </a:lnTo>
                <a:lnTo>
                  <a:pt x="4684775" y="1092707"/>
                </a:lnTo>
                <a:lnTo>
                  <a:pt x="4562855" y="1158239"/>
                </a:lnTo>
                <a:lnTo>
                  <a:pt x="4437887" y="1222247"/>
                </a:lnTo>
                <a:lnTo>
                  <a:pt x="4308347" y="1287779"/>
                </a:lnTo>
                <a:lnTo>
                  <a:pt x="4174235" y="1351787"/>
                </a:lnTo>
                <a:lnTo>
                  <a:pt x="4038599" y="1414271"/>
                </a:lnTo>
                <a:lnTo>
                  <a:pt x="3898391" y="1476755"/>
                </a:lnTo>
                <a:lnTo>
                  <a:pt x="3753611" y="1537715"/>
                </a:lnTo>
                <a:lnTo>
                  <a:pt x="3607307" y="1597151"/>
                </a:lnTo>
                <a:lnTo>
                  <a:pt x="3457955" y="1656587"/>
                </a:lnTo>
                <a:lnTo>
                  <a:pt x="3305555" y="1712975"/>
                </a:lnTo>
                <a:lnTo>
                  <a:pt x="3151631" y="1767839"/>
                </a:lnTo>
                <a:lnTo>
                  <a:pt x="2999231" y="1819655"/>
                </a:lnTo>
                <a:lnTo>
                  <a:pt x="2848355" y="1868423"/>
                </a:lnTo>
                <a:lnTo>
                  <a:pt x="2700527" y="1914143"/>
                </a:lnTo>
                <a:lnTo>
                  <a:pt x="2552699" y="1958339"/>
                </a:lnTo>
                <a:lnTo>
                  <a:pt x="2407919" y="1997963"/>
                </a:lnTo>
                <a:lnTo>
                  <a:pt x="2264663" y="2034539"/>
                </a:lnTo>
                <a:lnTo>
                  <a:pt x="2124455" y="2069591"/>
                </a:lnTo>
                <a:lnTo>
                  <a:pt x="1985771" y="2100071"/>
                </a:lnTo>
                <a:lnTo>
                  <a:pt x="1851659" y="2127503"/>
                </a:lnTo>
                <a:lnTo>
                  <a:pt x="1719071" y="2153411"/>
                </a:lnTo>
                <a:lnTo>
                  <a:pt x="1591055" y="2174747"/>
                </a:lnTo>
                <a:lnTo>
                  <a:pt x="1466087" y="2194559"/>
                </a:lnTo>
                <a:lnTo>
                  <a:pt x="1344167" y="2209799"/>
                </a:lnTo>
                <a:lnTo>
                  <a:pt x="1226819" y="2221991"/>
                </a:lnTo>
                <a:lnTo>
                  <a:pt x="1112519" y="2232659"/>
                </a:lnTo>
                <a:lnTo>
                  <a:pt x="1004315" y="2238755"/>
                </a:lnTo>
                <a:lnTo>
                  <a:pt x="899159" y="2241803"/>
                </a:lnTo>
                <a:lnTo>
                  <a:pt x="800099" y="2241803"/>
                </a:lnTo>
                <a:lnTo>
                  <a:pt x="704087" y="2238755"/>
                </a:lnTo>
                <a:lnTo>
                  <a:pt x="614171" y="2232659"/>
                </a:lnTo>
                <a:lnTo>
                  <a:pt x="530351" y="2223515"/>
                </a:lnTo>
                <a:lnTo>
                  <a:pt x="451103" y="2209799"/>
                </a:lnTo>
                <a:lnTo>
                  <a:pt x="377951" y="2194559"/>
                </a:lnTo>
                <a:lnTo>
                  <a:pt x="310895" y="2174747"/>
                </a:lnTo>
                <a:lnTo>
                  <a:pt x="251459" y="2153411"/>
                </a:lnTo>
                <a:lnTo>
                  <a:pt x="196595" y="2127503"/>
                </a:lnTo>
                <a:lnTo>
                  <a:pt x="149351" y="2098547"/>
                </a:lnTo>
                <a:lnTo>
                  <a:pt x="108203" y="2066543"/>
                </a:lnTo>
                <a:lnTo>
                  <a:pt x="59435" y="2013203"/>
                </a:lnTo>
                <a:lnTo>
                  <a:pt x="36575" y="1973579"/>
                </a:lnTo>
                <a:lnTo>
                  <a:pt x="27431" y="1952243"/>
                </a:lnTo>
                <a:lnTo>
                  <a:pt x="27431" y="1951100"/>
                </a:lnTo>
                <a:lnTo>
                  <a:pt x="22859" y="1947671"/>
                </a:lnTo>
                <a:lnTo>
                  <a:pt x="22859" y="1961387"/>
                </a:lnTo>
                <a:lnTo>
                  <a:pt x="19811" y="1961387"/>
                </a:lnTo>
                <a:lnTo>
                  <a:pt x="17906" y="1959482"/>
                </a:lnTo>
                <a:lnTo>
                  <a:pt x="25907" y="1978151"/>
                </a:lnTo>
                <a:lnTo>
                  <a:pt x="50291" y="2020823"/>
                </a:lnTo>
                <a:lnTo>
                  <a:pt x="80771" y="2058923"/>
                </a:lnTo>
                <a:lnTo>
                  <a:pt x="100583" y="2075687"/>
                </a:lnTo>
                <a:lnTo>
                  <a:pt x="120395" y="2093975"/>
                </a:lnTo>
                <a:lnTo>
                  <a:pt x="166115" y="2124455"/>
                </a:lnTo>
                <a:lnTo>
                  <a:pt x="217931" y="2151887"/>
                </a:lnTo>
                <a:lnTo>
                  <a:pt x="275843" y="2176271"/>
                </a:lnTo>
                <a:lnTo>
                  <a:pt x="341375" y="2197607"/>
                </a:lnTo>
                <a:lnTo>
                  <a:pt x="449579" y="2221991"/>
                </a:lnTo>
                <a:lnTo>
                  <a:pt x="528827" y="2235707"/>
                </a:lnTo>
                <a:lnTo>
                  <a:pt x="614171" y="2244851"/>
                </a:lnTo>
                <a:lnTo>
                  <a:pt x="704087" y="2250947"/>
                </a:lnTo>
                <a:lnTo>
                  <a:pt x="800099" y="2253995"/>
                </a:lnTo>
                <a:lnTo>
                  <a:pt x="899159" y="2253995"/>
                </a:lnTo>
                <a:lnTo>
                  <a:pt x="1004315" y="2250947"/>
                </a:lnTo>
                <a:lnTo>
                  <a:pt x="1114043" y="2244851"/>
                </a:lnTo>
                <a:lnTo>
                  <a:pt x="1228343" y="2235707"/>
                </a:lnTo>
                <a:lnTo>
                  <a:pt x="1345691" y="2221991"/>
                </a:lnTo>
                <a:lnTo>
                  <a:pt x="1467611" y="2206751"/>
                </a:lnTo>
                <a:lnTo>
                  <a:pt x="1592579" y="2186939"/>
                </a:lnTo>
                <a:lnTo>
                  <a:pt x="1722119" y="2165603"/>
                </a:lnTo>
                <a:lnTo>
                  <a:pt x="1853183" y="2141219"/>
                </a:lnTo>
                <a:lnTo>
                  <a:pt x="1988819" y="2112263"/>
                </a:lnTo>
                <a:lnTo>
                  <a:pt x="2127503" y="2081783"/>
                </a:lnTo>
                <a:lnTo>
                  <a:pt x="2267711" y="2046731"/>
                </a:lnTo>
                <a:lnTo>
                  <a:pt x="2410967" y="2010155"/>
                </a:lnTo>
                <a:lnTo>
                  <a:pt x="2555747" y="1970531"/>
                </a:lnTo>
                <a:lnTo>
                  <a:pt x="2703575" y="1926335"/>
                </a:lnTo>
                <a:lnTo>
                  <a:pt x="2852927" y="1880615"/>
                </a:lnTo>
                <a:lnTo>
                  <a:pt x="3003803" y="1831847"/>
                </a:lnTo>
                <a:lnTo>
                  <a:pt x="3156203" y="1780031"/>
                </a:lnTo>
                <a:lnTo>
                  <a:pt x="3310127" y="1725167"/>
                </a:lnTo>
                <a:lnTo>
                  <a:pt x="3462527" y="1667255"/>
                </a:lnTo>
                <a:lnTo>
                  <a:pt x="3611879" y="1609343"/>
                </a:lnTo>
                <a:lnTo>
                  <a:pt x="3759707" y="1549907"/>
                </a:lnTo>
                <a:lnTo>
                  <a:pt x="4043171" y="1426463"/>
                </a:lnTo>
                <a:lnTo>
                  <a:pt x="4180331" y="1362455"/>
                </a:lnTo>
                <a:lnTo>
                  <a:pt x="4314443" y="1298447"/>
                </a:lnTo>
                <a:lnTo>
                  <a:pt x="4443983" y="1234439"/>
                </a:lnTo>
                <a:lnTo>
                  <a:pt x="4568951" y="1168907"/>
                </a:lnTo>
                <a:lnTo>
                  <a:pt x="4690871" y="1103375"/>
                </a:lnTo>
                <a:lnTo>
                  <a:pt x="4808219" y="1036319"/>
                </a:lnTo>
                <a:lnTo>
                  <a:pt x="4919471" y="970787"/>
                </a:lnTo>
                <a:lnTo>
                  <a:pt x="5027675" y="903731"/>
                </a:lnTo>
                <a:lnTo>
                  <a:pt x="5131307" y="838199"/>
                </a:lnTo>
                <a:lnTo>
                  <a:pt x="5228843" y="771143"/>
                </a:lnTo>
                <a:lnTo>
                  <a:pt x="5323331" y="705611"/>
                </a:lnTo>
                <a:lnTo>
                  <a:pt x="5410199" y="640079"/>
                </a:lnTo>
                <a:lnTo>
                  <a:pt x="5492495" y="574547"/>
                </a:lnTo>
                <a:lnTo>
                  <a:pt x="5568695" y="510539"/>
                </a:lnTo>
                <a:lnTo>
                  <a:pt x="5640323" y="446531"/>
                </a:lnTo>
                <a:lnTo>
                  <a:pt x="5673851" y="414527"/>
                </a:lnTo>
                <a:lnTo>
                  <a:pt x="5705855" y="382523"/>
                </a:lnTo>
                <a:lnTo>
                  <a:pt x="5763767" y="321563"/>
                </a:lnTo>
                <a:lnTo>
                  <a:pt x="5791199" y="289559"/>
                </a:lnTo>
                <a:lnTo>
                  <a:pt x="5815583" y="259079"/>
                </a:lnTo>
                <a:lnTo>
                  <a:pt x="5839967" y="230123"/>
                </a:lnTo>
                <a:lnTo>
                  <a:pt x="5882639" y="170687"/>
                </a:lnTo>
                <a:lnTo>
                  <a:pt x="5919215" y="112775"/>
                </a:lnTo>
                <a:lnTo>
                  <a:pt x="5948171" y="56387"/>
                </a:lnTo>
                <a:lnTo>
                  <a:pt x="5960363" y="28955"/>
                </a:lnTo>
                <a:lnTo>
                  <a:pt x="5970015" y="0"/>
                </a:lnTo>
                <a:close/>
              </a:path>
              <a:path w="5970270" h="2254250">
                <a:moveTo>
                  <a:pt x="27431" y="1951100"/>
                </a:moveTo>
                <a:lnTo>
                  <a:pt x="27431" y="1949195"/>
                </a:lnTo>
                <a:lnTo>
                  <a:pt x="24383" y="1947671"/>
                </a:lnTo>
                <a:lnTo>
                  <a:pt x="22859" y="1947671"/>
                </a:lnTo>
                <a:lnTo>
                  <a:pt x="27431" y="1951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2762630" y="3886199"/>
            <a:ext cx="502920" cy="135890"/>
          </a:xfrm>
          <a:custGeom>
            <a:avLst/>
            <a:gdLst/>
            <a:ahLst/>
            <a:cxnLst/>
            <a:rect l="l" t="t" r="r" b="b"/>
            <a:pathLst>
              <a:path w="502920" h="135889">
                <a:moveTo>
                  <a:pt x="502865" y="0"/>
                </a:moveTo>
                <a:lnTo>
                  <a:pt x="487190" y="0"/>
                </a:lnTo>
                <a:lnTo>
                  <a:pt x="481964" y="6095"/>
                </a:lnTo>
                <a:lnTo>
                  <a:pt x="465200" y="27431"/>
                </a:lnTo>
                <a:lnTo>
                  <a:pt x="445388" y="47243"/>
                </a:lnTo>
                <a:lnTo>
                  <a:pt x="424052" y="64007"/>
                </a:lnTo>
                <a:lnTo>
                  <a:pt x="401192" y="79247"/>
                </a:lnTo>
                <a:lnTo>
                  <a:pt x="389000" y="86867"/>
                </a:lnTo>
                <a:lnTo>
                  <a:pt x="375284" y="92963"/>
                </a:lnTo>
                <a:lnTo>
                  <a:pt x="363092" y="99059"/>
                </a:lnTo>
                <a:lnTo>
                  <a:pt x="349376" y="105155"/>
                </a:lnTo>
                <a:lnTo>
                  <a:pt x="334136" y="109727"/>
                </a:lnTo>
                <a:lnTo>
                  <a:pt x="320420" y="112775"/>
                </a:lnTo>
                <a:lnTo>
                  <a:pt x="306704" y="117347"/>
                </a:lnTo>
                <a:lnTo>
                  <a:pt x="292988" y="118871"/>
                </a:lnTo>
                <a:lnTo>
                  <a:pt x="279272" y="121919"/>
                </a:lnTo>
                <a:lnTo>
                  <a:pt x="265556" y="121919"/>
                </a:lnTo>
                <a:lnTo>
                  <a:pt x="250316" y="123443"/>
                </a:lnTo>
                <a:lnTo>
                  <a:pt x="236600" y="123443"/>
                </a:lnTo>
                <a:lnTo>
                  <a:pt x="209168" y="120395"/>
                </a:lnTo>
                <a:lnTo>
                  <a:pt x="196976" y="118871"/>
                </a:lnTo>
                <a:lnTo>
                  <a:pt x="169544" y="112775"/>
                </a:lnTo>
                <a:lnTo>
                  <a:pt x="157352" y="108203"/>
                </a:lnTo>
                <a:lnTo>
                  <a:pt x="143636" y="103631"/>
                </a:lnTo>
                <a:lnTo>
                  <a:pt x="108584" y="86867"/>
                </a:lnTo>
                <a:lnTo>
                  <a:pt x="64388" y="56387"/>
                </a:lnTo>
                <a:lnTo>
                  <a:pt x="27812" y="18287"/>
                </a:lnTo>
                <a:lnTo>
                  <a:pt x="14401" y="0"/>
                </a:lnTo>
                <a:lnTo>
                  <a:pt x="0" y="0"/>
                </a:lnTo>
                <a:lnTo>
                  <a:pt x="35432" y="47243"/>
                </a:lnTo>
                <a:lnTo>
                  <a:pt x="78104" y="83819"/>
                </a:lnTo>
                <a:lnTo>
                  <a:pt x="102488" y="97535"/>
                </a:lnTo>
                <a:lnTo>
                  <a:pt x="114680" y="105155"/>
                </a:lnTo>
                <a:lnTo>
                  <a:pt x="126872" y="111251"/>
                </a:lnTo>
                <a:lnTo>
                  <a:pt x="140588" y="115823"/>
                </a:lnTo>
                <a:lnTo>
                  <a:pt x="152780" y="120395"/>
                </a:lnTo>
                <a:lnTo>
                  <a:pt x="166496" y="124967"/>
                </a:lnTo>
                <a:lnTo>
                  <a:pt x="193928" y="131063"/>
                </a:lnTo>
                <a:lnTo>
                  <a:pt x="209168" y="132587"/>
                </a:lnTo>
                <a:lnTo>
                  <a:pt x="236600" y="135635"/>
                </a:lnTo>
                <a:lnTo>
                  <a:pt x="265556" y="135635"/>
                </a:lnTo>
                <a:lnTo>
                  <a:pt x="280796" y="134111"/>
                </a:lnTo>
                <a:lnTo>
                  <a:pt x="294512" y="132587"/>
                </a:lnTo>
                <a:lnTo>
                  <a:pt x="309752" y="129539"/>
                </a:lnTo>
                <a:lnTo>
                  <a:pt x="324992" y="124967"/>
                </a:lnTo>
                <a:lnTo>
                  <a:pt x="338708" y="121919"/>
                </a:lnTo>
                <a:lnTo>
                  <a:pt x="381380" y="105155"/>
                </a:lnTo>
                <a:lnTo>
                  <a:pt x="431672" y="74675"/>
                </a:lnTo>
                <a:lnTo>
                  <a:pt x="474344" y="35051"/>
                </a:lnTo>
                <a:lnTo>
                  <a:pt x="501776" y="1523"/>
                </a:lnTo>
                <a:lnTo>
                  <a:pt x="5028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53433" y="3410711"/>
            <a:ext cx="8438515" cy="475615"/>
            <a:chOff x="853433" y="3410711"/>
            <a:chExt cx="8438515" cy="4756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5804" y="3462528"/>
              <a:ext cx="1709927" cy="423671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569707" y="3456431"/>
              <a:ext cx="1722120" cy="429895"/>
            </a:xfrm>
            <a:custGeom>
              <a:avLst/>
              <a:gdLst/>
              <a:ahLst/>
              <a:cxnLst/>
              <a:rect l="l" t="t" r="r" b="b"/>
              <a:pathLst>
                <a:path w="1722120" h="429895">
                  <a:moveTo>
                    <a:pt x="1722119" y="429767"/>
                  </a:moveTo>
                  <a:lnTo>
                    <a:pt x="1722119" y="0"/>
                  </a:lnTo>
                  <a:lnTo>
                    <a:pt x="0" y="0"/>
                  </a:lnTo>
                  <a:lnTo>
                    <a:pt x="0" y="429767"/>
                  </a:lnTo>
                  <a:lnTo>
                    <a:pt x="6095" y="429767"/>
                  </a:lnTo>
                  <a:lnTo>
                    <a:pt x="6095" y="13715"/>
                  </a:lnTo>
                  <a:lnTo>
                    <a:pt x="12191" y="6095"/>
                  </a:lnTo>
                  <a:lnTo>
                    <a:pt x="12191" y="13715"/>
                  </a:lnTo>
                  <a:lnTo>
                    <a:pt x="1709927" y="13715"/>
                  </a:lnTo>
                  <a:lnTo>
                    <a:pt x="1709927" y="6095"/>
                  </a:lnTo>
                  <a:lnTo>
                    <a:pt x="1716023" y="13715"/>
                  </a:lnTo>
                  <a:lnTo>
                    <a:pt x="1716023" y="429767"/>
                  </a:lnTo>
                  <a:lnTo>
                    <a:pt x="1722119" y="429767"/>
                  </a:lnTo>
                  <a:close/>
                </a:path>
                <a:path w="1722120" h="429895">
                  <a:moveTo>
                    <a:pt x="12191" y="13715"/>
                  </a:moveTo>
                  <a:lnTo>
                    <a:pt x="12191" y="6095"/>
                  </a:lnTo>
                  <a:lnTo>
                    <a:pt x="6095" y="13715"/>
                  </a:lnTo>
                  <a:lnTo>
                    <a:pt x="12191" y="13715"/>
                  </a:lnTo>
                  <a:close/>
                </a:path>
                <a:path w="1722120" h="429895">
                  <a:moveTo>
                    <a:pt x="12191" y="429767"/>
                  </a:moveTo>
                  <a:lnTo>
                    <a:pt x="12191" y="13715"/>
                  </a:lnTo>
                  <a:lnTo>
                    <a:pt x="6095" y="13715"/>
                  </a:lnTo>
                  <a:lnTo>
                    <a:pt x="6095" y="429767"/>
                  </a:lnTo>
                  <a:lnTo>
                    <a:pt x="12191" y="429767"/>
                  </a:lnTo>
                  <a:close/>
                </a:path>
                <a:path w="1722120" h="429895">
                  <a:moveTo>
                    <a:pt x="1716023" y="13715"/>
                  </a:moveTo>
                  <a:lnTo>
                    <a:pt x="1709927" y="6095"/>
                  </a:lnTo>
                  <a:lnTo>
                    <a:pt x="1709927" y="13715"/>
                  </a:lnTo>
                  <a:lnTo>
                    <a:pt x="1716023" y="13715"/>
                  </a:lnTo>
                  <a:close/>
                </a:path>
                <a:path w="1722120" h="429895">
                  <a:moveTo>
                    <a:pt x="1716023" y="429767"/>
                  </a:moveTo>
                  <a:lnTo>
                    <a:pt x="1716023" y="13715"/>
                  </a:lnTo>
                  <a:lnTo>
                    <a:pt x="1709927" y="13715"/>
                  </a:lnTo>
                  <a:lnTo>
                    <a:pt x="1709927" y="429767"/>
                  </a:lnTo>
                  <a:lnTo>
                    <a:pt x="1716023" y="429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29" y="3535680"/>
              <a:ext cx="1709934" cy="35051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53433" y="3529583"/>
              <a:ext cx="1722120" cy="356870"/>
            </a:xfrm>
            <a:custGeom>
              <a:avLst/>
              <a:gdLst/>
              <a:ahLst/>
              <a:cxnLst/>
              <a:rect l="l" t="t" r="r" b="b"/>
              <a:pathLst>
                <a:path w="1722120" h="356870">
                  <a:moveTo>
                    <a:pt x="1722126" y="356615"/>
                  </a:moveTo>
                  <a:lnTo>
                    <a:pt x="1722126" y="0"/>
                  </a:lnTo>
                  <a:lnTo>
                    <a:pt x="0" y="0"/>
                  </a:lnTo>
                  <a:lnTo>
                    <a:pt x="0" y="356615"/>
                  </a:lnTo>
                  <a:lnTo>
                    <a:pt x="6095" y="356615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191" y="12191"/>
                  </a:lnTo>
                  <a:lnTo>
                    <a:pt x="1709934" y="12191"/>
                  </a:lnTo>
                  <a:lnTo>
                    <a:pt x="1709934" y="6095"/>
                  </a:lnTo>
                  <a:lnTo>
                    <a:pt x="1716030" y="12191"/>
                  </a:lnTo>
                  <a:lnTo>
                    <a:pt x="1716030" y="356615"/>
                  </a:lnTo>
                  <a:lnTo>
                    <a:pt x="1722126" y="356615"/>
                  </a:lnTo>
                  <a:close/>
                </a:path>
                <a:path w="1722120" h="356870">
                  <a:moveTo>
                    <a:pt x="12191" y="12191"/>
                  </a:moveTo>
                  <a:lnTo>
                    <a:pt x="12191" y="6095"/>
                  </a:lnTo>
                  <a:lnTo>
                    <a:pt x="6095" y="12191"/>
                  </a:lnTo>
                  <a:lnTo>
                    <a:pt x="12191" y="12191"/>
                  </a:lnTo>
                  <a:close/>
                </a:path>
                <a:path w="1722120" h="356870">
                  <a:moveTo>
                    <a:pt x="12191" y="356615"/>
                  </a:moveTo>
                  <a:lnTo>
                    <a:pt x="12191" y="12191"/>
                  </a:lnTo>
                  <a:lnTo>
                    <a:pt x="6095" y="12191"/>
                  </a:lnTo>
                  <a:lnTo>
                    <a:pt x="6095" y="356615"/>
                  </a:lnTo>
                  <a:lnTo>
                    <a:pt x="12191" y="356615"/>
                  </a:lnTo>
                  <a:close/>
                </a:path>
                <a:path w="1722120" h="356870">
                  <a:moveTo>
                    <a:pt x="1716030" y="12191"/>
                  </a:moveTo>
                  <a:lnTo>
                    <a:pt x="1709934" y="6095"/>
                  </a:lnTo>
                  <a:lnTo>
                    <a:pt x="1709934" y="12191"/>
                  </a:lnTo>
                  <a:lnTo>
                    <a:pt x="1716030" y="12191"/>
                  </a:lnTo>
                  <a:close/>
                </a:path>
                <a:path w="1722120" h="356870">
                  <a:moveTo>
                    <a:pt x="1716030" y="356615"/>
                  </a:moveTo>
                  <a:lnTo>
                    <a:pt x="1716030" y="12191"/>
                  </a:lnTo>
                  <a:lnTo>
                    <a:pt x="1709934" y="12191"/>
                  </a:lnTo>
                  <a:lnTo>
                    <a:pt x="1709934" y="356615"/>
                  </a:lnTo>
                  <a:lnTo>
                    <a:pt x="1716030" y="3566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8796" y="3416808"/>
              <a:ext cx="1545901" cy="46939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054352" y="3410711"/>
              <a:ext cx="1573530" cy="475615"/>
            </a:xfrm>
            <a:custGeom>
              <a:avLst/>
              <a:gdLst/>
              <a:ahLst/>
              <a:cxnLst/>
              <a:rect l="l" t="t" r="r" b="b"/>
              <a:pathLst>
                <a:path w="1573529" h="475614">
                  <a:moveTo>
                    <a:pt x="1573266" y="475487"/>
                  </a:moveTo>
                  <a:lnTo>
                    <a:pt x="790443" y="1523"/>
                  </a:lnTo>
                  <a:lnTo>
                    <a:pt x="787395" y="0"/>
                  </a:lnTo>
                  <a:lnTo>
                    <a:pt x="785871" y="0"/>
                  </a:lnTo>
                  <a:lnTo>
                    <a:pt x="782823" y="1523"/>
                  </a:lnTo>
                  <a:lnTo>
                    <a:pt x="0" y="475487"/>
                  </a:lnTo>
                  <a:lnTo>
                    <a:pt x="25239" y="475487"/>
                  </a:lnTo>
                  <a:lnTo>
                    <a:pt x="782823" y="16805"/>
                  </a:lnTo>
                  <a:lnTo>
                    <a:pt x="782823" y="12191"/>
                  </a:lnTo>
                  <a:lnTo>
                    <a:pt x="790443" y="12191"/>
                  </a:lnTo>
                  <a:lnTo>
                    <a:pt x="790443" y="16805"/>
                  </a:lnTo>
                  <a:lnTo>
                    <a:pt x="1548026" y="475487"/>
                  </a:lnTo>
                  <a:lnTo>
                    <a:pt x="1573266" y="475487"/>
                  </a:lnTo>
                  <a:close/>
                </a:path>
                <a:path w="1573529" h="475614">
                  <a:moveTo>
                    <a:pt x="790443" y="12191"/>
                  </a:moveTo>
                  <a:lnTo>
                    <a:pt x="782823" y="12191"/>
                  </a:lnTo>
                  <a:lnTo>
                    <a:pt x="786633" y="14498"/>
                  </a:lnTo>
                  <a:lnTo>
                    <a:pt x="790443" y="12191"/>
                  </a:lnTo>
                  <a:close/>
                </a:path>
                <a:path w="1573529" h="475614">
                  <a:moveTo>
                    <a:pt x="786633" y="14498"/>
                  </a:moveTo>
                  <a:lnTo>
                    <a:pt x="782823" y="12191"/>
                  </a:lnTo>
                  <a:lnTo>
                    <a:pt x="782823" y="16805"/>
                  </a:lnTo>
                  <a:lnTo>
                    <a:pt x="786633" y="14498"/>
                  </a:lnTo>
                  <a:close/>
                </a:path>
                <a:path w="1573529" h="475614">
                  <a:moveTo>
                    <a:pt x="790443" y="16805"/>
                  </a:moveTo>
                  <a:lnTo>
                    <a:pt x="790443" y="12191"/>
                  </a:lnTo>
                  <a:lnTo>
                    <a:pt x="786633" y="14498"/>
                  </a:lnTo>
                  <a:lnTo>
                    <a:pt x="790443" y="168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83989" y="1639315"/>
            <a:ext cx="767842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95"/>
              </a:spcBef>
              <a:buClr>
                <a:srgbClr val="AFBF38"/>
              </a:buClr>
              <a:buFont typeface="Arial"/>
              <a:buChar char="▪"/>
              <a:tabLst>
                <a:tab pos="393700" algn="l"/>
              </a:tabLst>
            </a:pPr>
            <a:r>
              <a:rPr dirty="0" sz="2800">
                <a:latin typeface="UKIJ Inchike"/>
                <a:cs typeface="UKIJ Inchike"/>
              </a:rPr>
              <a:t>Dado</a:t>
            </a:r>
            <a:r>
              <a:rPr dirty="0" sz="2800" spc="-80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um</a:t>
            </a:r>
            <a:r>
              <a:rPr dirty="0" sz="2800" spc="-80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professor</a:t>
            </a:r>
            <a:r>
              <a:rPr dirty="0" sz="2800" spc="-70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e</a:t>
            </a:r>
            <a:r>
              <a:rPr dirty="0" sz="2800" spc="-80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um</a:t>
            </a:r>
            <a:r>
              <a:rPr dirty="0" sz="2800" spc="-75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aluno</a:t>
            </a:r>
            <a:r>
              <a:rPr dirty="0" sz="2800" spc="-65">
                <a:latin typeface="UKIJ Inchike"/>
                <a:cs typeface="UKIJ Inchike"/>
              </a:rPr>
              <a:t> </a:t>
            </a:r>
            <a:r>
              <a:rPr dirty="0" sz="2800" spc="-35">
                <a:latin typeface="UKIJ Inchike"/>
                <a:cs typeface="UKIJ Inchike"/>
              </a:rPr>
              <a:t>monitor,</a:t>
            </a:r>
            <a:r>
              <a:rPr dirty="0" sz="2800" spc="-65">
                <a:latin typeface="UKIJ Inchike"/>
                <a:cs typeface="UKIJ Inchike"/>
              </a:rPr>
              <a:t> </a:t>
            </a:r>
            <a:r>
              <a:rPr dirty="0" sz="2800" spc="-10">
                <a:latin typeface="UKIJ Inchike"/>
                <a:cs typeface="UKIJ Inchike"/>
              </a:rPr>
              <a:t>existe </a:t>
            </a:r>
            <a:r>
              <a:rPr dirty="0" sz="2800">
                <a:latin typeface="UKIJ Inchike"/>
                <a:cs typeface="UKIJ Inchike"/>
              </a:rPr>
              <a:t>no</a:t>
            </a:r>
            <a:r>
              <a:rPr dirty="0" sz="2800" spc="-75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máximo</a:t>
            </a:r>
            <a:r>
              <a:rPr dirty="0" sz="2800" spc="-35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uma</a:t>
            </a:r>
            <a:r>
              <a:rPr dirty="0" sz="2800" spc="-70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disciplina</a:t>
            </a:r>
            <a:r>
              <a:rPr dirty="0" sz="2800" spc="-50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que</a:t>
            </a:r>
            <a:r>
              <a:rPr dirty="0" sz="2800" spc="-60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esse</a:t>
            </a:r>
            <a:r>
              <a:rPr dirty="0" sz="2800" spc="-60">
                <a:latin typeface="UKIJ Inchike"/>
                <a:cs typeface="UKIJ Inchike"/>
              </a:rPr>
              <a:t> </a:t>
            </a:r>
            <a:r>
              <a:rPr dirty="0" sz="2800" spc="-10">
                <a:latin typeface="UKIJ Inchike"/>
                <a:cs typeface="UKIJ Inchike"/>
              </a:rPr>
              <a:t>aluno monitora.</a:t>
            </a:r>
            <a:endParaRPr sz="2800">
              <a:latin typeface="UKIJ Inchike"/>
              <a:cs typeface="UKIJ Inchik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879850" y="352145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solidFill>
                  <a:srgbClr val="7F0000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145525" y="3548886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solidFill>
                  <a:srgbClr val="7F00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93133" y="819403"/>
            <a:ext cx="61214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85"/>
              <a:t>Relacionamentos</a:t>
            </a:r>
            <a:r>
              <a:rPr dirty="0" sz="4200" spc="-175"/>
              <a:t> </a:t>
            </a:r>
            <a:r>
              <a:rPr dirty="0" sz="4200" spc="-60"/>
              <a:t>Ternários</a:t>
            </a:r>
            <a:r>
              <a:rPr dirty="0" sz="4200" spc="-145"/>
              <a:t> </a:t>
            </a:r>
            <a:r>
              <a:rPr dirty="0" sz="4200" spc="-25"/>
              <a:t>...</a:t>
            </a:r>
            <a:endParaRPr sz="4200"/>
          </a:p>
        </p:txBody>
      </p:sp>
      <p:grpSp>
        <p:nvGrpSpPr>
          <p:cNvPr id="13" name="object 13" descr=""/>
          <p:cNvGrpSpPr/>
          <p:nvPr/>
        </p:nvGrpSpPr>
        <p:grpSpPr>
          <a:xfrm>
            <a:off x="457193" y="3276599"/>
            <a:ext cx="9144000" cy="4038600"/>
            <a:chOff x="457193" y="3276599"/>
            <a:chExt cx="9144000" cy="4038600"/>
          </a:xfrm>
        </p:grpSpPr>
        <p:sp>
          <p:nvSpPr>
            <p:cNvPr id="14" name="object 14" descr=""/>
            <p:cNvSpPr/>
            <p:nvPr/>
          </p:nvSpPr>
          <p:spPr>
            <a:xfrm>
              <a:off x="484619" y="3276599"/>
              <a:ext cx="7077709" cy="609600"/>
            </a:xfrm>
            <a:custGeom>
              <a:avLst/>
              <a:gdLst/>
              <a:ahLst/>
              <a:cxnLst/>
              <a:rect l="l" t="t" r="r" b="b"/>
              <a:pathLst>
                <a:path w="7077709" h="609600">
                  <a:moveTo>
                    <a:pt x="3203702" y="609600"/>
                  </a:moveTo>
                  <a:lnTo>
                    <a:pt x="3125724" y="576072"/>
                  </a:lnTo>
                  <a:lnTo>
                    <a:pt x="2974848" y="515112"/>
                  </a:lnTo>
                  <a:lnTo>
                    <a:pt x="2823972" y="455676"/>
                  </a:lnTo>
                  <a:lnTo>
                    <a:pt x="2676144" y="400812"/>
                  </a:lnTo>
                  <a:lnTo>
                    <a:pt x="2529840" y="348996"/>
                  </a:lnTo>
                  <a:lnTo>
                    <a:pt x="2385060" y="301752"/>
                  </a:lnTo>
                  <a:lnTo>
                    <a:pt x="2243328" y="256032"/>
                  </a:lnTo>
                  <a:lnTo>
                    <a:pt x="2103120" y="214884"/>
                  </a:lnTo>
                  <a:lnTo>
                    <a:pt x="1965960" y="176784"/>
                  </a:lnTo>
                  <a:lnTo>
                    <a:pt x="1831848" y="143256"/>
                  </a:lnTo>
                  <a:lnTo>
                    <a:pt x="1700784" y="112776"/>
                  </a:lnTo>
                  <a:lnTo>
                    <a:pt x="1571244" y="85344"/>
                  </a:lnTo>
                  <a:lnTo>
                    <a:pt x="1447800" y="62484"/>
                  </a:lnTo>
                  <a:lnTo>
                    <a:pt x="1325880" y="42672"/>
                  </a:lnTo>
                  <a:lnTo>
                    <a:pt x="1208532" y="25908"/>
                  </a:lnTo>
                  <a:lnTo>
                    <a:pt x="1095756" y="13716"/>
                  </a:lnTo>
                  <a:lnTo>
                    <a:pt x="987552" y="6096"/>
                  </a:lnTo>
                  <a:lnTo>
                    <a:pt x="882396" y="0"/>
                  </a:lnTo>
                  <a:lnTo>
                    <a:pt x="783336" y="0"/>
                  </a:lnTo>
                  <a:lnTo>
                    <a:pt x="688848" y="3048"/>
                  </a:lnTo>
                  <a:lnTo>
                    <a:pt x="598932" y="9144"/>
                  </a:lnTo>
                  <a:lnTo>
                    <a:pt x="515112" y="19812"/>
                  </a:lnTo>
                  <a:lnTo>
                    <a:pt x="435864" y="33528"/>
                  </a:lnTo>
                  <a:lnTo>
                    <a:pt x="362712" y="51816"/>
                  </a:lnTo>
                  <a:lnTo>
                    <a:pt x="295656" y="74676"/>
                  </a:lnTo>
                  <a:lnTo>
                    <a:pt x="234696" y="100584"/>
                  </a:lnTo>
                  <a:lnTo>
                    <a:pt x="155448" y="149352"/>
                  </a:lnTo>
                  <a:lnTo>
                    <a:pt x="111252" y="185928"/>
                  </a:lnTo>
                  <a:lnTo>
                    <a:pt x="74676" y="227076"/>
                  </a:lnTo>
                  <a:lnTo>
                    <a:pt x="44196" y="271272"/>
                  </a:lnTo>
                  <a:lnTo>
                    <a:pt x="21336" y="321564"/>
                  </a:lnTo>
                  <a:lnTo>
                    <a:pt x="7620" y="373380"/>
                  </a:lnTo>
                  <a:lnTo>
                    <a:pt x="0" y="457200"/>
                  </a:lnTo>
                  <a:lnTo>
                    <a:pt x="1524" y="486156"/>
                  </a:lnTo>
                  <a:lnTo>
                    <a:pt x="10668" y="545592"/>
                  </a:lnTo>
                  <a:lnTo>
                    <a:pt x="13716" y="557784"/>
                  </a:lnTo>
                  <a:lnTo>
                    <a:pt x="18288" y="576072"/>
                  </a:lnTo>
                  <a:lnTo>
                    <a:pt x="27432" y="608076"/>
                  </a:lnTo>
                  <a:lnTo>
                    <a:pt x="27940" y="609600"/>
                  </a:lnTo>
                  <a:lnTo>
                    <a:pt x="41656" y="609600"/>
                  </a:lnTo>
                  <a:lnTo>
                    <a:pt x="39624" y="603504"/>
                  </a:lnTo>
                  <a:lnTo>
                    <a:pt x="30480" y="573024"/>
                  </a:lnTo>
                  <a:lnTo>
                    <a:pt x="22860" y="542544"/>
                  </a:lnTo>
                  <a:lnTo>
                    <a:pt x="18288" y="513588"/>
                  </a:lnTo>
                  <a:lnTo>
                    <a:pt x="15240" y="484632"/>
                  </a:lnTo>
                  <a:lnTo>
                    <a:pt x="13716" y="455676"/>
                  </a:lnTo>
                  <a:lnTo>
                    <a:pt x="13716" y="428244"/>
                  </a:lnTo>
                  <a:lnTo>
                    <a:pt x="19812" y="374904"/>
                  </a:lnTo>
                  <a:lnTo>
                    <a:pt x="33528" y="324612"/>
                  </a:lnTo>
                  <a:lnTo>
                    <a:pt x="56388" y="277368"/>
                  </a:lnTo>
                  <a:lnTo>
                    <a:pt x="85344" y="233172"/>
                  </a:lnTo>
                  <a:lnTo>
                    <a:pt x="120396" y="195072"/>
                  </a:lnTo>
                  <a:lnTo>
                    <a:pt x="164592" y="158496"/>
                  </a:lnTo>
                  <a:lnTo>
                    <a:pt x="213360" y="126492"/>
                  </a:lnTo>
                  <a:lnTo>
                    <a:pt x="269748" y="99060"/>
                  </a:lnTo>
                  <a:lnTo>
                    <a:pt x="333756" y="74676"/>
                  </a:lnTo>
                  <a:lnTo>
                    <a:pt x="438912" y="45720"/>
                  </a:lnTo>
                  <a:lnTo>
                    <a:pt x="516636" y="32004"/>
                  </a:lnTo>
                  <a:lnTo>
                    <a:pt x="600456" y="21336"/>
                  </a:lnTo>
                  <a:lnTo>
                    <a:pt x="688848" y="15240"/>
                  </a:lnTo>
                  <a:lnTo>
                    <a:pt x="783336" y="12192"/>
                  </a:lnTo>
                  <a:lnTo>
                    <a:pt x="882396" y="13716"/>
                  </a:lnTo>
                  <a:lnTo>
                    <a:pt x="986028" y="18288"/>
                  </a:lnTo>
                  <a:lnTo>
                    <a:pt x="1094232" y="27432"/>
                  </a:lnTo>
                  <a:lnTo>
                    <a:pt x="1207008" y="39624"/>
                  </a:lnTo>
                  <a:lnTo>
                    <a:pt x="1324356" y="54864"/>
                  </a:lnTo>
                  <a:lnTo>
                    <a:pt x="1444752" y="74676"/>
                  </a:lnTo>
                  <a:lnTo>
                    <a:pt x="1569720" y="97536"/>
                  </a:lnTo>
                  <a:lnTo>
                    <a:pt x="1697736" y="124968"/>
                  </a:lnTo>
                  <a:lnTo>
                    <a:pt x="1828800" y="155448"/>
                  </a:lnTo>
                  <a:lnTo>
                    <a:pt x="1962912" y="190500"/>
                  </a:lnTo>
                  <a:lnTo>
                    <a:pt x="2100072" y="227076"/>
                  </a:lnTo>
                  <a:lnTo>
                    <a:pt x="2240280" y="268224"/>
                  </a:lnTo>
                  <a:lnTo>
                    <a:pt x="2382012" y="313944"/>
                  </a:lnTo>
                  <a:lnTo>
                    <a:pt x="2525268" y="361188"/>
                  </a:lnTo>
                  <a:lnTo>
                    <a:pt x="2671572" y="413004"/>
                  </a:lnTo>
                  <a:lnTo>
                    <a:pt x="2820924" y="467868"/>
                  </a:lnTo>
                  <a:lnTo>
                    <a:pt x="2970276" y="527304"/>
                  </a:lnTo>
                  <a:lnTo>
                    <a:pt x="3121152" y="588264"/>
                  </a:lnTo>
                  <a:lnTo>
                    <a:pt x="3170275" y="609600"/>
                  </a:lnTo>
                  <a:lnTo>
                    <a:pt x="3203702" y="609600"/>
                  </a:lnTo>
                  <a:close/>
                </a:path>
                <a:path w="7077709" h="609600">
                  <a:moveTo>
                    <a:pt x="7077456" y="440436"/>
                  </a:moveTo>
                  <a:lnTo>
                    <a:pt x="7075932" y="426720"/>
                  </a:lnTo>
                  <a:lnTo>
                    <a:pt x="7074408" y="411480"/>
                  </a:lnTo>
                  <a:lnTo>
                    <a:pt x="7072884" y="397764"/>
                  </a:lnTo>
                  <a:lnTo>
                    <a:pt x="7056120" y="341376"/>
                  </a:lnTo>
                  <a:lnTo>
                    <a:pt x="7034784" y="303276"/>
                  </a:lnTo>
                  <a:lnTo>
                    <a:pt x="6999732" y="259080"/>
                  </a:lnTo>
                  <a:lnTo>
                    <a:pt x="6958584" y="222504"/>
                  </a:lnTo>
                  <a:lnTo>
                    <a:pt x="6934200" y="208788"/>
                  </a:lnTo>
                  <a:lnTo>
                    <a:pt x="6922008" y="201168"/>
                  </a:lnTo>
                  <a:lnTo>
                    <a:pt x="6909816" y="195072"/>
                  </a:lnTo>
                  <a:lnTo>
                    <a:pt x="6896100" y="190500"/>
                  </a:lnTo>
                  <a:lnTo>
                    <a:pt x="6883908" y="185928"/>
                  </a:lnTo>
                  <a:lnTo>
                    <a:pt x="6870192" y="181356"/>
                  </a:lnTo>
                  <a:lnTo>
                    <a:pt x="6842760" y="175260"/>
                  </a:lnTo>
                  <a:lnTo>
                    <a:pt x="6827520" y="173736"/>
                  </a:lnTo>
                  <a:lnTo>
                    <a:pt x="6800088" y="170688"/>
                  </a:lnTo>
                  <a:lnTo>
                    <a:pt x="6771132" y="170688"/>
                  </a:lnTo>
                  <a:lnTo>
                    <a:pt x="6740652" y="173736"/>
                  </a:lnTo>
                  <a:lnTo>
                    <a:pt x="6726936" y="176784"/>
                  </a:lnTo>
                  <a:lnTo>
                    <a:pt x="6711696" y="181356"/>
                  </a:lnTo>
                  <a:lnTo>
                    <a:pt x="6697980" y="184404"/>
                  </a:lnTo>
                  <a:lnTo>
                    <a:pt x="6655308" y="201168"/>
                  </a:lnTo>
                  <a:lnTo>
                    <a:pt x="6605016" y="231648"/>
                  </a:lnTo>
                  <a:lnTo>
                    <a:pt x="6562344" y="271272"/>
                  </a:lnTo>
                  <a:lnTo>
                    <a:pt x="6534912" y="304800"/>
                  </a:lnTo>
                  <a:lnTo>
                    <a:pt x="6521196" y="327660"/>
                  </a:lnTo>
                  <a:lnTo>
                    <a:pt x="6513576" y="339852"/>
                  </a:lnTo>
                  <a:lnTo>
                    <a:pt x="6509004" y="353568"/>
                  </a:lnTo>
                  <a:lnTo>
                    <a:pt x="6502908" y="365760"/>
                  </a:lnTo>
                  <a:lnTo>
                    <a:pt x="6498336" y="379476"/>
                  </a:lnTo>
                  <a:lnTo>
                    <a:pt x="6495288" y="393192"/>
                  </a:lnTo>
                  <a:lnTo>
                    <a:pt x="6490716" y="406908"/>
                  </a:lnTo>
                  <a:lnTo>
                    <a:pt x="6489192" y="420624"/>
                  </a:lnTo>
                  <a:lnTo>
                    <a:pt x="6486144" y="434340"/>
                  </a:lnTo>
                  <a:lnTo>
                    <a:pt x="6486144" y="448056"/>
                  </a:lnTo>
                  <a:lnTo>
                    <a:pt x="6484620" y="461772"/>
                  </a:lnTo>
                  <a:lnTo>
                    <a:pt x="6484620" y="475488"/>
                  </a:lnTo>
                  <a:lnTo>
                    <a:pt x="6486144" y="489204"/>
                  </a:lnTo>
                  <a:lnTo>
                    <a:pt x="6487668" y="504444"/>
                  </a:lnTo>
                  <a:lnTo>
                    <a:pt x="6493764" y="531876"/>
                  </a:lnTo>
                  <a:lnTo>
                    <a:pt x="6496812" y="547116"/>
                  </a:lnTo>
                  <a:lnTo>
                    <a:pt x="6498336" y="551688"/>
                  </a:lnTo>
                  <a:lnTo>
                    <a:pt x="6501384" y="560832"/>
                  </a:lnTo>
                  <a:lnTo>
                    <a:pt x="6507480" y="574548"/>
                  </a:lnTo>
                  <a:lnTo>
                    <a:pt x="6513576" y="586740"/>
                  </a:lnTo>
                  <a:lnTo>
                    <a:pt x="6519672" y="600456"/>
                  </a:lnTo>
                  <a:lnTo>
                    <a:pt x="6525387" y="609600"/>
                  </a:lnTo>
                  <a:lnTo>
                    <a:pt x="6541008" y="609600"/>
                  </a:lnTo>
                  <a:lnTo>
                    <a:pt x="6537960" y="605028"/>
                  </a:lnTo>
                  <a:lnTo>
                    <a:pt x="6530340" y="592836"/>
                  </a:lnTo>
                  <a:lnTo>
                    <a:pt x="6513576" y="556260"/>
                  </a:lnTo>
                  <a:lnTo>
                    <a:pt x="6499860" y="501396"/>
                  </a:lnTo>
                  <a:lnTo>
                    <a:pt x="6498336" y="489204"/>
                  </a:lnTo>
                  <a:lnTo>
                    <a:pt x="6498336" y="448056"/>
                  </a:lnTo>
                  <a:lnTo>
                    <a:pt x="6499860" y="434340"/>
                  </a:lnTo>
                  <a:lnTo>
                    <a:pt x="6501384" y="422148"/>
                  </a:lnTo>
                  <a:lnTo>
                    <a:pt x="6504432" y="408432"/>
                  </a:lnTo>
                  <a:lnTo>
                    <a:pt x="6507480" y="396240"/>
                  </a:lnTo>
                  <a:lnTo>
                    <a:pt x="6510528" y="382524"/>
                  </a:lnTo>
                  <a:lnTo>
                    <a:pt x="6519672" y="358140"/>
                  </a:lnTo>
                  <a:lnTo>
                    <a:pt x="6531864" y="333756"/>
                  </a:lnTo>
                  <a:lnTo>
                    <a:pt x="6539484" y="321564"/>
                  </a:lnTo>
                  <a:lnTo>
                    <a:pt x="6545580" y="310896"/>
                  </a:lnTo>
                  <a:lnTo>
                    <a:pt x="6571488" y="278892"/>
                  </a:lnTo>
                  <a:lnTo>
                    <a:pt x="6612636" y="242316"/>
                  </a:lnTo>
                  <a:lnTo>
                    <a:pt x="6647688" y="219456"/>
                  </a:lnTo>
                  <a:lnTo>
                    <a:pt x="6661404" y="213360"/>
                  </a:lnTo>
                  <a:lnTo>
                    <a:pt x="6673596" y="207264"/>
                  </a:lnTo>
                  <a:lnTo>
                    <a:pt x="6687312" y="201168"/>
                  </a:lnTo>
                  <a:lnTo>
                    <a:pt x="6701028" y="196596"/>
                  </a:lnTo>
                  <a:lnTo>
                    <a:pt x="6716268" y="193548"/>
                  </a:lnTo>
                  <a:lnTo>
                    <a:pt x="6729984" y="188976"/>
                  </a:lnTo>
                  <a:lnTo>
                    <a:pt x="6743700" y="187452"/>
                  </a:lnTo>
                  <a:lnTo>
                    <a:pt x="6757416" y="184404"/>
                  </a:lnTo>
                  <a:lnTo>
                    <a:pt x="6771132" y="184404"/>
                  </a:lnTo>
                  <a:lnTo>
                    <a:pt x="6784848" y="182880"/>
                  </a:lnTo>
                  <a:lnTo>
                    <a:pt x="6800088" y="182880"/>
                  </a:lnTo>
                  <a:lnTo>
                    <a:pt x="6812280" y="184404"/>
                  </a:lnTo>
                  <a:lnTo>
                    <a:pt x="6839712" y="187452"/>
                  </a:lnTo>
                  <a:lnTo>
                    <a:pt x="6867144" y="193548"/>
                  </a:lnTo>
                  <a:lnTo>
                    <a:pt x="6891528" y="202692"/>
                  </a:lnTo>
                  <a:lnTo>
                    <a:pt x="6905244" y="207264"/>
                  </a:lnTo>
                  <a:lnTo>
                    <a:pt x="6915912" y="213360"/>
                  </a:lnTo>
                  <a:lnTo>
                    <a:pt x="6928104" y="219456"/>
                  </a:lnTo>
                  <a:lnTo>
                    <a:pt x="6950964" y="233172"/>
                  </a:lnTo>
                  <a:lnTo>
                    <a:pt x="6992112" y="268224"/>
                  </a:lnTo>
                  <a:lnTo>
                    <a:pt x="7024116" y="310896"/>
                  </a:lnTo>
                  <a:lnTo>
                    <a:pt x="7043928" y="347472"/>
                  </a:lnTo>
                  <a:lnTo>
                    <a:pt x="7057644" y="387096"/>
                  </a:lnTo>
                  <a:lnTo>
                    <a:pt x="7062216" y="414528"/>
                  </a:lnTo>
                  <a:lnTo>
                    <a:pt x="7063740" y="426720"/>
                  </a:lnTo>
                  <a:lnTo>
                    <a:pt x="7065264" y="440436"/>
                  </a:lnTo>
                  <a:lnTo>
                    <a:pt x="7065264" y="454152"/>
                  </a:lnTo>
                  <a:lnTo>
                    <a:pt x="7063740" y="467868"/>
                  </a:lnTo>
                  <a:lnTo>
                    <a:pt x="7063740" y="481584"/>
                  </a:lnTo>
                  <a:lnTo>
                    <a:pt x="7060692" y="493776"/>
                  </a:lnTo>
                  <a:lnTo>
                    <a:pt x="7059168" y="507492"/>
                  </a:lnTo>
                  <a:lnTo>
                    <a:pt x="7056120" y="519684"/>
                  </a:lnTo>
                  <a:lnTo>
                    <a:pt x="7051548" y="533400"/>
                  </a:lnTo>
                  <a:lnTo>
                    <a:pt x="7042404" y="557784"/>
                  </a:lnTo>
                  <a:lnTo>
                    <a:pt x="7024116" y="594360"/>
                  </a:lnTo>
                  <a:lnTo>
                    <a:pt x="7013232" y="609600"/>
                  </a:lnTo>
                  <a:lnTo>
                    <a:pt x="7028256" y="609600"/>
                  </a:lnTo>
                  <a:lnTo>
                    <a:pt x="7048500" y="576072"/>
                  </a:lnTo>
                  <a:lnTo>
                    <a:pt x="7065264" y="531876"/>
                  </a:lnTo>
                  <a:lnTo>
                    <a:pt x="7068312" y="522732"/>
                  </a:lnTo>
                  <a:lnTo>
                    <a:pt x="7074408" y="495300"/>
                  </a:lnTo>
                  <a:lnTo>
                    <a:pt x="7077456" y="467868"/>
                  </a:lnTo>
                  <a:lnTo>
                    <a:pt x="7077456" y="4404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664707" y="3918203"/>
              <a:ext cx="2281555" cy="26034"/>
            </a:xfrm>
            <a:custGeom>
              <a:avLst/>
              <a:gdLst/>
              <a:ahLst/>
              <a:cxnLst/>
              <a:rect l="l" t="t" r="r" b="b"/>
              <a:pathLst>
                <a:path w="2281554" h="26035">
                  <a:moveTo>
                    <a:pt x="2281427" y="25907"/>
                  </a:moveTo>
                  <a:lnTo>
                    <a:pt x="2281427" y="0"/>
                  </a:lnTo>
                  <a:lnTo>
                    <a:pt x="0" y="0"/>
                  </a:lnTo>
                  <a:lnTo>
                    <a:pt x="0" y="25907"/>
                  </a:lnTo>
                  <a:lnTo>
                    <a:pt x="2281427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5803" y="3886199"/>
              <a:ext cx="1709927" cy="432815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7569707" y="3886199"/>
              <a:ext cx="1722120" cy="439420"/>
            </a:xfrm>
            <a:custGeom>
              <a:avLst/>
              <a:gdLst/>
              <a:ahLst/>
              <a:cxnLst/>
              <a:rect l="l" t="t" r="r" b="b"/>
              <a:pathLst>
                <a:path w="1722120" h="439420">
                  <a:moveTo>
                    <a:pt x="12191" y="426719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438911"/>
                  </a:lnTo>
                  <a:lnTo>
                    <a:pt x="6095" y="438911"/>
                  </a:lnTo>
                  <a:lnTo>
                    <a:pt x="6095" y="426719"/>
                  </a:lnTo>
                  <a:lnTo>
                    <a:pt x="12191" y="426719"/>
                  </a:lnTo>
                  <a:close/>
                </a:path>
                <a:path w="1722120" h="439420">
                  <a:moveTo>
                    <a:pt x="1716023" y="426719"/>
                  </a:moveTo>
                  <a:lnTo>
                    <a:pt x="6095" y="426719"/>
                  </a:lnTo>
                  <a:lnTo>
                    <a:pt x="12191" y="432815"/>
                  </a:lnTo>
                  <a:lnTo>
                    <a:pt x="12191" y="438911"/>
                  </a:lnTo>
                  <a:lnTo>
                    <a:pt x="1709927" y="438911"/>
                  </a:lnTo>
                  <a:lnTo>
                    <a:pt x="1709927" y="432815"/>
                  </a:lnTo>
                  <a:lnTo>
                    <a:pt x="1716023" y="426719"/>
                  </a:lnTo>
                  <a:close/>
                </a:path>
                <a:path w="1722120" h="439420">
                  <a:moveTo>
                    <a:pt x="12191" y="438911"/>
                  </a:moveTo>
                  <a:lnTo>
                    <a:pt x="12191" y="432815"/>
                  </a:lnTo>
                  <a:lnTo>
                    <a:pt x="6095" y="426719"/>
                  </a:lnTo>
                  <a:lnTo>
                    <a:pt x="6095" y="438911"/>
                  </a:lnTo>
                  <a:lnTo>
                    <a:pt x="12191" y="438911"/>
                  </a:lnTo>
                  <a:close/>
                </a:path>
                <a:path w="1722120" h="439420">
                  <a:moveTo>
                    <a:pt x="1722119" y="438911"/>
                  </a:moveTo>
                  <a:lnTo>
                    <a:pt x="1722119" y="0"/>
                  </a:lnTo>
                  <a:lnTo>
                    <a:pt x="1709927" y="0"/>
                  </a:lnTo>
                  <a:lnTo>
                    <a:pt x="1709927" y="426719"/>
                  </a:lnTo>
                  <a:lnTo>
                    <a:pt x="1716023" y="426719"/>
                  </a:lnTo>
                  <a:lnTo>
                    <a:pt x="1716023" y="438911"/>
                  </a:lnTo>
                  <a:lnTo>
                    <a:pt x="1722119" y="438911"/>
                  </a:lnTo>
                  <a:close/>
                </a:path>
                <a:path w="1722120" h="439420">
                  <a:moveTo>
                    <a:pt x="1716023" y="438911"/>
                  </a:moveTo>
                  <a:lnTo>
                    <a:pt x="1716023" y="426719"/>
                  </a:lnTo>
                  <a:lnTo>
                    <a:pt x="1709927" y="432815"/>
                  </a:lnTo>
                  <a:lnTo>
                    <a:pt x="1709927" y="438911"/>
                  </a:lnTo>
                  <a:lnTo>
                    <a:pt x="1716023" y="438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98975" y="5103875"/>
              <a:ext cx="1711451" cy="854963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3992880" y="5097779"/>
              <a:ext cx="1725295" cy="867410"/>
            </a:xfrm>
            <a:custGeom>
              <a:avLst/>
              <a:gdLst/>
              <a:ahLst/>
              <a:cxnLst/>
              <a:rect l="l" t="t" r="r" b="b"/>
              <a:pathLst>
                <a:path w="1725295" h="867410">
                  <a:moveTo>
                    <a:pt x="1725168" y="867156"/>
                  </a:moveTo>
                  <a:lnTo>
                    <a:pt x="1725168" y="0"/>
                  </a:lnTo>
                  <a:lnTo>
                    <a:pt x="0" y="0"/>
                  </a:lnTo>
                  <a:lnTo>
                    <a:pt x="0" y="867156"/>
                  </a:lnTo>
                  <a:lnTo>
                    <a:pt x="6096" y="867156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1711452" y="13716"/>
                  </a:lnTo>
                  <a:lnTo>
                    <a:pt x="1711452" y="6096"/>
                  </a:lnTo>
                  <a:lnTo>
                    <a:pt x="1717548" y="13716"/>
                  </a:lnTo>
                  <a:lnTo>
                    <a:pt x="1717548" y="867156"/>
                  </a:lnTo>
                  <a:lnTo>
                    <a:pt x="1725168" y="867156"/>
                  </a:lnTo>
                  <a:close/>
                </a:path>
                <a:path w="1725295" h="86741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1725295" h="867410">
                  <a:moveTo>
                    <a:pt x="13716" y="854964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854964"/>
                  </a:lnTo>
                  <a:lnTo>
                    <a:pt x="13716" y="854964"/>
                  </a:lnTo>
                  <a:close/>
                </a:path>
                <a:path w="1725295" h="867410">
                  <a:moveTo>
                    <a:pt x="1717548" y="854964"/>
                  </a:moveTo>
                  <a:lnTo>
                    <a:pt x="6096" y="854964"/>
                  </a:lnTo>
                  <a:lnTo>
                    <a:pt x="13716" y="861060"/>
                  </a:lnTo>
                  <a:lnTo>
                    <a:pt x="13716" y="867156"/>
                  </a:lnTo>
                  <a:lnTo>
                    <a:pt x="1711452" y="867156"/>
                  </a:lnTo>
                  <a:lnTo>
                    <a:pt x="1711452" y="861060"/>
                  </a:lnTo>
                  <a:lnTo>
                    <a:pt x="1717548" y="854964"/>
                  </a:lnTo>
                  <a:close/>
                </a:path>
                <a:path w="1725295" h="867410">
                  <a:moveTo>
                    <a:pt x="13716" y="867156"/>
                  </a:moveTo>
                  <a:lnTo>
                    <a:pt x="13716" y="861060"/>
                  </a:lnTo>
                  <a:lnTo>
                    <a:pt x="6096" y="854964"/>
                  </a:lnTo>
                  <a:lnTo>
                    <a:pt x="6096" y="867156"/>
                  </a:lnTo>
                  <a:lnTo>
                    <a:pt x="13716" y="867156"/>
                  </a:lnTo>
                  <a:close/>
                </a:path>
                <a:path w="1725295" h="867410">
                  <a:moveTo>
                    <a:pt x="1717548" y="13716"/>
                  </a:moveTo>
                  <a:lnTo>
                    <a:pt x="1711452" y="6096"/>
                  </a:lnTo>
                  <a:lnTo>
                    <a:pt x="1711452" y="13716"/>
                  </a:lnTo>
                  <a:lnTo>
                    <a:pt x="1717548" y="13716"/>
                  </a:lnTo>
                  <a:close/>
                </a:path>
                <a:path w="1725295" h="867410">
                  <a:moveTo>
                    <a:pt x="1717548" y="854964"/>
                  </a:moveTo>
                  <a:lnTo>
                    <a:pt x="1717548" y="13716"/>
                  </a:lnTo>
                  <a:lnTo>
                    <a:pt x="1711452" y="13716"/>
                  </a:lnTo>
                  <a:lnTo>
                    <a:pt x="1711452" y="854964"/>
                  </a:lnTo>
                  <a:lnTo>
                    <a:pt x="1717548" y="854964"/>
                  </a:lnTo>
                  <a:close/>
                </a:path>
                <a:path w="1725295" h="867410">
                  <a:moveTo>
                    <a:pt x="1717548" y="867156"/>
                  </a:moveTo>
                  <a:lnTo>
                    <a:pt x="1717548" y="854964"/>
                  </a:lnTo>
                  <a:lnTo>
                    <a:pt x="1711452" y="861060"/>
                  </a:lnTo>
                  <a:lnTo>
                    <a:pt x="1711452" y="867156"/>
                  </a:lnTo>
                  <a:lnTo>
                    <a:pt x="1717548" y="867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672828" y="3657090"/>
            <a:ext cx="149352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>
                <a:latin typeface="Arial"/>
                <a:cs typeface="Arial"/>
              </a:rPr>
              <a:t>Disciplina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853433" y="3886199"/>
            <a:ext cx="4191000" cy="1239520"/>
            <a:chOff x="853433" y="3886199"/>
            <a:chExt cx="4191000" cy="1239520"/>
          </a:xfrm>
        </p:grpSpPr>
        <p:sp>
          <p:nvSpPr>
            <p:cNvPr id="24" name="object 24" descr=""/>
            <p:cNvSpPr/>
            <p:nvPr/>
          </p:nvSpPr>
          <p:spPr>
            <a:xfrm>
              <a:off x="5024627" y="4018787"/>
              <a:ext cx="20320" cy="901065"/>
            </a:xfrm>
            <a:custGeom>
              <a:avLst/>
              <a:gdLst/>
              <a:ahLst/>
              <a:cxnLst/>
              <a:rect l="l" t="t" r="r" b="b"/>
              <a:pathLst>
                <a:path w="20320" h="901064">
                  <a:moveTo>
                    <a:pt x="19811" y="900683"/>
                  </a:moveTo>
                  <a:lnTo>
                    <a:pt x="19811" y="0"/>
                  </a:lnTo>
                  <a:lnTo>
                    <a:pt x="0" y="0"/>
                  </a:lnTo>
                  <a:lnTo>
                    <a:pt x="0" y="900683"/>
                  </a:lnTo>
                  <a:lnTo>
                    <a:pt x="19811" y="9006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456688" y="3924299"/>
              <a:ext cx="2407920" cy="1201420"/>
            </a:xfrm>
            <a:custGeom>
              <a:avLst/>
              <a:gdLst/>
              <a:ahLst/>
              <a:cxnLst/>
              <a:rect l="l" t="t" r="r" b="b"/>
              <a:pathLst>
                <a:path w="2407920" h="1201420">
                  <a:moveTo>
                    <a:pt x="1568196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568196" y="25908"/>
                  </a:lnTo>
                  <a:lnTo>
                    <a:pt x="1568196" y="0"/>
                  </a:lnTo>
                  <a:close/>
                </a:path>
                <a:path w="2407920" h="1201420">
                  <a:moveTo>
                    <a:pt x="2407920" y="300228"/>
                  </a:moveTo>
                  <a:lnTo>
                    <a:pt x="2382012" y="300228"/>
                  </a:lnTo>
                  <a:lnTo>
                    <a:pt x="2382012" y="1200912"/>
                  </a:lnTo>
                  <a:lnTo>
                    <a:pt x="2407920" y="1200912"/>
                  </a:lnTo>
                  <a:lnTo>
                    <a:pt x="2407920" y="300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9529" y="3886199"/>
              <a:ext cx="1709934" cy="504443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853433" y="3886199"/>
              <a:ext cx="1722120" cy="510540"/>
            </a:xfrm>
            <a:custGeom>
              <a:avLst/>
              <a:gdLst/>
              <a:ahLst/>
              <a:cxnLst/>
              <a:rect l="l" t="t" r="r" b="b"/>
              <a:pathLst>
                <a:path w="1722120" h="510539">
                  <a:moveTo>
                    <a:pt x="12191" y="498347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510539"/>
                  </a:lnTo>
                  <a:lnTo>
                    <a:pt x="6095" y="510539"/>
                  </a:lnTo>
                  <a:lnTo>
                    <a:pt x="6095" y="498347"/>
                  </a:lnTo>
                  <a:lnTo>
                    <a:pt x="12191" y="498347"/>
                  </a:lnTo>
                  <a:close/>
                </a:path>
                <a:path w="1722120" h="510539">
                  <a:moveTo>
                    <a:pt x="1716030" y="498347"/>
                  </a:moveTo>
                  <a:lnTo>
                    <a:pt x="6095" y="498347"/>
                  </a:lnTo>
                  <a:lnTo>
                    <a:pt x="12191" y="504443"/>
                  </a:lnTo>
                  <a:lnTo>
                    <a:pt x="12191" y="510539"/>
                  </a:lnTo>
                  <a:lnTo>
                    <a:pt x="1709934" y="510539"/>
                  </a:lnTo>
                  <a:lnTo>
                    <a:pt x="1709934" y="504443"/>
                  </a:lnTo>
                  <a:lnTo>
                    <a:pt x="1716030" y="498347"/>
                  </a:lnTo>
                  <a:close/>
                </a:path>
                <a:path w="1722120" h="510539">
                  <a:moveTo>
                    <a:pt x="12191" y="510539"/>
                  </a:moveTo>
                  <a:lnTo>
                    <a:pt x="12191" y="504443"/>
                  </a:lnTo>
                  <a:lnTo>
                    <a:pt x="6095" y="498347"/>
                  </a:lnTo>
                  <a:lnTo>
                    <a:pt x="6095" y="510539"/>
                  </a:lnTo>
                  <a:lnTo>
                    <a:pt x="12191" y="510539"/>
                  </a:lnTo>
                  <a:close/>
                </a:path>
                <a:path w="1722120" h="510539">
                  <a:moveTo>
                    <a:pt x="1722126" y="510539"/>
                  </a:moveTo>
                  <a:lnTo>
                    <a:pt x="1722126" y="0"/>
                  </a:lnTo>
                  <a:lnTo>
                    <a:pt x="1709934" y="0"/>
                  </a:lnTo>
                  <a:lnTo>
                    <a:pt x="1709934" y="498347"/>
                  </a:lnTo>
                  <a:lnTo>
                    <a:pt x="1716030" y="498347"/>
                  </a:lnTo>
                  <a:lnTo>
                    <a:pt x="1716030" y="510539"/>
                  </a:lnTo>
                  <a:lnTo>
                    <a:pt x="1722126" y="510539"/>
                  </a:lnTo>
                  <a:close/>
                </a:path>
                <a:path w="1722120" h="510539">
                  <a:moveTo>
                    <a:pt x="1716030" y="510539"/>
                  </a:moveTo>
                  <a:lnTo>
                    <a:pt x="1716030" y="498347"/>
                  </a:lnTo>
                  <a:lnTo>
                    <a:pt x="1709934" y="504443"/>
                  </a:lnTo>
                  <a:lnTo>
                    <a:pt x="1709934" y="510539"/>
                  </a:lnTo>
                  <a:lnTo>
                    <a:pt x="1716030" y="510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236973" y="3728718"/>
            <a:ext cx="90233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>
                <a:latin typeface="Arial"/>
                <a:cs typeface="Arial"/>
              </a:rPr>
              <a:t>Aluno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3995927" y="3886199"/>
            <a:ext cx="1690370" cy="554990"/>
            <a:chOff x="3995927" y="3886199"/>
            <a:chExt cx="1690370" cy="554990"/>
          </a:xfrm>
        </p:grpSpPr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3547" y="3886199"/>
              <a:ext cx="1676399" cy="548639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3995927" y="3886199"/>
              <a:ext cx="1690370" cy="554990"/>
            </a:xfrm>
            <a:custGeom>
              <a:avLst/>
              <a:gdLst/>
              <a:ahLst/>
              <a:cxnLst/>
              <a:rect l="l" t="t" r="r" b="b"/>
              <a:pathLst>
                <a:path w="1690370" h="554989">
                  <a:moveTo>
                    <a:pt x="83664" y="0"/>
                  </a:moveTo>
                  <a:lnTo>
                    <a:pt x="58424" y="0"/>
                  </a:lnTo>
                  <a:lnTo>
                    <a:pt x="3047" y="33527"/>
                  </a:lnTo>
                  <a:lnTo>
                    <a:pt x="0" y="36575"/>
                  </a:lnTo>
                  <a:lnTo>
                    <a:pt x="0" y="41147"/>
                  </a:lnTo>
                  <a:lnTo>
                    <a:pt x="3047" y="44195"/>
                  </a:lnTo>
                  <a:lnTo>
                    <a:pt x="10667" y="48823"/>
                  </a:lnTo>
                  <a:lnTo>
                    <a:pt x="10667" y="33527"/>
                  </a:lnTo>
                  <a:lnTo>
                    <a:pt x="19464" y="38869"/>
                  </a:lnTo>
                  <a:lnTo>
                    <a:pt x="83664" y="0"/>
                  </a:lnTo>
                  <a:close/>
                </a:path>
                <a:path w="1690370" h="554989">
                  <a:moveTo>
                    <a:pt x="19464" y="38869"/>
                  </a:moveTo>
                  <a:lnTo>
                    <a:pt x="10667" y="33527"/>
                  </a:lnTo>
                  <a:lnTo>
                    <a:pt x="10667" y="44195"/>
                  </a:lnTo>
                  <a:lnTo>
                    <a:pt x="19464" y="38869"/>
                  </a:lnTo>
                  <a:close/>
                </a:path>
                <a:path w="1690370" h="554989">
                  <a:moveTo>
                    <a:pt x="845057" y="540230"/>
                  </a:moveTo>
                  <a:lnTo>
                    <a:pt x="19464" y="38869"/>
                  </a:lnTo>
                  <a:lnTo>
                    <a:pt x="10667" y="44195"/>
                  </a:lnTo>
                  <a:lnTo>
                    <a:pt x="10667" y="48823"/>
                  </a:lnTo>
                  <a:lnTo>
                    <a:pt x="841247" y="553211"/>
                  </a:lnTo>
                  <a:lnTo>
                    <a:pt x="841247" y="542543"/>
                  </a:lnTo>
                  <a:lnTo>
                    <a:pt x="845057" y="540230"/>
                  </a:lnTo>
                  <a:close/>
                </a:path>
                <a:path w="1690370" h="554989">
                  <a:moveTo>
                    <a:pt x="848867" y="542543"/>
                  </a:moveTo>
                  <a:lnTo>
                    <a:pt x="845057" y="540230"/>
                  </a:lnTo>
                  <a:lnTo>
                    <a:pt x="841247" y="542543"/>
                  </a:lnTo>
                  <a:lnTo>
                    <a:pt x="848867" y="542543"/>
                  </a:lnTo>
                  <a:close/>
                </a:path>
                <a:path w="1690370" h="554989">
                  <a:moveTo>
                    <a:pt x="848867" y="553211"/>
                  </a:moveTo>
                  <a:lnTo>
                    <a:pt x="848867" y="542543"/>
                  </a:lnTo>
                  <a:lnTo>
                    <a:pt x="841247" y="542543"/>
                  </a:lnTo>
                  <a:lnTo>
                    <a:pt x="841247" y="553211"/>
                  </a:lnTo>
                  <a:lnTo>
                    <a:pt x="844295" y="554735"/>
                  </a:lnTo>
                  <a:lnTo>
                    <a:pt x="845819" y="554735"/>
                  </a:lnTo>
                  <a:lnTo>
                    <a:pt x="848867" y="553211"/>
                  </a:lnTo>
                  <a:close/>
                </a:path>
                <a:path w="1690370" h="554989">
                  <a:moveTo>
                    <a:pt x="1679447" y="48823"/>
                  </a:moveTo>
                  <a:lnTo>
                    <a:pt x="1679447" y="44195"/>
                  </a:lnTo>
                  <a:lnTo>
                    <a:pt x="1670651" y="38869"/>
                  </a:lnTo>
                  <a:lnTo>
                    <a:pt x="845057" y="540230"/>
                  </a:lnTo>
                  <a:lnTo>
                    <a:pt x="848867" y="542543"/>
                  </a:lnTo>
                  <a:lnTo>
                    <a:pt x="848867" y="553211"/>
                  </a:lnTo>
                  <a:lnTo>
                    <a:pt x="1679447" y="48823"/>
                  </a:lnTo>
                  <a:close/>
                </a:path>
                <a:path w="1690370" h="554989">
                  <a:moveTo>
                    <a:pt x="1690115" y="41147"/>
                  </a:moveTo>
                  <a:lnTo>
                    <a:pt x="1690115" y="36575"/>
                  </a:lnTo>
                  <a:lnTo>
                    <a:pt x="1687067" y="33527"/>
                  </a:lnTo>
                  <a:lnTo>
                    <a:pt x="1631691" y="0"/>
                  </a:lnTo>
                  <a:lnTo>
                    <a:pt x="1606451" y="0"/>
                  </a:lnTo>
                  <a:lnTo>
                    <a:pt x="1670651" y="38869"/>
                  </a:lnTo>
                  <a:lnTo>
                    <a:pt x="1679447" y="33527"/>
                  </a:lnTo>
                  <a:lnTo>
                    <a:pt x="1679447" y="48823"/>
                  </a:lnTo>
                  <a:lnTo>
                    <a:pt x="1687067" y="44195"/>
                  </a:lnTo>
                  <a:lnTo>
                    <a:pt x="1690115" y="41147"/>
                  </a:lnTo>
                  <a:close/>
                </a:path>
                <a:path w="1690370" h="554989">
                  <a:moveTo>
                    <a:pt x="1679447" y="44195"/>
                  </a:moveTo>
                  <a:lnTo>
                    <a:pt x="1679447" y="33527"/>
                  </a:lnTo>
                  <a:lnTo>
                    <a:pt x="1670651" y="38869"/>
                  </a:lnTo>
                  <a:lnTo>
                    <a:pt x="1679447" y="44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4295646" y="3719574"/>
            <a:ext cx="116395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0">
                <a:latin typeface="Arial"/>
                <a:cs typeface="Arial"/>
              </a:rPr>
              <a:t>Monitora</a:t>
            </a:r>
            <a:endParaRPr sz="23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097526" y="5303009"/>
            <a:ext cx="149479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>
                <a:latin typeface="Arial"/>
                <a:cs typeface="Arial"/>
              </a:rPr>
              <a:t>Professor</a:t>
            </a:r>
            <a:endParaRPr sz="2700">
              <a:latin typeface="Arial"/>
              <a:cs typeface="Arial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512565" y="3886199"/>
            <a:ext cx="5970905" cy="2696210"/>
          </a:xfrm>
          <a:custGeom>
            <a:avLst/>
            <a:gdLst/>
            <a:ahLst/>
            <a:cxnLst/>
            <a:rect l="l" t="t" r="r" b="b"/>
            <a:pathLst>
              <a:path w="5970905" h="2696209">
                <a:moveTo>
                  <a:pt x="5958337" y="2348483"/>
                </a:moveTo>
                <a:lnTo>
                  <a:pt x="5958337" y="2267711"/>
                </a:lnTo>
                <a:lnTo>
                  <a:pt x="5952241" y="2319527"/>
                </a:lnTo>
                <a:lnTo>
                  <a:pt x="5946145" y="2345435"/>
                </a:lnTo>
                <a:lnTo>
                  <a:pt x="5927857" y="2394203"/>
                </a:lnTo>
                <a:lnTo>
                  <a:pt x="5901949" y="2439923"/>
                </a:lnTo>
                <a:lnTo>
                  <a:pt x="5869945" y="2482595"/>
                </a:lnTo>
                <a:lnTo>
                  <a:pt x="5830321" y="2519171"/>
                </a:lnTo>
                <a:lnTo>
                  <a:pt x="5758693" y="2567939"/>
                </a:lnTo>
                <a:lnTo>
                  <a:pt x="5702305" y="2596895"/>
                </a:lnTo>
                <a:lnTo>
                  <a:pt x="5638297" y="2619755"/>
                </a:lnTo>
                <a:lnTo>
                  <a:pt x="5533141" y="2648711"/>
                </a:lnTo>
                <a:lnTo>
                  <a:pt x="5455417" y="2663951"/>
                </a:lnTo>
                <a:lnTo>
                  <a:pt x="5371597" y="2673095"/>
                </a:lnTo>
                <a:lnTo>
                  <a:pt x="5283205" y="2680715"/>
                </a:lnTo>
                <a:lnTo>
                  <a:pt x="5190241" y="2683714"/>
                </a:lnTo>
                <a:lnTo>
                  <a:pt x="5182621" y="2683670"/>
                </a:lnTo>
                <a:lnTo>
                  <a:pt x="5089657" y="2682239"/>
                </a:lnTo>
                <a:lnTo>
                  <a:pt x="4986025" y="2677667"/>
                </a:lnTo>
                <a:lnTo>
                  <a:pt x="4876297" y="2668523"/>
                </a:lnTo>
                <a:lnTo>
                  <a:pt x="4763521" y="2656331"/>
                </a:lnTo>
                <a:lnTo>
                  <a:pt x="4647697" y="2639567"/>
                </a:lnTo>
                <a:lnTo>
                  <a:pt x="4527301" y="2621279"/>
                </a:lnTo>
                <a:lnTo>
                  <a:pt x="4402333" y="2596895"/>
                </a:lnTo>
                <a:lnTo>
                  <a:pt x="4274317" y="2570987"/>
                </a:lnTo>
                <a:lnTo>
                  <a:pt x="4143253" y="2538983"/>
                </a:lnTo>
                <a:lnTo>
                  <a:pt x="4009141" y="2505455"/>
                </a:lnTo>
                <a:lnTo>
                  <a:pt x="3871981" y="2467355"/>
                </a:lnTo>
                <a:lnTo>
                  <a:pt x="3731773" y="2426207"/>
                </a:lnTo>
                <a:lnTo>
                  <a:pt x="3590041" y="2382011"/>
                </a:lnTo>
                <a:lnTo>
                  <a:pt x="3445261" y="2333243"/>
                </a:lnTo>
                <a:lnTo>
                  <a:pt x="3298958" y="2282951"/>
                </a:lnTo>
                <a:lnTo>
                  <a:pt x="3151130" y="2226563"/>
                </a:lnTo>
                <a:lnTo>
                  <a:pt x="3001778" y="2168651"/>
                </a:lnTo>
                <a:lnTo>
                  <a:pt x="2850902" y="2107691"/>
                </a:lnTo>
                <a:lnTo>
                  <a:pt x="2700026" y="2042159"/>
                </a:lnTo>
                <a:lnTo>
                  <a:pt x="2546102" y="1973579"/>
                </a:lnTo>
                <a:lnTo>
                  <a:pt x="2395226" y="1901951"/>
                </a:lnTo>
                <a:lnTo>
                  <a:pt x="2245874" y="1830323"/>
                </a:lnTo>
                <a:lnTo>
                  <a:pt x="2101094" y="1757171"/>
                </a:lnTo>
                <a:lnTo>
                  <a:pt x="1820678" y="1606295"/>
                </a:lnTo>
                <a:lnTo>
                  <a:pt x="1685042" y="1528571"/>
                </a:lnTo>
                <a:lnTo>
                  <a:pt x="1553978" y="1450847"/>
                </a:lnTo>
                <a:lnTo>
                  <a:pt x="1427486" y="1373123"/>
                </a:lnTo>
                <a:lnTo>
                  <a:pt x="1186694" y="1216151"/>
                </a:lnTo>
                <a:lnTo>
                  <a:pt x="1073918" y="1136903"/>
                </a:lnTo>
                <a:lnTo>
                  <a:pt x="964183" y="1057655"/>
                </a:lnTo>
                <a:lnTo>
                  <a:pt x="860551" y="978407"/>
                </a:lnTo>
                <a:lnTo>
                  <a:pt x="761491" y="899159"/>
                </a:lnTo>
                <a:lnTo>
                  <a:pt x="667003" y="819911"/>
                </a:lnTo>
                <a:lnTo>
                  <a:pt x="578611" y="742187"/>
                </a:lnTo>
                <a:lnTo>
                  <a:pt x="496315" y="665987"/>
                </a:lnTo>
                <a:lnTo>
                  <a:pt x="418591" y="588263"/>
                </a:lnTo>
                <a:lnTo>
                  <a:pt x="346963" y="513587"/>
                </a:lnTo>
                <a:lnTo>
                  <a:pt x="281431" y="438911"/>
                </a:lnTo>
                <a:lnTo>
                  <a:pt x="250951" y="402335"/>
                </a:lnTo>
                <a:lnTo>
                  <a:pt x="194563" y="330707"/>
                </a:lnTo>
                <a:lnTo>
                  <a:pt x="168655" y="294131"/>
                </a:lnTo>
                <a:lnTo>
                  <a:pt x="144271" y="259079"/>
                </a:lnTo>
                <a:lnTo>
                  <a:pt x="121411" y="224027"/>
                </a:lnTo>
                <a:lnTo>
                  <a:pt x="81787" y="156971"/>
                </a:lnTo>
                <a:lnTo>
                  <a:pt x="63499" y="123443"/>
                </a:lnTo>
                <a:lnTo>
                  <a:pt x="34543" y="57911"/>
                </a:lnTo>
                <a:lnTo>
                  <a:pt x="13715" y="0"/>
                </a:lnTo>
                <a:lnTo>
                  <a:pt x="0" y="0"/>
                </a:lnTo>
                <a:lnTo>
                  <a:pt x="22351" y="62483"/>
                </a:lnTo>
                <a:lnTo>
                  <a:pt x="52831" y="129539"/>
                </a:lnTo>
                <a:lnTo>
                  <a:pt x="89407" y="196595"/>
                </a:lnTo>
                <a:lnTo>
                  <a:pt x="110743" y="231647"/>
                </a:lnTo>
                <a:lnTo>
                  <a:pt x="133603" y="266699"/>
                </a:lnTo>
                <a:lnTo>
                  <a:pt x="157987" y="301751"/>
                </a:lnTo>
                <a:lnTo>
                  <a:pt x="183895" y="338327"/>
                </a:lnTo>
                <a:lnTo>
                  <a:pt x="211327" y="374903"/>
                </a:lnTo>
                <a:lnTo>
                  <a:pt x="272287" y="448055"/>
                </a:lnTo>
                <a:lnTo>
                  <a:pt x="337819" y="522731"/>
                </a:lnTo>
                <a:lnTo>
                  <a:pt x="409447" y="597407"/>
                </a:lnTo>
                <a:lnTo>
                  <a:pt x="487171" y="675131"/>
                </a:lnTo>
                <a:lnTo>
                  <a:pt x="570991" y="752855"/>
                </a:lnTo>
                <a:lnTo>
                  <a:pt x="659383" y="830579"/>
                </a:lnTo>
                <a:lnTo>
                  <a:pt x="753871" y="908303"/>
                </a:lnTo>
                <a:lnTo>
                  <a:pt x="852931" y="987551"/>
                </a:lnTo>
                <a:lnTo>
                  <a:pt x="956563" y="1066799"/>
                </a:lnTo>
                <a:lnTo>
                  <a:pt x="1066298" y="1146047"/>
                </a:lnTo>
                <a:lnTo>
                  <a:pt x="1180598" y="1225295"/>
                </a:lnTo>
                <a:lnTo>
                  <a:pt x="1297946" y="1304543"/>
                </a:lnTo>
                <a:lnTo>
                  <a:pt x="1421390" y="1383791"/>
                </a:lnTo>
                <a:lnTo>
                  <a:pt x="1547882" y="1461515"/>
                </a:lnTo>
                <a:lnTo>
                  <a:pt x="1678946" y="1539239"/>
                </a:lnTo>
                <a:lnTo>
                  <a:pt x="1814582" y="1616963"/>
                </a:lnTo>
                <a:lnTo>
                  <a:pt x="1953266" y="1693163"/>
                </a:lnTo>
                <a:lnTo>
                  <a:pt x="2094998" y="1767839"/>
                </a:lnTo>
                <a:lnTo>
                  <a:pt x="2239778" y="1840991"/>
                </a:lnTo>
                <a:lnTo>
                  <a:pt x="2389130" y="1914143"/>
                </a:lnTo>
                <a:lnTo>
                  <a:pt x="2541530" y="1985771"/>
                </a:lnTo>
                <a:lnTo>
                  <a:pt x="2693930" y="2052827"/>
                </a:lnTo>
                <a:lnTo>
                  <a:pt x="2846330" y="2118359"/>
                </a:lnTo>
                <a:lnTo>
                  <a:pt x="2997206" y="2180843"/>
                </a:lnTo>
                <a:lnTo>
                  <a:pt x="3146558" y="2238755"/>
                </a:lnTo>
                <a:lnTo>
                  <a:pt x="3295910" y="2293619"/>
                </a:lnTo>
                <a:lnTo>
                  <a:pt x="3442213" y="2345435"/>
                </a:lnTo>
                <a:lnTo>
                  <a:pt x="3586993" y="2394203"/>
                </a:lnTo>
                <a:lnTo>
                  <a:pt x="3728725" y="2438399"/>
                </a:lnTo>
                <a:lnTo>
                  <a:pt x="3868933" y="2479547"/>
                </a:lnTo>
                <a:lnTo>
                  <a:pt x="4006093" y="2517647"/>
                </a:lnTo>
                <a:lnTo>
                  <a:pt x="4140205" y="2552699"/>
                </a:lnTo>
                <a:lnTo>
                  <a:pt x="4271269" y="2583179"/>
                </a:lnTo>
                <a:lnTo>
                  <a:pt x="4399285" y="2609087"/>
                </a:lnTo>
                <a:lnTo>
                  <a:pt x="4524253" y="2633471"/>
                </a:lnTo>
                <a:lnTo>
                  <a:pt x="4646173" y="2653283"/>
                </a:lnTo>
                <a:lnTo>
                  <a:pt x="4763521" y="2668523"/>
                </a:lnTo>
                <a:lnTo>
                  <a:pt x="4876297" y="2680715"/>
                </a:lnTo>
                <a:lnTo>
                  <a:pt x="4984501" y="2689859"/>
                </a:lnTo>
                <a:lnTo>
                  <a:pt x="5089657" y="2694431"/>
                </a:lnTo>
                <a:lnTo>
                  <a:pt x="5182621" y="2695862"/>
                </a:lnTo>
                <a:lnTo>
                  <a:pt x="5190241" y="2695906"/>
                </a:lnTo>
                <a:lnTo>
                  <a:pt x="5283205" y="2692907"/>
                </a:lnTo>
                <a:lnTo>
                  <a:pt x="5373121" y="2686811"/>
                </a:lnTo>
                <a:lnTo>
                  <a:pt x="5456941" y="2676143"/>
                </a:lnTo>
                <a:lnTo>
                  <a:pt x="5536189" y="2660903"/>
                </a:lnTo>
                <a:lnTo>
                  <a:pt x="5609341" y="2642615"/>
                </a:lnTo>
                <a:lnTo>
                  <a:pt x="5676397" y="2621279"/>
                </a:lnTo>
                <a:lnTo>
                  <a:pt x="5764789" y="2580131"/>
                </a:lnTo>
                <a:lnTo>
                  <a:pt x="5815081" y="2546603"/>
                </a:lnTo>
                <a:lnTo>
                  <a:pt x="5860801" y="2510027"/>
                </a:lnTo>
                <a:lnTo>
                  <a:pt x="5897377" y="2468879"/>
                </a:lnTo>
                <a:lnTo>
                  <a:pt x="5927857" y="2423159"/>
                </a:lnTo>
                <a:lnTo>
                  <a:pt x="5940049" y="2400299"/>
                </a:lnTo>
                <a:lnTo>
                  <a:pt x="5958337" y="2348483"/>
                </a:lnTo>
                <a:close/>
              </a:path>
              <a:path w="5970905" h="2696209">
                <a:moveTo>
                  <a:pt x="5970529" y="2267711"/>
                </a:moveTo>
                <a:lnTo>
                  <a:pt x="5970529" y="2238755"/>
                </a:lnTo>
                <a:lnTo>
                  <a:pt x="5969005" y="2209799"/>
                </a:lnTo>
                <a:lnTo>
                  <a:pt x="5961385" y="2150363"/>
                </a:lnTo>
                <a:lnTo>
                  <a:pt x="5944621" y="2087879"/>
                </a:lnTo>
                <a:lnTo>
                  <a:pt x="5921761" y="2023871"/>
                </a:lnTo>
                <a:lnTo>
                  <a:pt x="5891281" y="1956815"/>
                </a:lnTo>
                <a:lnTo>
                  <a:pt x="5872993" y="1923287"/>
                </a:lnTo>
                <a:lnTo>
                  <a:pt x="5853181" y="1888235"/>
                </a:lnTo>
                <a:lnTo>
                  <a:pt x="5833369" y="1854707"/>
                </a:lnTo>
                <a:lnTo>
                  <a:pt x="5810509" y="1819655"/>
                </a:lnTo>
                <a:lnTo>
                  <a:pt x="5786125" y="1783079"/>
                </a:lnTo>
                <a:lnTo>
                  <a:pt x="5760217" y="1748027"/>
                </a:lnTo>
                <a:lnTo>
                  <a:pt x="5702305" y="1674875"/>
                </a:lnTo>
                <a:lnTo>
                  <a:pt x="5671825" y="1638299"/>
                </a:lnTo>
                <a:lnTo>
                  <a:pt x="5606293" y="1563623"/>
                </a:lnTo>
                <a:lnTo>
                  <a:pt x="5534665" y="1487423"/>
                </a:lnTo>
                <a:lnTo>
                  <a:pt x="5456941" y="1411223"/>
                </a:lnTo>
                <a:lnTo>
                  <a:pt x="5373121" y="1333499"/>
                </a:lnTo>
                <a:lnTo>
                  <a:pt x="5284729" y="1255775"/>
                </a:lnTo>
                <a:lnTo>
                  <a:pt x="5190241" y="1176527"/>
                </a:lnTo>
                <a:lnTo>
                  <a:pt x="5091181" y="1097279"/>
                </a:lnTo>
                <a:lnTo>
                  <a:pt x="4986025" y="1018031"/>
                </a:lnTo>
                <a:lnTo>
                  <a:pt x="4877821" y="938783"/>
                </a:lnTo>
                <a:lnTo>
                  <a:pt x="4763521" y="859535"/>
                </a:lnTo>
                <a:lnTo>
                  <a:pt x="4644649" y="780287"/>
                </a:lnTo>
                <a:lnTo>
                  <a:pt x="4522729" y="702563"/>
                </a:lnTo>
                <a:lnTo>
                  <a:pt x="4396237" y="623315"/>
                </a:lnTo>
                <a:lnTo>
                  <a:pt x="4265173" y="545591"/>
                </a:lnTo>
                <a:lnTo>
                  <a:pt x="4129537" y="469391"/>
                </a:lnTo>
                <a:lnTo>
                  <a:pt x="3990853" y="393191"/>
                </a:lnTo>
                <a:lnTo>
                  <a:pt x="3849121" y="318515"/>
                </a:lnTo>
                <a:lnTo>
                  <a:pt x="3702817" y="243839"/>
                </a:lnTo>
                <a:lnTo>
                  <a:pt x="3554989" y="172211"/>
                </a:lnTo>
                <a:lnTo>
                  <a:pt x="3402589" y="100583"/>
                </a:lnTo>
                <a:lnTo>
                  <a:pt x="3250190" y="32003"/>
                </a:lnTo>
                <a:lnTo>
                  <a:pt x="3175762" y="0"/>
                </a:lnTo>
                <a:lnTo>
                  <a:pt x="3142340" y="0"/>
                </a:lnTo>
                <a:lnTo>
                  <a:pt x="3244094" y="44195"/>
                </a:lnTo>
                <a:lnTo>
                  <a:pt x="3398017" y="112775"/>
                </a:lnTo>
                <a:lnTo>
                  <a:pt x="3548893" y="182879"/>
                </a:lnTo>
                <a:lnTo>
                  <a:pt x="3698245" y="256031"/>
                </a:lnTo>
                <a:lnTo>
                  <a:pt x="3843025" y="329183"/>
                </a:lnTo>
                <a:lnTo>
                  <a:pt x="3984757" y="403859"/>
                </a:lnTo>
                <a:lnTo>
                  <a:pt x="4123441" y="480059"/>
                </a:lnTo>
                <a:lnTo>
                  <a:pt x="4259077" y="556259"/>
                </a:lnTo>
                <a:lnTo>
                  <a:pt x="4388617" y="633983"/>
                </a:lnTo>
                <a:lnTo>
                  <a:pt x="4516633" y="713231"/>
                </a:lnTo>
                <a:lnTo>
                  <a:pt x="4638553" y="790955"/>
                </a:lnTo>
                <a:lnTo>
                  <a:pt x="4755901" y="870203"/>
                </a:lnTo>
                <a:lnTo>
                  <a:pt x="4870201" y="949451"/>
                </a:lnTo>
                <a:lnTo>
                  <a:pt x="4979929" y="1028699"/>
                </a:lnTo>
                <a:lnTo>
                  <a:pt x="5083561" y="1107947"/>
                </a:lnTo>
                <a:lnTo>
                  <a:pt x="5182621" y="1187195"/>
                </a:lnTo>
                <a:lnTo>
                  <a:pt x="5275585" y="1264919"/>
                </a:lnTo>
                <a:lnTo>
                  <a:pt x="5365501" y="1342643"/>
                </a:lnTo>
                <a:lnTo>
                  <a:pt x="5447797" y="1420367"/>
                </a:lnTo>
                <a:lnTo>
                  <a:pt x="5525521" y="1496567"/>
                </a:lnTo>
                <a:lnTo>
                  <a:pt x="5597149" y="1572767"/>
                </a:lnTo>
                <a:lnTo>
                  <a:pt x="5630677" y="1609343"/>
                </a:lnTo>
                <a:lnTo>
                  <a:pt x="5662681" y="1645919"/>
                </a:lnTo>
                <a:lnTo>
                  <a:pt x="5693161" y="1684019"/>
                </a:lnTo>
                <a:lnTo>
                  <a:pt x="5722117" y="1719071"/>
                </a:lnTo>
                <a:lnTo>
                  <a:pt x="5749549" y="1755647"/>
                </a:lnTo>
                <a:lnTo>
                  <a:pt x="5775457" y="1790699"/>
                </a:lnTo>
                <a:lnTo>
                  <a:pt x="5799841" y="1825751"/>
                </a:lnTo>
                <a:lnTo>
                  <a:pt x="5822701" y="1860803"/>
                </a:lnTo>
                <a:lnTo>
                  <a:pt x="5842513" y="1895855"/>
                </a:lnTo>
                <a:lnTo>
                  <a:pt x="5862325" y="1929383"/>
                </a:lnTo>
                <a:lnTo>
                  <a:pt x="5895853" y="1996439"/>
                </a:lnTo>
                <a:lnTo>
                  <a:pt x="5921761" y="2060447"/>
                </a:lnTo>
                <a:lnTo>
                  <a:pt x="5941573" y="2122931"/>
                </a:lnTo>
                <a:lnTo>
                  <a:pt x="5953765" y="2182367"/>
                </a:lnTo>
                <a:lnTo>
                  <a:pt x="5958337" y="2238755"/>
                </a:lnTo>
                <a:lnTo>
                  <a:pt x="5958337" y="2348483"/>
                </a:lnTo>
                <a:lnTo>
                  <a:pt x="5964433" y="2322575"/>
                </a:lnTo>
                <a:lnTo>
                  <a:pt x="5969005" y="2295143"/>
                </a:lnTo>
                <a:lnTo>
                  <a:pt x="5970529" y="22677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7010018" y="3886199"/>
            <a:ext cx="502920" cy="135890"/>
          </a:xfrm>
          <a:custGeom>
            <a:avLst/>
            <a:gdLst/>
            <a:ahLst/>
            <a:cxnLst/>
            <a:rect l="l" t="t" r="r" b="b"/>
            <a:pathLst>
              <a:path w="502920" h="135889">
                <a:moveTo>
                  <a:pt x="502865" y="0"/>
                </a:moveTo>
                <a:lnTo>
                  <a:pt x="487843" y="0"/>
                </a:lnTo>
                <a:lnTo>
                  <a:pt x="483488" y="6095"/>
                </a:lnTo>
                <a:lnTo>
                  <a:pt x="465200" y="27431"/>
                </a:lnTo>
                <a:lnTo>
                  <a:pt x="425576" y="64007"/>
                </a:lnTo>
                <a:lnTo>
                  <a:pt x="389000" y="86867"/>
                </a:lnTo>
                <a:lnTo>
                  <a:pt x="349376" y="105155"/>
                </a:lnTo>
                <a:lnTo>
                  <a:pt x="321944" y="112775"/>
                </a:lnTo>
                <a:lnTo>
                  <a:pt x="308228" y="117347"/>
                </a:lnTo>
                <a:lnTo>
                  <a:pt x="292988" y="118871"/>
                </a:lnTo>
                <a:lnTo>
                  <a:pt x="279272" y="121919"/>
                </a:lnTo>
                <a:lnTo>
                  <a:pt x="265556" y="121919"/>
                </a:lnTo>
                <a:lnTo>
                  <a:pt x="251840" y="123443"/>
                </a:lnTo>
                <a:lnTo>
                  <a:pt x="238124" y="123443"/>
                </a:lnTo>
                <a:lnTo>
                  <a:pt x="196976" y="118871"/>
                </a:lnTo>
                <a:lnTo>
                  <a:pt x="157352" y="108203"/>
                </a:lnTo>
                <a:lnTo>
                  <a:pt x="108584" y="86867"/>
                </a:lnTo>
                <a:lnTo>
                  <a:pt x="64388" y="56387"/>
                </a:lnTo>
                <a:lnTo>
                  <a:pt x="27812" y="18287"/>
                </a:lnTo>
                <a:lnTo>
                  <a:pt x="15620" y="0"/>
                </a:lnTo>
                <a:lnTo>
                  <a:pt x="0" y="0"/>
                </a:lnTo>
                <a:lnTo>
                  <a:pt x="36956" y="47243"/>
                </a:lnTo>
                <a:lnTo>
                  <a:pt x="79628" y="83819"/>
                </a:lnTo>
                <a:lnTo>
                  <a:pt x="102488" y="97535"/>
                </a:lnTo>
                <a:lnTo>
                  <a:pt x="114680" y="105155"/>
                </a:lnTo>
                <a:lnTo>
                  <a:pt x="168020" y="124967"/>
                </a:lnTo>
                <a:lnTo>
                  <a:pt x="222884" y="134111"/>
                </a:lnTo>
                <a:lnTo>
                  <a:pt x="238124" y="135635"/>
                </a:lnTo>
                <a:lnTo>
                  <a:pt x="267080" y="135635"/>
                </a:lnTo>
                <a:lnTo>
                  <a:pt x="280796" y="134111"/>
                </a:lnTo>
                <a:lnTo>
                  <a:pt x="296036" y="132587"/>
                </a:lnTo>
                <a:lnTo>
                  <a:pt x="311276" y="129539"/>
                </a:lnTo>
                <a:lnTo>
                  <a:pt x="324992" y="124967"/>
                </a:lnTo>
                <a:lnTo>
                  <a:pt x="340232" y="121919"/>
                </a:lnTo>
                <a:lnTo>
                  <a:pt x="353948" y="117347"/>
                </a:lnTo>
                <a:lnTo>
                  <a:pt x="367664" y="111251"/>
                </a:lnTo>
                <a:lnTo>
                  <a:pt x="382904" y="105155"/>
                </a:lnTo>
                <a:lnTo>
                  <a:pt x="395096" y="97535"/>
                </a:lnTo>
                <a:lnTo>
                  <a:pt x="408812" y="89915"/>
                </a:lnTo>
                <a:lnTo>
                  <a:pt x="433196" y="74675"/>
                </a:lnTo>
                <a:lnTo>
                  <a:pt x="456056" y="56387"/>
                </a:lnTo>
                <a:lnTo>
                  <a:pt x="475868" y="35051"/>
                </a:lnTo>
                <a:lnTo>
                  <a:pt x="494156" y="13715"/>
                </a:lnTo>
                <a:lnTo>
                  <a:pt x="501776" y="1523"/>
                </a:lnTo>
                <a:lnTo>
                  <a:pt x="5028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64707" y="3169919"/>
            <a:ext cx="3627120" cy="716280"/>
            <a:chOff x="5664707" y="3169919"/>
            <a:chExt cx="3627120" cy="716280"/>
          </a:xfrm>
        </p:grpSpPr>
        <p:sp>
          <p:nvSpPr>
            <p:cNvPr id="3" name="object 3" descr=""/>
            <p:cNvSpPr/>
            <p:nvPr/>
          </p:nvSpPr>
          <p:spPr>
            <a:xfrm>
              <a:off x="5664707" y="3631692"/>
              <a:ext cx="2281555" cy="24765"/>
            </a:xfrm>
            <a:custGeom>
              <a:avLst/>
              <a:gdLst/>
              <a:ahLst/>
              <a:cxnLst/>
              <a:rect l="l" t="t" r="r" b="b"/>
              <a:pathLst>
                <a:path w="2281554" h="24764">
                  <a:moveTo>
                    <a:pt x="2281427" y="24383"/>
                  </a:moveTo>
                  <a:lnTo>
                    <a:pt x="2281427" y="0"/>
                  </a:lnTo>
                  <a:lnTo>
                    <a:pt x="0" y="0"/>
                  </a:lnTo>
                  <a:lnTo>
                    <a:pt x="0" y="24383"/>
                  </a:lnTo>
                  <a:lnTo>
                    <a:pt x="2281427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5803" y="3176016"/>
              <a:ext cx="1709927" cy="71018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569707" y="3169919"/>
              <a:ext cx="1722120" cy="716280"/>
            </a:xfrm>
            <a:custGeom>
              <a:avLst/>
              <a:gdLst/>
              <a:ahLst/>
              <a:cxnLst/>
              <a:rect l="l" t="t" r="r" b="b"/>
              <a:pathLst>
                <a:path w="1722120" h="716279">
                  <a:moveTo>
                    <a:pt x="1722119" y="716279"/>
                  </a:moveTo>
                  <a:lnTo>
                    <a:pt x="1722119" y="0"/>
                  </a:lnTo>
                  <a:lnTo>
                    <a:pt x="0" y="0"/>
                  </a:lnTo>
                  <a:lnTo>
                    <a:pt x="0" y="716279"/>
                  </a:lnTo>
                  <a:lnTo>
                    <a:pt x="6095" y="716279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191" y="12191"/>
                  </a:lnTo>
                  <a:lnTo>
                    <a:pt x="1709927" y="12191"/>
                  </a:lnTo>
                  <a:lnTo>
                    <a:pt x="1709927" y="6095"/>
                  </a:lnTo>
                  <a:lnTo>
                    <a:pt x="1716023" y="12191"/>
                  </a:lnTo>
                  <a:lnTo>
                    <a:pt x="1716023" y="716279"/>
                  </a:lnTo>
                  <a:lnTo>
                    <a:pt x="1722119" y="716279"/>
                  </a:lnTo>
                  <a:close/>
                </a:path>
                <a:path w="1722120" h="716279">
                  <a:moveTo>
                    <a:pt x="12191" y="12191"/>
                  </a:moveTo>
                  <a:lnTo>
                    <a:pt x="12191" y="6095"/>
                  </a:lnTo>
                  <a:lnTo>
                    <a:pt x="6095" y="12191"/>
                  </a:lnTo>
                  <a:lnTo>
                    <a:pt x="12191" y="12191"/>
                  </a:lnTo>
                  <a:close/>
                </a:path>
                <a:path w="1722120" h="716279">
                  <a:moveTo>
                    <a:pt x="12191" y="716279"/>
                  </a:moveTo>
                  <a:lnTo>
                    <a:pt x="12191" y="12191"/>
                  </a:lnTo>
                  <a:lnTo>
                    <a:pt x="6095" y="12191"/>
                  </a:lnTo>
                  <a:lnTo>
                    <a:pt x="6095" y="716279"/>
                  </a:lnTo>
                  <a:lnTo>
                    <a:pt x="12191" y="716279"/>
                  </a:lnTo>
                  <a:close/>
                </a:path>
                <a:path w="1722120" h="716279">
                  <a:moveTo>
                    <a:pt x="1716023" y="12191"/>
                  </a:moveTo>
                  <a:lnTo>
                    <a:pt x="1709927" y="6095"/>
                  </a:lnTo>
                  <a:lnTo>
                    <a:pt x="1709927" y="12191"/>
                  </a:lnTo>
                  <a:lnTo>
                    <a:pt x="1716023" y="12191"/>
                  </a:lnTo>
                  <a:close/>
                </a:path>
                <a:path w="1722120" h="716279">
                  <a:moveTo>
                    <a:pt x="1716023" y="716279"/>
                  </a:moveTo>
                  <a:lnTo>
                    <a:pt x="1716023" y="12191"/>
                  </a:lnTo>
                  <a:lnTo>
                    <a:pt x="1709927" y="12191"/>
                  </a:lnTo>
                  <a:lnTo>
                    <a:pt x="1709927" y="716279"/>
                  </a:lnTo>
                  <a:lnTo>
                    <a:pt x="1716023" y="716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672828" y="3369054"/>
            <a:ext cx="149352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>
                <a:latin typeface="Arial"/>
                <a:cs typeface="Arial"/>
              </a:rPr>
              <a:t>Disciplina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2361" y="1639315"/>
            <a:ext cx="787590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95"/>
              </a:spcBef>
              <a:buClr>
                <a:srgbClr val="AFBF38"/>
              </a:buClr>
              <a:buFont typeface="Arial"/>
              <a:buChar char="▪"/>
              <a:tabLst>
                <a:tab pos="393700" algn="l"/>
              </a:tabLst>
            </a:pPr>
            <a:r>
              <a:rPr dirty="0" sz="2800">
                <a:latin typeface="UKIJ Inchike"/>
                <a:cs typeface="UKIJ Inchike"/>
              </a:rPr>
              <a:t>Dada</a:t>
            </a:r>
            <a:r>
              <a:rPr dirty="0" sz="2800" spc="-70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uma</a:t>
            </a:r>
            <a:r>
              <a:rPr dirty="0" sz="2800" spc="-70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disciplina</a:t>
            </a:r>
            <a:r>
              <a:rPr dirty="0" sz="2800" spc="-55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e</a:t>
            </a:r>
            <a:r>
              <a:rPr dirty="0" sz="2800" spc="-75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um</a:t>
            </a:r>
            <a:r>
              <a:rPr dirty="0" sz="2800" spc="-85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aluno</a:t>
            </a:r>
            <a:r>
              <a:rPr dirty="0" sz="2800" spc="-50">
                <a:latin typeface="UKIJ Inchike"/>
                <a:cs typeface="UKIJ Inchike"/>
              </a:rPr>
              <a:t> </a:t>
            </a:r>
            <a:r>
              <a:rPr dirty="0" sz="2800" spc="-35">
                <a:latin typeface="UKIJ Inchike"/>
                <a:cs typeface="UKIJ Inchike"/>
              </a:rPr>
              <a:t>monitor,</a:t>
            </a:r>
            <a:r>
              <a:rPr dirty="0" sz="2800" spc="-55">
                <a:latin typeface="UKIJ Inchike"/>
                <a:cs typeface="UKIJ Inchike"/>
              </a:rPr>
              <a:t> </a:t>
            </a:r>
            <a:r>
              <a:rPr dirty="0" sz="2800" spc="-60">
                <a:latin typeface="UKIJ Inchike"/>
                <a:cs typeface="UKIJ Inchike"/>
              </a:rPr>
              <a:t>a </a:t>
            </a:r>
            <a:r>
              <a:rPr dirty="0" sz="2800">
                <a:latin typeface="UKIJ Inchike"/>
                <a:cs typeface="UKIJ Inchike"/>
              </a:rPr>
              <a:t>quantidade</a:t>
            </a:r>
            <a:r>
              <a:rPr dirty="0" sz="2800" spc="-100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de</a:t>
            </a:r>
            <a:r>
              <a:rPr dirty="0" sz="2800" spc="-114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professores</a:t>
            </a:r>
            <a:r>
              <a:rPr dirty="0" sz="2800" spc="-110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no</a:t>
            </a:r>
            <a:r>
              <a:rPr dirty="0" sz="2800" spc="-114">
                <a:latin typeface="UKIJ Inchike"/>
                <a:cs typeface="UKIJ Inchike"/>
              </a:rPr>
              <a:t> </a:t>
            </a:r>
            <a:r>
              <a:rPr dirty="0" sz="2800">
                <a:latin typeface="UKIJ Inchike"/>
                <a:cs typeface="UKIJ Inchike"/>
              </a:rPr>
              <a:t>relacionamento</a:t>
            </a:r>
            <a:r>
              <a:rPr dirty="0" sz="2800" spc="-90">
                <a:latin typeface="UKIJ Inchike"/>
                <a:cs typeface="UKIJ Inchike"/>
              </a:rPr>
              <a:t> </a:t>
            </a:r>
            <a:r>
              <a:rPr dirty="0" sz="2800" spc="-50">
                <a:latin typeface="UKIJ Inchike"/>
                <a:cs typeface="UKIJ Inchike"/>
              </a:rPr>
              <a:t>é </a:t>
            </a:r>
            <a:r>
              <a:rPr dirty="0" sz="2800" spc="-10">
                <a:latin typeface="UKIJ Inchike"/>
                <a:cs typeface="UKIJ Inchike"/>
              </a:rPr>
              <a:t>variável.</a:t>
            </a:r>
            <a:endParaRPr sz="2800">
              <a:latin typeface="UKIJ Inchike"/>
              <a:cs typeface="UKIJ Inchike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53433" y="3243071"/>
            <a:ext cx="3171825" cy="643255"/>
            <a:chOff x="853433" y="3243071"/>
            <a:chExt cx="3171825" cy="643255"/>
          </a:xfrm>
        </p:grpSpPr>
        <p:sp>
          <p:nvSpPr>
            <p:cNvPr id="9" name="object 9" descr=""/>
            <p:cNvSpPr/>
            <p:nvPr/>
          </p:nvSpPr>
          <p:spPr>
            <a:xfrm>
              <a:off x="2456687" y="3637787"/>
              <a:ext cx="1568450" cy="26034"/>
            </a:xfrm>
            <a:custGeom>
              <a:avLst/>
              <a:gdLst/>
              <a:ahLst/>
              <a:cxnLst/>
              <a:rect l="l" t="t" r="r" b="b"/>
              <a:pathLst>
                <a:path w="1568450" h="26035">
                  <a:moveTo>
                    <a:pt x="1568195" y="25907"/>
                  </a:moveTo>
                  <a:lnTo>
                    <a:pt x="1568195" y="0"/>
                  </a:lnTo>
                  <a:lnTo>
                    <a:pt x="0" y="0"/>
                  </a:lnTo>
                  <a:lnTo>
                    <a:pt x="0" y="25907"/>
                  </a:lnTo>
                  <a:lnTo>
                    <a:pt x="1568195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29" y="3249167"/>
              <a:ext cx="1709934" cy="637031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853433" y="3243071"/>
              <a:ext cx="1722120" cy="643255"/>
            </a:xfrm>
            <a:custGeom>
              <a:avLst/>
              <a:gdLst/>
              <a:ahLst/>
              <a:cxnLst/>
              <a:rect l="l" t="t" r="r" b="b"/>
              <a:pathLst>
                <a:path w="1722120" h="643254">
                  <a:moveTo>
                    <a:pt x="1722126" y="643127"/>
                  </a:moveTo>
                  <a:lnTo>
                    <a:pt x="1722126" y="0"/>
                  </a:lnTo>
                  <a:lnTo>
                    <a:pt x="0" y="0"/>
                  </a:lnTo>
                  <a:lnTo>
                    <a:pt x="0" y="643127"/>
                  </a:lnTo>
                  <a:lnTo>
                    <a:pt x="6095" y="643127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191" y="12191"/>
                  </a:lnTo>
                  <a:lnTo>
                    <a:pt x="1709934" y="12191"/>
                  </a:lnTo>
                  <a:lnTo>
                    <a:pt x="1709934" y="6095"/>
                  </a:lnTo>
                  <a:lnTo>
                    <a:pt x="1716030" y="12191"/>
                  </a:lnTo>
                  <a:lnTo>
                    <a:pt x="1716030" y="643127"/>
                  </a:lnTo>
                  <a:lnTo>
                    <a:pt x="1722126" y="643127"/>
                  </a:lnTo>
                  <a:close/>
                </a:path>
                <a:path w="1722120" h="643254">
                  <a:moveTo>
                    <a:pt x="12191" y="12191"/>
                  </a:moveTo>
                  <a:lnTo>
                    <a:pt x="12191" y="6095"/>
                  </a:lnTo>
                  <a:lnTo>
                    <a:pt x="6095" y="12191"/>
                  </a:lnTo>
                  <a:lnTo>
                    <a:pt x="12191" y="12191"/>
                  </a:lnTo>
                  <a:close/>
                </a:path>
                <a:path w="1722120" h="643254">
                  <a:moveTo>
                    <a:pt x="12191" y="643127"/>
                  </a:moveTo>
                  <a:lnTo>
                    <a:pt x="12191" y="12191"/>
                  </a:lnTo>
                  <a:lnTo>
                    <a:pt x="6095" y="12191"/>
                  </a:lnTo>
                  <a:lnTo>
                    <a:pt x="6095" y="643127"/>
                  </a:lnTo>
                  <a:lnTo>
                    <a:pt x="12191" y="643127"/>
                  </a:lnTo>
                  <a:close/>
                </a:path>
                <a:path w="1722120" h="643254">
                  <a:moveTo>
                    <a:pt x="1716030" y="12191"/>
                  </a:moveTo>
                  <a:lnTo>
                    <a:pt x="1709934" y="6095"/>
                  </a:lnTo>
                  <a:lnTo>
                    <a:pt x="1709934" y="12191"/>
                  </a:lnTo>
                  <a:lnTo>
                    <a:pt x="1716030" y="12191"/>
                  </a:lnTo>
                  <a:close/>
                </a:path>
                <a:path w="1722120" h="643254">
                  <a:moveTo>
                    <a:pt x="1716030" y="643127"/>
                  </a:moveTo>
                  <a:lnTo>
                    <a:pt x="1716030" y="12191"/>
                  </a:lnTo>
                  <a:lnTo>
                    <a:pt x="1709934" y="12191"/>
                  </a:lnTo>
                  <a:lnTo>
                    <a:pt x="1709934" y="643127"/>
                  </a:lnTo>
                  <a:lnTo>
                    <a:pt x="1716030" y="643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236973" y="3442206"/>
            <a:ext cx="90233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>
                <a:latin typeface="Arial"/>
                <a:cs typeface="Arial"/>
              </a:rPr>
              <a:t>Aluno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995927" y="3122675"/>
            <a:ext cx="1690370" cy="763905"/>
            <a:chOff x="3995927" y="3122675"/>
            <a:chExt cx="1690370" cy="763905"/>
          </a:xfrm>
        </p:grpSpPr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3547" y="3130296"/>
              <a:ext cx="1676399" cy="75590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995927" y="3122675"/>
              <a:ext cx="1690370" cy="763905"/>
            </a:xfrm>
            <a:custGeom>
              <a:avLst/>
              <a:gdLst/>
              <a:ahLst/>
              <a:cxnLst/>
              <a:rect l="l" t="t" r="r" b="b"/>
              <a:pathLst>
                <a:path w="1690370" h="763904">
                  <a:moveTo>
                    <a:pt x="1690115" y="516635"/>
                  </a:moveTo>
                  <a:lnTo>
                    <a:pt x="1690115" y="513587"/>
                  </a:lnTo>
                  <a:lnTo>
                    <a:pt x="1688591" y="510539"/>
                  </a:lnTo>
                  <a:lnTo>
                    <a:pt x="1687067" y="509015"/>
                  </a:lnTo>
                  <a:lnTo>
                    <a:pt x="848867" y="1523"/>
                  </a:lnTo>
                  <a:lnTo>
                    <a:pt x="845819" y="0"/>
                  </a:lnTo>
                  <a:lnTo>
                    <a:pt x="844295" y="0"/>
                  </a:lnTo>
                  <a:lnTo>
                    <a:pt x="841247" y="1523"/>
                  </a:lnTo>
                  <a:lnTo>
                    <a:pt x="3047" y="509015"/>
                  </a:lnTo>
                  <a:lnTo>
                    <a:pt x="1523" y="510539"/>
                  </a:lnTo>
                  <a:lnTo>
                    <a:pt x="0" y="513587"/>
                  </a:lnTo>
                  <a:lnTo>
                    <a:pt x="0" y="516635"/>
                  </a:lnTo>
                  <a:lnTo>
                    <a:pt x="1523" y="519683"/>
                  </a:lnTo>
                  <a:lnTo>
                    <a:pt x="3047" y="521207"/>
                  </a:lnTo>
                  <a:lnTo>
                    <a:pt x="10667" y="525835"/>
                  </a:lnTo>
                  <a:lnTo>
                    <a:pt x="10667" y="509015"/>
                  </a:lnTo>
                  <a:lnTo>
                    <a:pt x="20691" y="515121"/>
                  </a:lnTo>
                  <a:lnTo>
                    <a:pt x="841247" y="16819"/>
                  </a:lnTo>
                  <a:lnTo>
                    <a:pt x="841247" y="12191"/>
                  </a:lnTo>
                  <a:lnTo>
                    <a:pt x="848867" y="12191"/>
                  </a:lnTo>
                  <a:lnTo>
                    <a:pt x="848867" y="16819"/>
                  </a:lnTo>
                  <a:lnTo>
                    <a:pt x="1669424" y="515121"/>
                  </a:lnTo>
                  <a:lnTo>
                    <a:pt x="1679447" y="509015"/>
                  </a:lnTo>
                  <a:lnTo>
                    <a:pt x="1679447" y="525835"/>
                  </a:lnTo>
                  <a:lnTo>
                    <a:pt x="1687067" y="521207"/>
                  </a:lnTo>
                  <a:lnTo>
                    <a:pt x="1688591" y="519683"/>
                  </a:lnTo>
                  <a:lnTo>
                    <a:pt x="1690115" y="516635"/>
                  </a:lnTo>
                  <a:close/>
                </a:path>
                <a:path w="1690370" h="763904">
                  <a:moveTo>
                    <a:pt x="20691" y="515121"/>
                  </a:moveTo>
                  <a:lnTo>
                    <a:pt x="10667" y="509015"/>
                  </a:lnTo>
                  <a:lnTo>
                    <a:pt x="10667" y="521207"/>
                  </a:lnTo>
                  <a:lnTo>
                    <a:pt x="20691" y="515121"/>
                  </a:lnTo>
                  <a:close/>
                </a:path>
                <a:path w="1690370" h="763904">
                  <a:moveTo>
                    <a:pt x="428516" y="763523"/>
                  </a:moveTo>
                  <a:lnTo>
                    <a:pt x="20691" y="515121"/>
                  </a:lnTo>
                  <a:lnTo>
                    <a:pt x="10667" y="521207"/>
                  </a:lnTo>
                  <a:lnTo>
                    <a:pt x="10667" y="525835"/>
                  </a:lnTo>
                  <a:lnTo>
                    <a:pt x="402071" y="763523"/>
                  </a:lnTo>
                  <a:lnTo>
                    <a:pt x="428516" y="763523"/>
                  </a:lnTo>
                  <a:close/>
                </a:path>
                <a:path w="1690370" h="763904">
                  <a:moveTo>
                    <a:pt x="848867" y="12191"/>
                  </a:moveTo>
                  <a:lnTo>
                    <a:pt x="841247" y="12191"/>
                  </a:lnTo>
                  <a:lnTo>
                    <a:pt x="845057" y="14505"/>
                  </a:lnTo>
                  <a:lnTo>
                    <a:pt x="848867" y="12191"/>
                  </a:lnTo>
                  <a:close/>
                </a:path>
                <a:path w="1690370" h="763904">
                  <a:moveTo>
                    <a:pt x="845057" y="14505"/>
                  </a:moveTo>
                  <a:lnTo>
                    <a:pt x="841247" y="12191"/>
                  </a:lnTo>
                  <a:lnTo>
                    <a:pt x="841247" y="16819"/>
                  </a:lnTo>
                  <a:lnTo>
                    <a:pt x="845057" y="14505"/>
                  </a:lnTo>
                  <a:close/>
                </a:path>
                <a:path w="1690370" h="763904">
                  <a:moveTo>
                    <a:pt x="848867" y="16819"/>
                  </a:moveTo>
                  <a:lnTo>
                    <a:pt x="848867" y="12191"/>
                  </a:lnTo>
                  <a:lnTo>
                    <a:pt x="845057" y="14505"/>
                  </a:lnTo>
                  <a:lnTo>
                    <a:pt x="848867" y="16819"/>
                  </a:lnTo>
                  <a:close/>
                </a:path>
                <a:path w="1690370" h="763904">
                  <a:moveTo>
                    <a:pt x="1679447" y="525835"/>
                  </a:moveTo>
                  <a:lnTo>
                    <a:pt x="1679447" y="521207"/>
                  </a:lnTo>
                  <a:lnTo>
                    <a:pt x="1669424" y="515121"/>
                  </a:lnTo>
                  <a:lnTo>
                    <a:pt x="1261599" y="763523"/>
                  </a:lnTo>
                  <a:lnTo>
                    <a:pt x="1288044" y="763523"/>
                  </a:lnTo>
                  <a:lnTo>
                    <a:pt x="1679447" y="525835"/>
                  </a:lnTo>
                  <a:close/>
                </a:path>
                <a:path w="1690370" h="763904">
                  <a:moveTo>
                    <a:pt x="1679447" y="521207"/>
                  </a:moveTo>
                  <a:lnTo>
                    <a:pt x="1679447" y="509015"/>
                  </a:lnTo>
                  <a:lnTo>
                    <a:pt x="1669424" y="515121"/>
                  </a:lnTo>
                  <a:lnTo>
                    <a:pt x="167944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295646" y="3433062"/>
            <a:ext cx="116395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0">
                <a:latin typeface="Arial"/>
                <a:cs typeface="Arial"/>
              </a:rPr>
              <a:t>Monitora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879850" y="3233418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solidFill>
                  <a:srgbClr val="7F0000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612125" y="3210558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solidFill>
                  <a:srgbClr val="7F00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93133" y="819403"/>
            <a:ext cx="61214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85"/>
              <a:t>Relacionamentos</a:t>
            </a:r>
            <a:r>
              <a:rPr dirty="0" sz="4200" spc="-175"/>
              <a:t> </a:t>
            </a:r>
            <a:r>
              <a:rPr dirty="0" sz="4200" spc="-60"/>
              <a:t>Ternários</a:t>
            </a:r>
            <a:r>
              <a:rPr dirty="0" sz="4200" spc="-145"/>
              <a:t> </a:t>
            </a:r>
            <a:r>
              <a:rPr dirty="0" sz="4200" spc="-25"/>
              <a:t>...</a:t>
            </a:r>
            <a:endParaRPr sz="4200"/>
          </a:p>
        </p:txBody>
      </p:sp>
      <p:sp>
        <p:nvSpPr>
          <p:cNvPr id="20" name="object 20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853433" y="3886199"/>
            <a:ext cx="8438515" cy="1790700"/>
            <a:chOff x="853433" y="3886199"/>
            <a:chExt cx="8438515" cy="1790700"/>
          </a:xfrm>
        </p:grpSpPr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5804" y="3886199"/>
              <a:ext cx="1709927" cy="14477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7569707" y="3886199"/>
              <a:ext cx="1722120" cy="151130"/>
            </a:xfrm>
            <a:custGeom>
              <a:avLst/>
              <a:gdLst/>
              <a:ahLst/>
              <a:cxnLst/>
              <a:rect l="l" t="t" r="r" b="b"/>
              <a:pathLst>
                <a:path w="1722120" h="151129">
                  <a:moveTo>
                    <a:pt x="12191" y="138683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150875"/>
                  </a:lnTo>
                  <a:lnTo>
                    <a:pt x="6095" y="150875"/>
                  </a:lnTo>
                  <a:lnTo>
                    <a:pt x="6095" y="138683"/>
                  </a:lnTo>
                  <a:lnTo>
                    <a:pt x="12191" y="138683"/>
                  </a:lnTo>
                  <a:close/>
                </a:path>
                <a:path w="1722120" h="151129">
                  <a:moveTo>
                    <a:pt x="1716023" y="138683"/>
                  </a:moveTo>
                  <a:lnTo>
                    <a:pt x="6095" y="138683"/>
                  </a:lnTo>
                  <a:lnTo>
                    <a:pt x="12191" y="144779"/>
                  </a:lnTo>
                  <a:lnTo>
                    <a:pt x="12191" y="150875"/>
                  </a:lnTo>
                  <a:lnTo>
                    <a:pt x="1709927" y="150875"/>
                  </a:lnTo>
                  <a:lnTo>
                    <a:pt x="1709927" y="144779"/>
                  </a:lnTo>
                  <a:lnTo>
                    <a:pt x="1716023" y="138683"/>
                  </a:lnTo>
                  <a:close/>
                </a:path>
                <a:path w="1722120" h="151129">
                  <a:moveTo>
                    <a:pt x="12191" y="150875"/>
                  </a:moveTo>
                  <a:lnTo>
                    <a:pt x="12191" y="144779"/>
                  </a:lnTo>
                  <a:lnTo>
                    <a:pt x="6095" y="138683"/>
                  </a:lnTo>
                  <a:lnTo>
                    <a:pt x="6095" y="150875"/>
                  </a:lnTo>
                  <a:lnTo>
                    <a:pt x="12191" y="150875"/>
                  </a:lnTo>
                  <a:close/>
                </a:path>
                <a:path w="1722120" h="151129">
                  <a:moveTo>
                    <a:pt x="1722119" y="150875"/>
                  </a:moveTo>
                  <a:lnTo>
                    <a:pt x="1722119" y="0"/>
                  </a:lnTo>
                  <a:lnTo>
                    <a:pt x="1709927" y="0"/>
                  </a:lnTo>
                  <a:lnTo>
                    <a:pt x="1709927" y="138683"/>
                  </a:lnTo>
                  <a:lnTo>
                    <a:pt x="1716023" y="138683"/>
                  </a:lnTo>
                  <a:lnTo>
                    <a:pt x="1716023" y="150875"/>
                  </a:lnTo>
                  <a:lnTo>
                    <a:pt x="1722119" y="150875"/>
                  </a:lnTo>
                  <a:close/>
                </a:path>
                <a:path w="1722120" h="151129">
                  <a:moveTo>
                    <a:pt x="1716023" y="150875"/>
                  </a:moveTo>
                  <a:lnTo>
                    <a:pt x="1716023" y="138683"/>
                  </a:lnTo>
                  <a:lnTo>
                    <a:pt x="1709927" y="144779"/>
                  </a:lnTo>
                  <a:lnTo>
                    <a:pt x="1709927" y="150875"/>
                  </a:lnTo>
                  <a:lnTo>
                    <a:pt x="1716023" y="150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98975" y="4817363"/>
              <a:ext cx="1711451" cy="85343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3992880" y="3938015"/>
              <a:ext cx="1725295" cy="1739264"/>
            </a:xfrm>
            <a:custGeom>
              <a:avLst/>
              <a:gdLst/>
              <a:ahLst/>
              <a:cxnLst/>
              <a:rect l="l" t="t" r="r" b="b"/>
              <a:pathLst>
                <a:path w="1725295" h="1739264">
                  <a:moveTo>
                    <a:pt x="1725168" y="873264"/>
                  </a:moveTo>
                  <a:lnTo>
                    <a:pt x="1711452" y="873264"/>
                  </a:lnTo>
                  <a:lnTo>
                    <a:pt x="1711452" y="885456"/>
                  </a:lnTo>
                  <a:lnTo>
                    <a:pt x="1711452" y="1726704"/>
                  </a:lnTo>
                  <a:lnTo>
                    <a:pt x="13716" y="1726704"/>
                  </a:lnTo>
                  <a:lnTo>
                    <a:pt x="13716" y="885456"/>
                  </a:lnTo>
                  <a:lnTo>
                    <a:pt x="845820" y="885456"/>
                  </a:lnTo>
                  <a:lnTo>
                    <a:pt x="845820" y="899160"/>
                  </a:lnTo>
                  <a:lnTo>
                    <a:pt x="871728" y="899160"/>
                  </a:lnTo>
                  <a:lnTo>
                    <a:pt x="871728" y="885456"/>
                  </a:lnTo>
                  <a:lnTo>
                    <a:pt x="1711452" y="885456"/>
                  </a:lnTo>
                  <a:lnTo>
                    <a:pt x="1711452" y="873264"/>
                  </a:lnTo>
                  <a:lnTo>
                    <a:pt x="871728" y="873264"/>
                  </a:lnTo>
                  <a:lnTo>
                    <a:pt x="871728" y="0"/>
                  </a:lnTo>
                  <a:lnTo>
                    <a:pt x="845820" y="0"/>
                  </a:lnTo>
                  <a:lnTo>
                    <a:pt x="845820" y="873264"/>
                  </a:lnTo>
                  <a:lnTo>
                    <a:pt x="0" y="873264"/>
                  </a:lnTo>
                  <a:lnTo>
                    <a:pt x="0" y="1738896"/>
                  </a:lnTo>
                  <a:lnTo>
                    <a:pt x="1725168" y="1738896"/>
                  </a:lnTo>
                  <a:lnTo>
                    <a:pt x="1725168" y="873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9529" y="3886199"/>
              <a:ext cx="1709934" cy="216407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853433" y="3886199"/>
              <a:ext cx="1722120" cy="222885"/>
            </a:xfrm>
            <a:custGeom>
              <a:avLst/>
              <a:gdLst/>
              <a:ahLst/>
              <a:cxnLst/>
              <a:rect l="l" t="t" r="r" b="b"/>
              <a:pathLst>
                <a:path w="1722120" h="222885">
                  <a:moveTo>
                    <a:pt x="12191" y="210311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222503"/>
                  </a:lnTo>
                  <a:lnTo>
                    <a:pt x="6095" y="222503"/>
                  </a:lnTo>
                  <a:lnTo>
                    <a:pt x="6095" y="210311"/>
                  </a:lnTo>
                  <a:lnTo>
                    <a:pt x="12191" y="210311"/>
                  </a:lnTo>
                  <a:close/>
                </a:path>
                <a:path w="1722120" h="222885">
                  <a:moveTo>
                    <a:pt x="1716030" y="210311"/>
                  </a:moveTo>
                  <a:lnTo>
                    <a:pt x="6095" y="210311"/>
                  </a:lnTo>
                  <a:lnTo>
                    <a:pt x="12191" y="216407"/>
                  </a:lnTo>
                  <a:lnTo>
                    <a:pt x="12191" y="222503"/>
                  </a:lnTo>
                  <a:lnTo>
                    <a:pt x="1709934" y="222503"/>
                  </a:lnTo>
                  <a:lnTo>
                    <a:pt x="1709934" y="216407"/>
                  </a:lnTo>
                  <a:lnTo>
                    <a:pt x="1716030" y="210311"/>
                  </a:lnTo>
                  <a:close/>
                </a:path>
                <a:path w="1722120" h="222885">
                  <a:moveTo>
                    <a:pt x="12191" y="222503"/>
                  </a:moveTo>
                  <a:lnTo>
                    <a:pt x="12191" y="216407"/>
                  </a:lnTo>
                  <a:lnTo>
                    <a:pt x="6095" y="210311"/>
                  </a:lnTo>
                  <a:lnTo>
                    <a:pt x="6095" y="222503"/>
                  </a:lnTo>
                  <a:lnTo>
                    <a:pt x="12191" y="222503"/>
                  </a:lnTo>
                  <a:close/>
                </a:path>
                <a:path w="1722120" h="222885">
                  <a:moveTo>
                    <a:pt x="1722126" y="222503"/>
                  </a:moveTo>
                  <a:lnTo>
                    <a:pt x="1722126" y="0"/>
                  </a:lnTo>
                  <a:lnTo>
                    <a:pt x="1709934" y="0"/>
                  </a:lnTo>
                  <a:lnTo>
                    <a:pt x="1709934" y="210311"/>
                  </a:lnTo>
                  <a:lnTo>
                    <a:pt x="1716030" y="210311"/>
                  </a:lnTo>
                  <a:lnTo>
                    <a:pt x="1716030" y="222503"/>
                  </a:lnTo>
                  <a:lnTo>
                    <a:pt x="1722126" y="222503"/>
                  </a:lnTo>
                  <a:close/>
                </a:path>
                <a:path w="1722120" h="222885">
                  <a:moveTo>
                    <a:pt x="1716030" y="222503"/>
                  </a:moveTo>
                  <a:lnTo>
                    <a:pt x="1716030" y="210311"/>
                  </a:lnTo>
                  <a:lnTo>
                    <a:pt x="1709934" y="216407"/>
                  </a:lnTo>
                  <a:lnTo>
                    <a:pt x="1709934" y="222503"/>
                  </a:lnTo>
                  <a:lnTo>
                    <a:pt x="1716030" y="222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12609" y="3886199"/>
              <a:ext cx="858276" cy="260603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397999" y="3886199"/>
              <a:ext cx="886460" cy="268605"/>
            </a:xfrm>
            <a:custGeom>
              <a:avLst/>
              <a:gdLst/>
              <a:ahLst/>
              <a:cxnLst/>
              <a:rect l="l" t="t" r="r" b="b"/>
              <a:pathLst>
                <a:path w="886460" h="268604">
                  <a:moveTo>
                    <a:pt x="442986" y="253711"/>
                  </a:moveTo>
                  <a:lnTo>
                    <a:pt x="26445" y="0"/>
                  </a:lnTo>
                  <a:lnTo>
                    <a:pt x="0" y="0"/>
                  </a:lnTo>
                  <a:lnTo>
                    <a:pt x="439176" y="266699"/>
                  </a:lnTo>
                  <a:lnTo>
                    <a:pt x="439176" y="256031"/>
                  </a:lnTo>
                  <a:lnTo>
                    <a:pt x="442986" y="253711"/>
                  </a:lnTo>
                  <a:close/>
                </a:path>
                <a:path w="886460" h="268604">
                  <a:moveTo>
                    <a:pt x="446796" y="256031"/>
                  </a:moveTo>
                  <a:lnTo>
                    <a:pt x="442986" y="253711"/>
                  </a:lnTo>
                  <a:lnTo>
                    <a:pt x="439176" y="256031"/>
                  </a:lnTo>
                  <a:lnTo>
                    <a:pt x="446796" y="256031"/>
                  </a:lnTo>
                  <a:close/>
                </a:path>
                <a:path w="886460" h="268604">
                  <a:moveTo>
                    <a:pt x="446796" y="266699"/>
                  </a:moveTo>
                  <a:lnTo>
                    <a:pt x="446796" y="256031"/>
                  </a:lnTo>
                  <a:lnTo>
                    <a:pt x="439176" y="256031"/>
                  </a:lnTo>
                  <a:lnTo>
                    <a:pt x="439176" y="266699"/>
                  </a:lnTo>
                  <a:lnTo>
                    <a:pt x="442224" y="268223"/>
                  </a:lnTo>
                  <a:lnTo>
                    <a:pt x="443748" y="268223"/>
                  </a:lnTo>
                  <a:lnTo>
                    <a:pt x="446796" y="266699"/>
                  </a:lnTo>
                  <a:close/>
                </a:path>
                <a:path w="886460" h="268604">
                  <a:moveTo>
                    <a:pt x="885973" y="0"/>
                  </a:moveTo>
                  <a:lnTo>
                    <a:pt x="859527" y="0"/>
                  </a:lnTo>
                  <a:lnTo>
                    <a:pt x="442986" y="253711"/>
                  </a:lnTo>
                  <a:lnTo>
                    <a:pt x="446796" y="256031"/>
                  </a:lnTo>
                  <a:lnTo>
                    <a:pt x="446796" y="266699"/>
                  </a:lnTo>
                  <a:lnTo>
                    <a:pt x="885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4097526" y="4336794"/>
            <a:ext cx="1494790" cy="1115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1544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solidFill>
                  <a:srgbClr val="7F0000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dirty="0" sz="2700" spc="-10">
                <a:latin typeface="Arial"/>
                <a:cs typeface="Arial"/>
              </a:rPr>
              <a:t>Professor</a:t>
            </a:r>
            <a:endParaRPr sz="27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08145"/>
            <a:ext cx="5572125" cy="605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Relacionamentos</a:t>
            </a:r>
            <a:r>
              <a:rPr dirty="0" spc="-150"/>
              <a:t> </a:t>
            </a:r>
            <a:r>
              <a:rPr dirty="0" spc="-35"/>
              <a:t>Ternários</a:t>
            </a:r>
            <a:r>
              <a:rPr dirty="0" spc="-155"/>
              <a:t> </a:t>
            </a:r>
            <a:r>
              <a:rPr dirty="0" spc="-25"/>
              <a:t>...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3133" y="1457959"/>
            <a:ext cx="806958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SzPct val="65000"/>
              <a:buFont typeface="DejaVu Sans"/>
              <a:buChar char="■"/>
              <a:tabLst>
                <a:tab pos="355600" algn="l"/>
                <a:tab pos="356870" algn="l"/>
              </a:tabLst>
            </a:pPr>
            <a:r>
              <a:rPr dirty="0" sz="3000">
                <a:solidFill>
                  <a:srgbClr val="CC9900"/>
                </a:solidFill>
                <a:latin typeface="Times New Roman"/>
                <a:cs typeface="Times New Roman"/>
              </a:rPr>
              <a:t>	</a:t>
            </a:r>
            <a:r>
              <a:rPr dirty="0" sz="3000">
                <a:latin typeface="Times New Roman"/>
                <a:cs typeface="Times New Roman"/>
              </a:rPr>
              <a:t>Um</a:t>
            </a:r>
            <a:r>
              <a:rPr dirty="0" sz="3000" spc="4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relacionamento</a:t>
            </a:r>
            <a:r>
              <a:rPr dirty="0" sz="3000" spc="4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ternário</a:t>
            </a:r>
            <a:r>
              <a:rPr dirty="0" sz="3000" spc="4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em</a:t>
            </a:r>
            <a:r>
              <a:rPr dirty="0" sz="3000" spc="4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geral</a:t>
            </a:r>
            <a:r>
              <a:rPr dirty="0" sz="3000" spc="434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representa </a:t>
            </a:r>
            <a:r>
              <a:rPr dirty="0" sz="3000">
                <a:latin typeface="Times New Roman"/>
                <a:cs typeface="Times New Roman"/>
              </a:rPr>
              <a:t>informações</a:t>
            </a:r>
            <a:r>
              <a:rPr dirty="0" sz="3000" spc="675">
                <a:latin typeface="Times New Roman"/>
                <a:cs typeface="Times New Roman"/>
              </a:rPr>
              <a:t>  </a:t>
            </a:r>
            <a:r>
              <a:rPr dirty="0" sz="3000">
                <a:latin typeface="Times New Roman"/>
                <a:cs typeface="Times New Roman"/>
              </a:rPr>
              <a:t>diferentes</a:t>
            </a:r>
            <a:r>
              <a:rPr dirty="0" sz="3000" spc="675">
                <a:latin typeface="Times New Roman"/>
                <a:cs typeface="Times New Roman"/>
              </a:rPr>
              <a:t>  </a:t>
            </a:r>
            <a:r>
              <a:rPr dirty="0" sz="3000">
                <a:latin typeface="Times New Roman"/>
                <a:cs typeface="Times New Roman"/>
              </a:rPr>
              <a:t>das</a:t>
            </a:r>
            <a:r>
              <a:rPr dirty="0" sz="3000" spc="675">
                <a:latin typeface="Times New Roman"/>
                <a:cs typeface="Times New Roman"/>
              </a:rPr>
              <a:t>  </a:t>
            </a:r>
            <a:r>
              <a:rPr dirty="0" sz="3000">
                <a:latin typeface="Times New Roman"/>
                <a:cs typeface="Times New Roman"/>
              </a:rPr>
              <a:t>dos</a:t>
            </a:r>
            <a:r>
              <a:rPr dirty="0" sz="3000" spc="675">
                <a:latin typeface="Times New Roman"/>
                <a:cs typeface="Times New Roman"/>
              </a:rPr>
              <a:t>  </a:t>
            </a:r>
            <a:r>
              <a:rPr dirty="0" sz="3000">
                <a:latin typeface="Times New Roman"/>
                <a:cs typeface="Times New Roman"/>
              </a:rPr>
              <a:t>três</a:t>
            </a:r>
            <a:r>
              <a:rPr dirty="0" sz="3000" spc="675">
                <a:latin typeface="Times New Roman"/>
                <a:cs typeface="Times New Roman"/>
              </a:rPr>
              <a:t>  </a:t>
            </a:r>
            <a:r>
              <a:rPr dirty="0" sz="3000" spc="-10">
                <a:latin typeface="Times New Roman"/>
                <a:cs typeface="Times New Roman"/>
              </a:rPr>
              <a:t>tipos- </a:t>
            </a:r>
            <a:r>
              <a:rPr dirty="0" sz="3000">
                <a:latin typeface="Times New Roman"/>
                <a:cs typeface="Times New Roman"/>
              </a:rPr>
              <a:t>relacionamento</a:t>
            </a:r>
            <a:r>
              <a:rPr dirty="0" sz="3000" spc="-17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binários: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737347" y="3281171"/>
            <a:ext cx="7239000" cy="605155"/>
          </a:xfrm>
          <a:custGeom>
            <a:avLst/>
            <a:gdLst/>
            <a:ahLst/>
            <a:cxnLst/>
            <a:rect l="l" t="t" r="r" b="b"/>
            <a:pathLst>
              <a:path w="7239000" h="605154">
                <a:moveTo>
                  <a:pt x="7239000" y="603504"/>
                </a:moveTo>
                <a:lnTo>
                  <a:pt x="4412716" y="603504"/>
                </a:lnTo>
                <a:lnTo>
                  <a:pt x="4392104" y="589800"/>
                </a:lnTo>
                <a:lnTo>
                  <a:pt x="4392104" y="603504"/>
                </a:lnTo>
                <a:lnTo>
                  <a:pt x="2619794" y="603504"/>
                </a:lnTo>
                <a:lnTo>
                  <a:pt x="3502152" y="16256"/>
                </a:lnTo>
                <a:lnTo>
                  <a:pt x="3505212" y="14224"/>
                </a:lnTo>
                <a:lnTo>
                  <a:pt x="3508248" y="16243"/>
                </a:lnTo>
                <a:lnTo>
                  <a:pt x="4392104" y="603504"/>
                </a:lnTo>
                <a:lnTo>
                  <a:pt x="4392104" y="589800"/>
                </a:lnTo>
                <a:lnTo>
                  <a:pt x="3505200" y="0"/>
                </a:lnTo>
                <a:lnTo>
                  <a:pt x="2597683" y="603504"/>
                </a:lnTo>
                <a:lnTo>
                  <a:pt x="0" y="603504"/>
                </a:lnTo>
                <a:lnTo>
                  <a:pt x="0" y="605028"/>
                </a:lnTo>
                <a:lnTo>
                  <a:pt x="2595397" y="605028"/>
                </a:lnTo>
                <a:lnTo>
                  <a:pt x="2617508" y="605028"/>
                </a:lnTo>
                <a:lnTo>
                  <a:pt x="4394403" y="605028"/>
                </a:lnTo>
                <a:lnTo>
                  <a:pt x="4415015" y="605028"/>
                </a:lnTo>
                <a:lnTo>
                  <a:pt x="7239000" y="605028"/>
                </a:lnTo>
                <a:lnTo>
                  <a:pt x="7239000" y="603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925057" y="3670806"/>
            <a:ext cx="600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DEP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82058" y="344220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25257" y="344068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57193" y="3448811"/>
            <a:ext cx="9144000" cy="3866515"/>
            <a:chOff x="457193" y="3448811"/>
            <a:chExt cx="9144000" cy="3866515"/>
          </a:xfrm>
        </p:grpSpPr>
        <p:sp>
          <p:nvSpPr>
            <p:cNvPr id="9" name="object 9" descr=""/>
            <p:cNvSpPr/>
            <p:nvPr/>
          </p:nvSpPr>
          <p:spPr>
            <a:xfrm>
              <a:off x="1208519" y="3448811"/>
              <a:ext cx="8148955" cy="437515"/>
            </a:xfrm>
            <a:custGeom>
              <a:avLst/>
              <a:gdLst/>
              <a:ahLst/>
              <a:cxnLst/>
              <a:rect l="l" t="t" r="r" b="b"/>
              <a:pathLst>
                <a:path w="8148955" h="437514">
                  <a:moveTo>
                    <a:pt x="2316480" y="1524"/>
                  </a:moveTo>
                  <a:lnTo>
                    <a:pt x="0" y="1524"/>
                  </a:lnTo>
                  <a:lnTo>
                    <a:pt x="0" y="437388"/>
                  </a:lnTo>
                  <a:lnTo>
                    <a:pt x="6096" y="437388"/>
                  </a:lnTo>
                  <a:lnTo>
                    <a:pt x="13716" y="437388"/>
                  </a:lnTo>
                  <a:lnTo>
                    <a:pt x="13716" y="13716"/>
                  </a:lnTo>
                  <a:lnTo>
                    <a:pt x="2304288" y="13716"/>
                  </a:lnTo>
                  <a:lnTo>
                    <a:pt x="2304288" y="437388"/>
                  </a:lnTo>
                  <a:lnTo>
                    <a:pt x="2310384" y="437388"/>
                  </a:lnTo>
                  <a:lnTo>
                    <a:pt x="2316480" y="437388"/>
                  </a:lnTo>
                  <a:lnTo>
                    <a:pt x="2316480" y="1524"/>
                  </a:lnTo>
                  <a:close/>
                </a:path>
                <a:path w="8148955" h="437514">
                  <a:moveTo>
                    <a:pt x="8148828" y="0"/>
                  </a:moveTo>
                  <a:lnTo>
                    <a:pt x="5832348" y="0"/>
                  </a:lnTo>
                  <a:lnTo>
                    <a:pt x="5832348" y="437388"/>
                  </a:lnTo>
                  <a:lnTo>
                    <a:pt x="5838444" y="437388"/>
                  </a:lnTo>
                  <a:lnTo>
                    <a:pt x="5846064" y="437388"/>
                  </a:lnTo>
                  <a:lnTo>
                    <a:pt x="5846064" y="12192"/>
                  </a:lnTo>
                  <a:lnTo>
                    <a:pt x="8136636" y="12192"/>
                  </a:lnTo>
                  <a:lnTo>
                    <a:pt x="8136636" y="437388"/>
                  </a:lnTo>
                  <a:lnTo>
                    <a:pt x="8142732" y="437388"/>
                  </a:lnTo>
                  <a:lnTo>
                    <a:pt x="8148828" y="437388"/>
                  </a:lnTo>
                  <a:lnTo>
                    <a:pt x="81488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37359" y="3884676"/>
              <a:ext cx="7239000" cy="13970"/>
            </a:xfrm>
            <a:custGeom>
              <a:avLst/>
              <a:gdLst/>
              <a:ahLst/>
              <a:cxnLst/>
              <a:rect l="l" t="t" r="r" b="b"/>
              <a:pathLst>
                <a:path w="7239000" h="13970">
                  <a:moveTo>
                    <a:pt x="7238999" y="13715"/>
                  </a:moveTo>
                  <a:lnTo>
                    <a:pt x="7238999" y="0"/>
                  </a:lnTo>
                  <a:lnTo>
                    <a:pt x="0" y="0"/>
                  </a:lnTo>
                  <a:lnTo>
                    <a:pt x="0" y="13715"/>
                  </a:lnTo>
                  <a:lnTo>
                    <a:pt x="7238999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34255" y="3886199"/>
              <a:ext cx="1816735" cy="608330"/>
            </a:xfrm>
            <a:custGeom>
              <a:avLst/>
              <a:gdLst/>
              <a:ahLst/>
              <a:cxnLst/>
              <a:rect l="l" t="t" r="r" b="b"/>
              <a:pathLst>
                <a:path w="1816735" h="608329">
                  <a:moveTo>
                    <a:pt x="1816607" y="6095"/>
                  </a:moveTo>
                  <a:lnTo>
                    <a:pt x="1807433" y="0"/>
                  </a:lnTo>
                  <a:lnTo>
                    <a:pt x="9174" y="0"/>
                  </a:lnTo>
                  <a:lnTo>
                    <a:pt x="0" y="6095"/>
                  </a:lnTo>
                  <a:lnTo>
                    <a:pt x="908303" y="608075"/>
                  </a:lnTo>
                  <a:lnTo>
                    <a:pt x="1816607" y="60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323575" y="3886200"/>
              <a:ext cx="1838325" cy="1298575"/>
            </a:xfrm>
            <a:custGeom>
              <a:avLst/>
              <a:gdLst/>
              <a:ahLst/>
              <a:cxnLst/>
              <a:rect l="l" t="t" r="r" b="b"/>
              <a:pathLst>
                <a:path w="1838325" h="1298575">
                  <a:moveTo>
                    <a:pt x="15240" y="0"/>
                  </a:moveTo>
                  <a:lnTo>
                    <a:pt x="9169" y="0"/>
                  </a:lnTo>
                  <a:lnTo>
                    <a:pt x="0" y="6096"/>
                  </a:lnTo>
                  <a:lnTo>
                    <a:pt x="15240" y="16217"/>
                  </a:lnTo>
                  <a:lnTo>
                    <a:pt x="15240" y="10668"/>
                  </a:lnTo>
                  <a:lnTo>
                    <a:pt x="15240" y="0"/>
                  </a:lnTo>
                  <a:close/>
                </a:path>
                <a:path w="1838325" h="1298575">
                  <a:moveTo>
                    <a:pt x="31280" y="0"/>
                  </a:moveTo>
                  <a:lnTo>
                    <a:pt x="15240" y="0"/>
                  </a:lnTo>
                  <a:lnTo>
                    <a:pt x="23266" y="5334"/>
                  </a:lnTo>
                  <a:lnTo>
                    <a:pt x="31280" y="0"/>
                  </a:lnTo>
                  <a:close/>
                </a:path>
                <a:path w="1838325" h="1298575">
                  <a:moveTo>
                    <a:pt x="925068" y="615696"/>
                  </a:moveTo>
                  <a:lnTo>
                    <a:pt x="918984" y="615696"/>
                  </a:lnTo>
                  <a:lnTo>
                    <a:pt x="912876" y="615696"/>
                  </a:lnTo>
                  <a:lnTo>
                    <a:pt x="912876" y="1298448"/>
                  </a:lnTo>
                  <a:lnTo>
                    <a:pt x="925068" y="1298448"/>
                  </a:lnTo>
                  <a:lnTo>
                    <a:pt x="925068" y="615696"/>
                  </a:lnTo>
                  <a:close/>
                </a:path>
                <a:path w="1838325" h="1298575">
                  <a:moveTo>
                    <a:pt x="1837944" y="6096"/>
                  </a:moveTo>
                  <a:lnTo>
                    <a:pt x="1828787" y="0"/>
                  </a:lnTo>
                  <a:lnTo>
                    <a:pt x="1824228" y="0"/>
                  </a:lnTo>
                  <a:lnTo>
                    <a:pt x="1808175" y="0"/>
                  </a:lnTo>
                  <a:lnTo>
                    <a:pt x="1816201" y="5334"/>
                  </a:lnTo>
                  <a:lnTo>
                    <a:pt x="918984" y="601484"/>
                  </a:lnTo>
                  <a:lnTo>
                    <a:pt x="922020" y="603504"/>
                  </a:lnTo>
                  <a:lnTo>
                    <a:pt x="918972" y="601497"/>
                  </a:lnTo>
                  <a:lnTo>
                    <a:pt x="23266" y="5334"/>
                  </a:lnTo>
                  <a:lnTo>
                    <a:pt x="23266" y="21526"/>
                  </a:lnTo>
                  <a:lnTo>
                    <a:pt x="915924" y="613676"/>
                  </a:lnTo>
                  <a:lnTo>
                    <a:pt x="918984" y="615696"/>
                  </a:lnTo>
                  <a:lnTo>
                    <a:pt x="922020" y="613676"/>
                  </a:lnTo>
                  <a:lnTo>
                    <a:pt x="1824228" y="15201"/>
                  </a:lnTo>
                  <a:lnTo>
                    <a:pt x="183794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5397497" y="453339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208525" y="3886199"/>
            <a:ext cx="2316480" cy="440690"/>
            <a:chOff x="1208525" y="3886199"/>
            <a:chExt cx="2316480" cy="440690"/>
          </a:xfrm>
        </p:grpSpPr>
        <p:sp>
          <p:nvSpPr>
            <p:cNvPr id="17" name="object 17" descr=""/>
            <p:cNvSpPr/>
            <p:nvPr/>
          </p:nvSpPr>
          <p:spPr>
            <a:xfrm>
              <a:off x="1214621" y="3886199"/>
              <a:ext cx="2304415" cy="434340"/>
            </a:xfrm>
            <a:custGeom>
              <a:avLst/>
              <a:gdLst/>
              <a:ahLst/>
              <a:cxnLst/>
              <a:rect l="l" t="t" r="r" b="b"/>
              <a:pathLst>
                <a:path w="2304415" h="434339">
                  <a:moveTo>
                    <a:pt x="2304287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2304287" y="434339"/>
                  </a:lnTo>
                  <a:lnTo>
                    <a:pt x="2304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08525" y="3886199"/>
              <a:ext cx="2316480" cy="440690"/>
            </a:xfrm>
            <a:custGeom>
              <a:avLst/>
              <a:gdLst/>
              <a:ahLst/>
              <a:cxnLst/>
              <a:rect l="l" t="t" r="r" b="b"/>
              <a:pathLst>
                <a:path w="2316479" h="440689">
                  <a:moveTo>
                    <a:pt x="13715" y="428243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440435"/>
                  </a:lnTo>
                  <a:lnTo>
                    <a:pt x="6095" y="440435"/>
                  </a:lnTo>
                  <a:lnTo>
                    <a:pt x="6095" y="428243"/>
                  </a:lnTo>
                  <a:lnTo>
                    <a:pt x="13715" y="428243"/>
                  </a:lnTo>
                  <a:close/>
                </a:path>
                <a:path w="2316479" h="440689">
                  <a:moveTo>
                    <a:pt x="2310390" y="428243"/>
                  </a:moveTo>
                  <a:lnTo>
                    <a:pt x="6095" y="428243"/>
                  </a:lnTo>
                  <a:lnTo>
                    <a:pt x="13715" y="434339"/>
                  </a:lnTo>
                  <a:lnTo>
                    <a:pt x="13715" y="440435"/>
                  </a:lnTo>
                  <a:lnTo>
                    <a:pt x="2304294" y="440435"/>
                  </a:lnTo>
                  <a:lnTo>
                    <a:pt x="2304294" y="434339"/>
                  </a:lnTo>
                  <a:lnTo>
                    <a:pt x="2310390" y="428243"/>
                  </a:lnTo>
                  <a:close/>
                </a:path>
                <a:path w="2316479" h="440689">
                  <a:moveTo>
                    <a:pt x="13715" y="440435"/>
                  </a:moveTo>
                  <a:lnTo>
                    <a:pt x="13715" y="434339"/>
                  </a:lnTo>
                  <a:lnTo>
                    <a:pt x="6095" y="428243"/>
                  </a:lnTo>
                  <a:lnTo>
                    <a:pt x="6095" y="440435"/>
                  </a:lnTo>
                  <a:lnTo>
                    <a:pt x="13715" y="440435"/>
                  </a:lnTo>
                  <a:close/>
                </a:path>
                <a:path w="2316479" h="440689">
                  <a:moveTo>
                    <a:pt x="2316486" y="440435"/>
                  </a:moveTo>
                  <a:lnTo>
                    <a:pt x="2316486" y="0"/>
                  </a:lnTo>
                  <a:lnTo>
                    <a:pt x="2304294" y="0"/>
                  </a:lnTo>
                  <a:lnTo>
                    <a:pt x="2304294" y="428243"/>
                  </a:lnTo>
                  <a:lnTo>
                    <a:pt x="2310390" y="428243"/>
                  </a:lnTo>
                  <a:lnTo>
                    <a:pt x="2310390" y="440435"/>
                  </a:lnTo>
                  <a:lnTo>
                    <a:pt x="2316486" y="440435"/>
                  </a:lnTo>
                  <a:close/>
                </a:path>
                <a:path w="2316479" h="440689">
                  <a:moveTo>
                    <a:pt x="2310390" y="440435"/>
                  </a:moveTo>
                  <a:lnTo>
                    <a:pt x="2310390" y="428243"/>
                  </a:lnTo>
                  <a:lnTo>
                    <a:pt x="2304294" y="434339"/>
                  </a:lnTo>
                  <a:lnTo>
                    <a:pt x="2304294" y="440435"/>
                  </a:lnTo>
                  <a:lnTo>
                    <a:pt x="2310390" y="440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343659" y="3713478"/>
            <a:ext cx="20427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5">
                <a:latin typeface="Times New Roman"/>
                <a:cs typeface="Times New Roman"/>
              </a:rPr>
              <a:t>DEPARTAMENTO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088892" y="3886199"/>
            <a:ext cx="5268595" cy="2167255"/>
            <a:chOff x="4088892" y="3886199"/>
            <a:chExt cx="5268595" cy="2167255"/>
          </a:xfrm>
        </p:grpSpPr>
        <p:sp>
          <p:nvSpPr>
            <p:cNvPr id="21" name="object 21" descr=""/>
            <p:cNvSpPr/>
            <p:nvPr/>
          </p:nvSpPr>
          <p:spPr>
            <a:xfrm>
              <a:off x="4088892" y="5177027"/>
              <a:ext cx="2316480" cy="876300"/>
            </a:xfrm>
            <a:custGeom>
              <a:avLst/>
              <a:gdLst/>
              <a:ahLst/>
              <a:cxnLst/>
              <a:rect l="l" t="t" r="r" b="b"/>
              <a:pathLst>
                <a:path w="2316479" h="876300">
                  <a:moveTo>
                    <a:pt x="2316480" y="876300"/>
                  </a:moveTo>
                  <a:lnTo>
                    <a:pt x="2316480" y="0"/>
                  </a:lnTo>
                  <a:lnTo>
                    <a:pt x="0" y="0"/>
                  </a:lnTo>
                  <a:lnTo>
                    <a:pt x="0" y="876300"/>
                  </a:lnTo>
                  <a:lnTo>
                    <a:pt x="6096" y="876300"/>
                  </a:ln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lnTo>
                    <a:pt x="2302764" y="13716"/>
                  </a:lnTo>
                  <a:lnTo>
                    <a:pt x="2302764" y="7620"/>
                  </a:lnTo>
                  <a:lnTo>
                    <a:pt x="2308860" y="13716"/>
                  </a:lnTo>
                  <a:lnTo>
                    <a:pt x="2308860" y="876300"/>
                  </a:lnTo>
                  <a:lnTo>
                    <a:pt x="2316480" y="876300"/>
                  </a:lnTo>
                  <a:close/>
                </a:path>
                <a:path w="2316479" h="876300">
                  <a:moveTo>
                    <a:pt x="12192" y="13716"/>
                  </a:move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close/>
                </a:path>
                <a:path w="2316479" h="876300">
                  <a:moveTo>
                    <a:pt x="12192" y="864108"/>
                  </a:moveTo>
                  <a:lnTo>
                    <a:pt x="12192" y="13716"/>
                  </a:lnTo>
                  <a:lnTo>
                    <a:pt x="6096" y="13716"/>
                  </a:lnTo>
                  <a:lnTo>
                    <a:pt x="6096" y="864108"/>
                  </a:lnTo>
                  <a:lnTo>
                    <a:pt x="12192" y="864108"/>
                  </a:lnTo>
                  <a:close/>
                </a:path>
                <a:path w="2316479" h="876300">
                  <a:moveTo>
                    <a:pt x="2308860" y="864108"/>
                  </a:moveTo>
                  <a:lnTo>
                    <a:pt x="6096" y="864108"/>
                  </a:lnTo>
                  <a:lnTo>
                    <a:pt x="12192" y="870204"/>
                  </a:lnTo>
                  <a:lnTo>
                    <a:pt x="12192" y="876300"/>
                  </a:lnTo>
                  <a:lnTo>
                    <a:pt x="2302764" y="876300"/>
                  </a:lnTo>
                  <a:lnTo>
                    <a:pt x="2302764" y="870204"/>
                  </a:lnTo>
                  <a:lnTo>
                    <a:pt x="2308860" y="864108"/>
                  </a:lnTo>
                  <a:close/>
                </a:path>
                <a:path w="2316479" h="876300">
                  <a:moveTo>
                    <a:pt x="12192" y="876300"/>
                  </a:moveTo>
                  <a:lnTo>
                    <a:pt x="12192" y="870204"/>
                  </a:lnTo>
                  <a:lnTo>
                    <a:pt x="6096" y="864108"/>
                  </a:lnTo>
                  <a:lnTo>
                    <a:pt x="6096" y="876300"/>
                  </a:lnTo>
                  <a:lnTo>
                    <a:pt x="12192" y="876300"/>
                  </a:lnTo>
                  <a:close/>
                </a:path>
                <a:path w="2316479" h="876300">
                  <a:moveTo>
                    <a:pt x="2308860" y="13716"/>
                  </a:moveTo>
                  <a:lnTo>
                    <a:pt x="2302764" y="7620"/>
                  </a:lnTo>
                  <a:lnTo>
                    <a:pt x="2302764" y="13716"/>
                  </a:lnTo>
                  <a:lnTo>
                    <a:pt x="2308860" y="13716"/>
                  </a:lnTo>
                  <a:close/>
                </a:path>
                <a:path w="2316479" h="876300">
                  <a:moveTo>
                    <a:pt x="2308860" y="864108"/>
                  </a:moveTo>
                  <a:lnTo>
                    <a:pt x="2308860" y="13716"/>
                  </a:lnTo>
                  <a:lnTo>
                    <a:pt x="2302764" y="13716"/>
                  </a:lnTo>
                  <a:lnTo>
                    <a:pt x="2302764" y="864108"/>
                  </a:lnTo>
                  <a:lnTo>
                    <a:pt x="2308860" y="864108"/>
                  </a:lnTo>
                  <a:close/>
                </a:path>
                <a:path w="2316479" h="876300">
                  <a:moveTo>
                    <a:pt x="2308860" y="876300"/>
                  </a:moveTo>
                  <a:lnTo>
                    <a:pt x="2308860" y="864108"/>
                  </a:lnTo>
                  <a:lnTo>
                    <a:pt x="2302764" y="870204"/>
                  </a:lnTo>
                  <a:lnTo>
                    <a:pt x="2302764" y="876300"/>
                  </a:lnTo>
                  <a:lnTo>
                    <a:pt x="2308860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046975" y="3886199"/>
              <a:ext cx="2304415" cy="433070"/>
            </a:xfrm>
            <a:custGeom>
              <a:avLst/>
              <a:gdLst/>
              <a:ahLst/>
              <a:cxnLst/>
              <a:rect l="l" t="t" r="r" b="b"/>
              <a:pathLst>
                <a:path w="2304415" h="433070">
                  <a:moveTo>
                    <a:pt x="2304287" y="0"/>
                  </a:moveTo>
                  <a:lnTo>
                    <a:pt x="0" y="0"/>
                  </a:lnTo>
                  <a:lnTo>
                    <a:pt x="0" y="432815"/>
                  </a:lnTo>
                  <a:lnTo>
                    <a:pt x="2304287" y="432815"/>
                  </a:lnTo>
                  <a:lnTo>
                    <a:pt x="2304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040879" y="3886199"/>
              <a:ext cx="2316480" cy="439420"/>
            </a:xfrm>
            <a:custGeom>
              <a:avLst/>
              <a:gdLst/>
              <a:ahLst/>
              <a:cxnLst/>
              <a:rect l="l" t="t" r="r" b="b"/>
              <a:pathLst>
                <a:path w="2316479" h="439420">
                  <a:moveTo>
                    <a:pt x="13715" y="426719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438911"/>
                  </a:lnTo>
                  <a:lnTo>
                    <a:pt x="6095" y="438911"/>
                  </a:lnTo>
                  <a:lnTo>
                    <a:pt x="6095" y="426719"/>
                  </a:lnTo>
                  <a:lnTo>
                    <a:pt x="13715" y="426719"/>
                  </a:lnTo>
                  <a:close/>
                </a:path>
                <a:path w="2316479" h="439420">
                  <a:moveTo>
                    <a:pt x="2310383" y="426719"/>
                  </a:moveTo>
                  <a:lnTo>
                    <a:pt x="6095" y="426719"/>
                  </a:lnTo>
                  <a:lnTo>
                    <a:pt x="13715" y="432815"/>
                  </a:lnTo>
                  <a:lnTo>
                    <a:pt x="13715" y="438911"/>
                  </a:lnTo>
                  <a:lnTo>
                    <a:pt x="2304287" y="438911"/>
                  </a:lnTo>
                  <a:lnTo>
                    <a:pt x="2304287" y="432815"/>
                  </a:lnTo>
                  <a:lnTo>
                    <a:pt x="2310383" y="426719"/>
                  </a:lnTo>
                  <a:close/>
                </a:path>
                <a:path w="2316479" h="439420">
                  <a:moveTo>
                    <a:pt x="13715" y="438911"/>
                  </a:moveTo>
                  <a:lnTo>
                    <a:pt x="13715" y="432815"/>
                  </a:lnTo>
                  <a:lnTo>
                    <a:pt x="6095" y="426719"/>
                  </a:lnTo>
                  <a:lnTo>
                    <a:pt x="6095" y="438911"/>
                  </a:lnTo>
                  <a:lnTo>
                    <a:pt x="13715" y="438911"/>
                  </a:lnTo>
                  <a:close/>
                </a:path>
                <a:path w="2316479" h="439420">
                  <a:moveTo>
                    <a:pt x="2316479" y="438911"/>
                  </a:moveTo>
                  <a:lnTo>
                    <a:pt x="2316479" y="0"/>
                  </a:lnTo>
                  <a:lnTo>
                    <a:pt x="2304287" y="0"/>
                  </a:lnTo>
                  <a:lnTo>
                    <a:pt x="2304287" y="426719"/>
                  </a:lnTo>
                  <a:lnTo>
                    <a:pt x="2310383" y="426719"/>
                  </a:lnTo>
                  <a:lnTo>
                    <a:pt x="2310383" y="438911"/>
                  </a:lnTo>
                  <a:lnTo>
                    <a:pt x="2316479" y="438911"/>
                  </a:lnTo>
                  <a:close/>
                </a:path>
                <a:path w="2316479" h="439420">
                  <a:moveTo>
                    <a:pt x="2310383" y="438911"/>
                  </a:moveTo>
                  <a:lnTo>
                    <a:pt x="2310383" y="426719"/>
                  </a:lnTo>
                  <a:lnTo>
                    <a:pt x="2304287" y="432815"/>
                  </a:lnTo>
                  <a:lnTo>
                    <a:pt x="2304287" y="438911"/>
                  </a:lnTo>
                  <a:lnTo>
                    <a:pt x="2310383" y="438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7392413" y="3711954"/>
            <a:ext cx="16097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EMPREGADO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702557" y="4600955"/>
            <a:ext cx="2933700" cy="1899285"/>
            <a:chOff x="702557" y="4600955"/>
            <a:chExt cx="2933700" cy="1899285"/>
          </a:xfrm>
        </p:grpSpPr>
        <p:sp>
          <p:nvSpPr>
            <p:cNvPr id="26" name="object 26" descr=""/>
            <p:cNvSpPr/>
            <p:nvPr/>
          </p:nvSpPr>
          <p:spPr>
            <a:xfrm>
              <a:off x="708653" y="4607051"/>
              <a:ext cx="2924810" cy="1887220"/>
            </a:xfrm>
            <a:custGeom>
              <a:avLst/>
              <a:gdLst/>
              <a:ahLst/>
              <a:cxnLst/>
              <a:rect l="l" t="t" r="r" b="b"/>
              <a:pathLst>
                <a:path w="2924810" h="1887220">
                  <a:moveTo>
                    <a:pt x="2924562" y="883919"/>
                  </a:moveTo>
                  <a:lnTo>
                    <a:pt x="2924562" y="841247"/>
                  </a:lnTo>
                  <a:lnTo>
                    <a:pt x="2906274" y="783335"/>
                  </a:lnTo>
                  <a:lnTo>
                    <a:pt x="2840742" y="681227"/>
                  </a:lnTo>
                  <a:lnTo>
                    <a:pt x="2807214" y="623315"/>
                  </a:lnTo>
                  <a:lnTo>
                    <a:pt x="2755398" y="562355"/>
                  </a:lnTo>
                  <a:lnTo>
                    <a:pt x="2706630" y="544067"/>
                  </a:lnTo>
                  <a:lnTo>
                    <a:pt x="2656338" y="562355"/>
                  </a:lnTo>
                  <a:lnTo>
                    <a:pt x="2589282" y="623315"/>
                  </a:lnTo>
                  <a:lnTo>
                    <a:pt x="2589282" y="562355"/>
                  </a:lnTo>
                  <a:lnTo>
                    <a:pt x="2574042" y="481583"/>
                  </a:lnTo>
                  <a:lnTo>
                    <a:pt x="2538990" y="420623"/>
                  </a:lnTo>
                  <a:lnTo>
                    <a:pt x="2488698" y="362711"/>
                  </a:lnTo>
                  <a:lnTo>
                    <a:pt x="2438406" y="300227"/>
                  </a:lnTo>
                  <a:lnTo>
                    <a:pt x="2389638" y="260603"/>
                  </a:lnTo>
                  <a:lnTo>
                    <a:pt x="2238762" y="260603"/>
                  </a:lnTo>
                  <a:lnTo>
                    <a:pt x="2186946" y="242315"/>
                  </a:lnTo>
                  <a:lnTo>
                    <a:pt x="2154942" y="181355"/>
                  </a:lnTo>
                  <a:lnTo>
                    <a:pt x="2104650" y="163067"/>
                  </a:lnTo>
                  <a:lnTo>
                    <a:pt x="2039118" y="120395"/>
                  </a:lnTo>
                  <a:lnTo>
                    <a:pt x="1987302" y="100583"/>
                  </a:lnTo>
                  <a:lnTo>
                    <a:pt x="1836426" y="100583"/>
                  </a:lnTo>
                  <a:lnTo>
                    <a:pt x="1787658" y="163067"/>
                  </a:lnTo>
                  <a:lnTo>
                    <a:pt x="1770894" y="220979"/>
                  </a:lnTo>
                  <a:lnTo>
                    <a:pt x="1754130" y="163067"/>
                  </a:lnTo>
                  <a:lnTo>
                    <a:pt x="1737366" y="120395"/>
                  </a:lnTo>
                  <a:lnTo>
                    <a:pt x="1703838" y="60959"/>
                  </a:lnTo>
                  <a:lnTo>
                    <a:pt x="1653546" y="39623"/>
                  </a:lnTo>
                  <a:lnTo>
                    <a:pt x="1603254" y="21335"/>
                  </a:lnTo>
                  <a:lnTo>
                    <a:pt x="1554486" y="21335"/>
                  </a:lnTo>
                  <a:lnTo>
                    <a:pt x="1504194" y="0"/>
                  </a:lnTo>
                  <a:lnTo>
                    <a:pt x="1403610" y="0"/>
                  </a:lnTo>
                  <a:lnTo>
                    <a:pt x="1370082" y="60959"/>
                  </a:lnTo>
                  <a:lnTo>
                    <a:pt x="1338078" y="160019"/>
                  </a:lnTo>
                  <a:lnTo>
                    <a:pt x="1269498" y="181355"/>
                  </a:lnTo>
                  <a:lnTo>
                    <a:pt x="1203966" y="140207"/>
                  </a:lnTo>
                  <a:lnTo>
                    <a:pt x="1118622" y="120395"/>
                  </a:lnTo>
                  <a:lnTo>
                    <a:pt x="1068330" y="120395"/>
                  </a:lnTo>
                  <a:lnTo>
                    <a:pt x="1034802" y="163067"/>
                  </a:lnTo>
                  <a:lnTo>
                    <a:pt x="986034" y="242315"/>
                  </a:lnTo>
                  <a:lnTo>
                    <a:pt x="967746" y="300227"/>
                  </a:lnTo>
                  <a:lnTo>
                    <a:pt x="967746" y="362711"/>
                  </a:lnTo>
                  <a:lnTo>
                    <a:pt x="935742" y="300227"/>
                  </a:lnTo>
                  <a:lnTo>
                    <a:pt x="885450" y="260603"/>
                  </a:lnTo>
                  <a:lnTo>
                    <a:pt x="819918" y="242315"/>
                  </a:lnTo>
                  <a:lnTo>
                    <a:pt x="701039" y="242315"/>
                  </a:lnTo>
                  <a:lnTo>
                    <a:pt x="635507" y="281939"/>
                  </a:lnTo>
                  <a:lnTo>
                    <a:pt x="583691" y="300227"/>
                  </a:lnTo>
                  <a:lnTo>
                    <a:pt x="534923" y="339851"/>
                  </a:lnTo>
                  <a:lnTo>
                    <a:pt x="518159" y="402335"/>
                  </a:lnTo>
                  <a:lnTo>
                    <a:pt x="467867" y="402335"/>
                  </a:lnTo>
                  <a:lnTo>
                    <a:pt x="432815" y="380999"/>
                  </a:lnTo>
                  <a:lnTo>
                    <a:pt x="367283" y="380999"/>
                  </a:lnTo>
                  <a:lnTo>
                    <a:pt x="300227" y="362711"/>
                  </a:lnTo>
                  <a:lnTo>
                    <a:pt x="251459" y="380999"/>
                  </a:lnTo>
                  <a:lnTo>
                    <a:pt x="199643" y="420623"/>
                  </a:lnTo>
                  <a:lnTo>
                    <a:pt x="184403" y="481583"/>
                  </a:lnTo>
                  <a:lnTo>
                    <a:pt x="166115" y="562355"/>
                  </a:lnTo>
                  <a:lnTo>
                    <a:pt x="134111" y="641603"/>
                  </a:lnTo>
                  <a:lnTo>
                    <a:pt x="150875" y="702563"/>
                  </a:lnTo>
                  <a:lnTo>
                    <a:pt x="100583" y="743711"/>
                  </a:lnTo>
                  <a:lnTo>
                    <a:pt x="48767" y="801623"/>
                  </a:lnTo>
                  <a:lnTo>
                    <a:pt x="33527" y="862583"/>
                  </a:lnTo>
                  <a:lnTo>
                    <a:pt x="15239" y="925067"/>
                  </a:lnTo>
                  <a:lnTo>
                    <a:pt x="0" y="1004315"/>
                  </a:lnTo>
                  <a:lnTo>
                    <a:pt x="15239" y="1083563"/>
                  </a:lnTo>
                  <a:lnTo>
                    <a:pt x="48767" y="1142999"/>
                  </a:lnTo>
                  <a:lnTo>
                    <a:pt x="67055" y="1203959"/>
                  </a:lnTo>
                  <a:lnTo>
                    <a:pt x="15239" y="1264919"/>
                  </a:lnTo>
                  <a:lnTo>
                    <a:pt x="0" y="1363979"/>
                  </a:lnTo>
                  <a:lnTo>
                    <a:pt x="0" y="1523999"/>
                  </a:lnTo>
                  <a:lnTo>
                    <a:pt x="33527" y="1565147"/>
                  </a:lnTo>
                  <a:lnTo>
                    <a:pt x="82295" y="1606295"/>
                  </a:lnTo>
                  <a:lnTo>
                    <a:pt x="134111" y="1664207"/>
                  </a:lnTo>
                  <a:lnTo>
                    <a:pt x="184403" y="1705355"/>
                  </a:lnTo>
                  <a:lnTo>
                    <a:pt x="233171" y="1687067"/>
                  </a:lnTo>
                  <a:lnTo>
                    <a:pt x="266699" y="1624583"/>
                  </a:lnTo>
                  <a:lnTo>
                    <a:pt x="284987" y="1565147"/>
                  </a:lnTo>
                  <a:lnTo>
                    <a:pt x="284987" y="1523999"/>
                  </a:lnTo>
                  <a:lnTo>
                    <a:pt x="316991" y="1565147"/>
                  </a:lnTo>
                  <a:lnTo>
                    <a:pt x="367283" y="1624583"/>
                  </a:lnTo>
                  <a:lnTo>
                    <a:pt x="417575" y="1687067"/>
                  </a:lnTo>
                  <a:lnTo>
                    <a:pt x="484631" y="1766315"/>
                  </a:lnTo>
                  <a:lnTo>
                    <a:pt x="617219" y="1766315"/>
                  </a:lnTo>
                  <a:lnTo>
                    <a:pt x="669035" y="1726691"/>
                  </a:lnTo>
                  <a:lnTo>
                    <a:pt x="717803" y="1705355"/>
                  </a:lnTo>
                  <a:lnTo>
                    <a:pt x="751331" y="1645919"/>
                  </a:lnTo>
                  <a:lnTo>
                    <a:pt x="801623" y="1664207"/>
                  </a:lnTo>
                  <a:lnTo>
                    <a:pt x="868686" y="1766315"/>
                  </a:lnTo>
                  <a:lnTo>
                    <a:pt x="918978" y="1824227"/>
                  </a:lnTo>
                  <a:lnTo>
                    <a:pt x="967746" y="1863851"/>
                  </a:lnTo>
                  <a:lnTo>
                    <a:pt x="1019562" y="1886711"/>
                  </a:lnTo>
                  <a:lnTo>
                    <a:pt x="1068330" y="1845563"/>
                  </a:lnTo>
                  <a:lnTo>
                    <a:pt x="1118622" y="1784603"/>
                  </a:lnTo>
                  <a:lnTo>
                    <a:pt x="1170438" y="1766315"/>
                  </a:lnTo>
                  <a:lnTo>
                    <a:pt x="1219206" y="1705355"/>
                  </a:lnTo>
                  <a:lnTo>
                    <a:pt x="1269498" y="1687067"/>
                  </a:lnTo>
                  <a:lnTo>
                    <a:pt x="1353318" y="1744979"/>
                  </a:lnTo>
                  <a:lnTo>
                    <a:pt x="1403610" y="1805939"/>
                  </a:lnTo>
                  <a:lnTo>
                    <a:pt x="1554486" y="1805939"/>
                  </a:lnTo>
                  <a:lnTo>
                    <a:pt x="1603254" y="1784603"/>
                  </a:lnTo>
                  <a:lnTo>
                    <a:pt x="1653546" y="1744979"/>
                  </a:lnTo>
                  <a:lnTo>
                    <a:pt x="1670310" y="1687067"/>
                  </a:lnTo>
                  <a:lnTo>
                    <a:pt x="1687074" y="1624583"/>
                  </a:lnTo>
                  <a:lnTo>
                    <a:pt x="1737366" y="1664207"/>
                  </a:lnTo>
                  <a:lnTo>
                    <a:pt x="1836426" y="1744979"/>
                  </a:lnTo>
                  <a:lnTo>
                    <a:pt x="1888242" y="1784603"/>
                  </a:lnTo>
                  <a:lnTo>
                    <a:pt x="1953774" y="1805939"/>
                  </a:lnTo>
                  <a:lnTo>
                    <a:pt x="2005590" y="1805939"/>
                  </a:lnTo>
                  <a:lnTo>
                    <a:pt x="2087886" y="1766315"/>
                  </a:lnTo>
                  <a:lnTo>
                    <a:pt x="2138178" y="1726691"/>
                  </a:lnTo>
                  <a:lnTo>
                    <a:pt x="2171706" y="1664207"/>
                  </a:lnTo>
                  <a:lnTo>
                    <a:pt x="2221998" y="1705355"/>
                  </a:lnTo>
                  <a:lnTo>
                    <a:pt x="2305818" y="1744979"/>
                  </a:lnTo>
                  <a:lnTo>
                    <a:pt x="2471934" y="1744979"/>
                  </a:lnTo>
                  <a:lnTo>
                    <a:pt x="2522226" y="1726691"/>
                  </a:lnTo>
                  <a:lnTo>
                    <a:pt x="2589282" y="1705355"/>
                  </a:lnTo>
                  <a:lnTo>
                    <a:pt x="2639574" y="1687067"/>
                  </a:lnTo>
                  <a:lnTo>
                    <a:pt x="2689866" y="1624583"/>
                  </a:lnTo>
                  <a:lnTo>
                    <a:pt x="2689866" y="1523999"/>
                  </a:lnTo>
                  <a:lnTo>
                    <a:pt x="2673102" y="1464563"/>
                  </a:lnTo>
                  <a:lnTo>
                    <a:pt x="2773686" y="1464563"/>
                  </a:lnTo>
                  <a:lnTo>
                    <a:pt x="2855982" y="1443227"/>
                  </a:lnTo>
                  <a:lnTo>
                    <a:pt x="2889510" y="1385315"/>
                  </a:lnTo>
                  <a:lnTo>
                    <a:pt x="2906274" y="1306067"/>
                  </a:lnTo>
                  <a:lnTo>
                    <a:pt x="2906274" y="1062227"/>
                  </a:lnTo>
                  <a:lnTo>
                    <a:pt x="2855982" y="1043939"/>
                  </a:lnTo>
                  <a:lnTo>
                    <a:pt x="2906274" y="964691"/>
                  </a:lnTo>
                  <a:lnTo>
                    <a:pt x="2924562" y="883919"/>
                  </a:lnTo>
                  <a:close/>
                </a:path>
              </a:pathLst>
            </a:custGeom>
            <a:solidFill>
              <a:srgbClr val="BE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02557" y="4600955"/>
              <a:ext cx="2933700" cy="1899285"/>
            </a:xfrm>
            <a:custGeom>
              <a:avLst/>
              <a:gdLst/>
              <a:ahLst/>
              <a:cxnLst/>
              <a:rect l="l" t="t" r="r" b="b"/>
              <a:pathLst>
                <a:path w="2933700" h="1899285">
                  <a:moveTo>
                    <a:pt x="152400" y="713232"/>
                  </a:moveTo>
                  <a:lnTo>
                    <a:pt x="152400" y="707136"/>
                  </a:lnTo>
                  <a:lnTo>
                    <a:pt x="140364" y="649365"/>
                  </a:lnTo>
                  <a:lnTo>
                    <a:pt x="139700" y="650748"/>
                  </a:lnTo>
                  <a:lnTo>
                    <a:pt x="139700" y="710184"/>
                  </a:lnTo>
                  <a:lnTo>
                    <a:pt x="138663" y="705207"/>
                  </a:lnTo>
                  <a:lnTo>
                    <a:pt x="101600" y="745236"/>
                  </a:lnTo>
                  <a:lnTo>
                    <a:pt x="38100" y="804672"/>
                  </a:lnTo>
                  <a:lnTo>
                    <a:pt x="38100" y="806196"/>
                  </a:lnTo>
                  <a:lnTo>
                    <a:pt x="12700" y="929640"/>
                  </a:lnTo>
                  <a:lnTo>
                    <a:pt x="0" y="1008888"/>
                  </a:lnTo>
                  <a:lnTo>
                    <a:pt x="488" y="1010412"/>
                  </a:lnTo>
                  <a:lnTo>
                    <a:pt x="25400" y="932688"/>
                  </a:lnTo>
                  <a:lnTo>
                    <a:pt x="50800" y="809244"/>
                  </a:lnTo>
                  <a:lnTo>
                    <a:pt x="50800" y="812292"/>
                  </a:lnTo>
                  <a:lnTo>
                    <a:pt x="101600" y="754380"/>
                  </a:lnTo>
                  <a:lnTo>
                    <a:pt x="152400" y="713232"/>
                  </a:lnTo>
                  <a:close/>
                </a:path>
                <a:path w="2933700" h="1899285">
                  <a:moveTo>
                    <a:pt x="488" y="1010412"/>
                  </a:moveTo>
                  <a:lnTo>
                    <a:pt x="0" y="1008888"/>
                  </a:lnTo>
                  <a:lnTo>
                    <a:pt x="0" y="1011936"/>
                  </a:lnTo>
                  <a:lnTo>
                    <a:pt x="488" y="1010412"/>
                  </a:lnTo>
                  <a:close/>
                </a:path>
                <a:path w="2933700" h="1899285">
                  <a:moveTo>
                    <a:pt x="76200" y="1214628"/>
                  </a:moveTo>
                  <a:lnTo>
                    <a:pt x="76200" y="1208532"/>
                  </a:lnTo>
                  <a:lnTo>
                    <a:pt x="50800" y="1147572"/>
                  </a:lnTo>
                  <a:lnTo>
                    <a:pt x="50800" y="1146048"/>
                  </a:lnTo>
                  <a:lnTo>
                    <a:pt x="25400" y="1086612"/>
                  </a:lnTo>
                  <a:lnTo>
                    <a:pt x="25400" y="1088136"/>
                  </a:lnTo>
                  <a:lnTo>
                    <a:pt x="488" y="1010412"/>
                  </a:lnTo>
                  <a:lnTo>
                    <a:pt x="0" y="1011936"/>
                  </a:lnTo>
                  <a:lnTo>
                    <a:pt x="12700" y="1091184"/>
                  </a:lnTo>
                  <a:lnTo>
                    <a:pt x="12700" y="1092708"/>
                  </a:lnTo>
                  <a:lnTo>
                    <a:pt x="61777" y="1207550"/>
                  </a:lnTo>
                  <a:lnTo>
                    <a:pt x="63500" y="1205484"/>
                  </a:lnTo>
                  <a:lnTo>
                    <a:pt x="63500" y="1229487"/>
                  </a:lnTo>
                  <a:lnTo>
                    <a:pt x="76200" y="1214628"/>
                  </a:lnTo>
                  <a:close/>
                </a:path>
                <a:path w="2933700" h="1899285">
                  <a:moveTo>
                    <a:pt x="63500" y="1229487"/>
                  </a:moveTo>
                  <a:lnTo>
                    <a:pt x="63500" y="1211580"/>
                  </a:lnTo>
                  <a:lnTo>
                    <a:pt x="61777" y="1207550"/>
                  </a:lnTo>
                  <a:lnTo>
                    <a:pt x="12700" y="1266444"/>
                  </a:lnTo>
                  <a:lnTo>
                    <a:pt x="12700" y="1269492"/>
                  </a:lnTo>
                  <a:lnTo>
                    <a:pt x="0" y="1370076"/>
                  </a:lnTo>
                  <a:lnTo>
                    <a:pt x="0" y="1371600"/>
                  </a:lnTo>
                  <a:lnTo>
                    <a:pt x="25400" y="1271016"/>
                  </a:lnTo>
                  <a:lnTo>
                    <a:pt x="25400" y="1274064"/>
                  </a:lnTo>
                  <a:lnTo>
                    <a:pt x="63500" y="1229487"/>
                  </a:lnTo>
                  <a:close/>
                </a:path>
                <a:path w="2933700" h="1899285">
                  <a:moveTo>
                    <a:pt x="185289" y="1702659"/>
                  </a:moveTo>
                  <a:lnTo>
                    <a:pt x="139700" y="1665732"/>
                  </a:lnTo>
                  <a:lnTo>
                    <a:pt x="88900" y="1607820"/>
                  </a:lnTo>
                  <a:lnTo>
                    <a:pt x="88900" y="1606296"/>
                  </a:lnTo>
                  <a:lnTo>
                    <a:pt x="38100" y="1566672"/>
                  </a:lnTo>
                  <a:lnTo>
                    <a:pt x="38100" y="1568196"/>
                  </a:lnTo>
                  <a:lnTo>
                    <a:pt x="0" y="1527048"/>
                  </a:lnTo>
                  <a:lnTo>
                    <a:pt x="0" y="1534668"/>
                  </a:lnTo>
                  <a:lnTo>
                    <a:pt x="25400" y="1575816"/>
                  </a:lnTo>
                  <a:lnTo>
                    <a:pt x="25400" y="1577340"/>
                  </a:lnTo>
                  <a:lnTo>
                    <a:pt x="76200" y="1616964"/>
                  </a:lnTo>
                  <a:lnTo>
                    <a:pt x="76200" y="1615440"/>
                  </a:lnTo>
                  <a:lnTo>
                    <a:pt x="127000" y="1674876"/>
                  </a:lnTo>
                  <a:lnTo>
                    <a:pt x="177800" y="1716024"/>
                  </a:lnTo>
                  <a:lnTo>
                    <a:pt x="177800" y="1705356"/>
                  </a:lnTo>
                  <a:lnTo>
                    <a:pt x="185289" y="1702659"/>
                  </a:lnTo>
                  <a:close/>
                </a:path>
                <a:path w="2933700" h="1899285">
                  <a:moveTo>
                    <a:pt x="63500" y="1211580"/>
                  </a:moveTo>
                  <a:lnTo>
                    <a:pt x="63500" y="1205484"/>
                  </a:lnTo>
                  <a:lnTo>
                    <a:pt x="61777" y="1207550"/>
                  </a:lnTo>
                  <a:lnTo>
                    <a:pt x="63500" y="1211580"/>
                  </a:lnTo>
                  <a:close/>
                </a:path>
                <a:path w="2933700" h="1899285">
                  <a:moveTo>
                    <a:pt x="431800" y="394716"/>
                  </a:moveTo>
                  <a:lnTo>
                    <a:pt x="431800" y="381000"/>
                  </a:lnTo>
                  <a:lnTo>
                    <a:pt x="368300" y="381000"/>
                  </a:lnTo>
                  <a:lnTo>
                    <a:pt x="304800" y="362712"/>
                  </a:lnTo>
                  <a:lnTo>
                    <a:pt x="292100" y="362712"/>
                  </a:lnTo>
                  <a:lnTo>
                    <a:pt x="254000" y="381000"/>
                  </a:lnTo>
                  <a:lnTo>
                    <a:pt x="254000" y="382524"/>
                  </a:lnTo>
                  <a:lnTo>
                    <a:pt x="241300" y="382524"/>
                  </a:lnTo>
                  <a:lnTo>
                    <a:pt x="190500" y="422148"/>
                  </a:lnTo>
                  <a:lnTo>
                    <a:pt x="190500" y="425196"/>
                  </a:lnTo>
                  <a:lnTo>
                    <a:pt x="177800" y="486156"/>
                  </a:lnTo>
                  <a:lnTo>
                    <a:pt x="165100" y="566928"/>
                  </a:lnTo>
                  <a:lnTo>
                    <a:pt x="127000" y="646176"/>
                  </a:lnTo>
                  <a:lnTo>
                    <a:pt x="127000" y="649224"/>
                  </a:lnTo>
                  <a:lnTo>
                    <a:pt x="138663" y="705207"/>
                  </a:lnTo>
                  <a:lnTo>
                    <a:pt x="139700" y="704088"/>
                  </a:lnTo>
                  <a:lnTo>
                    <a:pt x="139700" y="646176"/>
                  </a:lnTo>
                  <a:lnTo>
                    <a:pt x="140364" y="649365"/>
                  </a:lnTo>
                  <a:lnTo>
                    <a:pt x="177800" y="571500"/>
                  </a:lnTo>
                  <a:lnTo>
                    <a:pt x="177800" y="569976"/>
                  </a:lnTo>
                  <a:lnTo>
                    <a:pt x="190500" y="489204"/>
                  </a:lnTo>
                  <a:lnTo>
                    <a:pt x="203200" y="428244"/>
                  </a:lnTo>
                  <a:lnTo>
                    <a:pt x="203200" y="432816"/>
                  </a:lnTo>
                  <a:lnTo>
                    <a:pt x="254000" y="393192"/>
                  </a:lnTo>
                  <a:lnTo>
                    <a:pt x="292100" y="379476"/>
                  </a:lnTo>
                  <a:lnTo>
                    <a:pt x="292100" y="374904"/>
                  </a:lnTo>
                  <a:lnTo>
                    <a:pt x="304800" y="374904"/>
                  </a:lnTo>
                  <a:lnTo>
                    <a:pt x="304800" y="377952"/>
                  </a:lnTo>
                  <a:lnTo>
                    <a:pt x="368300" y="393192"/>
                  </a:lnTo>
                  <a:lnTo>
                    <a:pt x="368300" y="394716"/>
                  </a:lnTo>
                  <a:lnTo>
                    <a:pt x="431800" y="394716"/>
                  </a:lnTo>
                  <a:close/>
                </a:path>
                <a:path w="2933700" h="1899285">
                  <a:moveTo>
                    <a:pt x="139700" y="710184"/>
                  </a:moveTo>
                  <a:lnTo>
                    <a:pt x="139700" y="704088"/>
                  </a:lnTo>
                  <a:lnTo>
                    <a:pt x="138663" y="705207"/>
                  </a:lnTo>
                  <a:lnTo>
                    <a:pt x="139700" y="710184"/>
                  </a:lnTo>
                  <a:close/>
                </a:path>
                <a:path w="2933700" h="1899285">
                  <a:moveTo>
                    <a:pt x="140364" y="649365"/>
                  </a:moveTo>
                  <a:lnTo>
                    <a:pt x="139700" y="646176"/>
                  </a:lnTo>
                  <a:lnTo>
                    <a:pt x="139700" y="650748"/>
                  </a:lnTo>
                  <a:lnTo>
                    <a:pt x="140364" y="649365"/>
                  </a:lnTo>
                  <a:close/>
                </a:path>
                <a:path w="2933700" h="1899285">
                  <a:moveTo>
                    <a:pt x="190500" y="1706880"/>
                  </a:moveTo>
                  <a:lnTo>
                    <a:pt x="185289" y="1702659"/>
                  </a:lnTo>
                  <a:lnTo>
                    <a:pt x="177800" y="1705356"/>
                  </a:lnTo>
                  <a:lnTo>
                    <a:pt x="190500" y="1706880"/>
                  </a:lnTo>
                  <a:close/>
                </a:path>
                <a:path w="2933700" h="1899285">
                  <a:moveTo>
                    <a:pt x="190500" y="1717548"/>
                  </a:moveTo>
                  <a:lnTo>
                    <a:pt x="190500" y="1706880"/>
                  </a:lnTo>
                  <a:lnTo>
                    <a:pt x="177800" y="1705356"/>
                  </a:lnTo>
                  <a:lnTo>
                    <a:pt x="177800" y="1719072"/>
                  </a:lnTo>
                  <a:lnTo>
                    <a:pt x="190500" y="1717548"/>
                  </a:lnTo>
                  <a:close/>
                </a:path>
                <a:path w="2933700" h="1899285">
                  <a:moveTo>
                    <a:pt x="292100" y="1574292"/>
                  </a:moveTo>
                  <a:lnTo>
                    <a:pt x="292100" y="1548384"/>
                  </a:lnTo>
                  <a:lnTo>
                    <a:pt x="279400" y="1534668"/>
                  </a:lnTo>
                  <a:lnTo>
                    <a:pt x="279400" y="1569720"/>
                  </a:lnTo>
                  <a:lnTo>
                    <a:pt x="254000" y="1629156"/>
                  </a:lnTo>
                  <a:lnTo>
                    <a:pt x="254000" y="1627632"/>
                  </a:lnTo>
                  <a:lnTo>
                    <a:pt x="228600" y="1690116"/>
                  </a:lnTo>
                  <a:lnTo>
                    <a:pt x="228600" y="1687068"/>
                  </a:lnTo>
                  <a:lnTo>
                    <a:pt x="185289" y="1702659"/>
                  </a:lnTo>
                  <a:lnTo>
                    <a:pt x="190500" y="1706880"/>
                  </a:lnTo>
                  <a:lnTo>
                    <a:pt x="190500" y="1717548"/>
                  </a:lnTo>
                  <a:lnTo>
                    <a:pt x="241300" y="1699260"/>
                  </a:lnTo>
                  <a:lnTo>
                    <a:pt x="241300" y="1696212"/>
                  </a:lnTo>
                  <a:lnTo>
                    <a:pt x="266700" y="1633728"/>
                  </a:lnTo>
                  <a:lnTo>
                    <a:pt x="266700" y="1632204"/>
                  </a:lnTo>
                  <a:lnTo>
                    <a:pt x="292100" y="1574292"/>
                  </a:lnTo>
                  <a:close/>
                </a:path>
                <a:path w="2933700" h="1899285">
                  <a:moveTo>
                    <a:pt x="292100" y="1530096"/>
                  </a:moveTo>
                  <a:lnTo>
                    <a:pt x="292100" y="1524000"/>
                  </a:lnTo>
                  <a:lnTo>
                    <a:pt x="279400" y="1524000"/>
                  </a:lnTo>
                  <a:lnTo>
                    <a:pt x="279400" y="1534668"/>
                  </a:lnTo>
                  <a:lnTo>
                    <a:pt x="292100" y="1530096"/>
                  </a:lnTo>
                  <a:close/>
                </a:path>
                <a:path w="2933700" h="1899285">
                  <a:moveTo>
                    <a:pt x="482600" y="1775460"/>
                  </a:moveTo>
                  <a:lnTo>
                    <a:pt x="482600" y="1767840"/>
                  </a:lnTo>
                  <a:lnTo>
                    <a:pt x="419100" y="1688592"/>
                  </a:lnTo>
                  <a:lnTo>
                    <a:pt x="368300" y="1626108"/>
                  </a:lnTo>
                  <a:lnTo>
                    <a:pt x="317500" y="1568196"/>
                  </a:lnTo>
                  <a:lnTo>
                    <a:pt x="292100" y="1527048"/>
                  </a:lnTo>
                  <a:lnTo>
                    <a:pt x="292100" y="1530096"/>
                  </a:lnTo>
                  <a:lnTo>
                    <a:pt x="279400" y="1534668"/>
                  </a:lnTo>
                  <a:lnTo>
                    <a:pt x="317500" y="1575816"/>
                  </a:lnTo>
                  <a:lnTo>
                    <a:pt x="355600" y="1635252"/>
                  </a:lnTo>
                  <a:lnTo>
                    <a:pt x="406400" y="1696212"/>
                  </a:lnTo>
                  <a:lnTo>
                    <a:pt x="482600" y="1775460"/>
                  </a:lnTo>
                  <a:close/>
                </a:path>
                <a:path w="2933700" h="1899285">
                  <a:moveTo>
                    <a:pt x="304800" y="374904"/>
                  </a:moveTo>
                  <a:lnTo>
                    <a:pt x="292100" y="374904"/>
                  </a:lnTo>
                  <a:lnTo>
                    <a:pt x="299720" y="376732"/>
                  </a:lnTo>
                  <a:lnTo>
                    <a:pt x="304800" y="374904"/>
                  </a:lnTo>
                  <a:close/>
                </a:path>
                <a:path w="2933700" h="1899285">
                  <a:moveTo>
                    <a:pt x="299720" y="376732"/>
                  </a:moveTo>
                  <a:lnTo>
                    <a:pt x="292100" y="374904"/>
                  </a:lnTo>
                  <a:lnTo>
                    <a:pt x="292100" y="379476"/>
                  </a:lnTo>
                  <a:lnTo>
                    <a:pt x="299720" y="376732"/>
                  </a:lnTo>
                  <a:close/>
                </a:path>
                <a:path w="2933700" h="1899285">
                  <a:moveTo>
                    <a:pt x="304800" y="377952"/>
                  </a:moveTo>
                  <a:lnTo>
                    <a:pt x="304800" y="374904"/>
                  </a:lnTo>
                  <a:lnTo>
                    <a:pt x="299720" y="376732"/>
                  </a:lnTo>
                  <a:lnTo>
                    <a:pt x="304800" y="377952"/>
                  </a:lnTo>
                  <a:close/>
                </a:path>
                <a:path w="2933700" h="1899285">
                  <a:moveTo>
                    <a:pt x="509858" y="402336"/>
                  </a:moveTo>
                  <a:lnTo>
                    <a:pt x="469900" y="402336"/>
                  </a:lnTo>
                  <a:lnTo>
                    <a:pt x="431800" y="382524"/>
                  </a:lnTo>
                  <a:lnTo>
                    <a:pt x="431800" y="393192"/>
                  </a:lnTo>
                  <a:lnTo>
                    <a:pt x="469900" y="414528"/>
                  </a:lnTo>
                  <a:lnTo>
                    <a:pt x="508000" y="414528"/>
                  </a:lnTo>
                  <a:lnTo>
                    <a:pt x="508000" y="406908"/>
                  </a:lnTo>
                  <a:lnTo>
                    <a:pt x="509858" y="402336"/>
                  </a:lnTo>
                  <a:close/>
                </a:path>
                <a:path w="2933700" h="1899285">
                  <a:moveTo>
                    <a:pt x="622300" y="1778508"/>
                  </a:moveTo>
                  <a:lnTo>
                    <a:pt x="622300" y="1766316"/>
                  </a:lnTo>
                  <a:lnTo>
                    <a:pt x="482600" y="1766316"/>
                  </a:lnTo>
                  <a:lnTo>
                    <a:pt x="482600" y="1778508"/>
                  </a:lnTo>
                  <a:lnTo>
                    <a:pt x="622300" y="1778508"/>
                  </a:lnTo>
                  <a:close/>
                </a:path>
                <a:path w="2933700" h="1899285">
                  <a:moveTo>
                    <a:pt x="520700" y="402336"/>
                  </a:moveTo>
                  <a:lnTo>
                    <a:pt x="509858" y="402336"/>
                  </a:lnTo>
                  <a:lnTo>
                    <a:pt x="508000" y="406908"/>
                  </a:lnTo>
                  <a:lnTo>
                    <a:pt x="520700" y="402336"/>
                  </a:lnTo>
                  <a:close/>
                </a:path>
                <a:path w="2933700" h="1899285">
                  <a:moveTo>
                    <a:pt x="520700" y="414528"/>
                  </a:moveTo>
                  <a:lnTo>
                    <a:pt x="520700" y="402336"/>
                  </a:lnTo>
                  <a:lnTo>
                    <a:pt x="508000" y="406908"/>
                  </a:lnTo>
                  <a:lnTo>
                    <a:pt x="508000" y="414528"/>
                  </a:lnTo>
                  <a:lnTo>
                    <a:pt x="520700" y="414528"/>
                  </a:lnTo>
                  <a:close/>
                </a:path>
                <a:path w="2933700" h="1899285">
                  <a:moveTo>
                    <a:pt x="546100" y="347472"/>
                  </a:moveTo>
                  <a:lnTo>
                    <a:pt x="533400" y="352044"/>
                  </a:lnTo>
                  <a:lnTo>
                    <a:pt x="533400" y="344424"/>
                  </a:lnTo>
                  <a:lnTo>
                    <a:pt x="509858" y="402336"/>
                  </a:lnTo>
                  <a:lnTo>
                    <a:pt x="520700" y="402336"/>
                  </a:lnTo>
                  <a:lnTo>
                    <a:pt x="520700" y="409956"/>
                  </a:lnTo>
                  <a:lnTo>
                    <a:pt x="546100" y="347472"/>
                  </a:lnTo>
                  <a:close/>
                </a:path>
                <a:path w="2933700" h="1899285">
                  <a:moveTo>
                    <a:pt x="889000" y="272796"/>
                  </a:moveTo>
                  <a:lnTo>
                    <a:pt x="889000" y="260604"/>
                  </a:lnTo>
                  <a:lnTo>
                    <a:pt x="825500" y="242316"/>
                  </a:lnTo>
                  <a:lnTo>
                    <a:pt x="698500" y="242316"/>
                  </a:lnTo>
                  <a:lnTo>
                    <a:pt x="635000" y="281940"/>
                  </a:lnTo>
                  <a:lnTo>
                    <a:pt x="584200" y="300228"/>
                  </a:lnTo>
                  <a:lnTo>
                    <a:pt x="584200" y="301752"/>
                  </a:lnTo>
                  <a:lnTo>
                    <a:pt x="533400" y="341376"/>
                  </a:lnTo>
                  <a:lnTo>
                    <a:pt x="533400" y="352044"/>
                  </a:lnTo>
                  <a:lnTo>
                    <a:pt x="584200" y="312420"/>
                  </a:lnTo>
                  <a:lnTo>
                    <a:pt x="635000" y="294132"/>
                  </a:lnTo>
                  <a:lnTo>
                    <a:pt x="635000" y="292608"/>
                  </a:lnTo>
                  <a:lnTo>
                    <a:pt x="698500" y="259588"/>
                  </a:lnTo>
                  <a:lnTo>
                    <a:pt x="698500" y="254508"/>
                  </a:lnTo>
                  <a:lnTo>
                    <a:pt x="711200" y="252984"/>
                  </a:lnTo>
                  <a:lnTo>
                    <a:pt x="711200" y="254508"/>
                  </a:lnTo>
                  <a:lnTo>
                    <a:pt x="825500" y="254508"/>
                  </a:lnTo>
                  <a:lnTo>
                    <a:pt x="825500" y="257556"/>
                  </a:lnTo>
                  <a:lnTo>
                    <a:pt x="889000" y="272796"/>
                  </a:lnTo>
                  <a:close/>
                </a:path>
                <a:path w="2933700" h="1899285">
                  <a:moveTo>
                    <a:pt x="749300" y="1655064"/>
                  </a:moveTo>
                  <a:lnTo>
                    <a:pt x="749300" y="1648968"/>
                  </a:lnTo>
                  <a:lnTo>
                    <a:pt x="711200" y="1708404"/>
                  </a:lnTo>
                  <a:lnTo>
                    <a:pt x="711200" y="1705356"/>
                  </a:lnTo>
                  <a:lnTo>
                    <a:pt x="660400" y="1726692"/>
                  </a:lnTo>
                  <a:lnTo>
                    <a:pt x="609600" y="1766316"/>
                  </a:lnTo>
                  <a:lnTo>
                    <a:pt x="622300" y="1766316"/>
                  </a:lnTo>
                  <a:lnTo>
                    <a:pt x="622300" y="1776984"/>
                  </a:lnTo>
                  <a:lnTo>
                    <a:pt x="673100" y="1737360"/>
                  </a:lnTo>
                  <a:lnTo>
                    <a:pt x="673100" y="1738884"/>
                  </a:lnTo>
                  <a:lnTo>
                    <a:pt x="723900" y="1717548"/>
                  </a:lnTo>
                  <a:lnTo>
                    <a:pt x="723900" y="1714500"/>
                  </a:lnTo>
                  <a:lnTo>
                    <a:pt x="749300" y="1655064"/>
                  </a:lnTo>
                  <a:close/>
                </a:path>
                <a:path w="2933700" h="1899285">
                  <a:moveTo>
                    <a:pt x="711200" y="252984"/>
                  </a:moveTo>
                  <a:lnTo>
                    <a:pt x="698500" y="254508"/>
                  </a:lnTo>
                  <a:lnTo>
                    <a:pt x="708269" y="254508"/>
                  </a:lnTo>
                  <a:lnTo>
                    <a:pt x="711200" y="252984"/>
                  </a:lnTo>
                  <a:close/>
                </a:path>
                <a:path w="2933700" h="1899285">
                  <a:moveTo>
                    <a:pt x="708269" y="254508"/>
                  </a:moveTo>
                  <a:lnTo>
                    <a:pt x="698500" y="254508"/>
                  </a:lnTo>
                  <a:lnTo>
                    <a:pt x="698500" y="259588"/>
                  </a:lnTo>
                  <a:lnTo>
                    <a:pt x="708269" y="254508"/>
                  </a:lnTo>
                  <a:close/>
                </a:path>
                <a:path w="2933700" h="1899285">
                  <a:moveTo>
                    <a:pt x="711200" y="254508"/>
                  </a:moveTo>
                  <a:lnTo>
                    <a:pt x="711200" y="252984"/>
                  </a:lnTo>
                  <a:lnTo>
                    <a:pt x="708269" y="254508"/>
                  </a:lnTo>
                  <a:lnTo>
                    <a:pt x="711200" y="254508"/>
                  </a:lnTo>
                  <a:close/>
                </a:path>
                <a:path w="2933700" h="1899285">
                  <a:moveTo>
                    <a:pt x="977900" y="1865376"/>
                  </a:moveTo>
                  <a:lnTo>
                    <a:pt x="927100" y="1825752"/>
                  </a:lnTo>
                  <a:lnTo>
                    <a:pt x="927100" y="1827276"/>
                  </a:lnTo>
                  <a:lnTo>
                    <a:pt x="876300" y="1767840"/>
                  </a:lnTo>
                  <a:lnTo>
                    <a:pt x="812800" y="1667256"/>
                  </a:lnTo>
                  <a:lnTo>
                    <a:pt x="800100" y="1664208"/>
                  </a:lnTo>
                  <a:lnTo>
                    <a:pt x="749300" y="1645920"/>
                  </a:lnTo>
                  <a:lnTo>
                    <a:pt x="749300" y="1656588"/>
                  </a:lnTo>
                  <a:lnTo>
                    <a:pt x="800100" y="1676400"/>
                  </a:lnTo>
                  <a:lnTo>
                    <a:pt x="800100" y="1673352"/>
                  </a:lnTo>
                  <a:lnTo>
                    <a:pt x="863600" y="1775460"/>
                  </a:lnTo>
                  <a:lnTo>
                    <a:pt x="914400" y="1834896"/>
                  </a:lnTo>
                  <a:lnTo>
                    <a:pt x="914400" y="1836420"/>
                  </a:lnTo>
                  <a:lnTo>
                    <a:pt x="965200" y="1876044"/>
                  </a:lnTo>
                  <a:lnTo>
                    <a:pt x="965200" y="1863852"/>
                  </a:lnTo>
                  <a:lnTo>
                    <a:pt x="977900" y="1865376"/>
                  </a:lnTo>
                  <a:close/>
                </a:path>
                <a:path w="2933700" h="1899285">
                  <a:moveTo>
                    <a:pt x="825500" y="257556"/>
                  </a:moveTo>
                  <a:lnTo>
                    <a:pt x="825500" y="254508"/>
                  </a:lnTo>
                  <a:lnTo>
                    <a:pt x="812800" y="254508"/>
                  </a:lnTo>
                  <a:lnTo>
                    <a:pt x="825500" y="257556"/>
                  </a:lnTo>
                  <a:close/>
                </a:path>
                <a:path w="2933700" h="1899285">
                  <a:moveTo>
                    <a:pt x="977900" y="365760"/>
                  </a:moveTo>
                  <a:lnTo>
                    <a:pt x="939800" y="303276"/>
                  </a:lnTo>
                  <a:lnTo>
                    <a:pt x="939800" y="301752"/>
                  </a:lnTo>
                  <a:lnTo>
                    <a:pt x="889000" y="262128"/>
                  </a:lnTo>
                  <a:lnTo>
                    <a:pt x="889000" y="272796"/>
                  </a:lnTo>
                  <a:lnTo>
                    <a:pt x="876300" y="271272"/>
                  </a:lnTo>
                  <a:lnTo>
                    <a:pt x="927100" y="312420"/>
                  </a:lnTo>
                  <a:lnTo>
                    <a:pt x="927100" y="309372"/>
                  </a:lnTo>
                  <a:lnTo>
                    <a:pt x="965200" y="371856"/>
                  </a:lnTo>
                  <a:lnTo>
                    <a:pt x="965200" y="368808"/>
                  </a:lnTo>
                  <a:lnTo>
                    <a:pt x="977900" y="365760"/>
                  </a:lnTo>
                  <a:close/>
                </a:path>
                <a:path w="2933700" h="1899285">
                  <a:moveTo>
                    <a:pt x="977900" y="365760"/>
                  </a:moveTo>
                  <a:lnTo>
                    <a:pt x="977900" y="246888"/>
                  </a:lnTo>
                  <a:lnTo>
                    <a:pt x="965200" y="304800"/>
                  </a:lnTo>
                  <a:lnTo>
                    <a:pt x="965200" y="344932"/>
                  </a:lnTo>
                  <a:lnTo>
                    <a:pt x="977900" y="365760"/>
                  </a:lnTo>
                  <a:close/>
                </a:path>
                <a:path w="2933700" h="1899285">
                  <a:moveTo>
                    <a:pt x="977900" y="371856"/>
                  </a:moveTo>
                  <a:lnTo>
                    <a:pt x="977900" y="365760"/>
                  </a:lnTo>
                  <a:lnTo>
                    <a:pt x="965200" y="368808"/>
                  </a:lnTo>
                  <a:lnTo>
                    <a:pt x="965200" y="374904"/>
                  </a:lnTo>
                  <a:lnTo>
                    <a:pt x="977900" y="371856"/>
                  </a:lnTo>
                  <a:close/>
                </a:path>
                <a:path w="2933700" h="1899285">
                  <a:moveTo>
                    <a:pt x="1130300" y="1795272"/>
                  </a:moveTo>
                  <a:lnTo>
                    <a:pt x="1117600" y="1796796"/>
                  </a:lnTo>
                  <a:lnTo>
                    <a:pt x="1117600" y="1787652"/>
                  </a:lnTo>
                  <a:lnTo>
                    <a:pt x="1066800" y="1847088"/>
                  </a:lnTo>
                  <a:lnTo>
                    <a:pt x="1016000" y="1888236"/>
                  </a:lnTo>
                  <a:lnTo>
                    <a:pt x="1016000" y="1886712"/>
                  </a:lnTo>
                  <a:lnTo>
                    <a:pt x="965200" y="1863852"/>
                  </a:lnTo>
                  <a:lnTo>
                    <a:pt x="965200" y="1876044"/>
                  </a:lnTo>
                  <a:lnTo>
                    <a:pt x="1016000" y="1898904"/>
                  </a:lnTo>
                  <a:lnTo>
                    <a:pt x="1028700" y="1897380"/>
                  </a:lnTo>
                  <a:lnTo>
                    <a:pt x="1066800" y="1856232"/>
                  </a:lnTo>
                  <a:lnTo>
                    <a:pt x="1066800" y="1854708"/>
                  </a:lnTo>
                  <a:lnTo>
                    <a:pt x="1130300" y="1795272"/>
                  </a:lnTo>
                  <a:close/>
                </a:path>
                <a:path w="2933700" h="1899285">
                  <a:moveTo>
                    <a:pt x="1066800" y="129540"/>
                  </a:moveTo>
                  <a:lnTo>
                    <a:pt x="1066800" y="121920"/>
                  </a:lnTo>
                  <a:lnTo>
                    <a:pt x="1028700" y="164592"/>
                  </a:lnTo>
                  <a:lnTo>
                    <a:pt x="977900" y="245364"/>
                  </a:lnTo>
                  <a:lnTo>
                    <a:pt x="977900" y="307848"/>
                  </a:lnTo>
                  <a:lnTo>
                    <a:pt x="990600" y="249936"/>
                  </a:lnTo>
                  <a:lnTo>
                    <a:pt x="990600" y="251460"/>
                  </a:lnTo>
                  <a:lnTo>
                    <a:pt x="1041400" y="172212"/>
                  </a:lnTo>
                  <a:lnTo>
                    <a:pt x="1066800" y="129540"/>
                  </a:lnTo>
                  <a:close/>
                </a:path>
                <a:path w="2933700" h="1899285">
                  <a:moveTo>
                    <a:pt x="1206500" y="152400"/>
                  </a:moveTo>
                  <a:lnTo>
                    <a:pt x="1206500" y="140208"/>
                  </a:lnTo>
                  <a:lnTo>
                    <a:pt x="1117600" y="118872"/>
                  </a:lnTo>
                  <a:lnTo>
                    <a:pt x="1066800" y="118872"/>
                  </a:lnTo>
                  <a:lnTo>
                    <a:pt x="1066800" y="132588"/>
                  </a:lnTo>
                  <a:lnTo>
                    <a:pt x="1117600" y="132588"/>
                  </a:lnTo>
                  <a:lnTo>
                    <a:pt x="1206500" y="152400"/>
                  </a:lnTo>
                  <a:close/>
                </a:path>
                <a:path w="2933700" h="1899285">
                  <a:moveTo>
                    <a:pt x="1168400" y="1778508"/>
                  </a:moveTo>
                  <a:lnTo>
                    <a:pt x="1168400" y="1766316"/>
                  </a:lnTo>
                  <a:lnTo>
                    <a:pt x="1117600" y="1784604"/>
                  </a:lnTo>
                  <a:lnTo>
                    <a:pt x="1117600" y="1796796"/>
                  </a:lnTo>
                  <a:lnTo>
                    <a:pt x="1168400" y="1778508"/>
                  </a:lnTo>
                  <a:close/>
                </a:path>
                <a:path w="2933700" h="1899285">
                  <a:moveTo>
                    <a:pt x="1219200" y="1716024"/>
                  </a:moveTo>
                  <a:lnTo>
                    <a:pt x="1219200" y="1708404"/>
                  </a:lnTo>
                  <a:lnTo>
                    <a:pt x="1168400" y="1767840"/>
                  </a:lnTo>
                  <a:lnTo>
                    <a:pt x="1168400" y="1776984"/>
                  </a:lnTo>
                  <a:lnTo>
                    <a:pt x="1181100" y="1776984"/>
                  </a:lnTo>
                  <a:lnTo>
                    <a:pt x="1181100" y="1775460"/>
                  </a:lnTo>
                  <a:lnTo>
                    <a:pt x="1219200" y="1716024"/>
                  </a:lnTo>
                  <a:close/>
                </a:path>
                <a:path w="2933700" h="1899285">
                  <a:moveTo>
                    <a:pt x="1346200" y="170688"/>
                  </a:moveTo>
                  <a:lnTo>
                    <a:pt x="1346200" y="160020"/>
                  </a:lnTo>
                  <a:lnTo>
                    <a:pt x="1334654" y="158634"/>
                  </a:lnTo>
                  <a:lnTo>
                    <a:pt x="1333500" y="163068"/>
                  </a:lnTo>
                  <a:lnTo>
                    <a:pt x="1333500" y="160020"/>
                  </a:lnTo>
                  <a:lnTo>
                    <a:pt x="1270000" y="181356"/>
                  </a:lnTo>
                  <a:lnTo>
                    <a:pt x="1270000" y="182880"/>
                  </a:lnTo>
                  <a:lnTo>
                    <a:pt x="1206500" y="141732"/>
                  </a:lnTo>
                  <a:lnTo>
                    <a:pt x="1206500" y="152400"/>
                  </a:lnTo>
                  <a:lnTo>
                    <a:pt x="1193800" y="152400"/>
                  </a:lnTo>
                  <a:lnTo>
                    <a:pt x="1270000" y="193548"/>
                  </a:lnTo>
                  <a:lnTo>
                    <a:pt x="1333500" y="172212"/>
                  </a:lnTo>
                  <a:lnTo>
                    <a:pt x="1346200" y="170688"/>
                  </a:lnTo>
                  <a:close/>
                </a:path>
                <a:path w="2933700" h="1899285">
                  <a:moveTo>
                    <a:pt x="1689100" y="1632204"/>
                  </a:moveTo>
                  <a:lnTo>
                    <a:pt x="1689100" y="1624584"/>
                  </a:lnTo>
                  <a:lnTo>
                    <a:pt x="1676400" y="1627632"/>
                  </a:lnTo>
                  <a:lnTo>
                    <a:pt x="1676400" y="1629156"/>
                  </a:lnTo>
                  <a:lnTo>
                    <a:pt x="1663700" y="1691640"/>
                  </a:lnTo>
                  <a:lnTo>
                    <a:pt x="1651000" y="1749552"/>
                  </a:lnTo>
                  <a:lnTo>
                    <a:pt x="1651000" y="1746504"/>
                  </a:lnTo>
                  <a:lnTo>
                    <a:pt x="1600200" y="1786128"/>
                  </a:lnTo>
                  <a:lnTo>
                    <a:pt x="1600200" y="1784604"/>
                  </a:lnTo>
                  <a:lnTo>
                    <a:pt x="1549400" y="1805940"/>
                  </a:lnTo>
                  <a:lnTo>
                    <a:pt x="1409700" y="1805940"/>
                  </a:lnTo>
                  <a:lnTo>
                    <a:pt x="1409700" y="1807464"/>
                  </a:lnTo>
                  <a:lnTo>
                    <a:pt x="1358900" y="1746504"/>
                  </a:lnTo>
                  <a:lnTo>
                    <a:pt x="1270000" y="1687068"/>
                  </a:lnTo>
                  <a:lnTo>
                    <a:pt x="1219200" y="1705356"/>
                  </a:lnTo>
                  <a:lnTo>
                    <a:pt x="1219200" y="1717548"/>
                  </a:lnTo>
                  <a:lnTo>
                    <a:pt x="1270000" y="1699260"/>
                  </a:lnTo>
                  <a:lnTo>
                    <a:pt x="1270000" y="1697736"/>
                  </a:lnTo>
                  <a:lnTo>
                    <a:pt x="1346200" y="1757172"/>
                  </a:lnTo>
                  <a:lnTo>
                    <a:pt x="1346200" y="1755648"/>
                  </a:lnTo>
                  <a:lnTo>
                    <a:pt x="1397000" y="1815084"/>
                  </a:lnTo>
                  <a:lnTo>
                    <a:pt x="1397000" y="1818132"/>
                  </a:lnTo>
                  <a:lnTo>
                    <a:pt x="1562100" y="1818132"/>
                  </a:lnTo>
                  <a:lnTo>
                    <a:pt x="1600200" y="1796796"/>
                  </a:lnTo>
                  <a:lnTo>
                    <a:pt x="1612900" y="1796796"/>
                  </a:lnTo>
                  <a:lnTo>
                    <a:pt x="1663700" y="1755648"/>
                  </a:lnTo>
                  <a:lnTo>
                    <a:pt x="1663700" y="1752600"/>
                  </a:lnTo>
                  <a:lnTo>
                    <a:pt x="1676400" y="1694688"/>
                  </a:lnTo>
                  <a:lnTo>
                    <a:pt x="1689100" y="1632204"/>
                  </a:lnTo>
                  <a:close/>
                </a:path>
                <a:path w="2933700" h="1899285">
                  <a:moveTo>
                    <a:pt x="1334654" y="158634"/>
                  </a:moveTo>
                  <a:lnTo>
                    <a:pt x="1333500" y="158496"/>
                  </a:lnTo>
                  <a:lnTo>
                    <a:pt x="1333500" y="163068"/>
                  </a:lnTo>
                  <a:lnTo>
                    <a:pt x="1334654" y="158634"/>
                  </a:lnTo>
                  <a:close/>
                </a:path>
                <a:path w="2933700" h="1899285">
                  <a:moveTo>
                    <a:pt x="1562100" y="21336"/>
                  </a:moveTo>
                  <a:lnTo>
                    <a:pt x="1511300" y="1524"/>
                  </a:lnTo>
                  <a:lnTo>
                    <a:pt x="1511300" y="0"/>
                  </a:lnTo>
                  <a:lnTo>
                    <a:pt x="1397000" y="0"/>
                  </a:lnTo>
                  <a:lnTo>
                    <a:pt x="1397000" y="3048"/>
                  </a:lnTo>
                  <a:lnTo>
                    <a:pt x="1358900" y="64008"/>
                  </a:lnTo>
                  <a:lnTo>
                    <a:pt x="1358900" y="65532"/>
                  </a:lnTo>
                  <a:lnTo>
                    <a:pt x="1334654" y="158634"/>
                  </a:lnTo>
                  <a:lnTo>
                    <a:pt x="1346200" y="160020"/>
                  </a:lnTo>
                  <a:lnTo>
                    <a:pt x="1346200" y="167640"/>
                  </a:lnTo>
                  <a:lnTo>
                    <a:pt x="1371600" y="68580"/>
                  </a:lnTo>
                  <a:lnTo>
                    <a:pt x="1371600" y="70104"/>
                  </a:lnTo>
                  <a:lnTo>
                    <a:pt x="1409700" y="9144"/>
                  </a:lnTo>
                  <a:lnTo>
                    <a:pt x="1409700" y="13716"/>
                  </a:lnTo>
                  <a:lnTo>
                    <a:pt x="1498600" y="13716"/>
                  </a:lnTo>
                  <a:lnTo>
                    <a:pt x="1498600" y="12192"/>
                  </a:lnTo>
                  <a:lnTo>
                    <a:pt x="1549400" y="33528"/>
                  </a:lnTo>
                  <a:lnTo>
                    <a:pt x="1549400" y="21336"/>
                  </a:lnTo>
                  <a:lnTo>
                    <a:pt x="1562100" y="21336"/>
                  </a:lnTo>
                  <a:close/>
                </a:path>
                <a:path w="2933700" h="1899285">
                  <a:moveTo>
                    <a:pt x="1771567" y="196219"/>
                  </a:moveTo>
                  <a:lnTo>
                    <a:pt x="1765300" y="167640"/>
                  </a:lnTo>
                  <a:lnTo>
                    <a:pt x="1739900" y="123444"/>
                  </a:lnTo>
                  <a:lnTo>
                    <a:pt x="1714500" y="64008"/>
                  </a:lnTo>
                  <a:lnTo>
                    <a:pt x="1714500" y="62484"/>
                  </a:lnTo>
                  <a:lnTo>
                    <a:pt x="1701800" y="60960"/>
                  </a:lnTo>
                  <a:lnTo>
                    <a:pt x="1600200" y="21336"/>
                  </a:lnTo>
                  <a:lnTo>
                    <a:pt x="1549400" y="21336"/>
                  </a:lnTo>
                  <a:lnTo>
                    <a:pt x="1549400" y="33528"/>
                  </a:lnTo>
                  <a:lnTo>
                    <a:pt x="1600200" y="33528"/>
                  </a:lnTo>
                  <a:lnTo>
                    <a:pt x="1651000" y="51816"/>
                  </a:lnTo>
                  <a:lnTo>
                    <a:pt x="1701800" y="73152"/>
                  </a:lnTo>
                  <a:lnTo>
                    <a:pt x="1701800" y="70104"/>
                  </a:lnTo>
                  <a:lnTo>
                    <a:pt x="1727200" y="128016"/>
                  </a:lnTo>
                  <a:lnTo>
                    <a:pt x="1752600" y="170688"/>
                  </a:lnTo>
                  <a:lnTo>
                    <a:pt x="1765300" y="228600"/>
                  </a:lnTo>
                  <a:lnTo>
                    <a:pt x="1765300" y="225552"/>
                  </a:lnTo>
                  <a:lnTo>
                    <a:pt x="1771567" y="196219"/>
                  </a:lnTo>
                  <a:close/>
                </a:path>
                <a:path w="2933700" h="1899285">
                  <a:moveTo>
                    <a:pt x="2171700" y="1673352"/>
                  </a:moveTo>
                  <a:lnTo>
                    <a:pt x="2171700" y="1667256"/>
                  </a:lnTo>
                  <a:lnTo>
                    <a:pt x="2133600" y="1729740"/>
                  </a:lnTo>
                  <a:lnTo>
                    <a:pt x="2133600" y="1726692"/>
                  </a:lnTo>
                  <a:lnTo>
                    <a:pt x="2082800" y="1766316"/>
                  </a:lnTo>
                  <a:lnTo>
                    <a:pt x="2006600" y="1805940"/>
                  </a:lnTo>
                  <a:lnTo>
                    <a:pt x="1955800" y="1805940"/>
                  </a:lnTo>
                  <a:lnTo>
                    <a:pt x="1892300" y="1784604"/>
                  </a:lnTo>
                  <a:lnTo>
                    <a:pt x="1892300" y="1786128"/>
                  </a:lnTo>
                  <a:lnTo>
                    <a:pt x="1841500" y="1746504"/>
                  </a:lnTo>
                  <a:lnTo>
                    <a:pt x="1739900" y="1665732"/>
                  </a:lnTo>
                  <a:lnTo>
                    <a:pt x="1689100" y="1626108"/>
                  </a:lnTo>
                  <a:lnTo>
                    <a:pt x="1689100" y="1635252"/>
                  </a:lnTo>
                  <a:lnTo>
                    <a:pt x="1727200" y="1674876"/>
                  </a:lnTo>
                  <a:lnTo>
                    <a:pt x="1828800" y="1755648"/>
                  </a:lnTo>
                  <a:lnTo>
                    <a:pt x="1879600" y="1796796"/>
                  </a:lnTo>
                  <a:lnTo>
                    <a:pt x="1955800" y="1818132"/>
                  </a:lnTo>
                  <a:lnTo>
                    <a:pt x="2006600" y="1818132"/>
                  </a:lnTo>
                  <a:lnTo>
                    <a:pt x="2095500" y="1776984"/>
                  </a:lnTo>
                  <a:lnTo>
                    <a:pt x="2146300" y="1737360"/>
                  </a:lnTo>
                  <a:lnTo>
                    <a:pt x="2146300" y="1735836"/>
                  </a:lnTo>
                  <a:lnTo>
                    <a:pt x="2171700" y="1673352"/>
                  </a:lnTo>
                  <a:close/>
                </a:path>
                <a:path w="2933700" h="1899285">
                  <a:moveTo>
                    <a:pt x="1778000" y="225552"/>
                  </a:moveTo>
                  <a:lnTo>
                    <a:pt x="1771567" y="196219"/>
                  </a:lnTo>
                  <a:lnTo>
                    <a:pt x="1765300" y="225552"/>
                  </a:lnTo>
                  <a:lnTo>
                    <a:pt x="1778000" y="225552"/>
                  </a:lnTo>
                  <a:close/>
                </a:path>
                <a:path w="2933700" h="1899285">
                  <a:moveTo>
                    <a:pt x="1778000" y="233172"/>
                  </a:moveTo>
                  <a:lnTo>
                    <a:pt x="1778000" y="225552"/>
                  </a:lnTo>
                  <a:lnTo>
                    <a:pt x="1765300" y="225552"/>
                  </a:lnTo>
                  <a:lnTo>
                    <a:pt x="1765300" y="233172"/>
                  </a:lnTo>
                  <a:lnTo>
                    <a:pt x="1778000" y="233172"/>
                  </a:lnTo>
                  <a:close/>
                </a:path>
                <a:path w="2933700" h="1899285">
                  <a:moveTo>
                    <a:pt x="1778000" y="225552"/>
                  </a:moveTo>
                  <a:lnTo>
                    <a:pt x="1778000" y="166116"/>
                  </a:lnTo>
                  <a:lnTo>
                    <a:pt x="1771567" y="196219"/>
                  </a:lnTo>
                  <a:lnTo>
                    <a:pt x="1778000" y="225552"/>
                  </a:lnTo>
                  <a:close/>
                </a:path>
                <a:path w="2933700" h="1899285">
                  <a:moveTo>
                    <a:pt x="2197100" y="245364"/>
                  </a:moveTo>
                  <a:lnTo>
                    <a:pt x="2159000" y="184404"/>
                  </a:lnTo>
                  <a:lnTo>
                    <a:pt x="2159000" y="181356"/>
                  </a:lnTo>
                  <a:lnTo>
                    <a:pt x="2108200" y="163068"/>
                  </a:lnTo>
                  <a:lnTo>
                    <a:pt x="2044700" y="120396"/>
                  </a:lnTo>
                  <a:lnTo>
                    <a:pt x="1993900" y="100584"/>
                  </a:lnTo>
                  <a:lnTo>
                    <a:pt x="1828800" y="100584"/>
                  </a:lnTo>
                  <a:lnTo>
                    <a:pt x="1828800" y="102108"/>
                  </a:lnTo>
                  <a:lnTo>
                    <a:pt x="1778000" y="164592"/>
                  </a:lnTo>
                  <a:lnTo>
                    <a:pt x="1778000" y="228600"/>
                  </a:lnTo>
                  <a:lnTo>
                    <a:pt x="1790700" y="170688"/>
                  </a:lnTo>
                  <a:lnTo>
                    <a:pt x="1790700" y="172212"/>
                  </a:lnTo>
                  <a:lnTo>
                    <a:pt x="1841500" y="111252"/>
                  </a:lnTo>
                  <a:lnTo>
                    <a:pt x="1841500" y="112776"/>
                  </a:lnTo>
                  <a:lnTo>
                    <a:pt x="1981200" y="112776"/>
                  </a:lnTo>
                  <a:lnTo>
                    <a:pt x="2032000" y="131064"/>
                  </a:lnTo>
                  <a:lnTo>
                    <a:pt x="2095500" y="173736"/>
                  </a:lnTo>
                  <a:lnTo>
                    <a:pt x="2108200" y="173736"/>
                  </a:lnTo>
                  <a:lnTo>
                    <a:pt x="2108200" y="175260"/>
                  </a:lnTo>
                  <a:lnTo>
                    <a:pt x="2146300" y="193548"/>
                  </a:lnTo>
                  <a:lnTo>
                    <a:pt x="2146300" y="190500"/>
                  </a:lnTo>
                  <a:lnTo>
                    <a:pt x="2184400" y="251460"/>
                  </a:lnTo>
                  <a:lnTo>
                    <a:pt x="2184400" y="242316"/>
                  </a:lnTo>
                  <a:lnTo>
                    <a:pt x="2197100" y="245364"/>
                  </a:lnTo>
                  <a:close/>
                </a:path>
                <a:path w="2933700" h="1899285">
                  <a:moveTo>
                    <a:pt x="2222500" y="1716024"/>
                  </a:moveTo>
                  <a:lnTo>
                    <a:pt x="2222500" y="1706880"/>
                  </a:lnTo>
                  <a:lnTo>
                    <a:pt x="2171700" y="1665732"/>
                  </a:lnTo>
                  <a:lnTo>
                    <a:pt x="2171700" y="1674876"/>
                  </a:lnTo>
                  <a:lnTo>
                    <a:pt x="2222500" y="1716024"/>
                  </a:lnTo>
                  <a:close/>
                </a:path>
                <a:path w="2933700" h="1899285">
                  <a:moveTo>
                    <a:pt x="2387600" y="272796"/>
                  </a:moveTo>
                  <a:lnTo>
                    <a:pt x="2387600" y="260604"/>
                  </a:lnTo>
                  <a:lnTo>
                    <a:pt x="2235200" y="260604"/>
                  </a:lnTo>
                  <a:lnTo>
                    <a:pt x="2184400" y="242316"/>
                  </a:lnTo>
                  <a:lnTo>
                    <a:pt x="2184400" y="254508"/>
                  </a:lnTo>
                  <a:lnTo>
                    <a:pt x="2235200" y="272796"/>
                  </a:lnTo>
                  <a:lnTo>
                    <a:pt x="2387600" y="272796"/>
                  </a:lnTo>
                  <a:close/>
                </a:path>
                <a:path w="2933700" h="1899285">
                  <a:moveTo>
                    <a:pt x="2476500" y="1757172"/>
                  </a:moveTo>
                  <a:lnTo>
                    <a:pt x="2476500" y="1744980"/>
                  </a:lnTo>
                  <a:lnTo>
                    <a:pt x="2311400" y="1744980"/>
                  </a:lnTo>
                  <a:lnTo>
                    <a:pt x="2222500" y="1705356"/>
                  </a:lnTo>
                  <a:lnTo>
                    <a:pt x="2222500" y="1717548"/>
                  </a:lnTo>
                  <a:lnTo>
                    <a:pt x="2298700" y="1757172"/>
                  </a:lnTo>
                  <a:lnTo>
                    <a:pt x="2476500" y="1757172"/>
                  </a:lnTo>
                  <a:close/>
                </a:path>
                <a:path w="2933700" h="1899285">
                  <a:moveTo>
                    <a:pt x="2438400" y="312420"/>
                  </a:moveTo>
                  <a:lnTo>
                    <a:pt x="2438400" y="301752"/>
                  </a:lnTo>
                  <a:lnTo>
                    <a:pt x="2387600" y="262128"/>
                  </a:lnTo>
                  <a:lnTo>
                    <a:pt x="2387600" y="271272"/>
                  </a:lnTo>
                  <a:lnTo>
                    <a:pt x="2438400" y="312420"/>
                  </a:lnTo>
                  <a:close/>
                </a:path>
                <a:path w="2933700" h="1899285">
                  <a:moveTo>
                    <a:pt x="2578100" y="569976"/>
                  </a:moveTo>
                  <a:lnTo>
                    <a:pt x="2578100" y="484632"/>
                  </a:lnTo>
                  <a:lnTo>
                    <a:pt x="2540000" y="423672"/>
                  </a:lnTo>
                  <a:lnTo>
                    <a:pt x="2489200" y="364236"/>
                  </a:lnTo>
                  <a:lnTo>
                    <a:pt x="2438400" y="303276"/>
                  </a:lnTo>
                  <a:lnTo>
                    <a:pt x="2438400" y="310896"/>
                  </a:lnTo>
                  <a:lnTo>
                    <a:pt x="2489200" y="373380"/>
                  </a:lnTo>
                  <a:lnTo>
                    <a:pt x="2527300" y="431292"/>
                  </a:lnTo>
                  <a:lnTo>
                    <a:pt x="2565400" y="490728"/>
                  </a:lnTo>
                  <a:lnTo>
                    <a:pt x="2565400" y="489204"/>
                  </a:lnTo>
                  <a:lnTo>
                    <a:pt x="2578100" y="569976"/>
                  </a:lnTo>
                  <a:close/>
                </a:path>
                <a:path w="2933700" h="1899285">
                  <a:moveTo>
                    <a:pt x="2641600" y="1699260"/>
                  </a:moveTo>
                  <a:lnTo>
                    <a:pt x="2641600" y="1687068"/>
                  </a:lnTo>
                  <a:lnTo>
                    <a:pt x="2590800" y="1705356"/>
                  </a:lnTo>
                  <a:lnTo>
                    <a:pt x="2514600" y="1726692"/>
                  </a:lnTo>
                  <a:lnTo>
                    <a:pt x="2463800" y="1744980"/>
                  </a:lnTo>
                  <a:lnTo>
                    <a:pt x="2476500" y="1744980"/>
                  </a:lnTo>
                  <a:lnTo>
                    <a:pt x="2476500" y="1757172"/>
                  </a:lnTo>
                  <a:lnTo>
                    <a:pt x="2527300" y="1738884"/>
                  </a:lnTo>
                  <a:lnTo>
                    <a:pt x="2590800" y="1717548"/>
                  </a:lnTo>
                  <a:lnTo>
                    <a:pt x="2641600" y="1699260"/>
                  </a:lnTo>
                  <a:close/>
                </a:path>
                <a:path w="2933700" h="1899285">
                  <a:moveTo>
                    <a:pt x="2667000" y="573024"/>
                  </a:moveTo>
                  <a:lnTo>
                    <a:pt x="2654300" y="574548"/>
                  </a:lnTo>
                  <a:lnTo>
                    <a:pt x="2654300" y="563880"/>
                  </a:lnTo>
                  <a:lnTo>
                    <a:pt x="2590800" y="624840"/>
                  </a:lnTo>
                  <a:lnTo>
                    <a:pt x="2590800" y="566928"/>
                  </a:lnTo>
                  <a:lnTo>
                    <a:pt x="2578100" y="486156"/>
                  </a:lnTo>
                  <a:lnTo>
                    <a:pt x="2578100" y="630936"/>
                  </a:lnTo>
                  <a:lnTo>
                    <a:pt x="2590800" y="633984"/>
                  </a:lnTo>
                  <a:lnTo>
                    <a:pt x="2667000" y="573024"/>
                  </a:lnTo>
                  <a:close/>
                </a:path>
                <a:path w="2933700" h="1899285">
                  <a:moveTo>
                    <a:pt x="2679700" y="1650492"/>
                  </a:moveTo>
                  <a:lnTo>
                    <a:pt x="2679700" y="1626108"/>
                  </a:lnTo>
                  <a:lnTo>
                    <a:pt x="2628900" y="1688592"/>
                  </a:lnTo>
                  <a:lnTo>
                    <a:pt x="2641600" y="1687068"/>
                  </a:lnTo>
                  <a:lnTo>
                    <a:pt x="2641600" y="1696212"/>
                  </a:lnTo>
                  <a:lnTo>
                    <a:pt x="2679700" y="1650492"/>
                  </a:lnTo>
                  <a:close/>
                </a:path>
                <a:path w="2933700" h="1899285">
                  <a:moveTo>
                    <a:pt x="2755900" y="574548"/>
                  </a:moveTo>
                  <a:lnTo>
                    <a:pt x="2755900" y="562356"/>
                  </a:lnTo>
                  <a:lnTo>
                    <a:pt x="2705100" y="544068"/>
                  </a:lnTo>
                  <a:lnTo>
                    <a:pt x="2654300" y="562356"/>
                  </a:lnTo>
                  <a:lnTo>
                    <a:pt x="2654300" y="574548"/>
                  </a:lnTo>
                  <a:lnTo>
                    <a:pt x="2705100" y="556260"/>
                  </a:lnTo>
                  <a:lnTo>
                    <a:pt x="2755900" y="574548"/>
                  </a:lnTo>
                  <a:close/>
                </a:path>
                <a:path w="2933700" h="1899285">
                  <a:moveTo>
                    <a:pt x="2857500" y="1455420"/>
                  </a:moveTo>
                  <a:lnTo>
                    <a:pt x="2857500" y="1443228"/>
                  </a:lnTo>
                  <a:lnTo>
                    <a:pt x="2768600" y="1464564"/>
                  </a:lnTo>
                  <a:lnTo>
                    <a:pt x="2667000" y="1464564"/>
                  </a:lnTo>
                  <a:lnTo>
                    <a:pt x="2667000" y="1472184"/>
                  </a:lnTo>
                  <a:lnTo>
                    <a:pt x="2667866" y="1476236"/>
                  </a:lnTo>
                  <a:lnTo>
                    <a:pt x="2679700" y="1469136"/>
                  </a:lnTo>
                  <a:lnTo>
                    <a:pt x="2681328" y="1476756"/>
                  </a:lnTo>
                  <a:lnTo>
                    <a:pt x="2781300" y="1476756"/>
                  </a:lnTo>
                  <a:lnTo>
                    <a:pt x="2857500" y="1455420"/>
                  </a:lnTo>
                  <a:close/>
                </a:path>
                <a:path w="2933700" h="1899285">
                  <a:moveTo>
                    <a:pt x="2667977" y="1476756"/>
                  </a:moveTo>
                  <a:lnTo>
                    <a:pt x="2667866" y="1476236"/>
                  </a:lnTo>
                  <a:lnTo>
                    <a:pt x="2667000" y="1476756"/>
                  </a:lnTo>
                  <a:lnTo>
                    <a:pt x="2667977" y="1476756"/>
                  </a:lnTo>
                  <a:close/>
                </a:path>
                <a:path w="2933700" h="1899285">
                  <a:moveTo>
                    <a:pt x="2681328" y="1476756"/>
                  </a:moveTo>
                  <a:lnTo>
                    <a:pt x="2679700" y="1469136"/>
                  </a:lnTo>
                  <a:lnTo>
                    <a:pt x="2667866" y="1476236"/>
                  </a:lnTo>
                  <a:lnTo>
                    <a:pt x="2667977" y="1476756"/>
                  </a:lnTo>
                  <a:lnTo>
                    <a:pt x="2681328" y="1476756"/>
                  </a:lnTo>
                  <a:close/>
                </a:path>
                <a:path w="2933700" h="1899285">
                  <a:moveTo>
                    <a:pt x="2692400" y="1635252"/>
                  </a:moveTo>
                  <a:lnTo>
                    <a:pt x="2692400" y="1528572"/>
                  </a:lnTo>
                  <a:lnTo>
                    <a:pt x="2681328" y="1476756"/>
                  </a:lnTo>
                  <a:lnTo>
                    <a:pt x="2667977" y="1476756"/>
                  </a:lnTo>
                  <a:lnTo>
                    <a:pt x="2679700" y="1531620"/>
                  </a:lnTo>
                  <a:lnTo>
                    <a:pt x="2679700" y="1650492"/>
                  </a:lnTo>
                  <a:lnTo>
                    <a:pt x="2692400" y="1635252"/>
                  </a:lnTo>
                  <a:close/>
                </a:path>
                <a:path w="2933700" h="1899285">
                  <a:moveTo>
                    <a:pt x="2933700" y="890016"/>
                  </a:moveTo>
                  <a:lnTo>
                    <a:pt x="2933700" y="845820"/>
                  </a:lnTo>
                  <a:lnTo>
                    <a:pt x="2908300" y="787908"/>
                  </a:lnTo>
                  <a:lnTo>
                    <a:pt x="2908300" y="786384"/>
                  </a:lnTo>
                  <a:lnTo>
                    <a:pt x="2844800" y="684276"/>
                  </a:lnTo>
                  <a:lnTo>
                    <a:pt x="2806700" y="626364"/>
                  </a:lnTo>
                  <a:lnTo>
                    <a:pt x="2806700" y="624840"/>
                  </a:lnTo>
                  <a:lnTo>
                    <a:pt x="2755900" y="563880"/>
                  </a:lnTo>
                  <a:lnTo>
                    <a:pt x="2755900" y="573024"/>
                  </a:lnTo>
                  <a:lnTo>
                    <a:pt x="2806700" y="632460"/>
                  </a:lnTo>
                  <a:lnTo>
                    <a:pt x="2832100" y="691896"/>
                  </a:lnTo>
                  <a:lnTo>
                    <a:pt x="2895600" y="792480"/>
                  </a:lnTo>
                  <a:lnTo>
                    <a:pt x="2895600" y="790956"/>
                  </a:lnTo>
                  <a:lnTo>
                    <a:pt x="2921000" y="850392"/>
                  </a:lnTo>
                  <a:lnTo>
                    <a:pt x="2921000" y="931164"/>
                  </a:lnTo>
                  <a:lnTo>
                    <a:pt x="2933700" y="890016"/>
                  </a:lnTo>
                  <a:close/>
                </a:path>
                <a:path w="2933700" h="1899285">
                  <a:moveTo>
                    <a:pt x="2862262" y="1045654"/>
                  </a:moveTo>
                  <a:lnTo>
                    <a:pt x="2858729" y="1044382"/>
                  </a:lnTo>
                  <a:lnTo>
                    <a:pt x="2857500" y="1046988"/>
                  </a:lnTo>
                  <a:lnTo>
                    <a:pt x="2844800" y="1048512"/>
                  </a:lnTo>
                  <a:lnTo>
                    <a:pt x="2844800" y="1053084"/>
                  </a:lnTo>
                  <a:lnTo>
                    <a:pt x="2857500" y="1054608"/>
                  </a:lnTo>
                  <a:lnTo>
                    <a:pt x="2857500" y="1053084"/>
                  </a:lnTo>
                  <a:lnTo>
                    <a:pt x="2862262" y="1045654"/>
                  </a:lnTo>
                  <a:close/>
                </a:path>
                <a:path w="2933700" h="1899285">
                  <a:moveTo>
                    <a:pt x="2895600" y="1394460"/>
                  </a:moveTo>
                  <a:lnTo>
                    <a:pt x="2895600" y="1310640"/>
                  </a:lnTo>
                  <a:lnTo>
                    <a:pt x="2882900" y="1389888"/>
                  </a:lnTo>
                  <a:lnTo>
                    <a:pt x="2882900" y="1388364"/>
                  </a:lnTo>
                  <a:lnTo>
                    <a:pt x="2844800" y="1446276"/>
                  </a:lnTo>
                  <a:lnTo>
                    <a:pt x="2857500" y="1443228"/>
                  </a:lnTo>
                  <a:lnTo>
                    <a:pt x="2857500" y="1452372"/>
                  </a:lnTo>
                  <a:lnTo>
                    <a:pt x="2895600" y="1394460"/>
                  </a:lnTo>
                  <a:close/>
                </a:path>
                <a:path w="2933700" h="1899285">
                  <a:moveTo>
                    <a:pt x="2858729" y="1044382"/>
                  </a:moveTo>
                  <a:lnTo>
                    <a:pt x="2857500" y="1043940"/>
                  </a:lnTo>
                  <a:lnTo>
                    <a:pt x="2857500" y="1046988"/>
                  </a:lnTo>
                  <a:lnTo>
                    <a:pt x="2858729" y="1044382"/>
                  </a:lnTo>
                  <a:close/>
                </a:path>
                <a:path w="2933700" h="1899285">
                  <a:moveTo>
                    <a:pt x="2908300" y="1074420"/>
                  </a:moveTo>
                  <a:lnTo>
                    <a:pt x="2908300" y="1062228"/>
                  </a:lnTo>
                  <a:lnTo>
                    <a:pt x="2862262" y="1045654"/>
                  </a:lnTo>
                  <a:lnTo>
                    <a:pt x="2857500" y="1053084"/>
                  </a:lnTo>
                  <a:lnTo>
                    <a:pt x="2857500" y="1056132"/>
                  </a:lnTo>
                  <a:lnTo>
                    <a:pt x="2895600" y="1069848"/>
                  </a:lnTo>
                  <a:lnTo>
                    <a:pt x="2895600" y="1068324"/>
                  </a:lnTo>
                  <a:lnTo>
                    <a:pt x="2908300" y="1074420"/>
                  </a:lnTo>
                  <a:close/>
                </a:path>
                <a:path w="2933700" h="1899285">
                  <a:moveTo>
                    <a:pt x="2921000" y="931164"/>
                  </a:moveTo>
                  <a:lnTo>
                    <a:pt x="2921000" y="888492"/>
                  </a:lnTo>
                  <a:lnTo>
                    <a:pt x="2895600" y="969264"/>
                  </a:lnTo>
                  <a:lnTo>
                    <a:pt x="2895600" y="966216"/>
                  </a:lnTo>
                  <a:lnTo>
                    <a:pt x="2858729" y="1044382"/>
                  </a:lnTo>
                  <a:lnTo>
                    <a:pt x="2862262" y="1045654"/>
                  </a:lnTo>
                  <a:lnTo>
                    <a:pt x="2908300" y="973836"/>
                  </a:lnTo>
                  <a:lnTo>
                    <a:pt x="2908300" y="972312"/>
                  </a:lnTo>
                  <a:lnTo>
                    <a:pt x="2921000" y="931164"/>
                  </a:lnTo>
                  <a:close/>
                </a:path>
                <a:path w="2933700" h="1899285">
                  <a:moveTo>
                    <a:pt x="2908300" y="1074420"/>
                  </a:moveTo>
                  <a:lnTo>
                    <a:pt x="2895600" y="1068324"/>
                  </a:lnTo>
                  <a:lnTo>
                    <a:pt x="2895600" y="1069848"/>
                  </a:lnTo>
                  <a:lnTo>
                    <a:pt x="2908300" y="1074420"/>
                  </a:lnTo>
                  <a:close/>
                </a:path>
                <a:path w="2933700" h="1899285">
                  <a:moveTo>
                    <a:pt x="2908300" y="1313688"/>
                  </a:moveTo>
                  <a:lnTo>
                    <a:pt x="2908300" y="1074420"/>
                  </a:lnTo>
                  <a:lnTo>
                    <a:pt x="2895600" y="1069848"/>
                  </a:lnTo>
                  <a:lnTo>
                    <a:pt x="2895600" y="1392936"/>
                  </a:lnTo>
                  <a:lnTo>
                    <a:pt x="2908300" y="13136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829815" y="4976874"/>
            <a:ext cx="600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006532"/>
                </a:solidFill>
                <a:latin typeface="Times New Roman"/>
                <a:cs typeface="Times New Roman"/>
              </a:rPr>
              <a:t>DEP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9" name="object 29" descr=""/>
          <p:cNvSpPr txBox="1"/>
          <p:nvPr/>
        </p:nvSpPr>
        <p:spPr>
          <a:xfrm>
            <a:off x="965707" y="5440169"/>
            <a:ext cx="4834890" cy="659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36975">
              <a:lnSpc>
                <a:spcPts val="2255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PROJETO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tabLst>
                <a:tab pos="926465" algn="l"/>
                <a:tab pos="1840864" algn="l"/>
              </a:tabLst>
            </a:pPr>
            <a:r>
              <a:rPr dirty="0" sz="2400" spc="-25">
                <a:solidFill>
                  <a:srgbClr val="006532"/>
                </a:solidFill>
                <a:latin typeface="Times New Roman"/>
                <a:cs typeface="Times New Roman"/>
              </a:rPr>
              <a:t>001</a:t>
            </a:r>
            <a:r>
              <a:rPr dirty="0" sz="2400">
                <a:solidFill>
                  <a:srgbClr val="006532"/>
                </a:solidFill>
                <a:latin typeface="Times New Roman"/>
                <a:cs typeface="Times New Roman"/>
              </a:rPr>
              <a:t>	</a:t>
            </a:r>
            <a:r>
              <a:rPr dirty="0" sz="2400" spc="-20">
                <a:solidFill>
                  <a:srgbClr val="006532"/>
                </a:solidFill>
                <a:latin typeface="Times New Roman"/>
                <a:cs typeface="Times New Roman"/>
              </a:rPr>
              <a:t>JOSÉ</a:t>
            </a:r>
            <a:r>
              <a:rPr dirty="0" sz="2400">
                <a:solidFill>
                  <a:srgbClr val="006532"/>
                </a:solidFill>
                <a:latin typeface="Times New Roman"/>
                <a:cs typeface="Times New Roman"/>
              </a:rPr>
              <a:t>	</a:t>
            </a:r>
            <a:r>
              <a:rPr dirty="0" sz="2400" spc="-25">
                <a:solidFill>
                  <a:srgbClr val="006532"/>
                </a:solidFill>
                <a:latin typeface="Times New Roman"/>
                <a:cs typeface="Times New Roman"/>
              </a:rPr>
              <a:t>P03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47362" y="334009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92467" y="1697748"/>
            <a:ext cx="7876540" cy="2176780"/>
          </a:xfrm>
          <a:custGeom>
            <a:avLst/>
            <a:gdLst/>
            <a:ahLst/>
            <a:cxnLst/>
            <a:rect l="l" t="t" r="r" b="b"/>
            <a:pathLst>
              <a:path w="7876540" h="2176779">
                <a:moveTo>
                  <a:pt x="3157728" y="2164067"/>
                </a:moveTo>
                <a:lnTo>
                  <a:pt x="637032" y="2164067"/>
                </a:lnTo>
                <a:lnTo>
                  <a:pt x="637032" y="2176259"/>
                </a:lnTo>
                <a:lnTo>
                  <a:pt x="3157728" y="2176259"/>
                </a:lnTo>
                <a:lnTo>
                  <a:pt x="3157728" y="2164067"/>
                </a:lnTo>
                <a:close/>
              </a:path>
              <a:path w="7876540" h="2176779">
                <a:moveTo>
                  <a:pt x="5875020" y="411467"/>
                </a:moveTo>
                <a:lnTo>
                  <a:pt x="2316492" y="411467"/>
                </a:lnTo>
                <a:lnTo>
                  <a:pt x="2316492" y="0"/>
                </a:lnTo>
                <a:lnTo>
                  <a:pt x="2304300" y="0"/>
                </a:lnTo>
                <a:lnTo>
                  <a:pt x="2304300" y="12192"/>
                </a:lnTo>
                <a:lnTo>
                  <a:pt x="2304300" y="864108"/>
                </a:lnTo>
                <a:lnTo>
                  <a:pt x="13716" y="864108"/>
                </a:lnTo>
                <a:lnTo>
                  <a:pt x="13716" y="12192"/>
                </a:lnTo>
                <a:lnTo>
                  <a:pt x="2304300" y="12192"/>
                </a:lnTo>
                <a:lnTo>
                  <a:pt x="2304300" y="0"/>
                </a:lnTo>
                <a:lnTo>
                  <a:pt x="0" y="0"/>
                </a:lnTo>
                <a:lnTo>
                  <a:pt x="0" y="876300"/>
                </a:lnTo>
                <a:lnTo>
                  <a:pt x="6096" y="876300"/>
                </a:lnTo>
                <a:lnTo>
                  <a:pt x="13716" y="876300"/>
                </a:lnTo>
                <a:lnTo>
                  <a:pt x="2304300" y="876300"/>
                </a:lnTo>
                <a:lnTo>
                  <a:pt x="2310396" y="876300"/>
                </a:lnTo>
                <a:lnTo>
                  <a:pt x="2316492" y="876300"/>
                </a:lnTo>
                <a:lnTo>
                  <a:pt x="2316492" y="423659"/>
                </a:lnTo>
                <a:lnTo>
                  <a:pt x="5875020" y="423659"/>
                </a:lnTo>
                <a:lnTo>
                  <a:pt x="5875020" y="411467"/>
                </a:lnTo>
                <a:close/>
              </a:path>
              <a:path w="7876540" h="2176779">
                <a:moveTo>
                  <a:pt x="7876032" y="2164067"/>
                </a:moveTo>
                <a:lnTo>
                  <a:pt x="5202936" y="2164067"/>
                </a:lnTo>
                <a:lnTo>
                  <a:pt x="5202936" y="2176259"/>
                </a:lnTo>
                <a:lnTo>
                  <a:pt x="7876032" y="2176259"/>
                </a:lnTo>
                <a:lnTo>
                  <a:pt x="7876032" y="2164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3" y="746251"/>
            <a:ext cx="615505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80"/>
              <a:t>Relacionamentos</a:t>
            </a:r>
            <a:r>
              <a:rPr dirty="0" sz="4200" spc="-175"/>
              <a:t> </a:t>
            </a:r>
            <a:r>
              <a:rPr dirty="0" sz="4200" spc="-40"/>
              <a:t>Ternários</a:t>
            </a:r>
            <a:r>
              <a:rPr dirty="0" sz="4200" spc="-140"/>
              <a:t> </a:t>
            </a:r>
            <a:r>
              <a:rPr dirty="0" sz="4200" spc="-25"/>
              <a:t>...</a:t>
            </a:r>
            <a:endParaRPr sz="4200"/>
          </a:p>
        </p:txBody>
      </p:sp>
      <p:sp>
        <p:nvSpPr>
          <p:cNvPr id="5" name="object 5" descr=""/>
          <p:cNvSpPr txBox="1"/>
          <p:nvPr/>
        </p:nvSpPr>
        <p:spPr>
          <a:xfrm>
            <a:off x="927601" y="1960879"/>
            <a:ext cx="20427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5">
                <a:latin typeface="Times New Roman"/>
                <a:cs typeface="Times New Roman"/>
              </a:rPr>
              <a:t>DEPARTAMENTO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661404" y="1661160"/>
            <a:ext cx="2316480" cy="876300"/>
          </a:xfrm>
          <a:custGeom>
            <a:avLst/>
            <a:gdLst/>
            <a:ahLst/>
            <a:cxnLst/>
            <a:rect l="l" t="t" r="r" b="b"/>
            <a:pathLst>
              <a:path w="2316479" h="876300">
                <a:moveTo>
                  <a:pt x="2316480" y="876300"/>
                </a:moveTo>
                <a:lnTo>
                  <a:pt x="2316480" y="0"/>
                </a:lnTo>
                <a:lnTo>
                  <a:pt x="0" y="0"/>
                </a:lnTo>
                <a:lnTo>
                  <a:pt x="0" y="876300"/>
                </a:lnTo>
                <a:lnTo>
                  <a:pt x="6096" y="876300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2304288" y="12192"/>
                </a:lnTo>
                <a:lnTo>
                  <a:pt x="2304288" y="6096"/>
                </a:lnTo>
                <a:lnTo>
                  <a:pt x="2310384" y="12192"/>
                </a:lnTo>
                <a:lnTo>
                  <a:pt x="2310384" y="876300"/>
                </a:lnTo>
                <a:lnTo>
                  <a:pt x="2316480" y="876300"/>
                </a:lnTo>
                <a:close/>
              </a:path>
              <a:path w="2316479" h="87630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2316479" h="876300">
                <a:moveTo>
                  <a:pt x="13716" y="864108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864108"/>
                </a:lnTo>
                <a:lnTo>
                  <a:pt x="13716" y="864108"/>
                </a:lnTo>
                <a:close/>
              </a:path>
              <a:path w="2316479" h="876300">
                <a:moveTo>
                  <a:pt x="2310384" y="864108"/>
                </a:moveTo>
                <a:lnTo>
                  <a:pt x="6096" y="864108"/>
                </a:lnTo>
                <a:lnTo>
                  <a:pt x="13716" y="870204"/>
                </a:lnTo>
                <a:lnTo>
                  <a:pt x="13716" y="876300"/>
                </a:lnTo>
                <a:lnTo>
                  <a:pt x="2304288" y="876300"/>
                </a:lnTo>
                <a:lnTo>
                  <a:pt x="2304288" y="870204"/>
                </a:lnTo>
                <a:lnTo>
                  <a:pt x="2310384" y="864108"/>
                </a:lnTo>
                <a:close/>
              </a:path>
              <a:path w="2316479" h="876300">
                <a:moveTo>
                  <a:pt x="13716" y="876300"/>
                </a:moveTo>
                <a:lnTo>
                  <a:pt x="13716" y="870204"/>
                </a:lnTo>
                <a:lnTo>
                  <a:pt x="6096" y="864108"/>
                </a:lnTo>
                <a:lnTo>
                  <a:pt x="6096" y="876300"/>
                </a:lnTo>
                <a:lnTo>
                  <a:pt x="13716" y="876300"/>
                </a:lnTo>
                <a:close/>
              </a:path>
              <a:path w="2316479" h="876300">
                <a:moveTo>
                  <a:pt x="2310384" y="12192"/>
                </a:moveTo>
                <a:lnTo>
                  <a:pt x="2304288" y="6096"/>
                </a:lnTo>
                <a:lnTo>
                  <a:pt x="2304288" y="12192"/>
                </a:lnTo>
                <a:lnTo>
                  <a:pt x="2310384" y="12192"/>
                </a:lnTo>
                <a:close/>
              </a:path>
              <a:path w="2316479" h="876300">
                <a:moveTo>
                  <a:pt x="2310384" y="864108"/>
                </a:moveTo>
                <a:lnTo>
                  <a:pt x="2310384" y="12192"/>
                </a:lnTo>
                <a:lnTo>
                  <a:pt x="2304288" y="12192"/>
                </a:lnTo>
                <a:lnTo>
                  <a:pt x="2304288" y="864108"/>
                </a:lnTo>
                <a:lnTo>
                  <a:pt x="2310384" y="864108"/>
                </a:lnTo>
                <a:close/>
              </a:path>
              <a:path w="2316479" h="876300">
                <a:moveTo>
                  <a:pt x="2310384" y="876300"/>
                </a:moveTo>
                <a:lnTo>
                  <a:pt x="2310384" y="864108"/>
                </a:lnTo>
                <a:lnTo>
                  <a:pt x="2304288" y="870204"/>
                </a:lnTo>
                <a:lnTo>
                  <a:pt x="2304288" y="876300"/>
                </a:lnTo>
                <a:lnTo>
                  <a:pt x="2310384" y="87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012937" y="1924303"/>
            <a:ext cx="16097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EMPREGADO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956816" y="1504183"/>
            <a:ext cx="5880100" cy="2369820"/>
            <a:chOff x="1956816" y="1504183"/>
            <a:chExt cx="5880100" cy="2369820"/>
          </a:xfrm>
        </p:grpSpPr>
        <p:sp>
          <p:nvSpPr>
            <p:cNvPr id="9" name="object 9" descr=""/>
            <p:cNvSpPr/>
            <p:nvPr/>
          </p:nvSpPr>
          <p:spPr>
            <a:xfrm>
              <a:off x="1956816" y="2525280"/>
              <a:ext cx="5880100" cy="1348740"/>
            </a:xfrm>
            <a:custGeom>
              <a:avLst/>
              <a:gdLst/>
              <a:ahLst/>
              <a:cxnLst/>
              <a:rect l="l" t="t" r="r" b="b"/>
              <a:pathLst>
                <a:path w="5880100" h="1348739">
                  <a:moveTo>
                    <a:pt x="1993392" y="1339596"/>
                  </a:moveTo>
                  <a:lnTo>
                    <a:pt x="1990344" y="1336548"/>
                  </a:lnTo>
                  <a:lnTo>
                    <a:pt x="12192" y="1336548"/>
                  </a:lnTo>
                  <a:lnTo>
                    <a:pt x="12192" y="39624"/>
                  </a:lnTo>
                  <a:lnTo>
                    <a:pt x="9144" y="36576"/>
                  </a:lnTo>
                  <a:lnTo>
                    <a:pt x="3048" y="36576"/>
                  </a:lnTo>
                  <a:lnTo>
                    <a:pt x="0" y="39624"/>
                  </a:lnTo>
                  <a:lnTo>
                    <a:pt x="0" y="1345692"/>
                  </a:lnTo>
                  <a:lnTo>
                    <a:pt x="3048" y="1348740"/>
                  </a:lnTo>
                  <a:lnTo>
                    <a:pt x="6096" y="1348740"/>
                  </a:lnTo>
                  <a:lnTo>
                    <a:pt x="12192" y="1348740"/>
                  </a:lnTo>
                  <a:lnTo>
                    <a:pt x="1990344" y="1348740"/>
                  </a:lnTo>
                  <a:lnTo>
                    <a:pt x="1993392" y="1345692"/>
                  </a:lnTo>
                  <a:lnTo>
                    <a:pt x="1993392" y="1339596"/>
                  </a:lnTo>
                  <a:close/>
                </a:path>
                <a:path w="5880100" h="1348739">
                  <a:moveTo>
                    <a:pt x="5879592" y="3048"/>
                  </a:moveTo>
                  <a:lnTo>
                    <a:pt x="5876544" y="0"/>
                  </a:lnTo>
                  <a:lnTo>
                    <a:pt x="5870448" y="0"/>
                  </a:lnTo>
                  <a:lnTo>
                    <a:pt x="5867400" y="3048"/>
                  </a:lnTo>
                  <a:lnTo>
                    <a:pt x="5867400" y="1336548"/>
                  </a:lnTo>
                  <a:lnTo>
                    <a:pt x="4041648" y="1336548"/>
                  </a:lnTo>
                  <a:lnTo>
                    <a:pt x="4038600" y="1339596"/>
                  </a:lnTo>
                  <a:lnTo>
                    <a:pt x="4038600" y="1345692"/>
                  </a:lnTo>
                  <a:lnTo>
                    <a:pt x="4041648" y="1348740"/>
                  </a:lnTo>
                  <a:lnTo>
                    <a:pt x="5867400" y="1348740"/>
                  </a:lnTo>
                  <a:lnTo>
                    <a:pt x="5873496" y="1348740"/>
                  </a:lnTo>
                  <a:lnTo>
                    <a:pt x="5876544" y="1348740"/>
                  </a:lnTo>
                  <a:lnTo>
                    <a:pt x="5879592" y="1345692"/>
                  </a:lnTo>
                  <a:lnTo>
                    <a:pt x="5879592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026407" y="1511801"/>
              <a:ext cx="1816735" cy="1207135"/>
            </a:xfrm>
            <a:custGeom>
              <a:avLst/>
              <a:gdLst/>
              <a:ahLst/>
              <a:cxnLst/>
              <a:rect l="l" t="t" r="r" b="b"/>
              <a:pathLst>
                <a:path w="1816735" h="1207135">
                  <a:moveTo>
                    <a:pt x="1816607" y="603510"/>
                  </a:moveTo>
                  <a:lnTo>
                    <a:pt x="908303" y="0"/>
                  </a:lnTo>
                  <a:lnTo>
                    <a:pt x="0" y="603510"/>
                  </a:lnTo>
                  <a:lnTo>
                    <a:pt x="908303" y="1207014"/>
                  </a:lnTo>
                  <a:lnTo>
                    <a:pt x="1816607" y="603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015740" y="1504183"/>
              <a:ext cx="1838325" cy="1222375"/>
            </a:xfrm>
            <a:custGeom>
              <a:avLst/>
              <a:gdLst/>
              <a:ahLst/>
              <a:cxnLst/>
              <a:rect l="l" t="t" r="r" b="b"/>
              <a:pathLst>
                <a:path w="1838325" h="1222375">
                  <a:moveTo>
                    <a:pt x="1837944" y="611128"/>
                  </a:moveTo>
                  <a:lnTo>
                    <a:pt x="918969" y="0"/>
                  </a:lnTo>
                  <a:lnTo>
                    <a:pt x="0" y="611128"/>
                  </a:lnTo>
                  <a:lnTo>
                    <a:pt x="13716" y="620249"/>
                  </a:lnTo>
                  <a:lnTo>
                    <a:pt x="13716" y="605032"/>
                  </a:lnTo>
                  <a:lnTo>
                    <a:pt x="21754" y="610373"/>
                  </a:lnTo>
                  <a:lnTo>
                    <a:pt x="915924" y="17754"/>
                  </a:lnTo>
                  <a:lnTo>
                    <a:pt x="915924" y="13714"/>
                  </a:lnTo>
                  <a:lnTo>
                    <a:pt x="922020" y="13714"/>
                  </a:lnTo>
                  <a:lnTo>
                    <a:pt x="922020" y="17761"/>
                  </a:lnTo>
                  <a:lnTo>
                    <a:pt x="1814679" y="610373"/>
                  </a:lnTo>
                  <a:lnTo>
                    <a:pt x="1822704" y="605032"/>
                  </a:lnTo>
                  <a:lnTo>
                    <a:pt x="1822704" y="621263"/>
                  </a:lnTo>
                  <a:lnTo>
                    <a:pt x="1837944" y="611128"/>
                  </a:lnTo>
                  <a:close/>
                </a:path>
                <a:path w="1838325" h="1222375">
                  <a:moveTo>
                    <a:pt x="21754" y="610373"/>
                  </a:moveTo>
                  <a:lnTo>
                    <a:pt x="13716" y="605032"/>
                  </a:lnTo>
                  <a:lnTo>
                    <a:pt x="13716" y="615700"/>
                  </a:lnTo>
                  <a:lnTo>
                    <a:pt x="21754" y="610373"/>
                  </a:lnTo>
                  <a:close/>
                </a:path>
                <a:path w="1838325" h="1222375">
                  <a:moveTo>
                    <a:pt x="918969" y="1206509"/>
                  </a:moveTo>
                  <a:lnTo>
                    <a:pt x="21754" y="610373"/>
                  </a:lnTo>
                  <a:lnTo>
                    <a:pt x="13716" y="615700"/>
                  </a:lnTo>
                  <a:lnTo>
                    <a:pt x="13716" y="620249"/>
                  </a:lnTo>
                  <a:lnTo>
                    <a:pt x="915924" y="1220225"/>
                  </a:lnTo>
                  <a:lnTo>
                    <a:pt x="915924" y="1208536"/>
                  </a:lnTo>
                  <a:lnTo>
                    <a:pt x="918969" y="1206509"/>
                  </a:lnTo>
                  <a:close/>
                </a:path>
                <a:path w="1838325" h="1222375">
                  <a:moveTo>
                    <a:pt x="922020" y="13714"/>
                  </a:moveTo>
                  <a:lnTo>
                    <a:pt x="915924" y="13714"/>
                  </a:lnTo>
                  <a:lnTo>
                    <a:pt x="918972" y="15734"/>
                  </a:lnTo>
                  <a:lnTo>
                    <a:pt x="922020" y="13714"/>
                  </a:lnTo>
                  <a:close/>
                </a:path>
                <a:path w="1838325" h="1222375">
                  <a:moveTo>
                    <a:pt x="918969" y="15736"/>
                  </a:moveTo>
                  <a:lnTo>
                    <a:pt x="915924" y="13714"/>
                  </a:lnTo>
                  <a:lnTo>
                    <a:pt x="915924" y="17754"/>
                  </a:lnTo>
                  <a:lnTo>
                    <a:pt x="918969" y="15736"/>
                  </a:lnTo>
                  <a:close/>
                </a:path>
                <a:path w="1838325" h="1222375">
                  <a:moveTo>
                    <a:pt x="922020" y="1208536"/>
                  </a:moveTo>
                  <a:lnTo>
                    <a:pt x="918969" y="1206509"/>
                  </a:lnTo>
                  <a:lnTo>
                    <a:pt x="915924" y="1208536"/>
                  </a:lnTo>
                  <a:lnTo>
                    <a:pt x="922020" y="1208536"/>
                  </a:lnTo>
                  <a:close/>
                </a:path>
                <a:path w="1838325" h="1222375">
                  <a:moveTo>
                    <a:pt x="922020" y="1220225"/>
                  </a:moveTo>
                  <a:lnTo>
                    <a:pt x="922020" y="1208536"/>
                  </a:lnTo>
                  <a:lnTo>
                    <a:pt x="915924" y="1208536"/>
                  </a:lnTo>
                  <a:lnTo>
                    <a:pt x="915924" y="1220225"/>
                  </a:lnTo>
                  <a:lnTo>
                    <a:pt x="918972" y="1222252"/>
                  </a:lnTo>
                  <a:lnTo>
                    <a:pt x="922020" y="1220225"/>
                  </a:lnTo>
                  <a:close/>
                </a:path>
                <a:path w="1838325" h="1222375">
                  <a:moveTo>
                    <a:pt x="922020" y="17761"/>
                  </a:moveTo>
                  <a:lnTo>
                    <a:pt x="922020" y="13714"/>
                  </a:lnTo>
                  <a:lnTo>
                    <a:pt x="918969" y="15736"/>
                  </a:lnTo>
                  <a:lnTo>
                    <a:pt x="922020" y="17761"/>
                  </a:lnTo>
                  <a:close/>
                </a:path>
                <a:path w="1838325" h="1222375">
                  <a:moveTo>
                    <a:pt x="1822704" y="621263"/>
                  </a:moveTo>
                  <a:lnTo>
                    <a:pt x="1822704" y="615700"/>
                  </a:lnTo>
                  <a:lnTo>
                    <a:pt x="1814679" y="610373"/>
                  </a:lnTo>
                  <a:lnTo>
                    <a:pt x="918969" y="1206509"/>
                  </a:lnTo>
                  <a:lnTo>
                    <a:pt x="922020" y="1208536"/>
                  </a:lnTo>
                  <a:lnTo>
                    <a:pt x="922020" y="1220225"/>
                  </a:lnTo>
                  <a:lnTo>
                    <a:pt x="1822704" y="621263"/>
                  </a:lnTo>
                  <a:close/>
                </a:path>
                <a:path w="1838325" h="1222375">
                  <a:moveTo>
                    <a:pt x="1822704" y="615700"/>
                  </a:moveTo>
                  <a:lnTo>
                    <a:pt x="1822704" y="605032"/>
                  </a:lnTo>
                  <a:lnTo>
                    <a:pt x="1814679" y="610373"/>
                  </a:lnTo>
                  <a:lnTo>
                    <a:pt x="1822704" y="615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388610" y="1892299"/>
            <a:ext cx="1073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emprega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71162" y="1665223"/>
            <a:ext cx="2988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265" algn="l"/>
              </a:tabLst>
            </a:pPr>
            <a:r>
              <a:rPr dirty="0" sz="2400" spc="-5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043933" y="3256789"/>
            <a:ext cx="1838325" cy="629920"/>
            <a:chOff x="1043933" y="3256789"/>
            <a:chExt cx="1838325" cy="629920"/>
          </a:xfrm>
        </p:grpSpPr>
        <p:sp>
          <p:nvSpPr>
            <p:cNvPr id="15" name="object 15" descr=""/>
            <p:cNvSpPr/>
            <p:nvPr/>
          </p:nvSpPr>
          <p:spPr>
            <a:xfrm>
              <a:off x="1054601" y="3264407"/>
              <a:ext cx="1816735" cy="622300"/>
            </a:xfrm>
            <a:custGeom>
              <a:avLst/>
              <a:gdLst/>
              <a:ahLst/>
              <a:cxnLst/>
              <a:rect l="l" t="t" r="r" b="b"/>
              <a:pathLst>
                <a:path w="1816735" h="622300">
                  <a:moveTo>
                    <a:pt x="1816614" y="603503"/>
                  </a:moveTo>
                  <a:lnTo>
                    <a:pt x="908310" y="0"/>
                  </a:lnTo>
                  <a:lnTo>
                    <a:pt x="0" y="603503"/>
                  </a:lnTo>
                  <a:lnTo>
                    <a:pt x="27524" y="621791"/>
                  </a:lnTo>
                  <a:lnTo>
                    <a:pt x="1789089" y="621791"/>
                  </a:lnTo>
                  <a:lnTo>
                    <a:pt x="1816614" y="603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43933" y="3256789"/>
              <a:ext cx="1838325" cy="629920"/>
            </a:xfrm>
            <a:custGeom>
              <a:avLst/>
              <a:gdLst/>
              <a:ahLst/>
              <a:cxnLst/>
              <a:rect l="l" t="t" r="r" b="b"/>
              <a:pathLst>
                <a:path w="1838325" h="629920">
                  <a:moveTo>
                    <a:pt x="1837950" y="611122"/>
                  </a:moveTo>
                  <a:lnTo>
                    <a:pt x="918975" y="0"/>
                  </a:lnTo>
                  <a:lnTo>
                    <a:pt x="0" y="611122"/>
                  </a:lnTo>
                  <a:lnTo>
                    <a:pt x="13715" y="620243"/>
                  </a:lnTo>
                  <a:lnTo>
                    <a:pt x="13715" y="605026"/>
                  </a:lnTo>
                  <a:lnTo>
                    <a:pt x="21754" y="610367"/>
                  </a:lnTo>
                  <a:lnTo>
                    <a:pt x="915930" y="17754"/>
                  </a:lnTo>
                  <a:lnTo>
                    <a:pt x="915930" y="13714"/>
                  </a:lnTo>
                  <a:lnTo>
                    <a:pt x="922026" y="13714"/>
                  </a:lnTo>
                  <a:lnTo>
                    <a:pt x="922026" y="17761"/>
                  </a:lnTo>
                  <a:lnTo>
                    <a:pt x="1814685" y="610367"/>
                  </a:lnTo>
                  <a:lnTo>
                    <a:pt x="1822710" y="605026"/>
                  </a:lnTo>
                  <a:lnTo>
                    <a:pt x="1822710" y="621256"/>
                  </a:lnTo>
                  <a:lnTo>
                    <a:pt x="1837950" y="611122"/>
                  </a:lnTo>
                  <a:close/>
                </a:path>
                <a:path w="1838325" h="629920">
                  <a:moveTo>
                    <a:pt x="21754" y="610367"/>
                  </a:moveTo>
                  <a:lnTo>
                    <a:pt x="13715" y="605026"/>
                  </a:lnTo>
                  <a:lnTo>
                    <a:pt x="13715" y="615694"/>
                  </a:lnTo>
                  <a:lnTo>
                    <a:pt x="21754" y="610367"/>
                  </a:lnTo>
                  <a:close/>
                </a:path>
                <a:path w="1838325" h="629920">
                  <a:moveTo>
                    <a:pt x="50415" y="629410"/>
                  </a:moveTo>
                  <a:lnTo>
                    <a:pt x="21754" y="610367"/>
                  </a:lnTo>
                  <a:lnTo>
                    <a:pt x="13715" y="615694"/>
                  </a:lnTo>
                  <a:lnTo>
                    <a:pt x="13715" y="620243"/>
                  </a:lnTo>
                  <a:lnTo>
                    <a:pt x="27500" y="629410"/>
                  </a:lnTo>
                  <a:lnTo>
                    <a:pt x="50415" y="629410"/>
                  </a:lnTo>
                  <a:close/>
                </a:path>
                <a:path w="1838325" h="629920">
                  <a:moveTo>
                    <a:pt x="922026" y="13714"/>
                  </a:moveTo>
                  <a:lnTo>
                    <a:pt x="915930" y="13714"/>
                  </a:lnTo>
                  <a:lnTo>
                    <a:pt x="918978" y="15734"/>
                  </a:lnTo>
                  <a:lnTo>
                    <a:pt x="922026" y="13714"/>
                  </a:lnTo>
                  <a:close/>
                </a:path>
                <a:path w="1838325" h="629920">
                  <a:moveTo>
                    <a:pt x="918975" y="15736"/>
                  </a:moveTo>
                  <a:lnTo>
                    <a:pt x="915930" y="13714"/>
                  </a:lnTo>
                  <a:lnTo>
                    <a:pt x="915930" y="17754"/>
                  </a:lnTo>
                  <a:lnTo>
                    <a:pt x="918975" y="15736"/>
                  </a:lnTo>
                  <a:close/>
                </a:path>
                <a:path w="1838325" h="629920">
                  <a:moveTo>
                    <a:pt x="922026" y="17761"/>
                  </a:moveTo>
                  <a:lnTo>
                    <a:pt x="922026" y="13714"/>
                  </a:lnTo>
                  <a:lnTo>
                    <a:pt x="918975" y="15736"/>
                  </a:lnTo>
                  <a:lnTo>
                    <a:pt x="922026" y="17761"/>
                  </a:lnTo>
                  <a:close/>
                </a:path>
                <a:path w="1838325" h="629920">
                  <a:moveTo>
                    <a:pt x="1822710" y="621256"/>
                  </a:moveTo>
                  <a:lnTo>
                    <a:pt x="1822710" y="615694"/>
                  </a:lnTo>
                  <a:lnTo>
                    <a:pt x="1814685" y="610367"/>
                  </a:lnTo>
                  <a:lnTo>
                    <a:pt x="1786072" y="629410"/>
                  </a:lnTo>
                  <a:lnTo>
                    <a:pt x="1810449" y="629410"/>
                  </a:lnTo>
                  <a:lnTo>
                    <a:pt x="1822710" y="621256"/>
                  </a:lnTo>
                  <a:close/>
                </a:path>
                <a:path w="1838325" h="629920">
                  <a:moveTo>
                    <a:pt x="1822710" y="615694"/>
                  </a:moveTo>
                  <a:lnTo>
                    <a:pt x="1822710" y="605026"/>
                  </a:lnTo>
                  <a:lnTo>
                    <a:pt x="1814685" y="610367"/>
                  </a:lnTo>
                  <a:lnTo>
                    <a:pt x="1822710" y="615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264411" y="3644898"/>
            <a:ext cx="1398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desenvolve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099563" y="2732022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138161" y="334314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966960" y="2730499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911340" y="3256789"/>
            <a:ext cx="1838325" cy="629920"/>
            <a:chOff x="6911340" y="3256789"/>
            <a:chExt cx="1838325" cy="629920"/>
          </a:xfrm>
        </p:grpSpPr>
        <p:sp>
          <p:nvSpPr>
            <p:cNvPr id="22" name="object 22" descr=""/>
            <p:cNvSpPr/>
            <p:nvPr/>
          </p:nvSpPr>
          <p:spPr>
            <a:xfrm>
              <a:off x="6922008" y="3264407"/>
              <a:ext cx="1816735" cy="622300"/>
            </a:xfrm>
            <a:custGeom>
              <a:avLst/>
              <a:gdLst/>
              <a:ahLst/>
              <a:cxnLst/>
              <a:rect l="l" t="t" r="r" b="b"/>
              <a:pathLst>
                <a:path w="1816734" h="622300">
                  <a:moveTo>
                    <a:pt x="1816607" y="603503"/>
                  </a:moveTo>
                  <a:lnTo>
                    <a:pt x="908303" y="0"/>
                  </a:lnTo>
                  <a:lnTo>
                    <a:pt x="0" y="603503"/>
                  </a:lnTo>
                  <a:lnTo>
                    <a:pt x="27524" y="621791"/>
                  </a:lnTo>
                  <a:lnTo>
                    <a:pt x="1789083" y="621791"/>
                  </a:lnTo>
                  <a:lnTo>
                    <a:pt x="1816607" y="603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911340" y="3256789"/>
              <a:ext cx="1838325" cy="629920"/>
            </a:xfrm>
            <a:custGeom>
              <a:avLst/>
              <a:gdLst/>
              <a:ahLst/>
              <a:cxnLst/>
              <a:rect l="l" t="t" r="r" b="b"/>
              <a:pathLst>
                <a:path w="1838325" h="629920">
                  <a:moveTo>
                    <a:pt x="1837943" y="611122"/>
                  </a:moveTo>
                  <a:lnTo>
                    <a:pt x="918969" y="0"/>
                  </a:lnTo>
                  <a:lnTo>
                    <a:pt x="0" y="611122"/>
                  </a:lnTo>
                  <a:lnTo>
                    <a:pt x="13715" y="620243"/>
                  </a:lnTo>
                  <a:lnTo>
                    <a:pt x="13715" y="605026"/>
                  </a:lnTo>
                  <a:lnTo>
                    <a:pt x="21754" y="610367"/>
                  </a:lnTo>
                  <a:lnTo>
                    <a:pt x="915923" y="17754"/>
                  </a:lnTo>
                  <a:lnTo>
                    <a:pt x="915923" y="13714"/>
                  </a:lnTo>
                  <a:lnTo>
                    <a:pt x="922019" y="13714"/>
                  </a:lnTo>
                  <a:lnTo>
                    <a:pt x="922019" y="17761"/>
                  </a:lnTo>
                  <a:lnTo>
                    <a:pt x="1814679" y="610367"/>
                  </a:lnTo>
                  <a:lnTo>
                    <a:pt x="1822703" y="605026"/>
                  </a:lnTo>
                  <a:lnTo>
                    <a:pt x="1822703" y="621257"/>
                  </a:lnTo>
                  <a:lnTo>
                    <a:pt x="1837943" y="611122"/>
                  </a:lnTo>
                  <a:close/>
                </a:path>
                <a:path w="1838325" h="629920">
                  <a:moveTo>
                    <a:pt x="21754" y="610367"/>
                  </a:moveTo>
                  <a:lnTo>
                    <a:pt x="13715" y="605026"/>
                  </a:lnTo>
                  <a:lnTo>
                    <a:pt x="13715" y="615694"/>
                  </a:lnTo>
                  <a:lnTo>
                    <a:pt x="21754" y="610367"/>
                  </a:lnTo>
                  <a:close/>
                </a:path>
                <a:path w="1838325" h="629920">
                  <a:moveTo>
                    <a:pt x="50415" y="629410"/>
                  </a:moveTo>
                  <a:lnTo>
                    <a:pt x="21754" y="610367"/>
                  </a:lnTo>
                  <a:lnTo>
                    <a:pt x="13715" y="615694"/>
                  </a:lnTo>
                  <a:lnTo>
                    <a:pt x="13715" y="620243"/>
                  </a:lnTo>
                  <a:lnTo>
                    <a:pt x="27500" y="629410"/>
                  </a:lnTo>
                  <a:lnTo>
                    <a:pt x="50415" y="629410"/>
                  </a:lnTo>
                  <a:close/>
                </a:path>
                <a:path w="1838325" h="629920">
                  <a:moveTo>
                    <a:pt x="922019" y="13714"/>
                  </a:moveTo>
                  <a:lnTo>
                    <a:pt x="915923" y="13714"/>
                  </a:lnTo>
                  <a:lnTo>
                    <a:pt x="918971" y="15734"/>
                  </a:lnTo>
                  <a:lnTo>
                    <a:pt x="922019" y="13714"/>
                  </a:lnTo>
                  <a:close/>
                </a:path>
                <a:path w="1838325" h="629920">
                  <a:moveTo>
                    <a:pt x="918969" y="15736"/>
                  </a:moveTo>
                  <a:lnTo>
                    <a:pt x="915923" y="13714"/>
                  </a:lnTo>
                  <a:lnTo>
                    <a:pt x="915923" y="17754"/>
                  </a:lnTo>
                  <a:lnTo>
                    <a:pt x="918969" y="15736"/>
                  </a:lnTo>
                  <a:close/>
                </a:path>
                <a:path w="1838325" h="629920">
                  <a:moveTo>
                    <a:pt x="922019" y="17761"/>
                  </a:moveTo>
                  <a:lnTo>
                    <a:pt x="922019" y="13714"/>
                  </a:lnTo>
                  <a:lnTo>
                    <a:pt x="918969" y="15736"/>
                  </a:lnTo>
                  <a:lnTo>
                    <a:pt x="922019" y="17761"/>
                  </a:lnTo>
                  <a:close/>
                </a:path>
                <a:path w="1838325" h="629920">
                  <a:moveTo>
                    <a:pt x="1822703" y="621257"/>
                  </a:moveTo>
                  <a:lnTo>
                    <a:pt x="1822703" y="615694"/>
                  </a:lnTo>
                  <a:lnTo>
                    <a:pt x="1814679" y="610367"/>
                  </a:lnTo>
                  <a:lnTo>
                    <a:pt x="1786066" y="629410"/>
                  </a:lnTo>
                  <a:lnTo>
                    <a:pt x="1810443" y="629410"/>
                  </a:lnTo>
                  <a:lnTo>
                    <a:pt x="1822703" y="621257"/>
                  </a:lnTo>
                  <a:close/>
                </a:path>
                <a:path w="1838325" h="629920">
                  <a:moveTo>
                    <a:pt x="1822703" y="615694"/>
                  </a:moveTo>
                  <a:lnTo>
                    <a:pt x="1822703" y="605026"/>
                  </a:lnTo>
                  <a:lnTo>
                    <a:pt x="1814679" y="610367"/>
                  </a:lnTo>
                  <a:lnTo>
                    <a:pt x="1822703" y="615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7360408" y="3646422"/>
            <a:ext cx="1009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trabalha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3944111" y="3334511"/>
            <a:ext cx="2057400" cy="551815"/>
          </a:xfrm>
          <a:custGeom>
            <a:avLst/>
            <a:gdLst/>
            <a:ahLst/>
            <a:cxnLst/>
            <a:rect l="l" t="t" r="r" b="b"/>
            <a:pathLst>
              <a:path w="2057400" h="551814">
                <a:moveTo>
                  <a:pt x="2057399" y="551687"/>
                </a:moveTo>
                <a:lnTo>
                  <a:pt x="2057399" y="0"/>
                </a:lnTo>
                <a:lnTo>
                  <a:pt x="0" y="0"/>
                </a:lnTo>
                <a:lnTo>
                  <a:pt x="0" y="551687"/>
                </a:lnTo>
                <a:lnTo>
                  <a:pt x="6095" y="551687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045207" y="12191"/>
                </a:lnTo>
                <a:lnTo>
                  <a:pt x="2045207" y="6095"/>
                </a:lnTo>
                <a:lnTo>
                  <a:pt x="2051303" y="12191"/>
                </a:lnTo>
                <a:lnTo>
                  <a:pt x="2051303" y="551687"/>
                </a:lnTo>
                <a:lnTo>
                  <a:pt x="2057399" y="551687"/>
                </a:lnTo>
                <a:close/>
              </a:path>
              <a:path w="2057400" h="551814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2057400" h="551814">
                <a:moveTo>
                  <a:pt x="12191" y="551687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51687"/>
                </a:lnTo>
                <a:lnTo>
                  <a:pt x="12191" y="551687"/>
                </a:lnTo>
                <a:close/>
              </a:path>
              <a:path w="2057400" h="551814">
                <a:moveTo>
                  <a:pt x="2051303" y="12191"/>
                </a:moveTo>
                <a:lnTo>
                  <a:pt x="2045207" y="6095"/>
                </a:lnTo>
                <a:lnTo>
                  <a:pt x="2045207" y="12191"/>
                </a:lnTo>
                <a:lnTo>
                  <a:pt x="2051303" y="12191"/>
                </a:lnTo>
                <a:close/>
              </a:path>
              <a:path w="2057400" h="551814">
                <a:moveTo>
                  <a:pt x="2051303" y="551687"/>
                </a:moveTo>
                <a:lnTo>
                  <a:pt x="2051303" y="12191"/>
                </a:lnTo>
                <a:lnTo>
                  <a:pt x="2045207" y="12191"/>
                </a:lnTo>
                <a:lnTo>
                  <a:pt x="2045207" y="551687"/>
                </a:lnTo>
                <a:lnTo>
                  <a:pt x="2051303" y="551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4416042" y="3693666"/>
            <a:ext cx="11099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PROJETO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28" name="object 28" descr=""/>
            <p:cNvSpPr/>
            <p:nvPr/>
          </p:nvSpPr>
          <p:spPr>
            <a:xfrm>
              <a:off x="457187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2386495" y="0"/>
                  </a:lnTo>
                  <a:lnTo>
                    <a:pt x="624928" y="0"/>
                  </a:lnTo>
                  <a:lnTo>
                    <a:pt x="0" y="0"/>
                  </a:lnTo>
                  <a:lnTo>
                    <a:pt x="0" y="3429000"/>
                  </a:lnTo>
                  <a:lnTo>
                    <a:pt x="9144000" y="3429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071434" y="3886199"/>
              <a:ext cx="1783080" cy="593090"/>
            </a:xfrm>
            <a:custGeom>
              <a:avLst/>
              <a:gdLst/>
              <a:ahLst/>
              <a:cxnLst/>
              <a:rect l="l" t="t" r="r" b="b"/>
              <a:pathLst>
                <a:path w="1783080" h="593089">
                  <a:moveTo>
                    <a:pt x="891474" y="577093"/>
                  </a:moveTo>
                  <a:lnTo>
                    <a:pt x="22914" y="0"/>
                  </a:lnTo>
                  <a:lnTo>
                    <a:pt x="0" y="0"/>
                  </a:lnTo>
                  <a:lnTo>
                    <a:pt x="888429" y="590809"/>
                  </a:lnTo>
                  <a:lnTo>
                    <a:pt x="888429" y="579119"/>
                  </a:lnTo>
                  <a:lnTo>
                    <a:pt x="891474" y="577093"/>
                  </a:lnTo>
                  <a:close/>
                </a:path>
                <a:path w="1783080" h="593089">
                  <a:moveTo>
                    <a:pt x="894525" y="579119"/>
                  </a:moveTo>
                  <a:lnTo>
                    <a:pt x="891474" y="577093"/>
                  </a:lnTo>
                  <a:lnTo>
                    <a:pt x="888429" y="579119"/>
                  </a:lnTo>
                  <a:lnTo>
                    <a:pt x="894525" y="579119"/>
                  </a:lnTo>
                  <a:close/>
                </a:path>
                <a:path w="1783080" h="593089">
                  <a:moveTo>
                    <a:pt x="894525" y="590809"/>
                  </a:moveTo>
                  <a:lnTo>
                    <a:pt x="894525" y="579119"/>
                  </a:lnTo>
                  <a:lnTo>
                    <a:pt x="888429" y="579119"/>
                  </a:lnTo>
                  <a:lnTo>
                    <a:pt x="888429" y="590809"/>
                  </a:lnTo>
                  <a:lnTo>
                    <a:pt x="891477" y="592835"/>
                  </a:lnTo>
                  <a:lnTo>
                    <a:pt x="894525" y="590809"/>
                  </a:lnTo>
                  <a:close/>
                </a:path>
                <a:path w="1783080" h="593089">
                  <a:moveTo>
                    <a:pt x="1782949" y="0"/>
                  </a:moveTo>
                  <a:lnTo>
                    <a:pt x="1758571" y="0"/>
                  </a:lnTo>
                  <a:lnTo>
                    <a:pt x="891474" y="577093"/>
                  </a:lnTo>
                  <a:lnTo>
                    <a:pt x="894525" y="579119"/>
                  </a:lnTo>
                  <a:lnTo>
                    <a:pt x="894525" y="590809"/>
                  </a:lnTo>
                  <a:lnTo>
                    <a:pt x="1782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949531" y="3886199"/>
              <a:ext cx="1762125" cy="585470"/>
            </a:xfrm>
            <a:custGeom>
              <a:avLst/>
              <a:gdLst/>
              <a:ahLst/>
              <a:cxnLst/>
              <a:rect l="l" t="t" r="r" b="b"/>
              <a:pathLst>
                <a:path w="1762125" h="585470">
                  <a:moveTo>
                    <a:pt x="1761559" y="0"/>
                  </a:moveTo>
                  <a:lnTo>
                    <a:pt x="0" y="0"/>
                  </a:lnTo>
                  <a:lnTo>
                    <a:pt x="880779" y="585215"/>
                  </a:lnTo>
                  <a:lnTo>
                    <a:pt x="1761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944099" y="3886199"/>
              <a:ext cx="4777740" cy="593090"/>
            </a:xfrm>
            <a:custGeom>
              <a:avLst/>
              <a:gdLst/>
              <a:ahLst/>
              <a:cxnLst/>
              <a:rect l="l" t="t" r="r" b="b"/>
              <a:pathLst>
                <a:path w="4777740" h="593089">
                  <a:moveTo>
                    <a:pt x="2057400" y="0"/>
                  </a:moveTo>
                  <a:lnTo>
                    <a:pt x="2045208" y="0"/>
                  </a:lnTo>
                  <a:lnTo>
                    <a:pt x="2045208" y="502920"/>
                  </a:lnTo>
                  <a:lnTo>
                    <a:pt x="12192" y="50292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515112"/>
                  </a:lnTo>
                  <a:lnTo>
                    <a:pt x="6096" y="515112"/>
                  </a:lnTo>
                  <a:lnTo>
                    <a:pt x="12192" y="515112"/>
                  </a:lnTo>
                  <a:lnTo>
                    <a:pt x="2045208" y="515112"/>
                  </a:lnTo>
                  <a:lnTo>
                    <a:pt x="2051304" y="515112"/>
                  </a:lnTo>
                  <a:lnTo>
                    <a:pt x="2057400" y="515112"/>
                  </a:lnTo>
                  <a:lnTo>
                    <a:pt x="2057400" y="0"/>
                  </a:lnTo>
                  <a:close/>
                </a:path>
                <a:path w="4777740" h="593089">
                  <a:moveTo>
                    <a:pt x="4777676" y="0"/>
                  </a:moveTo>
                  <a:lnTo>
                    <a:pt x="4753305" y="0"/>
                  </a:lnTo>
                  <a:lnTo>
                    <a:pt x="3886200" y="577100"/>
                  </a:lnTo>
                  <a:lnTo>
                    <a:pt x="3017647" y="0"/>
                  </a:lnTo>
                  <a:lnTo>
                    <a:pt x="2994736" y="0"/>
                  </a:lnTo>
                  <a:lnTo>
                    <a:pt x="3883152" y="590816"/>
                  </a:lnTo>
                  <a:lnTo>
                    <a:pt x="3886200" y="592836"/>
                  </a:lnTo>
                  <a:lnTo>
                    <a:pt x="3889248" y="590816"/>
                  </a:lnTo>
                  <a:lnTo>
                    <a:pt x="4777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8360" y="4597908"/>
              <a:ext cx="5821679" cy="1382268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2404871" y="4919471"/>
              <a:ext cx="5212080" cy="821690"/>
            </a:xfrm>
            <a:custGeom>
              <a:avLst/>
              <a:gdLst/>
              <a:ahLst/>
              <a:cxnLst/>
              <a:rect l="l" t="t" r="r" b="b"/>
              <a:pathLst>
                <a:path w="5212080" h="821689">
                  <a:moveTo>
                    <a:pt x="5212079" y="821435"/>
                  </a:moveTo>
                  <a:lnTo>
                    <a:pt x="5212079" y="0"/>
                  </a:lnTo>
                  <a:lnTo>
                    <a:pt x="0" y="0"/>
                  </a:lnTo>
                  <a:lnTo>
                    <a:pt x="0" y="821435"/>
                  </a:lnTo>
                  <a:lnTo>
                    <a:pt x="5212079" y="821435"/>
                  </a:lnTo>
                  <a:close/>
                </a:path>
              </a:pathLst>
            </a:custGeom>
            <a:solidFill>
              <a:srgbClr val="BEF3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2483611" y="4940298"/>
            <a:ext cx="50558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0495">
              <a:lnSpc>
                <a:spcPct val="100000"/>
              </a:lnSpc>
              <a:spcBef>
                <a:spcPts val="100"/>
              </a:spcBef>
              <a:tabLst>
                <a:tab pos="696595" algn="l"/>
                <a:tab pos="1840864" algn="l"/>
                <a:tab pos="1991995" algn="l"/>
                <a:tab pos="2762885" algn="l"/>
                <a:tab pos="3669665" algn="l"/>
                <a:tab pos="3820795" algn="l"/>
                <a:tab pos="4523105" algn="l"/>
              </a:tabLst>
            </a:pPr>
            <a:r>
              <a:rPr dirty="0" sz="2400" spc="-10">
                <a:solidFill>
                  <a:srgbClr val="006532"/>
                </a:solidFill>
                <a:latin typeface="Times New Roman"/>
                <a:cs typeface="Times New Roman"/>
              </a:rPr>
              <a:t>emprega</a:t>
            </a:r>
            <a:r>
              <a:rPr dirty="0" sz="2400">
                <a:solidFill>
                  <a:srgbClr val="006532"/>
                </a:solidFill>
                <a:latin typeface="Times New Roman"/>
                <a:cs typeface="Times New Roman"/>
              </a:rPr>
              <a:t>		</a:t>
            </a:r>
            <a:r>
              <a:rPr dirty="0" sz="2400" spc="-10">
                <a:solidFill>
                  <a:srgbClr val="006532"/>
                </a:solidFill>
                <a:latin typeface="Times New Roman"/>
                <a:cs typeface="Times New Roman"/>
              </a:rPr>
              <a:t>trabalha</a:t>
            </a:r>
            <a:r>
              <a:rPr dirty="0" sz="2400">
                <a:solidFill>
                  <a:srgbClr val="006532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solidFill>
                  <a:srgbClr val="006532"/>
                </a:solidFill>
                <a:latin typeface="Times New Roman"/>
                <a:cs typeface="Times New Roman"/>
              </a:rPr>
              <a:t>desenvolve </a:t>
            </a:r>
            <a:r>
              <a:rPr dirty="0" sz="2400" spc="-25">
                <a:solidFill>
                  <a:srgbClr val="006532"/>
                </a:solidFill>
                <a:latin typeface="Times New Roman"/>
                <a:cs typeface="Times New Roman"/>
              </a:rPr>
              <a:t>001</a:t>
            </a:r>
            <a:r>
              <a:rPr dirty="0" sz="2400">
                <a:solidFill>
                  <a:srgbClr val="006532"/>
                </a:solidFill>
                <a:latin typeface="Times New Roman"/>
                <a:cs typeface="Times New Roman"/>
              </a:rPr>
              <a:t>	</a:t>
            </a:r>
            <a:r>
              <a:rPr dirty="0" sz="2400" spc="-20">
                <a:solidFill>
                  <a:srgbClr val="006532"/>
                </a:solidFill>
                <a:latin typeface="Times New Roman"/>
                <a:cs typeface="Times New Roman"/>
              </a:rPr>
              <a:t>JOSÉ</a:t>
            </a:r>
            <a:r>
              <a:rPr dirty="0" sz="2400">
                <a:solidFill>
                  <a:srgbClr val="006532"/>
                </a:solidFill>
                <a:latin typeface="Times New Roman"/>
                <a:cs typeface="Times New Roman"/>
              </a:rPr>
              <a:t>	</a:t>
            </a:r>
            <a:r>
              <a:rPr dirty="0" sz="2400" spc="-20">
                <a:solidFill>
                  <a:srgbClr val="006532"/>
                </a:solidFill>
                <a:latin typeface="Times New Roman"/>
                <a:cs typeface="Times New Roman"/>
              </a:rPr>
              <a:t>JOSÉ</a:t>
            </a:r>
            <a:r>
              <a:rPr dirty="0" sz="2400">
                <a:solidFill>
                  <a:srgbClr val="006532"/>
                </a:solidFill>
                <a:latin typeface="Times New Roman"/>
                <a:cs typeface="Times New Roman"/>
              </a:rPr>
              <a:t>	</a:t>
            </a:r>
            <a:r>
              <a:rPr dirty="0" sz="2400" spc="-25">
                <a:solidFill>
                  <a:srgbClr val="006532"/>
                </a:solidFill>
                <a:latin typeface="Times New Roman"/>
                <a:cs typeface="Times New Roman"/>
              </a:rPr>
              <a:t>P03</a:t>
            </a:r>
            <a:r>
              <a:rPr dirty="0" sz="2400">
                <a:solidFill>
                  <a:srgbClr val="006532"/>
                </a:solidFill>
                <a:latin typeface="Times New Roman"/>
                <a:cs typeface="Times New Roman"/>
              </a:rPr>
              <a:t>		</a:t>
            </a:r>
            <a:r>
              <a:rPr dirty="0" sz="2400" spc="-25">
                <a:solidFill>
                  <a:srgbClr val="006532"/>
                </a:solidFill>
                <a:latin typeface="Times New Roman"/>
                <a:cs typeface="Times New Roman"/>
              </a:rPr>
              <a:t>P03</a:t>
            </a:r>
            <a:r>
              <a:rPr dirty="0" sz="2400">
                <a:solidFill>
                  <a:srgbClr val="006532"/>
                </a:solidFill>
                <a:latin typeface="Times New Roman"/>
                <a:cs typeface="Times New Roman"/>
              </a:rPr>
              <a:t>	</a:t>
            </a:r>
            <a:r>
              <a:rPr dirty="0" sz="2400" spc="-25">
                <a:solidFill>
                  <a:srgbClr val="006532"/>
                </a:solidFill>
                <a:latin typeface="Times New Roman"/>
                <a:cs typeface="Times New Roman"/>
              </a:rPr>
              <a:t>004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2430780" y="5248668"/>
            <a:ext cx="5478780" cy="962025"/>
          </a:xfrm>
          <a:custGeom>
            <a:avLst/>
            <a:gdLst/>
            <a:ahLst/>
            <a:cxnLst/>
            <a:rect l="l" t="t" r="r" b="b"/>
            <a:pathLst>
              <a:path w="5478780" h="962025">
                <a:moveTo>
                  <a:pt x="5126736" y="278892"/>
                </a:moveTo>
                <a:lnTo>
                  <a:pt x="5125212" y="265176"/>
                </a:lnTo>
                <a:lnTo>
                  <a:pt x="5123688" y="249936"/>
                </a:lnTo>
                <a:lnTo>
                  <a:pt x="5120640" y="234696"/>
                </a:lnTo>
                <a:lnTo>
                  <a:pt x="5117592" y="220980"/>
                </a:lnTo>
                <a:lnTo>
                  <a:pt x="5113020" y="207264"/>
                </a:lnTo>
                <a:lnTo>
                  <a:pt x="5113020" y="266700"/>
                </a:lnTo>
                <a:lnTo>
                  <a:pt x="5113020" y="323088"/>
                </a:lnTo>
                <a:lnTo>
                  <a:pt x="5109972" y="338328"/>
                </a:lnTo>
                <a:lnTo>
                  <a:pt x="5108448" y="352044"/>
                </a:lnTo>
                <a:lnTo>
                  <a:pt x="5105400" y="365760"/>
                </a:lnTo>
                <a:lnTo>
                  <a:pt x="5100828" y="379476"/>
                </a:lnTo>
                <a:lnTo>
                  <a:pt x="5096256" y="391668"/>
                </a:lnTo>
                <a:lnTo>
                  <a:pt x="5091684" y="405384"/>
                </a:lnTo>
                <a:lnTo>
                  <a:pt x="5073396" y="440436"/>
                </a:lnTo>
                <a:lnTo>
                  <a:pt x="5049012" y="473964"/>
                </a:lnTo>
                <a:lnTo>
                  <a:pt x="5010912" y="512064"/>
                </a:lnTo>
                <a:lnTo>
                  <a:pt x="4977384" y="536448"/>
                </a:lnTo>
                <a:lnTo>
                  <a:pt x="4940808" y="554736"/>
                </a:lnTo>
                <a:lnTo>
                  <a:pt x="4914900" y="563880"/>
                </a:lnTo>
                <a:lnTo>
                  <a:pt x="4902708" y="568452"/>
                </a:lnTo>
                <a:lnTo>
                  <a:pt x="4888992" y="571500"/>
                </a:lnTo>
                <a:lnTo>
                  <a:pt x="4875276" y="573024"/>
                </a:lnTo>
                <a:lnTo>
                  <a:pt x="4860036" y="574548"/>
                </a:lnTo>
                <a:lnTo>
                  <a:pt x="4846320" y="576072"/>
                </a:lnTo>
                <a:lnTo>
                  <a:pt x="4817364" y="576072"/>
                </a:lnTo>
                <a:lnTo>
                  <a:pt x="4803648" y="574548"/>
                </a:lnTo>
                <a:lnTo>
                  <a:pt x="4788408" y="573024"/>
                </a:lnTo>
                <a:lnTo>
                  <a:pt x="4774692" y="571500"/>
                </a:lnTo>
                <a:lnTo>
                  <a:pt x="4760976" y="568452"/>
                </a:lnTo>
                <a:lnTo>
                  <a:pt x="4747260" y="563880"/>
                </a:lnTo>
                <a:lnTo>
                  <a:pt x="4735068" y="559308"/>
                </a:lnTo>
                <a:lnTo>
                  <a:pt x="4721352" y="554736"/>
                </a:lnTo>
                <a:lnTo>
                  <a:pt x="4686300" y="536448"/>
                </a:lnTo>
                <a:lnTo>
                  <a:pt x="4652772" y="512064"/>
                </a:lnTo>
                <a:lnTo>
                  <a:pt x="4614672" y="473964"/>
                </a:lnTo>
                <a:lnTo>
                  <a:pt x="4590288" y="440436"/>
                </a:lnTo>
                <a:lnTo>
                  <a:pt x="4572000" y="403860"/>
                </a:lnTo>
                <a:lnTo>
                  <a:pt x="4562856" y="377952"/>
                </a:lnTo>
                <a:lnTo>
                  <a:pt x="4558284" y="365760"/>
                </a:lnTo>
                <a:lnTo>
                  <a:pt x="4555236" y="352044"/>
                </a:lnTo>
                <a:lnTo>
                  <a:pt x="4553712" y="338328"/>
                </a:lnTo>
                <a:lnTo>
                  <a:pt x="4552188" y="323088"/>
                </a:lnTo>
                <a:lnTo>
                  <a:pt x="4550664" y="309372"/>
                </a:lnTo>
                <a:lnTo>
                  <a:pt x="4550664" y="280416"/>
                </a:lnTo>
                <a:lnTo>
                  <a:pt x="4552188" y="265176"/>
                </a:lnTo>
                <a:lnTo>
                  <a:pt x="4555236" y="237744"/>
                </a:lnTo>
                <a:lnTo>
                  <a:pt x="4559808" y="224028"/>
                </a:lnTo>
                <a:lnTo>
                  <a:pt x="4562856" y="210312"/>
                </a:lnTo>
                <a:lnTo>
                  <a:pt x="4567428" y="198120"/>
                </a:lnTo>
                <a:lnTo>
                  <a:pt x="4572000" y="184404"/>
                </a:lnTo>
                <a:lnTo>
                  <a:pt x="4584192" y="160020"/>
                </a:lnTo>
                <a:lnTo>
                  <a:pt x="4591812" y="147828"/>
                </a:lnTo>
                <a:lnTo>
                  <a:pt x="4597908" y="137160"/>
                </a:lnTo>
                <a:lnTo>
                  <a:pt x="4614672" y="115824"/>
                </a:lnTo>
                <a:lnTo>
                  <a:pt x="4652772" y="77724"/>
                </a:lnTo>
                <a:lnTo>
                  <a:pt x="4686300" y="53340"/>
                </a:lnTo>
                <a:lnTo>
                  <a:pt x="4722876" y="35052"/>
                </a:lnTo>
                <a:lnTo>
                  <a:pt x="4748784" y="25908"/>
                </a:lnTo>
                <a:lnTo>
                  <a:pt x="4760976" y="21336"/>
                </a:lnTo>
                <a:lnTo>
                  <a:pt x="4774692" y="18288"/>
                </a:lnTo>
                <a:lnTo>
                  <a:pt x="4788408" y="16764"/>
                </a:lnTo>
                <a:lnTo>
                  <a:pt x="4803648" y="13716"/>
                </a:lnTo>
                <a:lnTo>
                  <a:pt x="4846320" y="13716"/>
                </a:lnTo>
                <a:lnTo>
                  <a:pt x="4861560" y="15240"/>
                </a:lnTo>
                <a:lnTo>
                  <a:pt x="4888992" y="18288"/>
                </a:lnTo>
                <a:lnTo>
                  <a:pt x="4902708" y="21336"/>
                </a:lnTo>
                <a:lnTo>
                  <a:pt x="4916424" y="25908"/>
                </a:lnTo>
                <a:lnTo>
                  <a:pt x="4928616" y="30480"/>
                </a:lnTo>
                <a:lnTo>
                  <a:pt x="4942332" y="35052"/>
                </a:lnTo>
                <a:lnTo>
                  <a:pt x="4978908" y="53340"/>
                </a:lnTo>
                <a:lnTo>
                  <a:pt x="5010912" y="77724"/>
                </a:lnTo>
                <a:lnTo>
                  <a:pt x="5049012" y="115824"/>
                </a:lnTo>
                <a:lnTo>
                  <a:pt x="5073396" y="149352"/>
                </a:lnTo>
                <a:lnTo>
                  <a:pt x="5091684" y="185928"/>
                </a:lnTo>
                <a:lnTo>
                  <a:pt x="5100828" y="211836"/>
                </a:lnTo>
                <a:lnTo>
                  <a:pt x="5105400" y="224028"/>
                </a:lnTo>
                <a:lnTo>
                  <a:pt x="5108448" y="237744"/>
                </a:lnTo>
                <a:lnTo>
                  <a:pt x="5109972" y="251460"/>
                </a:lnTo>
                <a:lnTo>
                  <a:pt x="5113020" y="266700"/>
                </a:lnTo>
                <a:lnTo>
                  <a:pt x="5113020" y="207264"/>
                </a:lnTo>
                <a:lnTo>
                  <a:pt x="5103876" y="179832"/>
                </a:lnTo>
                <a:lnTo>
                  <a:pt x="5097780" y="167640"/>
                </a:lnTo>
                <a:lnTo>
                  <a:pt x="5090160" y="153924"/>
                </a:lnTo>
                <a:lnTo>
                  <a:pt x="5084064" y="141732"/>
                </a:lnTo>
                <a:lnTo>
                  <a:pt x="5059680" y="106680"/>
                </a:lnTo>
                <a:lnTo>
                  <a:pt x="5018532" y="67056"/>
                </a:lnTo>
                <a:lnTo>
                  <a:pt x="4985004" y="42672"/>
                </a:lnTo>
                <a:lnTo>
                  <a:pt x="4972812" y="36576"/>
                </a:lnTo>
                <a:lnTo>
                  <a:pt x="4959096" y="28956"/>
                </a:lnTo>
                <a:lnTo>
                  <a:pt x="4946904" y="22860"/>
                </a:lnTo>
                <a:lnTo>
                  <a:pt x="4905756" y="9144"/>
                </a:lnTo>
                <a:lnTo>
                  <a:pt x="4890516" y="6096"/>
                </a:lnTo>
                <a:lnTo>
                  <a:pt x="4876800" y="3048"/>
                </a:lnTo>
                <a:lnTo>
                  <a:pt x="4846320" y="0"/>
                </a:lnTo>
                <a:lnTo>
                  <a:pt x="4817364" y="0"/>
                </a:lnTo>
                <a:lnTo>
                  <a:pt x="4786884" y="3048"/>
                </a:lnTo>
                <a:lnTo>
                  <a:pt x="4773168" y="6096"/>
                </a:lnTo>
                <a:lnTo>
                  <a:pt x="4757928" y="9144"/>
                </a:lnTo>
                <a:lnTo>
                  <a:pt x="4716780" y="22860"/>
                </a:lnTo>
                <a:lnTo>
                  <a:pt x="4704588" y="28956"/>
                </a:lnTo>
                <a:lnTo>
                  <a:pt x="4690872" y="36576"/>
                </a:lnTo>
                <a:lnTo>
                  <a:pt x="4678680" y="42672"/>
                </a:lnTo>
                <a:lnTo>
                  <a:pt x="4623816" y="86868"/>
                </a:lnTo>
                <a:lnTo>
                  <a:pt x="4587240" y="131064"/>
                </a:lnTo>
                <a:lnTo>
                  <a:pt x="4573524" y="153924"/>
                </a:lnTo>
                <a:lnTo>
                  <a:pt x="4565904" y="167640"/>
                </a:lnTo>
                <a:lnTo>
                  <a:pt x="4561332" y="179832"/>
                </a:lnTo>
                <a:lnTo>
                  <a:pt x="4555236" y="193548"/>
                </a:lnTo>
                <a:lnTo>
                  <a:pt x="4546092" y="220980"/>
                </a:lnTo>
                <a:lnTo>
                  <a:pt x="4543044" y="236220"/>
                </a:lnTo>
                <a:lnTo>
                  <a:pt x="4541520" y="249936"/>
                </a:lnTo>
                <a:lnTo>
                  <a:pt x="4538472" y="265176"/>
                </a:lnTo>
                <a:lnTo>
                  <a:pt x="4538472" y="280416"/>
                </a:lnTo>
                <a:lnTo>
                  <a:pt x="4536948" y="295656"/>
                </a:lnTo>
                <a:lnTo>
                  <a:pt x="4538472" y="309372"/>
                </a:lnTo>
                <a:lnTo>
                  <a:pt x="4538472" y="324612"/>
                </a:lnTo>
                <a:lnTo>
                  <a:pt x="4541520" y="339852"/>
                </a:lnTo>
                <a:lnTo>
                  <a:pt x="4543044" y="355092"/>
                </a:lnTo>
                <a:lnTo>
                  <a:pt x="4546092" y="368808"/>
                </a:lnTo>
                <a:lnTo>
                  <a:pt x="4550664" y="382524"/>
                </a:lnTo>
                <a:lnTo>
                  <a:pt x="4555236" y="396240"/>
                </a:lnTo>
                <a:lnTo>
                  <a:pt x="4561332" y="409956"/>
                </a:lnTo>
                <a:lnTo>
                  <a:pt x="4565904" y="422148"/>
                </a:lnTo>
                <a:lnTo>
                  <a:pt x="4573524" y="435864"/>
                </a:lnTo>
                <a:lnTo>
                  <a:pt x="4605528" y="483108"/>
                </a:lnTo>
                <a:lnTo>
                  <a:pt x="4645152" y="522732"/>
                </a:lnTo>
                <a:lnTo>
                  <a:pt x="4678680" y="547116"/>
                </a:lnTo>
                <a:lnTo>
                  <a:pt x="4692396" y="553212"/>
                </a:lnTo>
                <a:lnTo>
                  <a:pt x="4704588" y="560832"/>
                </a:lnTo>
                <a:lnTo>
                  <a:pt x="4716780" y="566928"/>
                </a:lnTo>
                <a:lnTo>
                  <a:pt x="4757928" y="580644"/>
                </a:lnTo>
                <a:lnTo>
                  <a:pt x="4773168" y="583692"/>
                </a:lnTo>
                <a:lnTo>
                  <a:pt x="4786884" y="585216"/>
                </a:lnTo>
                <a:lnTo>
                  <a:pt x="4802124" y="588264"/>
                </a:lnTo>
                <a:lnTo>
                  <a:pt x="4817364" y="588264"/>
                </a:lnTo>
                <a:lnTo>
                  <a:pt x="4832604" y="589788"/>
                </a:lnTo>
                <a:lnTo>
                  <a:pt x="4847844" y="588264"/>
                </a:lnTo>
                <a:lnTo>
                  <a:pt x="4861560" y="588264"/>
                </a:lnTo>
                <a:lnTo>
                  <a:pt x="4876800" y="585216"/>
                </a:lnTo>
                <a:lnTo>
                  <a:pt x="4892040" y="583692"/>
                </a:lnTo>
                <a:lnTo>
                  <a:pt x="4905756" y="580644"/>
                </a:lnTo>
                <a:lnTo>
                  <a:pt x="4933188" y="571500"/>
                </a:lnTo>
                <a:lnTo>
                  <a:pt x="4946904" y="565404"/>
                </a:lnTo>
                <a:lnTo>
                  <a:pt x="4959096" y="560832"/>
                </a:lnTo>
                <a:lnTo>
                  <a:pt x="4972812" y="553212"/>
                </a:lnTo>
                <a:lnTo>
                  <a:pt x="4985004" y="547116"/>
                </a:lnTo>
                <a:lnTo>
                  <a:pt x="4997196" y="539496"/>
                </a:lnTo>
                <a:lnTo>
                  <a:pt x="5039868" y="502920"/>
                </a:lnTo>
                <a:lnTo>
                  <a:pt x="5076444" y="458724"/>
                </a:lnTo>
                <a:lnTo>
                  <a:pt x="5097780" y="422148"/>
                </a:lnTo>
                <a:lnTo>
                  <a:pt x="5103876" y="409956"/>
                </a:lnTo>
                <a:lnTo>
                  <a:pt x="5113020" y="382524"/>
                </a:lnTo>
                <a:lnTo>
                  <a:pt x="5117592" y="368808"/>
                </a:lnTo>
                <a:lnTo>
                  <a:pt x="5120640" y="353568"/>
                </a:lnTo>
                <a:lnTo>
                  <a:pt x="5123688" y="339852"/>
                </a:lnTo>
                <a:lnTo>
                  <a:pt x="5126736" y="309372"/>
                </a:lnTo>
                <a:lnTo>
                  <a:pt x="5126736" y="278892"/>
                </a:lnTo>
                <a:close/>
              </a:path>
              <a:path w="5478780" h="962025">
                <a:moveTo>
                  <a:pt x="5478780" y="943356"/>
                </a:moveTo>
                <a:lnTo>
                  <a:pt x="5433060" y="911352"/>
                </a:lnTo>
                <a:lnTo>
                  <a:pt x="5430317" y="929411"/>
                </a:lnTo>
                <a:lnTo>
                  <a:pt x="583692" y="216408"/>
                </a:lnTo>
                <a:lnTo>
                  <a:pt x="582218" y="228117"/>
                </a:lnTo>
                <a:lnTo>
                  <a:pt x="580644" y="220980"/>
                </a:lnTo>
                <a:lnTo>
                  <a:pt x="576072" y="207264"/>
                </a:lnTo>
                <a:lnTo>
                  <a:pt x="576072" y="280416"/>
                </a:lnTo>
                <a:lnTo>
                  <a:pt x="576072" y="309372"/>
                </a:lnTo>
                <a:lnTo>
                  <a:pt x="574548" y="323088"/>
                </a:lnTo>
                <a:lnTo>
                  <a:pt x="568452" y="365760"/>
                </a:lnTo>
                <a:lnTo>
                  <a:pt x="559308" y="391668"/>
                </a:lnTo>
                <a:lnTo>
                  <a:pt x="554736" y="405384"/>
                </a:lnTo>
                <a:lnTo>
                  <a:pt x="536448" y="440436"/>
                </a:lnTo>
                <a:lnTo>
                  <a:pt x="512064" y="473964"/>
                </a:lnTo>
                <a:lnTo>
                  <a:pt x="473964" y="512064"/>
                </a:lnTo>
                <a:lnTo>
                  <a:pt x="440436" y="536448"/>
                </a:lnTo>
                <a:lnTo>
                  <a:pt x="403860" y="554736"/>
                </a:lnTo>
                <a:lnTo>
                  <a:pt x="377952" y="563880"/>
                </a:lnTo>
                <a:lnTo>
                  <a:pt x="365760" y="568452"/>
                </a:lnTo>
                <a:lnTo>
                  <a:pt x="352044" y="571500"/>
                </a:lnTo>
                <a:lnTo>
                  <a:pt x="338328" y="573024"/>
                </a:lnTo>
                <a:lnTo>
                  <a:pt x="323088" y="574548"/>
                </a:lnTo>
                <a:lnTo>
                  <a:pt x="309372" y="576072"/>
                </a:lnTo>
                <a:lnTo>
                  <a:pt x="280416" y="576072"/>
                </a:lnTo>
                <a:lnTo>
                  <a:pt x="266700" y="574548"/>
                </a:lnTo>
                <a:lnTo>
                  <a:pt x="251460" y="573024"/>
                </a:lnTo>
                <a:lnTo>
                  <a:pt x="237744" y="571500"/>
                </a:lnTo>
                <a:lnTo>
                  <a:pt x="224028" y="568452"/>
                </a:lnTo>
                <a:lnTo>
                  <a:pt x="210312" y="563880"/>
                </a:lnTo>
                <a:lnTo>
                  <a:pt x="198120" y="559308"/>
                </a:lnTo>
                <a:lnTo>
                  <a:pt x="184404" y="554736"/>
                </a:lnTo>
                <a:lnTo>
                  <a:pt x="149352" y="536448"/>
                </a:lnTo>
                <a:lnTo>
                  <a:pt x="115824" y="512064"/>
                </a:lnTo>
                <a:lnTo>
                  <a:pt x="77724" y="473964"/>
                </a:lnTo>
                <a:lnTo>
                  <a:pt x="53340" y="440436"/>
                </a:lnTo>
                <a:lnTo>
                  <a:pt x="35052" y="403860"/>
                </a:lnTo>
                <a:lnTo>
                  <a:pt x="25908" y="377952"/>
                </a:lnTo>
                <a:lnTo>
                  <a:pt x="21336" y="365760"/>
                </a:lnTo>
                <a:lnTo>
                  <a:pt x="18288" y="352044"/>
                </a:lnTo>
                <a:lnTo>
                  <a:pt x="16764" y="338328"/>
                </a:lnTo>
                <a:lnTo>
                  <a:pt x="15240" y="323088"/>
                </a:lnTo>
                <a:lnTo>
                  <a:pt x="13716" y="309372"/>
                </a:lnTo>
                <a:lnTo>
                  <a:pt x="13716" y="280416"/>
                </a:lnTo>
                <a:lnTo>
                  <a:pt x="15240" y="265176"/>
                </a:lnTo>
                <a:lnTo>
                  <a:pt x="18288" y="237744"/>
                </a:lnTo>
                <a:lnTo>
                  <a:pt x="21336" y="224028"/>
                </a:lnTo>
                <a:lnTo>
                  <a:pt x="25908" y="210312"/>
                </a:lnTo>
                <a:lnTo>
                  <a:pt x="30480" y="198120"/>
                </a:lnTo>
                <a:lnTo>
                  <a:pt x="35052" y="184404"/>
                </a:lnTo>
                <a:lnTo>
                  <a:pt x="53340" y="147828"/>
                </a:lnTo>
                <a:lnTo>
                  <a:pt x="77724" y="115824"/>
                </a:lnTo>
                <a:lnTo>
                  <a:pt x="115824" y="77724"/>
                </a:lnTo>
                <a:lnTo>
                  <a:pt x="149352" y="53340"/>
                </a:lnTo>
                <a:lnTo>
                  <a:pt x="185928" y="35052"/>
                </a:lnTo>
                <a:lnTo>
                  <a:pt x="211836" y="25908"/>
                </a:lnTo>
                <a:lnTo>
                  <a:pt x="224028" y="21336"/>
                </a:lnTo>
                <a:lnTo>
                  <a:pt x="237744" y="18288"/>
                </a:lnTo>
                <a:lnTo>
                  <a:pt x="251460" y="16764"/>
                </a:lnTo>
                <a:lnTo>
                  <a:pt x="266700" y="13716"/>
                </a:lnTo>
                <a:lnTo>
                  <a:pt x="309372" y="13716"/>
                </a:lnTo>
                <a:lnTo>
                  <a:pt x="324612" y="15240"/>
                </a:lnTo>
                <a:lnTo>
                  <a:pt x="352044" y="18288"/>
                </a:lnTo>
                <a:lnTo>
                  <a:pt x="365760" y="21336"/>
                </a:lnTo>
                <a:lnTo>
                  <a:pt x="379476" y="25908"/>
                </a:lnTo>
                <a:lnTo>
                  <a:pt x="391668" y="30480"/>
                </a:lnTo>
                <a:lnTo>
                  <a:pt x="405384" y="35052"/>
                </a:lnTo>
                <a:lnTo>
                  <a:pt x="440436" y="53340"/>
                </a:lnTo>
                <a:lnTo>
                  <a:pt x="473964" y="77724"/>
                </a:lnTo>
                <a:lnTo>
                  <a:pt x="512064" y="115824"/>
                </a:lnTo>
                <a:lnTo>
                  <a:pt x="536448" y="149352"/>
                </a:lnTo>
                <a:lnTo>
                  <a:pt x="554736" y="185928"/>
                </a:lnTo>
                <a:lnTo>
                  <a:pt x="563880" y="211836"/>
                </a:lnTo>
                <a:lnTo>
                  <a:pt x="568452" y="224028"/>
                </a:lnTo>
                <a:lnTo>
                  <a:pt x="571500" y="237744"/>
                </a:lnTo>
                <a:lnTo>
                  <a:pt x="573024" y="251460"/>
                </a:lnTo>
                <a:lnTo>
                  <a:pt x="574548" y="266700"/>
                </a:lnTo>
                <a:lnTo>
                  <a:pt x="576072" y="280416"/>
                </a:lnTo>
                <a:lnTo>
                  <a:pt x="576072" y="207264"/>
                </a:lnTo>
                <a:lnTo>
                  <a:pt x="566928" y="179832"/>
                </a:lnTo>
                <a:lnTo>
                  <a:pt x="560832" y="167640"/>
                </a:lnTo>
                <a:lnTo>
                  <a:pt x="553212" y="153924"/>
                </a:lnTo>
                <a:lnTo>
                  <a:pt x="547116" y="141732"/>
                </a:lnTo>
                <a:lnTo>
                  <a:pt x="521208" y="106680"/>
                </a:lnTo>
                <a:lnTo>
                  <a:pt x="481584" y="67056"/>
                </a:lnTo>
                <a:lnTo>
                  <a:pt x="448056" y="42672"/>
                </a:lnTo>
                <a:lnTo>
                  <a:pt x="435864" y="36576"/>
                </a:lnTo>
                <a:lnTo>
                  <a:pt x="422148" y="28956"/>
                </a:lnTo>
                <a:lnTo>
                  <a:pt x="409956" y="22860"/>
                </a:lnTo>
                <a:lnTo>
                  <a:pt x="368808" y="9144"/>
                </a:lnTo>
                <a:lnTo>
                  <a:pt x="353568" y="6096"/>
                </a:lnTo>
                <a:lnTo>
                  <a:pt x="339852" y="3048"/>
                </a:lnTo>
                <a:lnTo>
                  <a:pt x="309372" y="0"/>
                </a:lnTo>
                <a:lnTo>
                  <a:pt x="278892" y="0"/>
                </a:lnTo>
                <a:lnTo>
                  <a:pt x="265176" y="1524"/>
                </a:lnTo>
                <a:lnTo>
                  <a:pt x="249936" y="3048"/>
                </a:lnTo>
                <a:lnTo>
                  <a:pt x="179832" y="22860"/>
                </a:lnTo>
                <a:lnTo>
                  <a:pt x="153924" y="36576"/>
                </a:lnTo>
                <a:lnTo>
                  <a:pt x="141732" y="42672"/>
                </a:lnTo>
                <a:lnTo>
                  <a:pt x="106680" y="68580"/>
                </a:lnTo>
                <a:lnTo>
                  <a:pt x="67056" y="108204"/>
                </a:lnTo>
                <a:lnTo>
                  <a:pt x="42672" y="141732"/>
                </a:lnTo>
                <a:lnTo>
                  <a:pt x="36576" y="153924"/>
                </a:lnTo>
                <a:lnTo>
                  <a:pt x="28956" y="167640"/>
                </a:lnTo>
                <a:lnTo>
                  <a:pt x="22860" y="179832"/>
                </a:lnTo>
                <a:lnTo>
                  <a:pt x="9144" y="220980"/>
                </a:lnTo>
                <a:lnTo>
                  <a:pt x="6096" y="236220"/>
                </a:lnTo>
                <a:lnTo>
                  <a:pt x="4572" y="249936"/>
                </a:lnTo>
                <a:lnTo>
                  <a:pt x="1524" y="265176"/>
                </a:lnTo>
                <a:lnTo>
                  <a:pt x="1524" y="280416"/>
                </a:lnTo>
                <a:lnTo>
                  <a:pt x="0" y="295656"/>
                </a:lnTo>
                <a:lnTo>
                  <a:pt x="1524" y="309372"/>
                </a:lnTo>
                <a:lnTo>
                  <a:pt x="1524" y="324612"/>
                </a:lnTo>
                <a:lnTo>
                  <a:pt x="4572" y="339852"/>
                </a:lnTo>
                <a:lnTo>
                  <a:pt x="6096" y="355092"/>
                </a:lnTo>
                <a:lnTo>
                  <a:pt x="9144" y="368808"/>
                </a:lnTo>
                <a:lnTo>
                  <a:pt x="13716" y="382524"/>
                </a:lnTo>
                <a:lnTo>
                  <a:pt x="18288" y="396240"/>
                </a:lnTo>
                <a:lnTo>
                  <a:pt x="24384" y="409956"/>
                </a:lnTo>
                <a:lnTo>
                  <a:pt x="28956" y="422148"/>
                </a:lnTo>
                <a:lnTo>
                  <a:pt x="36576" y="435864"/>
                </a:lnTo>
                <a:lnTo>
                  <a:pt x="68580" y="483108"/>
                </a:lnTo>
                <a:lnTo>
                  <a:pt x="108204" y="522732"/>
                </a:lnTo>
                <a:lnTo>
                  <a:pt x="141732" y="547116"/>
                </a:lnTo>
                <a:lnTo>
                  <a:pt x="153924" y="553212"/>
                </a:lnTo>
                <a:lnTo>
                  <a:pt x="167640" y="560832"/>
                </a:lnTo>
                <a:lnTo>
                  <a:pt x="179832" y="566928"/>
                </a:lnTo>
                <a:lnTo>
                  <a:pt x="220980" y="580644"/>
                </a:lnTo>
                <a:lnTo>
                  <a:pt x="236220" y="583692"/>
                </a:lnTo>
                <a:lnTo>
                  <a:pt x="249936" y="585216"/>
                </a:lnTo>
                <a:lnTo>
                  <a:pt x="265176" y="588264"/>
                </a:lnTo>
                <a:lnTo>
                  <a:pt x="280416" y="588264"/>
                </a:lnTo>
                <a:lnTo>
                  <a:pt x="295656" y="589788"/>
                </a:lnTo>
                <a:lnTo>
                  <a:pt x="310896" y="588264"/>
                </a:lnTo>
                <a:lnTo>
                  <a:pt x="324612" y="588264"/>
                </a:lnTo>
                <a:lnTo>
                  <a:pt x="339852" y="585216"/>
                </a:lnTo>
                <a:lnTo>
                  <a:pt x="355092" y="583692"/>
                </a:lnTo>
                <a:lnTo>
                  <a:pt x="368808" y="580644"/>
                </a:lnTo>
                <a:lnTo>
                  <a:pt x="396240" y="571500"/>
                </a:lnTo>
                <a:lnTo>
                  <a:pt x="409956" y="565404"/>
                </a:lnTo>
                <a:lnTo>
                  <a:pt x="422148" y="560832"/>
                </a:lnTo>
                <a:lnTo>
                  <a:pt x="435864" y="553212"/>
                </a:lnTo>
                <a:lnTo>
                  <a:pt x="448056" y="547116"/>
                </a:lnTo>
                <a:lnTo>
                  <a:pt x="460248" y="539496"/>
                </a:lnTo>
                <a:lnTo>
                  <a:pt x="502920" y="502920"/>
                </a:lnTo>
                <a:lnTo>
                  <a:pt x="539496" y="458724"/>
                </a:lnTo>
                <a:lnTo>
                  <a:pt x="553212" y="435864"/>
                </a:lnTo>
                <a:lnTo>
                  <a:pt x="560832" y="422148"/>
                </a:lnTo>
                <a:lnTo>
                  <a:pt x="566928" y="409956"/>
                </a:lnTo>
                <a:lnTo>
                  <a:pt x="576072" y="382524"/>
                </a:lnTo>
                <a:lnTo>
                  <a:pt x="580644" y="368808"/>
                </a:lnTo>
                <a:lnTo>
                  <a:pt x="583692" y="353568"/>
                </a:lnTo>
                <a:lnTo>
                  <a:pt x="586740" y="339852"/>
                </a:lnTo>
                <a:lnTo>
                  <a:pt x="589788" y="309372"/>
                </a:lnTo>
                <a:lnTo>
                  <a:pt x="589788" y="294132"/>
                </a:lnTo>
                <a:lnTo>
                  <a:pt x="588264" y="278892"/>
                </a:lnTo>
                <a:lnTo>
                  <a:pt x="588264" y="265176"/>
                </a:lnTo>
                <a:lnTo>
                  <a:pt x="586740" y="249936"/>
                </a:lnTo>
                <a:lnTo>
                  <a:pt x="583692" y="234696"/>
                </a:lnTo>
                <a:lnTo>
                  <a:pt x="582333" y="228638"/>
                </a:lnTo>
                <a:lnTo>
                  <a:pt x="5428475" y="941552"/>
                </a:lnTo>
                <a:lnTo>
                  <a:pt x="5425440" y="961644"/>
                </a:lnTo>
                <a:lnTo>
                  <a:pt x="5442204" y="955890"/>
                </a:lnTo>
                <a:lnTo>
                  <a:pt x="5478780" y="943356"/>
                </a:lnTo>
                <a:close/>
              </a:path>
              <a:path w="5478780" h="962025">
                <a:moveTo>
                  <a:pt x="5478780" y="870204"/>
                </a:moveTo>
                <a:lnTo>
                  <a:pt x="5446776" y="822960"/>
                </a:lnTo>
                <a:lnTo>
                  <a:pt x="5437543" y="839673"/>
                </a:lnTo>
                <a:lnTo>
                  <a:pt x="4978908" y="577596"/>
                </a:lnTo>
                <a:lnTo>
                  <a:pt x="4972812" y="588264"/>
                </a:lnTo>
                <a:lnTo>
                  <a:pt x="5431612" y="850430"/>
                </a:lnTo>
                <a:lnTo>
                  <a:pt x="5422392" y="867156"/>
                </a:lnTo>
                <a:lnTo>
                  <a:pt x="5448300" y="868553"/>
                </a:lnTo>
                <a:lnTo>
                  <a:pt x="5478780" y="8702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901693" y="6138161"/>
            <a:ext cx="82550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5445" indent="-37274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85445" algn="l"/>
                <a:tab pos="8241665" algn="l"/>
              </a:tabLst>
            </a:pPr>
            <a:r>
              <a:rPr dirty="0" u="heavy" sz="3000"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Decisão:</a:t>
            </a:r>
            <a:r>
              <a:rPr dirty="0" u="heavy" sz="3000" spc="-60"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000"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depende</a:t>
            </a:r>
            <a:r>
              <a:rPr dirty="0" u="heavy" sz="3000" spc="-60"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000"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da</a:t>
            </a:r>
            <a:r>
              <a:rPr dirty="0" u="heavy" sz="3000" spc="-65"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000"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semântica</a:t>
            </a:r>
            <a:r>
              <a:rPr dirty="0" u="heavy" sz="3000" spc="-20"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000"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do</a:t>
            </a:r>
            <a:r>
              <a:rPr dirty="0" u="heavy" sz="3000" spc="-75"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000" spc="-10"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problema.</a:t>
            </a:r>
            <a:r>
              <a:rPr dirty="0" u="heavy" sz="3000"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	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7" name="object 37" descr=""/>
          <p:cNvSpPr txBox="1"/>
          <p:nvPr/>
        </p:nvSpPr>
        <p:spPr>
          <a:xfrm>
            <a:off x="7988296" y="5711441"/>
            <a:ext cx="14116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3200"/>
                </a:solidFill>
                <a:latin typeface="Times New Roman"/>
                <a:cs typeface="Times New Roman"/>
              </a:rPr>
              <a:t>Departamentos diferentes!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Atributo</a:t>
            </a:r>
            <a:r>
              <a:rPr dirty="0" spc="-150"/>
              <a:t> </a:t>
            </a:r>
            <a:r>
              <a:rPr dirty="0"/>
              <a:t>de</a:t>
            </a:r>
            <a:r>
              <a:rPr dirty="0" spc="-130"/>
              <a:t> </a:t>
            </a:r>
            <a:r>
              <a:rPr dirty="0" spc="-45"/>
              <a:t>Tipo-</a:t>
            </a:r>
            <a:r>
              <a:rPr dirty="0" spc="-60"/>
              <a:t>Relacionamento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3133" y="1674367"/>
            <a:ext cx="7433309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Tomemos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como</a:t>
            </a:r>
            <a:r>
              <a:rPr dirty="0" sz="3000" spc="-8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motivação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exemplo</a:t>
            </a:r>
            <a:r>
              <a:rPr dirty="0" sz="3000" spc="-6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abaixo: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124705" y="2575560"/>
            <a:ext cx="1750060" cy="881380"/>
            <a:chOff x="1124705" y="2575560"/>
            <a:chExt cx="1750060" cy="88138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801" y="2581655"/>
              <a:ext cx="1737366" cy="86867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24705" y="2575560"/>
              <a:ext cx="1750060" cy="881380"/>
            </a:xfrm>
            <a:custGeom>
              <a:avLst/>
              <a:gdLst/>
              <a:ahLst/>
              <a:cxnLst/>
              <a:rect l="l" t="t" r="r" b="b"/>
              <a:pathLst>
                <a:path w="1750060" h="881379">
                  <a:moveTo>
                    <a:pt x="1749558" y="880872"/>
                  </a:moveTo>
                  <a:lnTo>
                    <a:pt x="1749558" y="0"/>
                  </a:lnTo>
                  <a:lnTo>
                    <a:pt x="0" y="0"/>
                  </a:lnTo>
                  <a:lnTo>
                    <a:pt x="0" y="880872"/>
                  </a:lnTo>
                  <a:lnTo>
                    <a:pt x="6096" y="88087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1737366" y="12192"/>
                  </a:lnTo>
                  <a:lnTo>
                    <a:pt x="1737366" y="6096"/>
                  </a:lnTo>
                  <a:lnTo>
                    <a:pt x="1743462" y="12192"/>
                  </a:lnTo>
                  <a:lnTo>
                    <a:pt x="1743462" y="880872"/>
                  </a:lnTo>
                  <a:lnTo>
                    <a:pt x="1749558" y="880872"/>
                  </a:lnTo>
                  <a:close/>
                </a:path>
                <a:path w="1750060" h="881379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1750060" h="881379">
                  <a:moveTo>
                    <a:pt x="12192" y="868680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868680"/>
                  </a:lnTo>
                  <a:lnTo>
                    <a:pt x="12192" y="868680"/>
                  </a:lnTo>
                  <a:close/>
                </a:path>
                <a:path w="1750060" h="881379">
                  <a:moveTo>
                    <a:pt x="1743462" y="868680"/>
                  </a:moveTo>
                  <a:lnTo>
                    <a:pt x="6096" y="868680"/>
                  </a:lnTo>
                  <a:lnTo>
                    <a:pt x="12192" y="874776"/>
                  </a:lnTo>
                  <a:lnTo>
                    <a:pt x="12192" y="880872"/>
                  </a:lnTo>
                  <a:lnTo>
                    <a:pt x="1737366" y="880872"/>
                  </a:lnTo>
                  <a:lnTo>
                    <a:pt x="1737366" y="874776"/>
                  </a:lnTo>
                  <a:lnTo>
                    <a:pt x="1743462" y="868680"/>
                  </a:lnTo>
                  <a:close/>
                </a:path>
                <a:path w="1750060" h="881379">
                  <a:moveTo>
                    <a:pt x="12192" y="880872"/>
                  </a:moveTo>
                  <a:lnTo>
                    <a:pt x="12192" y="874776"/>
                  </a:lnTo>
                  <a:lnTo>
                    <a:pt x="6096" y="868680"/>
                  </a:lnTo>
                  <a:lnTo>
                    <a:pt x="6096" y="880872"/>
                  </a:lnTo>
                  <a:lnTo>
                    <a:pt x="12192" y="880872"/>
                  </a:lnTo>
                  <a:close/>
                </a:path>
                <a:path w="1750060" h="881379">
                  <a:moveTo>
                    <a:pt x="1743462" y="12192"/>
                  </a:moveTo>
                  <a:lnTo>
                    <a:pt x="1737366" y="6096"/>
                  </a:lnTo>
                  <a:lnTo>
                    <a:pt x="1737366" y="12192"/>
                  </a:lnTo>
                  <a:lnTo>
                    <a:pt x="1743462" y="12192"/>
                  </a:lnTo>
                  <a:close/>
                </a:path>
                <a:path w="1750060" h="881379">
                  <a:moveTo>
                    <a:pt x="1743462" y="868680"/>
                  </a:moveTo>
                  <a:lnTo>
                    <a:pt x="1743462" y="12192"/>
                  </a:lnTo>
                  <a:lnTo>
                    <a:pt x="1737366" y="12192"/>
                  </a:lnTo>
                  <a:lnTo>
                    <a:pt x="1737366" y="868680"/>
                  </a:lnTo>
                  <a:lnTo>
                    <a:pt x="1743462" y="868680"/>
                  </a:lnTo>
                  <a:close/>
                </a:path>
                <a:path w="1750060" h="881379">
                  <a:moveTo>
                    <a:pt x="1743462" y="880872"/>
                  </a:moveTo>
                  <a:lnTo>
                    <a:pt x="1743462" y="868680"/>
                  </a:lnTo>
                  <a:lnTo>
                    <a:pt x="1737366" y="874776"/>
                  </a:lnTo>
                  <a:lnTo>
                    <a:pt x="1737366" y="880872"/>
                  </a:lnTo>
                  <a:lnTo>
                    <a:pt x="1743462" y="88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49755" y="2773171"/>
            <a:ext cx="12122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Arial"/>
                <a:cs typeface="Arial"/>
              </a:rPr>
              <a:t>Pessoa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087367" y="2366772"/>
            <a:ext cx="2037714" cy="1243965"/>
            <a:chOff x="4087367" y="2366772"/>
            <a:chExt cx="2037714" cy="124396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463" y="2374391"/>
              <a:ext cx="2025395" cy="122986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087367" y="2366772"/>
              <a:ext cx="2037714" cy="1243965"/>
            </a:xfrm>
            <a:custGeom>
              <a:avLst/>
              <a:gdLst/>
              <a:ahLst/>
              <a:cxnLst/>
              <a:rect l="l" t="t" r="r" b="b"/>
              <a:pathLst>
                <a:path w="2037714" h="1243964">
                  <a:moveTo>
                    <a:pt x="2037588" y="623316"/>
                  </a:moveTo>
                  <a:lnTo>
                    <a:pt x="2037588" y="618744"/>
                  </a:lnTo>
                  <a:lnTo>
                    <a:pt x="2034540" y="615696"/>
                  </a:lnTo>
                  <a:lnTo>
                    <a:pt x="1022604" y="1524"/>
                  </a:lnTo>
                  <a:lnTo>
                    <a:pt x="1019556" y="0"/>
                  </a:lnTo>
                  <a:lnTo>
                    <a:pt x="1018032" y="0"/>
                  </a:lnTo>
                  <a:lnTo>
                    <a:pt x="1014984" y="1524"/>
                  </a:lnTo>
                  <a:lnTo>
                    <a:pt x="3048" y="615696"/>
                  </a:lnTo>
                  <a:lnTo>
                    <a:pt x="0" y="617220"/>
                  </a:lnTo>
                  <a:lnTo>
                    <a:pt x="0" y="626364"/>
                  </a:lnTo>
                  <a:lnTo>
                    <a:pt x="3048" y="626364"/>
                  </a:lnTo>
                  <a:lnTo>
                    <a:pt x="9144" y="630082"/>
                  </a:lnTo>
                  <a:lnTo>
                    <a:pt x="9144" y="615696"/>
                  </a:lnTo>
                  <a:lnTo>
                    <a:pt x="17934" y="621036"/>
                  </a:lnTo>
                  <a:lnTo>
                    <a:pt x="1014984" y="16809"/>
                  </a:lnTo>
                  <a:lnTo>
                    <a:pt x="1014984" y="12192"/>
                  </a:lnTo>
                  <a:lnTo>
                    <a:pt x="1022604" y="12192"/>
                  </a:lnTo>
                  <a:lnTo>
                    <a:pt x="1022604" y="16809"/>
                  </a:lnTo>
                  <a:lnTo>
                    <a:pt x="2019653" y="621036"/>
                  </a:lnTo>
                  <a:lnTo>
                    <a:pt x="2028444" y="615696"/>
                  </a:lnTo>
                  <a:lnTo>
                    <a:pt x="2028444" y="630082"/>
                  </a:lnTo>
                  <a:lnTo>
                    <a:pt x="2034540" y="626364"/>
                  </a:lnTo>
                  <a:lnTo>
                    <a:pt x="2036064" y="626364"/>
                  </a:lnTo>
                  <a:lnTo>
                    <a:pt x="2037588" y="623316"/>
                  </a:lnTo>
                  <a:close/>
                </a:path>
                <a:path w="2037714" h="1243964">
                  <a:moveTo>
                    <a:pt x="17934" y="621036"/>
                  </a:moveTo>
                  <a:lnTo>
                    <a:pt x="9144" y="615696"/>
                  </a:lnTo>
                  <a:lnTo>
                    <a:pt x="9144" y="626364"/>
                  </a:lnTo>
                  <a:lnTo>
                    <a:pt x="17934" y="621036"/>
                  </a:lnTo>
                  <a:close/>
                </a:path>
                <a:path w="2037714" h="1243964">
                  <a:moveTo>
                    <a:pt x="1018794" y="1229077"/>
                  </a:moveTo>
                  <a:lnTo>
                    <a:pt x="17934" y="621036"/>
                  </a:lnTo>
                  <a:lnTo>
                    <a:pt x="9144" y="626364"/>
                  </a:lnTo>
                  <a:lnTo>
                    <a:pt x="9144" y="630082"/>
                  </a:lnTo>
                  <a:lnTo>
                    <a:pt x="1014984" y="1243584"/>
                  </a:lnTo>
                  <a:lnTo>
                    <a:pt x="1014984" y="1231392"/>
                  </a:lnTo>
                  <a:lnTo>
                    <a:pt x="1018794" y="1229077"/>
                  </a:lnTo>
                  <a:close/>
                </a:path>
                <a:path w="2037714" h="1243964">
                  <a:moveTo>
                    <a:pt x="1022604" y="12192"/>
                  </a:moveTo>
                  <a:lnTo>
                    <a:pt x="1014984" y="12192"/>
                  </a:lnTo>
                  <a:lnTo>
                    <a:pt x="1018794" y="14500"/>
                  </a:lnTo>
                  <a:lnTo>
                    <a:pt x="1022604" y="12192"/>
                  </a:lnTo>
                  <a:close/>
                </a:path>
                <a:path w="2037714" h="1243964">
                  <a:moveTo>
                    <a:pt x="1018794" y="14500"/>
                  </a:moveTo>
                  <a:lnTo>
                    <a:pt x="1014984" y="12192"/>
                  </a:lnTo>
                  <a:lnTo>
                    <a:pt x="1014984" y="16809"/>
                  </a:lnTo>
                  <a:lnTo>
                    <a:pt x="1018794" y="14500"/>
                  </a:lnTo>
                  <a:close/>
                </a:path>
                <a:path w="2037714" h="1243964">
                  <a:moveTo>
                    <a:pt x="1022604" y="1231392"/>
                  </a:moveTo>
                  <a:lnTo>
                    <a:pt x="1018794" y="1229077"/>
                  </a:lnTo>
                  <a:lnTo>
                    <a:pt x="1014984" y="1231392"/>
                  </a:lnTo>
                  <a:lnTo>
                    <a:pt x="1022604" y="1231392"/>
                  </a:lnTo>
                  <a:close/>
                </a:path>
                <a:path w="2037714" h="1243964">
                  <a:moveTo>
                    <a:pt x="1022604" y="1243584"/>
                  </a:moveTo>
                  <a:lnTo>
                    <a:pt x="1022604" y="1231392"/>
                  </a:lnTo>
                  <a:lnTo>
                    <a:pt x="1014984" y="1231392"/>
                  </a:lnTo>
                  <a:lnTo>
                    <a:pt x="1014984" y="1243584"/>
                  </a:lnTo>
                  <a:lnTo>
                    <a:pt x="1022604" y="1243584"/>
                  </a:lnTo>
                  <a:close/>
                </a:path>
                <a:path w="2037714" h="1243964">
                  <a:moveTo>
                    <a:pt x="1022604" y="16809"/>
                  </a:moveTo>
                  <a:lnTo>
                    <a:pt x="1022604" y="12192"/>
                  </a:lnTo>
                  <a:lnTo>
                    <a:pt x="1018794" y="14500"/>
                  </a:lnTo>
                  <a:lnTo>
                    <a:pt x="1022604" y="16809"/>
                  </a:lnTo>
                  <a:close/>
                </a:path>
                <a:path w="2037714" h="1243964">
                  <a:moveTo>
                    <a:pt x="2028444" y="630082"/>
                  </a:moveTo>
                  <a:lnTo>
                    <a:pt x="2028444" y="626364"/>
                  </a:lnTo>
                  <a:lnTo>
                    <a:pt x="2019653" y="621036"/>
                  </a:lnTo>
                  <a:lnTo>
                    <a:pt x="1018794" y="1229077"/>
                  </a:lnTo>
                  <a:lnTo>
                    <a:pt x="1022604" y="1231392"/>
                  </a:lnTo>
                  <a:lnTo>
                    <a:pt x="1022604" y="1243584"/>
                  </a:lnTo>
                  <a:lnTo>
                    <a:pt x="2028444" y="630082"/>
                  </a:lnTo>
                  <a:close/>
                </a:path>
                <a:path w="2037714" h="1243964">
                  <a:moveTo>
                    <a:pt x="2028444" y="626364"/>
                  </a:moveTo>
                  <a:lnTo>
                    <a:pt x="2028444" y="615696"/>
                  </a:lnTo>
                  <a:lnTo>
                    <a:pt x="2019653" y="621036"/>
                  </a:lnTo>
                  <a:lnTo>
                    <a:pt x="2028444" y="6263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487670" y="2765550"/>
            <a:ext cx="1261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Matricula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368540" y="2502408"/>
            <a:ext cx="1750060" cy="882650"/>
            <a:chOff x="7368540" y="2502408"/>
            <a:chExt cx="1750060" cy="882650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4635" y="2508503"/>
              <a:ext cx="1737359" cy="870203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368540" y="2502408"/>
              <a:ext cx="1750060" cy="882650"/>
            </a:xfrm>
            <a:custGeom>
              <a:avLst/>
              <a:gdLst/>
              <a:ahLst/>
              <a:cxnLst/>
              <a:rect l="l" t="t" r="r" b="b"/>
              <a:pathLst>
                <a:path w="1750059" h="882650">
                  <a:moveTo>
                    <a:pt x="1749552" y="882396"/>
                  </a:moveTo>
                  <a:lnTo>
                    <a:pt x="1749552" y="0"/>
                  </a:lnTo>
                  <a:lnTo>
                    <a:pt x="0" y="0"/>
                  </a:lnTo>
                  <a:lnTo>
                    <a:pt x="0" y="882396"/>
                  </a:lnTo>
                  <a:lnTo>
                    <a:pt x="6096" y="882396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1735836" y="12192"/>
                  </a:lnTo>
                  <a:lnTo>
                    <a:pt x="1735836" y="6096"/>
                  </a:lnTo>
                  <a:lnTo>
                    <a:pt x="1743456" y="12192"/>
                  </a:lnTo>
                  <a:lnTo>
                    <a:pt x="1743456" y="882396"/>
                  </a:lnTo>
                  <a:lnTo>
                    <a:pt x="1749552" y="882396"/>
                  </a:lnTo>
                  <a:close/>
                </a:path>
                <a:path w="1750059" h="882650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1750059" h="882650">
                  <a:moveTo>
                    <a:pt x="12192" y="870204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870204"/>
                  </a:lnTo>
                  <a:lnTo>
                    <a:pt x="12192" y="870204"/>
                  </a:lnTo>
                  <a:close/>
                </a:path>
                <a:path w="1750059" h="882650">
                  <a:moveTo>
                    <a:pt x="1743456" y="870204"/>
                  </a:moveTo>
                  <a:lnTo>
                    <a:pt x="6096" y="870204"/>
                  </a:lnTo>
                  <a:lnTo>
                    <a:pt x="12192" y="876300"/>
                  </a:lnTo>
                  <a:lnTo>
                    <a:pt x="12192" y="882396"/>
                  </a:lnTo>
                  <a:lnTo>
                    <a:pt x="1735836" y="882396"/>
                  </a:lnTo>
                  <a:lnTo>
                    <a:pt x="1735836" y="876300"/>
                  </a:lnTo>
                  <a:lnTo>
                    <a:pt x="1743456" y="870204"/>
                  </a:lnTo>
                  <a:close/>
                </a:path>
                <a:path w="1750059" h="882650">
                  <a:moveTo>
                    <a:pt x="12192" y="882396"/>
                  </a:moveTo>
                  <a:lnTo>
                    <a:pt x="12192" y="876300"/>
                  </a:lnTo>
                  <a:lnTo>
                    <a:pt x="6096" y="870204"/>
                  </a:lnTo>
                  <a:lnTo>
                    <a:pt x="6096" y="882396"/>
                  </a:lnTo>
                  <a:lnTo>
                    <a:pt x="12192" y="882396"/>
                  </a:lnTo>
                  <a:close/>
                </a:path>
                <a:path w="1750059" h="882650">
                  <a:moveTo>
                    <a:pt x="1743456" y="12192"/>
                  </a:moveTo>
                  <a:lnTo>
                    <a:pt x="1735836" y="6096"/>
                  </a:lnTo>
                  <a:lnTo>
                    <a:pt x="1735836" y="12192"/>
                  </a:lnTo>
                  <a:lnTo>
                    <a:pt x="1743456" y="12192"/>
                  </a:lnTo>
                  <a:close/>
                </a:path>
                <a:path w="1750059" h="882650">
                  <a:moveTo>
                    <a:pt x="1743456" y="870204"/>
                  </a:moveTo>
                  <a:lnTo>
                    <a:pt x="1743456" y="12192"/>
                  </a:lnTo>
                  <a:lnTo>
                    <a:pt x="1735836" y="12192"/>
                  </a:lnTo>
                  <a:lnTo>
                    <a:pt x="1735836" y="870204"/>
                  </a:lnTo>
                  <a:lnTo>
                    <a:pt x="1743456" y="870204"/>
                  </a:lnTo>
                  <a:close/>
                </a:path>
                <a:path w="1750059" h="882650">
                  <a:moveTo>
                    <a:pt x="1743456" y="882396"/>
                  </a:moveTo>
                  <a:lnTo>
                    <a:pt x="1743456" y="870204"/>
                  </a:lnTo>
                  <a:lnTo>
                    <a:pt x="1735836" y="876300"/>
                  </a:lnTo>
                  <a:lnTo>
                    <a:pt x="1735836" y="882396"/>
                  </a:lnTo>
                  <a:lnTo>
                    <a:pt x="1743456" y="882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476232" y="2706115"/>
            <a:ext cx="15487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Arial"/>
                <a:cs typeface="Arial"/>
              </a:rPr>
              <a:t>Disciplina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070495" y="2976372"/>
            <a:ext cx="7759700" cy="909955"/>
            <a:chOff x="1070495" y="2976372"/>
            <a:chExt cx="7759700" cy="909955"/>
          </a:xfrm>
        </p:grpSpPr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095" y="3745991"/>
              <a:ext cx="1273275" cy="140207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070483" y="2976371"/>
              <a:ext cx="7508240" cy="909955"/>
            </a:xfrm>
            <a:custGeom>
              <a:avLst/>
              <a:gdLst/>
              <a:ahLst/>
              <a:cxnLst/>
              <a:rect l="l" t="t" r="r" b="b"/>
              <a:pathLst>
                <a:path w="7508240" h="909954">
                  <a:moveTo>
                    <a:pt x="1286624" y="909828"/>
                  </a:moveTo>
                  <a:lnTo>
                    <a:pt x="1285608" y="908304"/>
                  </a:lnTo>
                  <a:lnTo>
                    <a:pt x="1277988" y="899160"/>
                  </a:lnTo>
                  <a:lnTo>
                    <a:pt x="1268844" y="890016"/>
                  </a:lnTo>
                  <a:lnTo>
                    <a:pt x="1258176" y="882396"/>
                  </a:lnTo>
                  <a:lnTo>
                    <a:pt x="1245984" y="873252"/>
                  </a:lnTo>
                  <a:lnTo>
                    <a:pt x="1218552" y="858012"/>
                  </a:lnTo>
                  <a:lnTo>
                    <a:pt x="1185024" y="842772"/>
                  </a:lnTo>
                  <a:lnTo>
                    <a:pt x="1166736" y="835152"/>
                  </a:lnTo>
                  <a:lnTo>
                    <a:pt x="1146924" y="829056"/>
                  </a:lnTo>
                  <a:lnTo>
                    <a:pt x="1127112" y="821436"/>
                  </a:lnTo>
                  <a:lnTo>
                    <a:pt x="1105776" y="815340"/>
                  </a:lnTo>
                  <a:lnTo>
                    <a:pt x="1082916" y="809244"/>
                  </a:lnTo>
                  <a:lnTo>
                    <a:pt x="1058532" y="804672"/>
                  </a:lnTo>
                  <a:lnTo>
                    <a:pt x="1034148" y="798576"/>
                  </a:lnTo>
                  <a:lnTo>
                    <a:pt x="982332" y="789432"/>
                  </a:lnTo>
                  <a:lnTo>
                    <a:pt x="925944" y="780288"/>
                  </a:lnTo>
                  <a:lnTo>
                    <a:pt x="868032" y="774192"/>
                  </a:lnTo>
                  <a:lnTo>
                    <a:pt x="805548" y="768096"/>
                  </a:lnTo>
                  <a:lnTo>
                    <a:pt x="709536" y="763524"/>
                  </a:lnTo>
                  <a:lnTo>
                    <a:pt x="576948" y="763524"/>
                  </a:lnTo>
                  <a:lnTo>
                    <a:pt x="511416" y="766572"/>
                  </a:lnTo>
                  <a:lnTo>
                    <a:pt x="418452" y="774192"/>
                  </a:lnTo>
                  <a:lnTo>
                    <a:pt x="360540" y="780288"/>
                  </a:lnTo>
                  <a:lnTo>
                    <a:pt x="334632" y="784390"/>
                  </a:lnTo>
                  <a:lnTo>
                    <a:pt x="334632" y="498348"/>
                  </a:lnTo>
                  <a:lnTo>
                    <a:pt x="310248" y="498348"/>
                  </a:lnTo>
                  <a:lnTo>
                    <a:pt x="310248" y="788416"/>
                  </a:lnTo>
                  <a:lnTo>
                    <a:pt x="304152" y="789432"/>
                  </a:lnTo>
                  <a:lnTo>
                    <a:pt x="252336" y="798576"/>
                  </a:lnTo>
                  <a:lnTo>
                    <a:pt x="227952" y="804672"/>
                  </a:lnTo>
                  <a:lnTo>
                    <a:pt x="203568" y="809244"/>
                  </a:lnTo>
                  <a:lnTo>
                    <a:pt x="180708" y="815340"/>
                  </a:lnTo>
                  <a:lnTo>
                    <a:pt x="159372" y="821436"/>
                  </a:lnTo>
                  <a:lnTo>
                    <a:pt x="139560" y="829056"/>
                  </a:lnTo>
                  <a:lnTo>
                    <a:pt x="119748" y="835152"/>
                  </a:lnTo>
                  <a:lnTo>
                    <a:pt x="83172" y="850392"/>
                  </a:lnTo>
                  <a:lnTo>
                    <a:pt x="52692" y="865632"/>
                  </a:lnTo>
                  <a:lnTo>
                    <a:pt x="40500" y="873252"/>
                  </a:lnTo>
                  <a:lnTo>
                    <a:pt x="28308" y="882396"/>
                  </a:lnTo>
                  <a:lnTo>
                    <a:pt x="17640" y="890016"/>
                  </a:lnTo>
                  <a:lnTo>
                    <a:pt x="8496" y="899160"/>
                  </a:lnTo>
                  <a:lnTo>
                    <a:pt x="876" y="908304"/>
                  </a:lnTo>
                  <a:lnTo>
                    <a:pt x="0" y="909828"/>
                  </a:lnTo>
                  <a:lnTo>
                    <a:pt x="16421" y="909828"/>
                  </a:lnTo>
                  <a:lnTo>
                    <a:pt x="17640" y="908304"/>
                  </a:lnTo>
                  <a:lnTo>
                    <a:pt x="25260" y="899160"/>
                  </a:lnTo>
                  <a:lnTo>
                    <a:pt x="74028" y="868680"/>
                  </a:lnTo>
                  <a:lnTo>
                    <a:pt x="142608" y="841248"/>
                  </a:lnTo>
                  <a:lnTo>
                    <a:pt x="163944" y="833628"/>
                  </a:lnTo>
                  <a:lnTo>
                    <a:pt x="206616" y="821436"/>
                  </a:lnTo>
                  <a:lnTo>
                    <a:pt x="231000" y="816864"/>
                  </a:lnTo>
                  <a:lnTo>
                    <a:pt x="255384" y="810768"/>
                  </a:lnTo>
                  <a:lnTo>
                    <a:pt x="279768" y="806196"/>
                  </a:lnTo>
                  <a:lnTo>
                    <a:pt x="316344" y="800100"/>
                  </a:lnTo>
                  <a:lnTo>
                    <a:pt x="334632" y="800100"/>
                  </a:lnTo>
                  <a:lnTo>
                    <a:pt x="334632" y="797052"/>
                  </a:lnTo>
                  <a:lnTo>
                    <a:pt x="362064" y="794004"/>
                  </a:lnTo>
                  <a:lnTo>
                    <a:pt x="391020" y="789432"/>
                  </a:lnTo>
                  <a:lnTo>
                    <a:pt x="419976" y="786384"/>
                  </a:lnTo>
                  <a:lnTo>
                    <a:pt x="450456" y="783336"/>
                  </a:lnTo>
                  <a:lnTo>
                    <a:pt x="480936" y="781812"/>
                  </a:lnTo>
                  <a:lnTo>
                    <a:pt x="512940" y="778764"/>
                  </a:lnTo>
                  <a:lnTo>
                    <a:pt x="576948" y="777240"/>
                  </a:lnTo>
                  <a:lnTo>
                    <a:pt x="644004" y="775716"/>
                  </a:lnTo>
                  <a:lnTo>
                    <a:pt x="709536" y="777240"/>
                  </a:lnTo>
                  <a:lnTo>
                    <a:pt x="773544" y="778764"/>
                  </a:lnTo>
                  <a:lnTo>
                    <a:pt x="805548" y="781812"/>
                  </a:lnTo>
                  <a:lnTo>
                    <a:pt x="836028" y="783336"/>
                  </a:lnTo>
                  <a:lnTo>
                    <a:pt x="866508" y="786384"/>
                  </a:lnTo>
                  <a:lnTo>
                    <a:pt x="895464" y="789432"/>
                  </a:lnTo>
                  <a:lnTo>
                    <a:pt x="924420" y="794004"/>
                  </a:lnTo>
                  <a:lnTo>
                    <a:pt x="951852" y="797052"/>
                  </a:lnTo>
                  <a:lnTo>
                    <a:pt x="1006716" y="806196"/>
                  </a:lnTo>
                  <a:lnTo>
                    <a:pt x="1031100" y="810768"/>
                  </a:lnTo>
                  <a:lnTo>
                    <a:pt x="1055484" y="816864"/>
                  </a:lnTo>
                  <a:lnTo>
                    <a:pt x="1079868" y="821436"/>
                  </a:lnTo>
                  <a:lnTo>
                    <a:pt x="1122540" y="833628"/>
                  </a:lnTo>
                  <a:lnTo>
                    <a:pt x="1143876" y="841248"/>
                  </a:lnTo>
                  <a:lnTo>
                    <a:pt x="1162164" y="847344"/>
                  </a:lnTo>
                  <a:lnTo>
                    <a:pt x="1180452" y="854964"/>
                  </a:lnTo>
                  <a:lnTo>
                    <a:pt x="1197216" y="861060"/>
                  </a:lnTo>
                  <a:lnTo>
                    <a:pt x="1212456" y="868680"/>
                  </a:lnTo>
                  <a:lnTo>
                    <a:pt x="1239888" y="883920"/>
                  </a:lnTo>
                  <a:lnTo>
                    <a:pt x="1250556" y="891540"/>
                  </a:lnTo>
                  <a:lnTo>
                    <a:pt x="1261224" y="900684"/>
                  </a:lnTo>
                  <a:lnTo>
                    <a:pt x="1270368" y="909828"/>
                  </a:lnTo>
                  <a:lnTo>
                    <a:pt x="1286624" y="909828"/>
                  </a:lnTo>
                  <a:close/>
                </a:path>
                <a:path w="7508240" h="909954">
                  <a:moveTo>
                    <a:pt x="3022981" y="22860"/>
                  </a:moveTo>
                  <a:lnTo>
                    <a:pt x="1799209" y="22860"/>
                  </a:lnTo>
                  <a:lnTo>
                    <a:pt x="1799209" y="48768"/>
                  </a:lnTo>
                  <a:lnTo>
                    <a:pt x="3022981" y="48768"/>
                  </a:lnTo>
                  <a:lnTo>
                    <a:pt x="3022981" y="22860"/>
                  </a:lnTo>
                  <a:close/>
                </a:path>
                <a:path w="7508240" h="909954">
                  <a:moveTo>
                    <a:pt x="6290437" y="0"/>
                  </a:moveTo>
                  <a:lnTo>
                    <a:pt x="5066665" y="0"/>
                  </a:lnTo>
                  <a:lnTo>
                    <a:pt x="5066665" y="24384"/>
                  </a:lnTo>
                  <a:lnTo>
                    <a:pt x="6290437" y="24384"/>
                  </a:lnTo>
                  <a:lnTo>
                    <a:pt x="6290437" y="0"/>
                  </a:lnTo>
                  <a:close/>
                </a:path>
                <a:path w="7508240" h="909954">
                  <a:moveTo>
                    <a:pt x="7508113" y="402336"/>
                  </a:moveTo>
                  <a:lnTo>
                    <a:pt x="7482205" y="402336"/>
                  </a:lnTo>
                  <a:lnTo>
                    <a:pt x="7482205" y="711708"/>
                  </a:lnTo>
                  <a:lnTo>
                    <a:pt x="7508113" y="711708"/>
                  </a:lnTo>
                  <a:lnTo>
                    <a:pt x="7508113" y="402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2463" y="3604259"/>
              <a:ext cx="1301495" cy="28193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7516367" y="3598163"/>
              <a:ext cx="1313815" cy="288290"/>
            </a:xfrm>
            <a:custGeom>
              <a:avLst/>
              <a:gdLst/>
              <a:ahLst/>
              <a:cxnLst/>
              <a:rect l="l" t="t" r="r" b="b"/>
              <a:pathLst>
                <a:path w="1313815" h="288289">
                  <a:moveTo>
                    <a:pt x="1313687" y="230123"/>
                  </a:moveTo>
                  <a:lnTo>
                    <a:pt x="1313687" y="205739"/>
                  </a:lnTo>
                  <a:lnTo>
                    <a:pt x="1310639" y="193547"/>
                  </a:lnTo>
                  <a:lnTo>
                    <a:pt x="1292351" y="160019"/>
                  </a:lnTo>
                  <a:lnTo>
                    <a:pt x="1272539" y="140207"/>
                  </a:lnTo>
                  <a:lnTo>
                    <a:pt x="1260347" y="129539"/>
                  </a:lnTo>
                  <a:lnTo>
                    <a:pt x="1199387" y="92963"/>
                  </a:lnTo>
                  <a:lnTo>
                    <a:pt x="1161287" y="77723"/>
                  </a:lnTo>
                  <a:lnTo>
                    <a:pt x="1118615" y="62483"/>
                  </a:lnTo>
                  <a:lnTo>
                    <a:pt x="1072895" y="48767"/>
                  </a:lnTo>
                  <a:lnTo>
                    <a:pt x="1046987" y="42671"/>
                  </a:lnTo>
                  <a:lnTo>
                    <a:pt x="1022603" y="36575"/>
                  </a:lnTo>
                  <a:lnTo>
                    <a:pt x="940307" y="21335"/>
                  </a:lnTo>
                  <a:lnTo>
                    <a:pt x="880871" y="12191"/>
                  </a:lnTo>
                  <a:lnTo>
                    <a:pt x="819911" y="6095"/>
                  </a:lnTo>
                  <a:lnTo>
                    <a:pt x="723899" y="1523"/>
                  </a:lnTo>
                  <a:lnTo>
                    <a:pt x="656843" y="0"/>
                  </a:lnTo>
                  <a:lnTo>
                    <a:pt x="589787" y="1523"/>
                  </a:lnTo>
                  <a:lnTo>
                    <a:pt x="493775" y="6095"/>
                  </a:lnTo>
                  <a:lnTo>
                    <a:pt x="432815" y="12191"/>
                  </a:lnTo>
                  <a:lnTo>
                    <a:pt x="373379" y="21335"/>
                  </a:lnTo>
                  <a:lnTo>
                    <a:pt x="318515" y="30479"/>
                  </a:lnTo>
                  <a:lnTo>
                    <a:pt x="265175" y="42671"/>
                  </a:lnTo>
                  <a:lnTo>
                    <a:pt x="217931" y="54863"/>
                  </a:lnTo>
                  <a:lnTo>
                    <a:pt x="172211" y="70103"/>
                  </a:lnTo>
                  <a:lnTo>
                    <a:pt x="132587" y="85343"/>
                  </a:lnTo>
                  <a:lnTo>
                    <a:pt x="80771" y="111251"/>
                  </a:lnTo>
                  <a:lnTo>
                    <a:pt x="41147" y="140207"/>
                  </a:lnTo>
                  <a:lnTo>
                    <a:pt x="13715" y="172211"/>
                  </a:lnTo>
                  <a:lnTo>
                    <a:pt x="0" y="205739"/>
                  </a:lnTo>
                  <a:lnTo>
                    <a:pt x="0" y="230123"/>
                  </a:lnTo>
                  <a:lnTo>
                    <a:pt x="3047" y="240791"/>
                  </a:lnTo>
                  <a:lnTo>
                    <a:pt x="7619" y="252983"/>
                  </a:lnTo>
                  <a:lnTo>
                    <a:pt x="12191" y="260984"/>
                  </a:lnTo>
                  <a:lnTo>
                    <a:pt x="12191" y="216407"/>
                  </a:lnTo>
                  <a:lnTo>
                    <a:pt x="12300" y="217169"/>
                  </a:lnTo>
                  <a:lnTo>
                    <a:pt x="15239" y="196595"/>
                  </a:lnTo>
                  <a:lnTo>
                    <a:pt x="15239" y="198119"/>
                  </a:lnTo>
                  <a:lnTo>
                    <a:pt x="19811" y="187451"/>
                  </a:lnTo>
                  <a:lnTo>
                    <a:pt x="60959" y="140207"/>
                  </a:lnTo>
                  <a:lnTo>
                    <a:pt x="103631" y="112775"/>
                  </a:lnTo>
                  <a:lnTo>
                    <a:pt x="138683" y="97535"/>
                  </a:lnTo>
                  <a:lnTo>
                    <a:pt x="156971" y="88391"/>
                  </a:lnTo>
                  <a:lnTo>
                    <a:pt x="176783" y="80771"/>
                  </a:lnTo>
                  <a:lnTo>
                    <a:pt x="198119" y="74675"/>
                  </a:lnTo>
                  <a:lnTo>
                    <a:pt x="220979" y="67055"/>
                  </a:lnTo>
                  <a:lnTo>
                    <a:pt x="243839" y="60959"/>
                  </a:lnTo>
                  <a:lnTo>
                    <a:pt x="269747" y="54863"/>
                  </a:lnTo>
                  <a:lnTo>
                    <a:pt x="294131" y="48767"/>
                  </a:lnTo>
                  <a:lnTo>
                    <a:pt x="320039" y="42671"/>
                  </a:lnTo>
                  <a:lnTo>
                    <a:pt x="347471" y="38099"/>
                  </a:lnTo>
                  <a:lnTo>
                    <a:pt x="376427" y="33527"/>
                  </a:lnTo>
                  <a:lnTo>
                    <a:pt x="403859" y="28955"/>
                  </a:lnTo>
                  <a:lnTo>
                    <a:pt x="434339" y="25907"/>
                  </a:lnTo>
                  <a:lnTo>
                    <a:pt x="463295" y="21335"/>
                  </a:lnTo>
                  <a:lnTo>
                    <a:pt x="495299" y="19811"/>
                  </a:lnTo>
                  <a:lnTo>
                    <a:pt x="525779" y="16763"/>
                  </a:lnTo>
                  <a:lnTo>
                    <a:pt x="589787" y="13715"/>
                  </a:lnTo>
                  <a:lnTo>
                    <a:pt x="656843" y="12191"/>
                  </a:lnTo>
                  <a:lnTo>
                    <a:pt x="723899" y="13715"/>
                  </a:lnTo>
                  <a:lnTo>
                    <a:pt x="787907" y="16763"/>
                  </a:lnTo>
                  <a:lnTo>
                    <a:pt x="818387" y="19811"/>
                  </a:lnTo>
                  <a:lnTo>
                    <a:pt x="850391" y="21335"/>
                  </a:lnTo>
                  <a:lnTo>
                    <a:pt x="879347" y="25907"/>
                  </a:lnTo>
                  <a:lnTo>
                    <a:pt x="909827" y="28955"/>
                  </a:lnTo>
                  <a:lnTo>
                    <a:pt x="938783" y="33527"/>
                  </a:lnTo>
                  <a:lnTo>
                    <a:pt x="993647" y="42671"/>
                  </a:lnTo>
                  <a:lnTo>
                    <a:pt x="1045463" y="54863"/>
                  </a:lnTo>
                  <a:lnTo>
                    <a:pt x="1092707" y="67055"/>
                  </a:lnTo>
                  <a:lnTo>
                    <a:pt x="1115567" y="74675"/>
                  </a:lnTo>
                  <a:lnTo>
                    <a:pt x="1136903" y="80771"/>
                  </a:lnTo>
                  <a:lnTo>
                    <a:pt x="1156715" y="88391"/>
                  </a:lnTo>
                  <a:lnTo>
                    <a:pt x="1176527" y="97535"/>
                  </a:lnTo>
                  <a:lnTo>
                    <a:pt x="1210055" y="112775"/>
                  </a:lnTo>
                  <a:lnTo>
                    <a:pt x="1252727" y="140207"/>
                  </a:lnTo>
                  <a:lnTo>
                    <a:pt x="1283207" y="169163"/>
                  </a:lnTo>
                  <a:lnTo>
                    <a:pt x="1298447" y="198119"/>
                  </a:lnTo>
                  <a:lnTo>
                    <a:pt x="1298447" y="196595"/>
                  </a:lnTo>
                  <a:lnTo>
                    <a:pt x="1301387" y="217169"/>
                  </a:lnTo>
                  <a:lnTo>
                    <a:pt x="1301495" y="216407"/>
                  </a:lnTo>
                  <a:lnTo>
                    <a:pt x="1301495" y="260603"/>
                  </a:lnTo>
                  <a:lnTo>
                    <a:pt x="1306067" y="251459"/>
                  </a:lnTo>
                  <a:lnTo>
                    <a:pt x="1310639" y="240791"/>
                  </a:lnTo>
                  <a:lnTo>
                    <a:pt x="1313687" y="230123"/>
                  </a:lnTo>
                  <a:close/>
                </a:path>
                <a:path w="1313815" h="288289">
                  <a:moveTo>
                    <a:pt x="12300" y="217169"/>
                  </a:moveTo>
                  <a:lnTo>
                    <a:pt x="12191" y="216407"/>
                  </a:lnTo>
                  <a:lnTo>
                    <a:pt x="12191" y="217931"/>
                  </a:lnTo>
                  <a:lnTo>
                    <a:pt x="12300" y="217169"/>
                  </a:lnTo>
                  <a:close/>
                </a:path>
                <a:path w="1313815" h="288289">
                  <a:moveTo>
                    <a:pt x="52831" y="288035"/>
                  </a:moveTo>
                  <a:lnTo>
                    <a:pt x="18287" y="246887"/>
                  </a:lnTo>
                  <a:lnTo>
                    <a:pt x="15239" y="236219"/>
                  </a:lnTo>
                  <a:lnTo>
                    <a:pt x="15239" y="237743"/>
                  </a:lnTo>
                  <a:lnTo>
                    <a:pt x="12300" y="217169"/>
                  </a:lnTo>
                  <a:lnTo>
                    <a:pt x="12191" y="217931"/>
                  </a:lnTo>
                  <a:lnTo>
                    <a:pt x="12191" y="260984"/>
                  </a:lnTo>
                  <a:lnTo>
                    <a:pt x="13715" y="263651"/>
                  </a:lnTo>
                  <a:lnTo>
                    <a:pt x="21335" y="274319"/>
                  </a:lnTo>
                  <a:lnTo>
                    <a:pt x="30479" y="284987"/>
                  </a:lnTo>
                  <a:lnTo>
                    <a:pt x="34035" y="288035"/>
                  </a:lnTo>
                  <a:lnTo>
                    <a:pt x="52831" y="288035"/>
                  </a:lnTo>
                  <a:close/>
                </a:path>
                <a:path w="1313815" h="288289">
                  <a:moveTo>
                    <a:pt x="1301495" y="260603"/>
                  </a:moveTo>
                  <a:lnTo>
                    <a:pt x="1301495" y="217931"/>
                  </a:lnTo>
                  <a:lnTo>
                    <a:pt x="1301387" y="217169"/>
                  </a:lnTo>
                  <a:lnTo>
                    <a:pt x="1298447" y="237743"/>
                  </a:lnTo>
                  <a:lnTo>
                    <a:pt x="1298447" y="236219"/>
                  </a:lnTo>
                  <a:lnTo>
                    <a:pt x="1289303" y="257555"/>
                  </a:lnTo>
                  <a:lnTo>
                    <a:pt x="1274063" y="275843"/>
                  </a:lnTo>
                  <a:lnTo>
                    <a:pt x="1259839" y="288035"/>
                  </a:lnTo>
                  <a:lnTo>
                    <a:pt x="1279651" y="288035"/>
                  </a:lnTo>
                  <a:lnTo>
                    <a:pt x="1283207" y="284987"/>
                  </a:lnTo>
                  <a:lnTo>
                    <a:pt x="1292351" y="274319"/>
                  </a:lnTo>
                  <a:lnTo>
                    <a:pt x="1299971" y="263651"/>
                  </a:lnTo>
                  <a:lnTo>
                    <a:pt x="1301495" y="260603"/>
                  </a:lnTo>
                  <a:close/>
                </a:path>
                <a:path w="1313815" h="288289">
                  <a:moveTo>
                    <a:pt x="1301495" y="217931"/>
                  </a:moveTo>
                  <a:lnTo>
                    <a:pt x="1301495" y="216407"/>
                  </a:lnTo>
                  <a:lnTo>
                    <a:pt x="1301387" y="217169"/>
                  </a:lnTo>
                  <a:lnTo>
                    <a:pt x="1301495" y="2179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918192" y="3641850"/>
            <a:ext cx="573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Sigla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23" name="object 23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993133" y="4966205"/>
            <a:ext cx="65741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Onde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inserir</a:t>
            </a:r>
            <a:r>
              <a:rPr dirty="0" sz="3000" spc="-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um</a:t>
            </a:r>
            <a:r>
              <a:rPr dirty="0" sz="3000" spc="-5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atributo</a:t>
            </a:r>
            <a:r>
              <a:rPr dirty="0" sz="3000" spc="-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relativo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à</a:t>
            </a:r>
            <a:r>
              <a:rPr dirty="0" sz="3000" spc="-6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nota?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056125" y="3886199"/>
            <a:ext cx="7771130" cy="904240"/>
            <a:chOff x="1056125" y="3886199"/>
            <a:chExt cx="7771130" cy="904240"/>
          </a:xfrm>
        </p:grpSpPr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9415" y="4245863"/>
              <a:ext cx="1301495" cy="537971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7513320" y="4239767"/>
              <a:ext cx="1313815" cy="550545"/>
            </a:xfrm>
            <a:custGeom>
              <a:avLst/>
              <a:gdLst/>
              <a:ahLst/>
              <a:cxnLst/>
              <a:rect l="l" t="t" r="r" b="b"/>
              <a:pathLst>
                <a:path w="1313815" h="550545">
                  <a:moveTo>
                    <a:pt x="1313688" y="289560"/>
                  </a:moveTo>
                  <a:lnTo>
                    <a:pt x="1313688" y="260604"/>
                  </a:lnTo>
                  <a:lnTo>
                    <a:pt x="1310640" y="245364"/>
                  </a:lnTo>
                  <a:lnTo>
                    <a:pt x="1292352" y="204216"/>
                  </a:lnTo>
                  <a:lnTo>
                    <a:pt x="1260348" y="166116"/>
                  </a:lnTo>
                  <a:lnTo>
                    <a:pt x="1216152" y="129540"/>
                  </a:lnTo>
                  <a:lnTo>
                    <a:pt x="1181100" y="108204"/>
                  </a:lnTo>
                  <a:lnTo>
                    <a:pt x="1141476" y="88392"/>
                  </a:lnTo>
                  <a:lnTo>
                    <a:pt x="1072896" y="60960"/>
                  </a:lnTo>
                  <a:lnTo>
                    <a:pt x="1022604" y="45720"/>
                  </a:lnTo>
                  <a:lnTo>
                    <a:pt x="940308" y="25908"/>
                  </a:lnTo>
                  <a:lnTo>
                    <a:pt x="911352" y="21336"/>
                  </a:lnTo>
                  <a:lnTo>
                    <a:pt x="880872" y="15240"/>
                  </a:lnTo>
                  <a:lnTo>
                    <a:pt x="850392" y="12192"/>
                  </a:lnTo>
                  <a:lnTo>
                    <a:pt x="819912" y="7620"/>
                  </a:lnTo>
                  <a:lnTo>
                    <a:pt x="787908" y="4572"/>
                  </a:lnTo>
                  <a:lnTo>
                    <a:pt x="722376" y="1454"/>
                  </a:lnTo>
                  <a:lnTo>
                    <a:pt x="690372" y="0"/>
                  </a:lnTo>
                  <a:lnTo>
                    <a:pt x="623316" y="0"/>
                  </a:lnTo>
                  <a:lnTo>
                    <a:pt x="589788" y="1524"/>
                  </a:lnTo>
                  <a:lnTo>
                    <a:pt x="557784" y="3048"/>
                  </a:lnTo>
                  <a:lnTo>
                    <a:pt x="524256" y="4572"/>
                  </a:lnTo>
                  <a:lnTo>
                    <a:pt x="493776" y="7620"/>
                  </a:lnTo>
                  <a:lnTo>
                    <a:pt x="461772" y="12192"/>
                  </a:lnTo>
                  <a:lnTo>
                    <a:pt x="431292" y="15240"/>
                  </a:lnTo>
                  <a:lnTo>
                    <a:pt x="402336" y="21336"/>
                  </a:lnTo>
                  <a:lnTo>
                    <a:pt x="373380" y="25908"/>
                  </a:lnTo>
                  <a:lnTo>
                    <a:pt x="344424" y="32004"/>
                  </a:lnTo>
                  <a:lnTo>
                    <a:pt x="265176" y="53340"/>
                  </a:lnTo>
                  <a:lnTo>
                    <a:pt x="216408" y="70104"/>
                  </a:lnTo>
                  <a:lnTo>
                    <a:pt x="150876" y="97536"/>
                  </a:lnTo>
                  <a:lnTo>
                    <a:pt x="114300" y="118872"/>
                  </a:lnTo>
                  <a:lnTo>
                    <a:pt x="80772" y="141732"/>
                  </a:lnTo>
                  <a:lnTo>
                    <a:pt x="41148" y="178308"/>
                  </a:lnTo>
                  <a:lnTo>
                    <a:pt x="13716" y="217932"/>
                  </a:lnTo>
                  <a:lnTo>
                    <a:pt x="0" y="260604"/>
                  </a:lnTo>
                  <a:lnTo>
                    <a:pt x="0" y="289560"/>
                  </a:lnTo>
                  <a:lnTo>
                    <a:pt x="3048" y="304800"/>
                  </a:lnTo>
                  <a:lnTo>
                    <a:pt x="7620" y="318516"/>
                  </a:lnTo>
                  <a:lnTo>
                    <a:pt x="12192" y="328803"/>
                  </a:lnTo>
                  <a:lnTo>
                    <a:pt x="12192" y="274320"/>
                  </a:lnTo>
                  <a:lnTo>
                    <a:pt x="13716" y="262128"/>
                  </a:lnTo>
                  <a:lnTo>
                    <a:pt x="24384" y="224028"/>
                  </a:lnTo>
                  <a:lnTo>
                    <a:pt x="50292" y="185928"/>
                  </a:lnTo>
                  <a:lnTo>
                    <a:pt x="88392" y="152400"/>
                  </a:lnTo>
                  <a:lnTo>
                    <a:pt x="103632" y="140208"/>
                  </a:lnTo>
                  <a:lnTo>
                    <a:pt x="120396" y="129540"/>
                  </a:lnTo>
                  <a:lnTo>
                    <a:pt x="138684" y="118872"/>
                  </a:lnTo>
                  <a:lnTo>
                    <a:pt x="156972" y="109728"/>
                  </a:lnTo>
                  <a:lnTo>
                    <a:pt x="178308" y="100584"/>
                  </a:lnTo>
                  <a:lnTo>
                    <a:pt x="199644" y="89916"/>
                  </a:lnTo>
                  <a:lnTo>
                    <a:pt x="220980" y="82296"/>
                  </a:lnTo>
                  <a:lnTo>
                    <a:pt x="245364" y="73152"/>
                  </a:lnTo>
                  <a:lnTo>
                    <a:pt x="294132" y="57912"/>
                  </a:lnTo>
                  <a:lnTo>
                    <a:pt x="347472" y="44196"/>
                  </a:lnTo>
                  <a:lnTo>
                    <a:pt x="403860" y="33528"/>
                  </a:lnTo>
                  <a:lnTo>
                    <a:pt x="434340" y="28956"/>
                  </a:lnTo>
                  <a:lnTo>
                    <a:pt x="463296" y="24384"/>
                  </a:lnTo>
                  <a:lnTo>
                    <a:pt x="495300" y="21336"/>
                  </a:lnTo>
                  <a:lnTo>
                    <a:pt x="525780" y="18288"/>
                  </a:lnTo>
                  <a:lnTo>
                    <a:pt x="557784" y="15240"/>
                  </a:lnTo>
                  <a:lnTo>
                    <a:pt x="589788" y="13716"/>
                  </a:lnTo>
                  <a:lnTo>
                    <a:pt x="623316" y="12192"/>
                  </a:lnTo>
                  <a:lnTo>
                    <a:pt x="690372" y="12192"/>
                  </a:lnTo>
                  <a:lnTo>
                    <a:pt x="723900" y="13785"/>
                  </a:lnTo>
                  <a:lnTo>
                    <a:pt x="755904" y="15240"/>
                  </a:lnTo>
                  <a:lnTo>
                    <a:pt x="848868" y="24384"/>
                  </a:lnTo>
                  <a:lnTo>
                    <a:pt x="937260" y="38100"/>
                  </a:lnTo>
                  <a:lnTo>
                    <a:pt x="992124" y="51816"/>
                  </a:lnTo>
                  <a:lnTo>
                    <a:pt x="1019556" y="57912"/>
                  </a:lnTo>
                  <a:lnTo>
                    <a:pt x="1068324" y="73152"/>
                  </a:lnTo>
                  <a:lnTo>
                    <a:pt x="1092708" y="82296"/>
                  </a:lnTo>
                  <a:lnTo>
                    <a:pt x="1114044" y="89916"/>
                  </a:lnTo>
                  <a:lnTo>
                    <a:pt x="1135380" y="100584"/>
                  </a:lnTo>
                  <a:lnTo>
                    <a:pt x="1156716" y="109728"/>
                  </a:lnTo>
                  <a:lnTo>
                    <a:pt x="1175004" y="120396"/>
                  </a:lnTo>
                  <a:lnTo>
                    <a:pt x="1193292" y="129540"/>
                  </a:lnTo>
                  <a:lnTo>
                    <a:pt x="1210056" y="140208"/>
                  </a:lnTo>
                  <a:lnTo>
                    <a:pt x="1225296" y="152400"/>
                  </a:lnTo>
                  <a:lnTo>
                    <a:pt x="1239012" y="163068"/>
                  </a:lnTo>
                  <a:lnTo>
                    <a:pt x="1274064" y="199644"/>
                  </a:lnTo>
                  <a:lnTo>
                    <a:pt x="1293876" y="236220"/>
                  </a:lnTo>
                  <a:lnTo>
                    <a:pt x="1301496" y="275844"/>
                  </a:lnTo>
                  <a:lnTo>
                    <a:pt x="1301496" y="328803"/>
                  </a:lnTo>
                  <a:lnTo>
                    <a:pt x="1306068" y="318516"/>
                  </a:lnTo>
                  <a:lnTo>
                    <a:pt x="1310640" y="303276"/>
                  </a:lnTo>
                  <a:lnTo>
                    <a:pt x="1313688" y="289560"/>
                  </a:lnTo>
                  <a:close/>
                </a:path>
                <a:path w="1313815" h="550545">
                  <a:moveTo>
                    <a:pt x="1301496" y="328803"/>
                  </a:moveTo>
                  <a:lnTo>
                    <a:pt x="1301496" y="275844"/>
                  </a:lnTo>
                  <a:lnTo>
                    <a:pt x="1299972" y="288036"/>
                  </a:lnTo>
                  <a:lnTo>
                    <a:pt x="1298448" y="301752"/>
                  </a:lnTo>
                  <a:lnTo>
                    <a:pt x="1293876" y="313944"/>
                  </a:lnTo>
                  <a:lnTo>
                    <a:pt x="1287780" y="326136"/>
                  </a:lnTo>
                  <a:lnTo>
                    <a:pt x="1281684" y="339852"/>
                  </a:lnTo>
                  <a:lnTo>
                    <a:pt x="1263396" y="364236"/>
                  </a:lnTo>
                  <a:lnTo>
                    <a:pt x="1251204" y="374904"/>
                  </a:lnTo>
                  <a:lnTo>
                    <a:pt x="1239012" y="387096"/>
                  </a:lnTo>
                  <a:lnTo>
                    <a:pt x="1225296" y="397764"/>
                  </a:lnTo>
                  <a:lnTo>
                    <a:pt x="1210056" y="409956"/>
                  </a:lnTo>
                  <a:lnTo>
                    <a:pt x="1193292" y="420624"/>
                  </a:lnTo>
                  <a:lnTo>
                    <a:pt x="1175004" y="429768"/>
                  </a:lnTo>
                  <a:lnTo>
                    <a:pt x="1156716" y="440436"/>
                  </a:lnTo>
                  <a:lnTo>
                    <a:pt x="1114044" y="458724"/>
                  </a:lnTo>
                  <a:lnTo>
                    <a:pt x="1068324" y="477012"/>
                  </a:lnTo>
                  <a:lnTo>
                    <a:pt x="1018032" y="492252"/>
                  </a:lnTo>
                  <a:lnTo>
                    <a:pt x="992124" y="498348"/>
                  </a:lnTo>
                  <a:lnTo>
                    <a:pt x="966216" y="505968"/>
                  </a:lnTo>
                  <a:lnTo>
                    <a:pt x="879348" y="521208"/>
                  </a:lnTo>
                  <a:lnTo>
                    <a:pt x="787908" y="531876"/>
                  </a:lnTo>
                  <a:lnTo>
                    <a:pt x="722376" y="536448"/>
                  </a:lnTo>
                  <a:lnTo>
                    <a:pt x="690372" y="537972"/>
                  </a:lnTo>
                  <a:lnTo>
                    <a:pt x="623316" y="537972"/>
                  </a:lnTo>
                  <a:lnTo>
                    <a:pt x="589788" y="536448"/>
                  </a:lnTo>
                  <a:lnTo>
                    <a:pt x="557784" y="534924"/>
                  </a:lnTo>
                  <a:lnTo>
                    <a:pt x="525780" y="531876"/>
                  </a:lnTo>
                  <a:lnTo>
                    <a:pt x="495300" y="528828"/>
                  </a:lnTo>
                  <a:lnTo>
                    <a:pt x="463296" y="525780"/>
                  </a:lnTo>
                  <a:lnTo>
                    <a:pt x="434340" y="521208"/>
                  </a:lnTo>
                  <a:lnTo>
                    <a:pt x="403860" y="516636"/>
                  </a:lnTo>
                  <a:lnTo>
                    <a:pt x="376428" y="510540"/>
                  </a:lnTo>
                  <a:lnTo>
                    <a:pt x="347472" y="505968"/>
                  </a:lnTo>
                  <a:lnTo>
                    <a:pt x="320040" y="498348"/>
                  </a:lnTo>
                  <a:lnTo>
                    <a:pt x="294132" y="492252"/>
                  </a:lnTo>
                  <a:lnTo>
                    <a:pt x="245364" y="477012"/>
                  </a:lnTo>
                  <a:lnTo>
                    <a:pt x="198120" y="458724"/>
                  </a:lnTo>
                  <a:lnTo>
                    <a:pt x="156972" y="440436"/>
                  </a:lnTo>
                  <a:lnTo>
                    <a:pt x="138684" y="429768"/>
                  </a:lnTo>
                  <a:lnTo>
                    <a:pt x="120396" y="420624"/>
                  </a:lnTo>
                  <a:lnTo>
                    <a:pt x="103632" y="409956"/>
                  </a:lnTo>
                  <a:lnTo>
                    <a:pt x="88392" y="397764"/>
                  </a:lnTo>
                  <a:lnTo>
                    <a:pt x="74676" y="387096"/>
                  </a:lnTo>
                  <a:lnTo>
                    <a:pt x="39624" y="350520"/>
                  </a:lnTo>
                  <a:lnTo>
                    <a:pt x="19812" y="313944"/>
                  </a:lnTo>
                  <a:lnTo>
                    <a:pt x="12192" y="274320"/>
                  </a:lnTo>
                  <a:lnTo>
                    <a:pt x="12192" y="328803"/>
                  </a:lnTo>
                  <a:lnTo>
                    <a:pt x="41148" y="371856"/>
                  </a:lnTo>
                  <a:lnTo>
                    <a:pt x="96012" y="420624"/>
                  </a:lnTo>
                  <a:lnTo>
                    <a:pt x="132588" y="441960"/>
                  </a:lnTo>
                  <a:lnTo>
                    <a:pt x="172212" y="461772"/>
                  </a:lnTo>
                  <a:lnTo>
                    <a:pt x="216408" y="480060"/>
                  </a:lnTo>
                  <a:lnTo>
                    <a:pt x="265176" y="496824"/>
                  </a:lnTo>
                  <a:lnTo>
                    <a:pt x="318516" y="512064"/>
                  </a:lnTo>
                  <a:lnTo>
                    <a:pt x="373380" y="524256"/>
                  </a:lnTo>
                  <a:lnTo>
                    <a:pt x="431292" y="533400"/>
                  </a:lnTo>
                  <a:lnTo>
                    <a:pt x="493776" y="542544"/>
                  </a:lnTo>
                  <a:lnTo>
                    <a:pt x="589788" y="548640"/>
                  </a:lnTo>
                  <a:lnTo>
                    <a:pt x="623316" y="550164"/>
                  </a:lnTo>
                  <a:lnTo>
                    <a:pt x="690372" y="550164"/>
                  </a:lnTo>
                  <a:lnTo>
                    <a:pt x="787908" y="545592"/>
                  </a:lnTo>
                  <a:lnTo>
                    <a:pt x="911352" y="528828"/>
                  </a:lnTo>
                  <a:lnTo>
                    <a:pt x="967740" y="518160"/>
                  </a:lnTo>
                  <a:lnTo>
                    <a:pt x="995172" y="510540"/>
                  </a:lnTo>
                  <a:lnTo>
                    <a:pt x="1022604" y="504444"/>
                  </a:lnTo>
                  <a:lnTo>
                    <a:pt x="1072896" y="489204"/>
                  </a:lnTo>
                  <a:lnTo>
                    <a:pt x="1120140" y="470916"/>
                  </a:lnTo>
                  <a:lnTo>
                    <a:pt x="1161288" y="451104"/>
                  </a:lnTo>
                  <a:lnTo>
                    <a:pt x="1181100" y="441960"/>
                  </a:lnTo>
                  <a:lnTo>
                    <a:pt x="1217676" y="419100"/>
                  </a:lnTo>
                  <a:lnTo>
                    <a:pt x="1248156" y="396240"/>
                  </a:lnTo>
                  <a:lnTo>
                    <a:pt x="1283208" y="358140"/>
                  </a:lnTo>
                  <a:lnTo>
                    <a:pt x="1299972" y="332232"/>
                  </a:lnTo>
                  <a:lnTo>
                    <a:pt x="1301496" y="3288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2221" y="3886199"/>
              <a:ext cx="1303026" cy="217931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056125" y="3886199"/>
              <a:ext cx="1315720" cy="224154"/>
            </a:xfrm>
            <a:custGeom>
              <a:avLst/>
              <a:gdLst/>
              <a:ahLst/>
              <a:cxnLst/>
              <a:rect l="l" t="t" r="r" b="b"/>
              <a:pathLst>
                <a:path w="1315720" h="224154">
                  <a:moveTo>
                    <a:pt x="1523" y="48767"/>
                  </a:moveTo>
                  <a:lnTo>
                    <a:pt x="1523" y="28955"/>
                  </a:lnTo>
                  <a:lnTo>
                    <a:pt x="0" y="38099"/>
                  </a:lnTo>
                  <a:lnTo>
                    <a:pt x="0" y="39623"/>
                  </a:lnTo>
                  <a:lnTo>
                    <a:pt x="1523" y="48767"/>
                  </a:lnTo>
                  <a:close/>
                </a:path>
                <a:path w="1315720" h="224154">
                  <a:moveTo>
                    <a:pt x="30784" y="0"/>
                  </a:moveTo>
                  <a:lnTo>
                    <a:pt x="14369" y="0"/>
                  </a:lnTo>
                  <a:lnTo>
                    <a:pt x="9143" y="9143"/>
                  </a:lnTo>
                  <a:lnTo>
                    <a:pt x="4571" y="18287"/>
                  </a:lnTo>
                  <a:lnTo>
                    <a:pt x="1523" y="27431"/>
                  </a:lnTo>
                  <a:lnTo>
                    <a:pt x="1523" y="50291"/>
                  </a:lnTo>
                  <a:lnTo>
                    <a:pt x="4571" y="59435"/>
                  </a:lnTo>
                  <a:lnTo>
                    <a:pt x="9143" y="70103"/>
                  </a:lnTo>
                  <a:lnTo>
                    <a:pt x="12191" y="74675"/>
                  </a:lnTo>
                  <a:lnTo>
                    <a:pt x="12191" y="38099"/>
                  </a:lnTo>
                  <a:lnTo>
                    <a:pt x="13715" y="38099"/>
                  </a:lnTo>
                  <a:lnTo>
                    <a:pt x="13715" y="30479"/>
                  </a:lnTo>
                  <a:lnTo>
                    <a:pt x="15239" y="25907"/>
                  </a:lnTo>
                  <a:lnTo>
                    <a:pt x="15239" y="22859"/>
                  </a:lnTo>
                  <a:lnTo>
                    <a:pt x="19811" y="13715"/>
                  </a:lnTo>
                  <a:lnTo>
                    <a:pt x="30784" y="0"/>
                  </a:lnTo>
                  <a:close/>
                </a:path>
                <a:path w="1315720" h="224154">
                  <a:moveTo>
                    <a:pt x="16763" y="56387"/>
                  </a:moveTo>
                  <a:lnTo>
                    <a:pt x="13715" y="47243"/>
                  </a:lnTo>
                  <a:lnTo>
                    <a:pt x="12191" y="38099"/>
                  </a:lnTo>
                  <a:lnTo>
                    <a:pt x="12191" y="74675"/>
                  </a:lnTo>
                  <a:lnTo>
                    <a:pt x="15239" y="79247"/>
                  </a:lnTo>
                  <a:lnTo>
                    <a:pt x="15239" y="54863"/>
                  </a:lnTo>
                  <a:lnTo>
                    <a:pt x="16763" y="56387"/>
                  </a:lnTo>
                  <a:close/>
                </a:path>
                <a:path w="1315720" h="224154">
                  <a:moveTo>
                    <a:pt x="16763" y="21335"/>
                  </a:moveTo>
                  <a:lnTo>
                    <a:pt x="15239" y="22859"/>
                  </a:lnTo>
                  <a:lnTo>
                    <a:pt x="15239" y="25907"/>
                  </a:lnTo>
                  <a:lnTo>
                    <a:pt x="16763" y="21335"/>
                  </a:lnTo>
                  <a:close/>
                </a:path>
                <a:path w="1315720" h="224154">
                  <a:moveTo>
                    <a:pt x="1299978" y="77723"/>
                  </a:moveTo>
                  <a:lnTo>
                    <a:pt x="1299978" y="54863"/>
                  </a:lnTo>
                  <a:lnTo>
                    <a:pt x="1295406" y="64007"/>
                  </a:lnTo>
                  <a:lnTo>
                    <a:pt x="1283214" y="79247"/>
                  </a:lnTo>
                  <a:lnTo>
                    <a:pt x="1274070" y="86867"/>
                  </a:lnTo>
                  <a:lnTo>
                    <a:pt x="1264926" y="96011"/>
                  </a:lnTo>
                  <a:lnTo>
                    <a:pt x="1254258" y="103631"/>
                  </a:lnTo>
                  <a:lnTo>
                    <a:pt x="1226826" y="118871"/>
                  </a:lnTo>
                  <a:lnTo>
                    <a:pt x="1211586" y="126491"/>
                  </a:lnTo>
                  <a:lnTo>
                    <a:pt x="1194822" y="134111"/>
                  </a:lnTo>
                  <a:lnTo>
                    <a:pt x="1158246" y="146303"/>
                  </a:lnTo>
                  <a:lnTo>
                    <a:pt x="1136910" y="153923"/>
                  </a:lnTo>
                  <a:lnTo>
                    <a:pt x="1094238" y="166115"/>
                  </a:lnTo>
                  <a:lnTo>
                    <a:pt x="1069854" y="170687"/>
                  </a:lnTo>
                  <a:lnTo>
                    <a:pt x="1045470" y="176783"/>
                  </a:lnTo>
                  <a:lnTo>
                    <a:pt x="993654" y="185927"/>
                  </a:lnTo>
                  <a:lnTo>
                    <a:pt x="966222" y="190499"/>
                  </a:lnTo>
                  <a:lnTo>
                    <a:pt x="938790" y="193547"/>
                  </a:lnTo>
                  <a:lnTo>
                    <a:pt x="909834" y="198119"/>
                  </a:lnTo>
                  <a:lnTo>
                    <a:pt x="880878" y="201167"/>
                  </a:lnTo>
                  <a:lnTo>
                    <a:pt x="850398" y="204215"/>
                  </a:lnTo>
                  <a:lnTo>
                    <a:pt x="819918" y="205739"/>
                  </a:lnTo>
                  <a:lnTo>
                    <a:pt x="787914" y="208787"/>
                  </a:lnTo>
                  <a:lnTo>
                    <a:pt x="723906" y="210311"/>
                  </a:lnTo>
                  <a:lnTo>
                    <a:pt x="656850" y="211835"/>
                  </a:lnTo>
                  <a:lnTo>
                    <a:pt x="591318" y="210311"/>
                  </a:lnTo>
                  <a:lnTo>
                    <a:pt x="527310" y="208787"/>
                  </a:lnTo>
                  <a:lnTo>
                    <a:pt x="495306" y="205739"/>
                  </a:lnTo>
                  <a:lnTo>
                    <a:pt x="464819" y="204215"/>
                  </a:lnTo>
                  <a:lnTo>
                    <a:pt x="434339" y="201167"/>
                  </a:lnTo>
                  <a:lnTo>
                    <a:pt x="405383" y="198119"/>
                  </a:lnTo>
                  <a:lnTo>
                    <a:pt x="376427" y="193547"/>
                  </a:lnTo>
                  <a:lnTo>
                    <a:pt x="347471" y="190499"/>
                  </a:lnTo>
                  <a:lnTo>
                    <a:pt x="321563" y="185927"/>
                  </a:lnTo>
                  <a:lnTo>
                    <a:pt x="294131" y="181355"/>
                  </a:lnTo>
                  <a:lnTo>
                    <a:pt x="269747" y="176783"/>
                  </a:lnTo>
                  <a:lnTo>
                    <a:pt x="245363" y="170687"/>
                  </a:lnTo>
                  <a:lnTo>
                    <a:pt x="220979" y="166115"/>
                  </a:lnTo>
                  <a:lnTo>
                    <a:pt x="199643" y="160019"/>
                  </a:lnTo>
                  <a:lnTo>
                    <a:pt x="176783" y="153923"/>
                  </a:lnTo>
                  <a:lnTo>
                    <a:pt x="156971" y="146303"/>
                  </a:lnTo>
                  <a:lnTo>
                    <a:pt x="138683" y="140207"/>
                  </a:lnTo>
                  <a:lnTo>
                    <a:pt x="120395" y="132587"/>
                  </a:lnTo>
                  <a:lnTo>
                    <a:pt x="103631" y="126491"/>
                  </a:lnTo>
                  <a:lnTo>
                    <a:pt x="73151" y="111251"/>
                  </a:lnTo>
                  <a:lnTo>
                    <a:pt x="39623" y="86867"/>
                  </a:lnTo>
                  <a:lnTo>
                    <a:pt x="19811" y="62483"/>
                  </a:lnTo>
                  <a:lnTo>
                    <a:pt x="15239" y="54863"/>
                  </a:lnTo>
                  <a:lnTo>
                    <a:pt x="15239" y="79247"/>
                  </a:lnTo>
                  <a:lnTo>
                    <a:pt x="22859" y="88391"/>
                  </a:lnTo>
                  <a:lnTo>
                    <a:pt x="32003" y="97535"/>
                  </a:lnTo>
                  <a:lnTo>
                    <a:pt x="42671" y="105155"/>
                  </a:lnTo>
                  <a:lnTo>
                    <a:pt x="54863" y="114299"/>
                  </a:lnTo>
                  <a:lnTo>
                    <a:pt x="115823" y="144779"/>
                  </a:lnTo>
                  <a:lnTo>
                    <a:pt x="153923" y="158495"/>
                  </a:lnTo>
                  <a:lnTo>
                    <a:pt x="173735" y="166115"/>
                  </a:lnTo>
                  <a:lnTo>
                    <a:pt x="195071" y="172211"/>
                  </a:lnTo>
                  <a:lnTo>
                    <a:pt x="217931" y="178307"/>
                  </a:lnTo>
                  <a:lnTo>
                    <a:pt x="242315" y="182879"/>
                  </a:lnTo>
                  <a:lnTo>
                    <a:pt x="266699" y="188975"/>
                  </a:lnTo>
                  <a:lnTo>
                    <a:pt x="318515" y="198119"/>
                  </a:lnTo>
                  <a:lnTo>
                    <a:pt x="374903" y="207263"/>
                  </a:lnTo>
                  <a:lnTo>
                    <a:pt x="432815" y="213359"/>
                  </a:lnTo>
                  <a:lnTo>
                    <a:pt x="493782" y="219455"/>
                  </a:lnTo>
                  <a:lnTo>
                    <a:pt x="591318" y="224027"/>
                  </a:lnTo>
                  <a:lnTo>
                    <a:pt x="723906" y="224027"/>
                  </a:lnTo>
                  <a:lnTo>
                    <a:pt x="789438" y="220979"/>
                  </a:lnTo>
                  <a:lnTo>
                    <a:pt x="882402" y="213359"/>
                  </a:lnTo>
                  <a:lnTo>
                    <a:pt x="940314" y="207263"/>
                  </a:lnTo>
                  <a:lnTo>
                    <a:pt x="996702" y="198119"/>
                  </a:lnTo>
                  <a:lnTo>
                    <a:pt x="1048518" y="188975"/>
                  </a:lnTo>
                  <a:lnTo>
                    <a:pt x="1072902" y="182879"/>
                  </a:lnTo>
                  <a:lnTo>
                    <a:pt x="1097286" y="178307"/>
                  </a:lnTo>
                  <a:lnTo>
                    <a:pt x="1120146" y="172211"/>
                  </a:lnTo>
                  <a:lnTo>
                    <a:pt x="1141482" y="166115"/>
                  </a:lnTo>
                  <a:lnTo>
                    <a:pt x="1161294" y="158495"/>
                  </a:lnTo>
                  <a:lnTo>
                    <a:pt x="1181106" y="152399"/>
                  </a:lnTo>
                  <a:lnTo>
                    <a:pt x="1217682" y="137159"/>
                  </a:lnTo>
                  <a:lnTo>
                    <a:pt x="1260354" y="114299"/>
                  </a:lnTo>
                  <a:lnTo>
                    <a:pt x="1283214" y="96011"/>
                  </a:lnTo>
                  <a:lnTo>
                    <a:pt x="1292358" y="88391"/>
                  </a:lnTo>
                  <a:lnTo>
                    <a:pt x="1299978" y="77723"/>
                  </a:lnTo>
                  <a:close/>
                </a:path>
                <a:path w="1315720" h="224154">
                  <a:moveTo>
                    <a:pt x="1313694" y="50291"/>
                  </a:moveTo>
                  <a:lnTo>
                    <a:pt x="1313694" y="27431"/>
                  </a:lnTo>
                  <a:lnTo>
                    <a:pt x="1310646" y="18287"/>
                  </a:lnTo>
                  <a:lnTo>
                    <a:pt x="1306074" y="7619"/>
                  </a:lnTo>
                  <a:lnTo>
                    <a:pt x="1300994" y="0"/>
                  </a:lnTo>
                  <a:lnTo>
                    <a:pt x="1284738" y="0"/>
                  </a:lnTo>
                  <a:lnTo>
                    <a:pt x="1290834" y="6095"/>
                  </a:lnTo>
                  <a:lnTo>
                    <a:pt x="1295406" y="15239"/>
                  </a:lnTo>
                  <a:lnTo>
                    <a:pt x="1299978" y="22859"/>
                  </a:lnTo>
                  <a:lnTo>
                    <a:pt x="1299978" y="25907"/>
                  </a:lnTo>
                  <a:lnTo>
                    <a:pt x="1301502" y="30479"/>
                  </a:lnTo>
                  <a:lnTo>
                    <a:pt x="1301502" y="75437"/>
                  </a:lnTo>
                  <a:lnTo>
                    <a:pt x="1306074" y="68579"/>
                  </a:lnTo>
                  <a:lnTo>
                    <a:pt x="1310646" y="59435"/>
                  </a:lnTo>
                  <a:lnTo>
                    <a:pt x="1313694" y="50291"/>
                  </a:lnTo>
                  <a:close/>
                </a:path>
                <a:path w="1315720" h="224154">
                  <a:moveTo>
                    <a:pt x="1299978" y="25907"/>
                  </a:moveTo>
                  <a:lnTo>
                    <a:pt x="1299978" y="22859"/>
                  </a:lnTo>
                  <a:lnTo>
                    <a:pt x="1298454" y="21335"/>
                  </a:lnTo>
                  <a:lnTo>
                    <a:pt x="1299978" y="25907"/>
                  </a:lnTo>
                  <a:close/>
                </a:path>
                <a:path w="1315720" h="224154">
                  <a:moveTo>
                    <a:pt x="1301502" y="75437"/>
                  </a:moveTo>
                  <a:lnTo>
                    <a:pt x="1301502" y="45719"/>
                  </a:lnTo>
                  <a:lnTo>
                    <a:pt x="1298454" y="54863"/>
                  </a:lnTo>
                  <a:lnTo>
                    <a:pt x="1299978" y="54863"/>
                  </a:lnTo>
                  <a:lnTo>
                    <a:pt x="1299978" y="77723"/>
                  </a:lnTo>
                  <a:lnTo>
                    <a:pt x="1301502" y="75437"/>
                  </a:lnTo>
                  <a:close/>
                </a:path>
                <a:path w="1315720" h="224154">
                  <a:moveTo>
                    <a:pt x="1315218" y="39623"/>
                  </a:moveTo>
                  <a:lnTo>
                    <a:pt x="1315218" y="38099"/>
                  </a:lnTo>
                  <a:lnTo>
                    <a:pt x="1313694" y="28955"/>
                  </a:lnTo>
                  <a:lnTo>
                    <a:pt x="1313694" y="48767"/>
                  </a:lnTo>
                  <a:lnTo>
                    <a:pt x="1315218" y="39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269" y="4035551"/>
              <a:ext cx="1504194" cy="536447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059173" y="4029455"/>
              <a:ext cx="1516380" cy="550545"/>
            </a:xfrm>
            <a:custGeom>
              <a:avLst/>
              <a:gdLst/>
              <a:ahLst/>
              <a:cxnLst/>
              <a:rect l="l" t="t" r="r" b="b"/>
              <a:pathLst>
                <a:path w="1516380" h="550545">
                  <a:moveTo>
                    <a:pt x="1516386" y="275844"/>
                  </a:moveTo>
                  <a:lnTo>
                    <a:pt x="1516386" y="274320"/>
                  </a:lnTo>
                  <a:lnTo>
                    <a:pt x="1514862" y="260604"/>
                  </a:lnTo>
                  <a:lnTo>
                    <a:pt x="1492002" y="204216"/>
                  </a:lnTo>
                  <a:lnTo>
                    <a:pt x="1455426" y="166116"/>
                  </a:lnTo>
                  <a:lnTo>
                    <a:pt x="1423422" y="141732"/>
                  </a:lnTo>
                  <a:lnTo>
                    <a:pt x="1403610" y="131064"/>
                  </a:lnTo>
                  <a:lnTo>
                    <a:pt x="1385322" y="118872"/>
                  </a:lnTo>
                  <a:lnTo>
                    <a:pt x="1363986" y="108204"/>
                  </a:lnTo>
                  <a:lnTo>
                    <a:pt x="1341126" y="99060"/>
                  </a:lnTo>
                  <a:lnTo>
                    <a:pt x="1316742" y="88392"/>
                  </a:lnTo>
                  <a:lnTo>
                    <a:pt x="1292358" y="79248"/>
                  </a:lnTo>
                  <a:lnTo>
                    <a:pt x="1266450" y="70104"/>
                  </a:lnTo>
                  <a:lnTo>
                    <a:pt x="1239018" y="62484"/>
                  </a:lnTo>
                  <a:lnTo>
                    <a:pt x="1210062" y="53340"/>
                  </a:lnTo>
                  <a:lnTo>
                    <a:pt x="1118622" y="33528"/>
                  </a:lnTo>
                  <a:lnTo>
                    <a:pt x="1051566" y="21336"/>
                  </a:lnTo>
                  <a:lnTo>
                    <a:pt x="982986" y="12192"/>
                  </a:lnTo>
                  <a:lnTo>
                    <a:pt x="873258" y="3048"/>
                  </a:lnTo>
                  <a:lnTo>
                    <a:pt x="797058" y="0"/>
                  </a:lnTo>
                  <a:lnTo>
                    <a:pt x="719334" y="0"/>
                  </a:lnTo>
                  <a:lnTo>
                    <a:pt x="643134" y="3048"/>
                  </a:lnTo>
                  <a:lnTo>
                    <a:pt x="533406" y="12192"/>
                  </a:lnTo>
                  <a:lnTo>
                    <a:pt x="499878" y="16764"/>
                  </a:lnTo>
                  <a:lnTo>
                    <a:pt x="464820" y="21336"/>
                  </a:lnTo>
                  <a:lnTo>
                    <a:pt x="367284" y="39624"/>
                  </a:lnTo>
                  <a:lnTo>
                    <a:pt x="306324" y="53340"/>
                  </a:lnTo>
                  <a:lnTo>
                    <a:pt x="278892" y="62484"/>
                  </a:lnTo>
                  <a:lnTo>
                    <a:pt x="251460" y="70104"/>
                  </a:lnTo>
                  <a:lnTo>
                    <a:pt x="224028" y="79248"/>
                  </a:lnTo>
                  <a:lnTo>
                    <a:pt x="199644" y="88392"/>
                  </a:lnTo>
                  <a:lnTo>
                    <a:pt x="175260" y="99060"/>
                  </a:lnTo>
                  <a:lnTo>
                    <a:pt x="153924" y="108204"/>
                  </a:lnTo>
                  <a:lnTo>
                    <a:pt x="132588" y="118872"/>
                  </a:lnTo>
                  <a:lnTo>
                    <a:pt x="112776" y="131064"/>
                  </a:lnTo>
                  <a:lnTo>
                    <a:pt x="94488" y="141732"/>
                  </a:lnTo>
                  <a:lnTo>
                    <a:pt x="60960" y="166116"/>
                  </a:lnTo>
                  <a:lnTo>
                    <a:pt x="24384" y="204216"/>
                  </a:lnTo>
                  <a:lnTo>
                    <a:pt x="4572" y="246888"/>
                  </a:lnTo>
                  <a:lnTo>
                    <a:pt x="0" y="275844"/>
                  </a:lnTo>
                  <a:lnTo>
                    <a:pt x="1524" y="289560"/>
                  </a:lnTo>
                  <a:lnTo>
                    <a:pt x="4572" y="304800"/>
                  </a:lnTo>
                  <a:lnTo>
                    <a:pt x="9144" y="318516"/>
                  </a:lnTo>
                  <a:lnTo>
                    <a:pt x="13716" y="326745"/>
                  </a:lnTo>
                  <a:lnTo>
                    <a:pt x="13716" y="262128"/>
                  </a:lnTo>
                  <a:lnTo>
                    <a:pt x="16764" y="248412"/>
                  </a:lnTo>
                  <a:lnTo>
                    <a:pt x="35052" y="211836"/>
                  </a:lnTo>
                  <a:lnTo>
                    <a:pt x="70104" y="175260"/>
                  </a:lnTo>
                  <a:lnTo>
                    <a:pt x="100584" y="152400"/>
                  </a:lnTo>
                  <a:lnTo>
                    <a:pt x="158496" y="120396"/>
                  </a:lnTo>
                  <a:lnTo>
                    <a:pt x="204216" y="100584"/>
                  </a:lnTo>
                  <a:lnTo>
                    <a:pt x="254508" y="82296"/>
                  </a:lnTo>
                  <a:lnTo>
                    <a:pt x="281940" y="74676"/>
                  </a:lnTo>
                  <a:lnTo>
                    <a:pt x="310896" y="65532"/>
                  </a:lnTo>
                  <a:lnTo>
                    <a:pt x="339852" y="59436"/>
                  </a:lnTo>
                  <a:lnTo>
                    <a:pt x="370332" y="51816"/>
                  </a:lnTo>
                  <a:lnTo>
                    <a:pt x="400812" y="45720"/>
                  </a:lnTo>
                  <a:lnTo>
                    <a:pt x="434340" y="39624"/>
                  </a:lnTo>
                  <a:lnTo>
                    <a:pt x="466350" y="33528"/>
                  </a:lnTo>
                  <a:lnTo>
                    <a:pt x="501402" y="28956"/>
                  </a:lnTo>
                  <a:lnTo>
                    <a:pt x="534930" y="24384"/>
                  </a:lnTo>
                  <a:lnTo>
                    <a:pt x="608082" y="18288"/>
                  </a:lnTo>
                  <a:lnTo>
                    <a:pt x="681234" y="15240"/>
                  </a:lnTo>
                  <a:lnTo>
                    <a:pt x="719334" y="13716"/>
                  </a:lnTo>
                  <a:lnTo>
                    <a:pt x="797058" y="13716"/>
                  </a:lnTo>
                  <a:lnTo>
                    <a:pt x="873258" y="16764"/>
                  </a:lnTo>
                  <a:lnTo>
                    <a:pt x="946410" y="21336"/>
                  </a:lnTo>
                  <a:lnTo>
                    <a:pt x="1016514" y="28956"/>
                  </a:lnTo>
                  <a:lnTo>
                    <a:pt x="1083570" y="39624"/>
                  </a:lnTo>
                  <a:lnTo>
                    <a:pt x="1147578" y="51816"/>
                  </a:lnTo>
                  <a:lnTo>
                    <a:pt x="1178058" y="59436"/>
                  </a:lnTo>
                  <a:lnTo>
                    <a:pt x="1207014" y="65532"/>
                  </a:lnTo>
                  <a:lnTo>
                    <a:pt x="1234446" y="74676"/>
                  </a:lnTo>
                  <a:lnTo>
                    <a:pt x="1261878" y="82296"/>
                  </a:lnTo>
                  <a:lnTo>
                    <a:pt x="1287786" y="91440"/>
                  </a:lnTo>
                  <a:lnTo>
                    <a:pt x="1336554" y="109728"/>
                  </a:lnTo>
                  <a:lnTo>
                    <a:pt x="1379226" y="131064"/>
                  </a:lnTo>
                  <a:lnTo>
                    <a:pt x="1415802" y="152400"/>
                  </a:lnTo>
                  <a:lnTo>
                    <a:pt x="1432566" y="164592"/>
                  </a:lnTo>
                  <a:lnTo>
                    <a:pt x="1447806" y="175260"/>
                  </a:lnTo>
                  <a:lnTo>
                    <a:pt x="1481334" y="211836"/>
                  </a:lnTo>
                  <a:lnTo>
                    <a:pt x="1499622" y="249936"/>
                  </a:lnTo>
                  <a:lnTo>
                    <a:pt x="1504109" y="275082"/>
                  </a:lnTo>
                  <a:lnTo>
                    <a:pt x="1504194" y="274320"/>
                  </a:lnTo>
                  <a:lnTo>
                    <a:pt x="1504194" y="325374"/>
                  </a:lnTo>
                  <a:lnTo>
                    <a:pt x="1507242" y="318516"/>
                  </a:lnTo>
                  <a:lnTo>
                    <a:pt x="1511814" y="303276"/>
                  </a:lnTo>
                  <a:lnTo>
                    <a:pt x="1514862" y="289560"/>
                  </a:lnTo>
                  <a:lnTo>
                    <a:pt x="1516386" y="275844"/>
                  </a:lnTo>
                  <a:close/>
                </a:path>
                <a:path w="1516380" h="550545">
                  <a:moveTo>
                    <a:pt x="1504194" y="325374"/>
                  </a:moveTo>
                  <a:lnTo>
                    <a:pt x="1504194" y="275844"/>
                  </a:lnTo>
                  <a:lnTo>
                    <a:pt x="1504109" y="275082"/>
                  </a:lnTo>
                  <a:lnTo>
                    <a:pt x="1502670" y="288036"/>
                  </a:lnTo>
                  <a:lnTo>
                    <a:pt x="1499622" y="301752"/>
                  </a:lnTo>
                  <a:lnTo>
                    <a:pt x="1481334" y="338328"/>
                  </a:lnTo>
                  <a:lnTo>
                    <a:pt x="1432566" y="387096"/>
                  </a:lnTo>
                  <a:lnTo>
                    <a:pt x="1379226" y="419100"/>
                  </a:lnTo>
                  <a:lnTo>
                    <a:pt x="1336554" y="440436"/>
                  </a:lnTo>
                  <a:lnTo>
                    <a:pt x="1287786" y="458724"/>
                  </a:lnTo>
                  <a:lnTo>
                    <a:pt x="1234446" y="475488"/>
                  </a:lnTo>
                  <a:lnTo>
                    <a:pt x="1207014" y="484632"/>
                  </a:lnTo>
                  <a:lnTo>
                    <a:pt x="1176534" y="490728"/>
                  </a:lnTo>
                  <a:lnTo>
                    <a:pt x="1146054" y="498348"/>
                  </a:lnTo>
                  <a:lnTo>
                    <a:pt x="1115574" y="504444"/>
                  </a:lnTo>
                  <a:lnTo>
                    <a:pt x="1083570" y="510540"/>
                  </a:lnTo>
                  <a:lnTo>
                    <a:pt x="1050042" y="516636"/>
                  </a:lnTo>
                  <a:lnTo>
                    <a:pt x="1016514" y="521208"/>
                  </a:lnTo>
                  <a:lnTo>
                    <a:pt x="981462" y="524256"/>
                  </a:lnTo>
                  <a:lnTo>
                    <a:pt x="944886" y="528828"/>
                  </a:lnTo>
                  <a:lnTo>
                    <a:pt x="909834" y="531876"/>
                  </a:lnTo>
                  <a:lnTo>
                    <a:pt x="873258" y="533400"/>
                  </a:lnTo>
                  <a:lnTo>
                    <a:pt x="797058" y="536448"/>
                  </a:lnTo>
                  <a:lnTo>
                    <a:pt x="719334" y="536448"/>
                  </a:lnTo>
                  <a:lnTo>
                    <a:pt x="681234" y="534924"/>
                  </a:lnTo>
                  <a:lnTo>
                    <a:pt x="608082" y="531876"/>
                  </a:lnTo>
                  <a:lnTo>
                    <a:pt x="571506" y="528828"/>
                  </a:lnTo>
                  <a:lnTo>
                    <a:pt x="534930" y="524256"/>
                  </a:lnTo>
                  <a:lnTo>
                    <a:pt x="501402" y="521208"/>
                  </a:lnTo>
                  <a:lnTo>
                    <a:pt x="466350" y="516636"/>
                  </a:lnTo>
                  <a:lnTo>
                    <a:pt x="434340" y="510540"/>
                  </a:lnTo>
                  <a:lnTo>
                    <a:pt x="400812" y="504444"/>
                  </a:lnTo>
                  <a:lnTo>
                    <a:pt x="339852" y="490728"/>
                  </a:lnTo>
                  <a:lnTo>
                    <a:pt x="281940" y="475488"/>
                  </a:lnTo>
                  <a:lnTo>
                    <a:pt x="228600" y="458724"/>
                  </a:lnTo>
                  <a:lnTo>
                    <a:pt x="181356" y="440436"/>
                  </a:lnTo>
                  <a:lnTo>
                    <a:pt x="118872" y="408432"/>
                  </a:lnTo>
                  <a:lnTo>
                    <a:pt x="83820" y="385572"/>
                  </a:lnTo>
                  <a:lnTo>
                    <a:pt x="35052" y="338328"/>
                  </a:lnTo>
                  <a:lnTo>
                    <a:pt x="16764" y="300228"/>
                  </a:lnTo>
                  <a:lnTo>
                    <a:pt x="13716" y="288036"/>
                  </a:lnTo>
                  <a:lnTo>
                    <a:pt x="13716" y="326745"/>
                  </a:lnTo>
                  <a:lnTo>
                    <a:pt x="36576" y="359664"/>
                  </a:lnTo>
                  <a:lnTo>
                    <a:pt x="77724" y="396240"/>
                  </a:lnTo>
                  <a:lnTo>
                    <a:pt x="112776" y="419100"/>
                  </a:lnTo>
                  <a:lnTo>
                    <a:pt x="132588" y="431292"/>
                  </a:lnTo>
                  <a:lnTo>
                    <a:pt x="153924" y="441960"/>
                  </a:lnTo>
                  <a:lnTo>
                    <a:pt x="175260" y="451104"/>
                  </a:lnTo>
                  <a:lnTo>
                    <a:pt x="199644" y="461772"/>
                  </a:lnTo>
                  <a:lnTo>
                    <a:pt x="251460" y="480060"/>
                  </a:lnTo>
                  <a:lnTo>
                    <a:pt x="278892" y="487680"/>
                  </a:lnTo>
                  <a:lnTo>
                    <a:pt x="307848" y="496824"/>
                  </a:lnTo>
                  <a:lnTo>
                    <a:pt x="367284" y="510540"/>
                  </a:lnTo>
                  <a:lnTo>
                    <a:pt x="431292" y="522732"/>
                  </a:lnTo>
                  <a:lnTo>
                    <a:pt x="534930" y="537972"/>
                  </a:lnTo>
                  <a:lnTo>
                    <a:pt x="643134" y="547116"/>
                  </a:lnTo>
                  <a:lnTo>
                    <a:pt x="681234" y="548640"/>
                  </a:lnTo>
                  <a:lnTo>
                    <a:pt x="719334" y="548640"/>
                  </a:lnTo>
                  <a:lnTo>
                    <a:pt x="758958" y="550164"/>
                  </a:lnTo>
                  <a:lnTo>
                    <a:pt x="797058" y="548640"/>
                  </a:lnTo>
                  <a:lnTo>
                    <a:pt x="835158" y="548640"/>
                  </a:lnTo>
                  <a:lnTo>
                    <a:pt x="873258" y="547116"/>
                  </a:lnTo>
                  <a:lnTo>
                    <a:pt x="982986" y="537972"/>
                  </a:lnTo>
                  <a:lnTo>
                    <a:pt x="1051566" y="528828"/>
                  </a:lnTo>
                  <a:lnTo>
                    <a:pt x="1118622" y="516636"/>
                  </a:lnTo>
                  <a:lnTo>
                    <a:pt x="1149102" y="510540"/>
                  </a:lnTo>
                  <a:lnTo>
                    <a:pt x="1181106" y="504444"/>
                  </a:lnTo>
                  <a:lnTo>
                    <a:pt x="1210062" y="496824"/>
                  </a:lnTo>
                  <a:lnTo>
                    <a:pt x="1239018" y="487680"/>
                  </a:lnTo>
                  <a:lnTo>
                    <a:pt x="1266450" y="480060"/>
                  </a:lnTo>
                  <a:lnTo>
                    <a:pt x="1292358" y="470916"/>
                  </a:lnTo>
                  <a:lnTo>
                    <a:pt x="1316742" y="461772"/>
                  </a:lnTo>
                  <a:lnTo>
                    <a:pt x="1341126" y="451104"/>
                  </a:lnTo>
                  <a:lnTo>
                    <a:pt x="1363986" y="441960"/>
                  </a:lnTo>
                  <a:lnTo>
                    <a:pt x="1385322" y="431292"/>
                  </a:lnTo>
                  <a:lnTo>
                    <a:pt x="1405134" y="419100"/>
                  </a:lnTo>
                  <a:lnTo>
                    <a:pt x="1423422" y="408432"/>
                  </a:lnTo>
                  <a:lnTo>
                    <a:pt x="1455426" y="384048"/>
                  </a:lnTo>
                  <a:lnTo>
                    <a:pt x="1492002" y="345948"/>
                  </a:lnTo>
                  <a:lnTo>
                    <a:pt x="1501146" y="332232"/>
                  </a:lnTo>
                  <a:lnTo>
                    <a:pt x="1504194" y="325374"/>
                  </a:lnTo>
                  <a:close/>
                </a:path>
                <a:path w="1516380" h="550545">
                  <a:moveTo>
                    <a:pt x="1504194" y="275844"/>
                  </a:moveTo>
                  <a:lnTo>
                    <a:pt x="1504194" y="274320"/>
                  </a:lnTo>
                  <a:lnTo>
                    <a:pt x="1504109" y="275082"/>
                  </a:lnTo>
                  <a:lnTo>
                    <a:pt x="1504194" y="275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1380235" y="3650994"/>
            <a:ext cx="988694" cy="802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6195">
              <a:lnSpc>
                <a:spcPct val="141700"/>
              </a:lnSpc>
              <a:spcBef>
                <a:spcPts val="100"/>
              </a:spcBef>
            </a:pPr>
            <a:r>
              <a:rPr dirty="0" sz="1800" spc="-20" b="1">
                <a:latin typeface="Arial"/>
                <a:cs typeface="Arial"/>
              </a:rPr>
              <a:t>Nome </a:t>
            </a:r>
            <a:r>
              <a:rPr dirty="0" sz="1800" b="1">
                <a:latin typeface="Arial"/>
                <a:cs typeface="Arial"/>
              </a:rPr>
              <a:t>No.</a:t>
            </a:r>
            <a:r>
              <a:rPr dirty="0" sz="1800" spc="455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USP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1392929" y="3945636"/>
            <a:ext cx="7440295" cy="498475"/>
            <a:chOff x="1392929" y="3945636"/>
            <a:chExt cx="7440295" cy="498475"/>
          </a:xfrm>
        </p:grpSpPr>
        <p:sp>
          <p:nvSpPr>
            <p:cNvPr id="35" name="object 35" descr=""/>
            <p:cNvSpPr/>
            <p:nvPr/>
          </p:nvSpPr>
          <p:spPr>
            <a:xfrm>
              <a:off x="1392929" y="4419600"/>
              <a:ext cx="963294" cy="24765"/>
            </a:xfrm>
            <a:custGeom>
              <a:avLst/>
              <a:gdLst/>
              <a:ahLst/>
              <a:cxnLst/>
              <a:rect l="l" t="t" r="r" b="b"/>
              <a:pathLst>
                <a:path w="963294" h="24764">
                  <a:moveTo>
                    <a:pt x="963167" y="24383"/>
                  </a:moveTo>
                  <a:lnTo>
                    <a:pt x="963167" y="0"/>
                  </a:lnTo>
                  <a:lnTo>
                    <a:pt x="0" y="0"/>
                  </a:lnTo>
                  <a:lnTo>
                    <a:pt x="0" y="24383"/>
                  </a:lnTo>
                  <a:lnTo>
                    <a:pt x="963167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5511" y="3951732"/>
              <a:ext cx="1301495" cy="359663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7519416" y="3945636"/>
              <a:ext cx="1313815" cy="372110"/>
            </a:xfrm>
            <a:custGeom>
              <a:avLst/>
              <a:gdLst/>
              <a:ahLst/>
              <a:cxnLst/>
              <a:rect l="l" t="t" r="r" b="b"/>
              <a:pathLst>
                <a:path w="1313815" h="372110">
                  <a:moveTo>
                    <a:pt x="3048" y="205740"/>
                  </a:moveTo>
                  <a:lnTo>
                    <a:pt x="3048" y="166116"/>
                  </a:lnTo>
                  <a:lnTo>
                    <a:pt x="1524" y="175260"/>
                  </a:lnTo>
                  <a:lnTo>
                    <a:pt x="0" y="175260"/>
                  </a:lnTo>
                  <a:lnTo>
                    <a:pt x="0" y="196596"/>
                  </a:lnTo>
                  <a:lnTo>
                    <a:pt x="1524" y="196596"/>
                  </a:lnTo>
                  <a:lnTo>
                    <a:pt x="3048" y="205740"/>
                  </a:lnTo>
                  <a:close/>
                </a:path>
                <a:path w="1313815" h="372110">
                  <a:moveTo>
                    <a:pt x="1310640" y="207264"/>
                  </a:moveTo>
                  <a:lnTo>
                    <a:pt x="1310640" y="164592"/>
                  </a:lnTo>
                  <a:lnTo>
                    <a:pt x="1306068" y="155448"/>
                  </a:lnTo>
                  <a:lnTo>
                    <a:pt x="1299972" y="144780"/>
                  </a:lnTo>
                  <a:lnTo>
                    <a:pt x="1292352" y="135636"/>
                  </a:lnTo>
                  <a:lnTo>
                    <a:pt x="1283208" y="128016"/>
                  </a:lnTo>
                  <a:lnTo>
                    <a:pt x="1272540" y="118872"/>
                  </a:lnTo>
                  <a:lnTo>
                    <a:pt x="1260348" y="111252"/>
                  </a:lnTo>
                  <a:lnTo>
                    <a:pt x="1246632" y="102108"/>
                  </a:lnTo>
                  <a:lnTo>
                    <a:pt x="1216152" y="86868"/>
                  </a:lnTo>
                  <a:lnTo>
                    <a:pt x="1199388" y="79248"/>
                  </a:lnTo>
                  <a:lnTo>
                    <a:pt x="1181100" y="73152"/>
                  </a:lnTo>
                  <a:lnTo>
                    <a:pt x="1161288" y="65532"/>
                  </a:lnTo>
                  <a:lnTo>
                    <a:pt x="1118616" y="53340"/>
                  </a:lnTo>
                  <a:lnTo>
                    <a:pt x="1072896" y="41148"/>
                  </a:lnTo>
                  <a:lnTo>
                    <a:pt x="1046988" y="36576"/>
                  </a:lnTo>
                  <a:lnTo>
                    <a:pt x="1022604" y="30480"/>
                  </a:lnTo>
                  <a:lnTo>
                    <a:pt x="967740" y="21336"/>
                  </a:lnTo>
                  <a:lnTo>
                    <a:pt x="940308" y="18288"/>
                  </a:lnTo>
                  <a:lnTo>
                    <a:pt x="911352" y="13716"/>
                  </a:lnTo>
                  <a:lnTo>
                    <a:pt x="850392" y="7620"/>
                  </a:lnTo>
                  <a:lnTo>
                    <a:pt x="819912" y="6096"/>
                  </a:lnTo>
                  <a:lnTo>
                    <a:pt x="787908" y="3048"/>
                  </a:lnTo>
                  <a:lnTo>
                    <a:pt x="723900" y="1524"/>
                  </a:lnTo>
                  <a:lnTo>
                    <a:pt x="656844" y="0"/>
                  </a:lnTo>
                  <a:lnTo>
                    <a:pt x="589788" y="1524"/>
                  </a:lnTo>
                  <a:lnTo>
                    <a:pt x="525780" y="3048"/>
                  </a:lnTo>
                  <a:lnTo>
                    <a:pt x="493776" y="6096"/>
                  </a:lnTo>
                  <a:lnTo>
                    <a:pt x="463296" y="7620"/>
                  </a:lnTo>
                  <a:lnTo>
                    <a:pt x="402336" y="13716"/>
                  </a:lnTo>
                  <a:lnTo>
                    <a:pt x="373380" y="18288"/>
                  </a:lnTo>
                  <a:lnTo>
                    <a:pt x="345948" y="21336"/>
                  </a:lnTo>
                  <a:lnTo>
                    <a:pt x="291084" y="30480"/>
                  </a:lnTo>
                  <a:lnTo>
                    <a:pt x="266700" y="36576"/>
                  </a:lnTo>
                  <a:lnTo>
                    <a:pt x="240792" y="41148"/>
                  </a:lnTo>
                  <a:lnTo>
                    <a:pt x="195072" y="53340"/>
                  </a:lnTo>
                  <a:lnTo>
                    <a:pt x="152400" y="65532"/>
                  </a:lnTo>
                  <a:lnTo>
                    <a:pt x="132588" y="73152"/>
                  </a:lnTo>
                  <a:lnTo>
                    <a:pt x="114300" y="79248"/>
                  </a:lnTo>
                  <a:lnTo>
                    <a:pt x="97536" y="86868"/>
                  </a:lnTo>
                  <a:lnTo>
                    <a:pt x="67056" y="102108"/>
                  </a:lnTo>
                  <a:lnTo>
                    <a:pt x="53340" y="111252"/>
                  </a:lnTo>
                  <a:lnTo>
                    <a:pt x="41148" y="118872"/>
                  </a:lnTo>
                  <a:lnTo>
                    <a:pt x="13716" y="146304"/>
                  </a:lnTo>
                  <a:lnTo>
                    <a:pt x="3048" y="164592"/>
                  </a:lnTo>
                  <a:lnTo>
                    <a:pt x="3048" y="207264"/>
                  </a:lnTo>
                  <a:lnTo>
                    <a:pt x="7620" y="216408"/>
                  </a:lnTo>
                  <a:lnTo>
                    <a:pt x="12192" y="223266"/>
                  </a:lnTo>
                  <a:lnTo>
                    <a:pt x="12192" y="185928"/>
                  </a:lnTo>
                  <a:lnTo>
                    <a:pt x="13716" y="176784"/>
                  </a:lnTo>
                  <a:lnTo>
                    <a:pt x="13716" y="178308"/>
                  </a:lnTo>
                  <a:lnTo>
                    <a:pt x="15240" y="169164"/>
                  </a:lnTo>
                  <a:lnTo>
                    <a:pt x="15240" y="170688"/>
                  </a:lnTo>
                  <a:lnTo>
                    <a:pt x="24384" y="152400"/>
                  </a:lnTo>
                  <a:lnTo>
                    <a:pt x="39624" y="137160"/>
                  </a:lnTo>
                  <a:lnTo>
                    <a:pt x="50292" y="129540"/>
                  </a:lnTo>
                  <a:lnTo>
                    <a:pt x="60960" y="120396"/>
                  </a:lnTo>
                  <a:lnTo>
                    <a:pt x="73152" y="112776"/>
                  </a:lnTo>
                  <a:lnTo>
                    <a:pt x="88392" y="105156"/>
                  </a:lnTo>
                  <a:lnTo>
                    <a:pt x="103632" y="99060"/>
                  </a:lnTo>
                  <a:lnTo>
                    <a:pt x="137160" y="83820"/>
                  </a:lnTo>
                  <a:lnTo>
                    <a:pt x="176784" y="71628"/>
                  </a:lnTo>
                  <a:lnTo>
                    <a:pt x="198120" y="65532"/>
                  </a:lnTo>
                  <a:lnTo>
                    <a:pt x="243840" y="53340"/>
                  </a:lnTo>
                  <a:lnTo>
                    <a:pt x="268224" y="48768"/>
                  </a:lnTo>
                  <a:lnTo>
                    <a:pt x="294132" y="42672"/>
                  </a:lnTo>
                  <a:lnTo>
                    <a:pt x="320040" y="38100"/>
                  </a:lnTo>
                  <a:lnTo>
                    <a:pt x="347472" y="35052"/>
                  </a:lnTo>
                  <a:lnTo>
                    <a:pt x="374904" y="30480"/>
                  </a:lnTo>
                  <a:lnTo>
                    <a:pt x="403860" y="27432"/>
                  </a:lnTo>
                  <a:lnTo>
                    <a:pt x="434340" y="22860"/>
                  </a:lnTo>
                  <a:lnTo>
                    <a:pt x="463296" y="21336"/>
                  </a:lnTo>
                  <a:lnTo>
                    <a:pt x="495300" y="18288"/>
                  </a:lnTo>
                  <a:lnTo>
                    <a:pt x="525780" y="16764"/>
                  </a:lnTo>
                  <a:lnTo>
                    <a:pt x="591312" y="13716"/>
                  </a:lnTo>
                  <a:lnTo>
                    <a:pt x="656844" y="12192"/>
                  </a:lnTo>
                  <a:lnTo>
                    <a:pt x="723900" y="13716"/>
                  </a:lnTo>
                  <a:lnTo>
                    <a:pt x="819912" y="18288"/>
                  </a:lnTo>
                  <a:lnTo>
                    <a:pt x="850392" y="21336"/>
                  </a:lnTo>
                  <a:lnTo>
                    <a:pt x="880872" y="22860"/>
                  </a:lnTo>
                  <a:lnTo>
                    <a:pt x="909828" y="27432"/>
                  </a:lnTo>
                  <a:lnTo>
                    <a:pt x="938784" y="30480"/>
                  </a:lnTo>
                  <a:lnTo>
                    <a:pt x="966216" y="35052"/>
                  </a:lnTo>
                  <a:lnTo>
                    <a:pt x="993648" y="38100"/>
                  </a:lnTo>
                  <a:lnTo>
                    <a:pt x="1019556" y="42672"/>
                  </a:lnTo>
                  <a:lnTo>
                    <a:pt x="1045464" y="48768"/>
                  </a:lnTo>
                  <a:lnTo>
                    <a:pt x="1069848" y="53340"/>
                  </a:lnTo>
                  <a:lnTo>
                    <a:pt x="1115568" y="65532"/>
                  </a:lnTo>
                  <a:lnTo>
                    <a:pt x="1176528" y="83820"/>
                  </a:lnTo>
                  <a:lnTo>
                    <a:pt x="1211580" y="99060"/>
                  </a:lnTo>
                  <a:lnTo>
                    <a:pt x="1264920" y="129540"/>
                  </a:lnTo>
                  <a:lnTo>
                    <a:pt x="1289304" y="153924"/>
                  </a:lnTo>
                  <a:lnTo>
                    <a:pt x="1295400" y="161544"/>
                  </a:lnTo>
                  <a:lnTo>
                    <a:pt x="1298448" y="170688"/>
                  </a:lnTo>
                  <a:lnTo>
                    <a:pt x="1298448" y="169164"/>
                  </a:lnTo>
                  <a:lnTo>
                    <a:pt x="1301496" y="178308"/>
                  </a:lnTo>
                  <a:lnTo>
                    <a:pt x="1301496" y="223266"/>
                  </a:lnTo>
                  <a:lnTo>
                    <a:pt x="1306068" y="216408"/>
                  </a:lnTo>
                  <a:lnTo>
                    <a:pt x="1310640" y="207264"/>
                  </a:lnTo>
                  <a:close/>
                </a:path>
                <a:path w="1313815" h="372110">
                  <a:moveTo>
                    <a:pt x="1301496" y="223266"/>
                  </a:moveTo>
                  <a:lnTo>
                    <a:pt x="1301496" y="193548"/>
                  </a:lnTo>
                  <a:lnTo>
                    <a:pt x="1298448" y="202692"/>
                  </a:lnTo>
                  <a:lnTo>
                    <a:pt x="1298448" y="201168"/>
                  </a:lnTo>
                  <a:lnTo>
                    <a:pt x="1264920" y="242316"/>
                  </a:lnTo>
                  <a:lnTo>
                    <a:pt x="1226820" y="265176"/>
                  </a:lnTo>
                  <a:lnTo>
                    <a:pt x="1176528" y="286512"/>
                  </a:lnTo>
                  <a:lnTo>
                    <a:pt x="1156716" y="294132"/>
                  </a:lnTo>
                  <a:lnTo>
                    <a:pt x="1115568" y="306324"/>
                  </a:lnTo>
                  <a:lnTo>
                    <a:pt x="1069848" y="318516"/>
                  </a:lnTo>
                  <a:lnTo>
                    <a:pt x="993648" y="332232"/>
                  </a:lnTo>
                  <a:lnTo>
                    <a:pt x="938784" y="341376"/>
                  </a:lnTo>
                  <a:lnTo>
                    <a:pt x="880872" y="347472"/>
                  </a:lnTo>
                  <a:lnTo>
                    <a:pt x="819912" y="353568"/>
                  </a:lnTo>
                  <a:lnTo>
                    <a:pt x="723900" y="358140"/>
                  </a:lnTo>
                  <a:lnTo>
                    <a:pt x="589788" y="358140"/>
                  </a:lnTo>
                  <a:lnTo>
                    <a:pt x="525780" y="355092"/>
                  </a:lnTo>
                  <a:lnTo>
                    <a:pt x="495300" y="353568"/>
                  </a:lnTo>
                  <a:lnTo>
                    <a:pt x="463296" y="350520"/>
                  </a:lnTo>
                  <a:lnTo>
                    <a:pt x="434340" y="347472"/>
                  </a:lnTo>
                  <a:lnTo>
                    <a:pt x="403860" y="344424"/>
                  </a:lnTo>
                  <a:lnTo>
                    <a:pt x="320040" y="332232"/>
                  </a:lnTo>
                  <a:lnTo>
                    <a:pt x="268224" y="323088"/>
                  </a:lnTo>
                  <a:lnTo>
                    <a:pt x="198120" y="306324"/>
                  </a:lnTo>
                  <a:lnTo>
                    <a:pt x="156972" y="294132"/>
                  </a:lnTo>
                  <a:lnTo>
                    <a:pt x="137160" y="286512"/>
                  </a:lnTo>
                  <a:lnTo>
                    <a:pt x="118872" y="280416"/>
                  </a:lnTo>
                  <a:lnTo>
                    <a:pt x="73152" y="257556"/>
                  </a:lnTo>
                  <a:lnTo>
                    <a:pt x="39624" y="234696"/>
                  </a:lnTo>
                  <a:lnTo>
                    <a:pt x="15240" y="201168"/>
                  </a:lnTo>
                  <a:lnTo>
                    <a:pt x="15240" y="202692"/>
                  </a:lnTo>
                  <a:lnTo>
                    <a:pt x="13716" y="193548"/>
                  </a:lnTo>
                  <a:lnTo>
                    <a:pt x="13716" y="195072"/>
                  </a:lnTo>
                  <a:lnTo>
                    <a:pt x="12192" y="185928"/>
                  </a:lnTo>
                  <a:lnTo>
                    <a:pt x="12192" y="223266"/>
                  </a:lnTo>
                  <a:lnTo>
                    <a:pt x="13716" y="225552"/>
                  </a:lnTo>
                  <a:lnTo>
                    <a:pt x="42672" y="252984"/>
                  </a:lnTo>
                  <a:lnTo>
                    <a:pt x="97536" y="284988"/>
                  </a:lnTo>
                  <a:lnTo>
                    <a:pt x="132588" y="298704"/>
                  </a:lnTo>
                  <a:lnTo>
                    <a:pt x="152400" y="306324"/>
                  </a:lnTo>
                  <a:lnTo>
                    <a:pt x="195072" y="318516"/>
                  </a:lnTo>
                  <a:lnTo>
                    <a:pt x="217932" y="324612"/>
                  </a:lnTo>
                  <a:lnTo>
                    <a:pt x="242316" y="330708"/>
                  </a:lnTo>
                  <a:lnTo>
                    <a:pt x="266700" y="335280"/>
                  </a:lnTo>
                  <a:lnTo>
                    <a:pt x="292608" y="341376"/>
                  </a:lnTo>
                  <a:lnTo>
                    <a:pt x="318516" y="345948"/>
                  </a:lnTo>
                  <a:lnTo>
                    <a:pt x="345948" y="350520"/>
                  </a:lnTo>
                  <a:lnTo>
                    <a:pt x="373380" y="353568"/>
                  </a:lnTo>
                  <a:lnTo>
                    <a:pt x="402336" y="358140"/>
                  </a:lnTo>
                  <a:lnTo>
                    <a:pt x="432816" y="361188"/>
                  </a:lnTo>
                  <a:lnTo>
                    <a:pt x="463296" y="362712"/>
                  </a:lnTo>
                  <a:lnTo>
                    <a:pt x="493776" y="365760"/>
                  </a:lnTo>
                  <a:lnTo>
                    <a:pt x="589788" y="370332"/>
                  </a:lnTo>
                  <a:lnTo>
                    <a:pt x="656844" y="371856"/>
                  </a:lnTo>
                  <a:lnTo>
                    <a:pt x="723900" y="370332"/>
                  </a:lnTo>
                  <a:lnTo>
                    <a:pt x="819912" y="365760"/>
                  </a:lnTo>
                  <a:lnTo>
                    <a:pt x="850392" y="362712"/>
                  </a:lnTo>
                  <a:lnTo>
                    <a:pt x="880872" y="361188"/>
                  </a:lnTo>
                  <a:lnTo>
                    <a:pt x="911352" y="358140"/>
                  </a:lnTo>
                  <a:lnTo>
                    <a:pt x="940308" y="353568"/>
                  </a:lnTo>
                  <a:lnTo>
                    <a:pt x="967740" y="350520"/>
                  </a:lnTo>
                  <a:lnTo>
                    <a:pt x="1022604" y="341376"/>
                  </a:lnTo>
                  <a:lnTo>
                    <a:pt x="1046988" y="335280"/>
                  </a:lnTo>
                  <a:lnTo>
                    <a:pt x="1072896" y="330708"/>
                  </a:lnTo>
                  <a:lnTo>
                    <a:pt x="1118616" y="318516"/>
                  </a:lnTo>
                  <a:lnTo>
                    <a:pt x="1161288" y="306324"/>
                  </a:lnTo>
                  <a:lnTo>
                    <a:pt x="1181100" y="298704"/>
                  </a:lnTo>
                  <a:lnTo>
                    <a:pt x="1199388" y="292608"/>
                  </a:lnTo>
                  <a:lnTo>
                    <a:pt x="1232916" y="277368"/>
                  </a:lnTo>
                  <a:lnTo>
                    <a:pt x="1246632" y="269748"/>
                  </a:lnTo>
                  <a:lnTo>
                    <a:pt x="1260348" y="260604"/>
                  </a:lnTo>
                  <a:lnTo>
                    <a:pt x="1272540" y="252984"/>
                  </a:lnTo>
                  <a:lnTo>
                    <a:pt x="1283208" y="243840"/>
                  </a:lnTo>
                  <a:lnTo>
                    <a:pt x="1292352" y="234696"/>
                  </a:lnTo>
                  <a:lnTo>
                    <a:pt x="1299972" y="225552"/>
                  </a:lnTo>
                  <a:lnTo>
                    <a:pt x="1301496" y="223266"/>
                  </a:lnTo>
                  <a:close/>
                </a:path>
                <a:path w="1313815" h="372110">
                  <a:moveTo>
                    <a:pt x="1301496" y="185928"/>
                  </a:moveTo>
                  <a:lnTo>
                    <a:pt x="1301496" y="178308"/>
                  </a:lnTo>
                  <a:lnTo>
                    <a:pt x="1299972" y="176784"/>
                  </a:lnTo>
                  <a:lnTo>
                    <a:pt x="1301496" y="185928"/>
                  </a:lnTo>
                  <a:close/>
                </a:path>
                <a:path w="1313815" h="372110">
                  <a:moveTo>
                    <a:pt x="1301496" y="193548"/>
                  </a:moveTo>
                  <a:lnTo>
                    <a:pt x="1301496" y="185928"/>
                  </a:lnTo>
                  <a:lnTo>
                    <a:pt x="1299972" y="195072"/>
                  </a:lnTo>
                  <a:lnTo>
                    <a:pt x="1301496" y="193548"/>
                  </a:lnTo>
                  <a:close/>
                </a:path>
                <a:path w="1313815" h="372110">
                  <a:moveTo>
                    <a:pt x="1313688" y="196596"/>
                  </a:moveTo>
                  <a:lnTo>
                    <a:pt x="1313688" y="175260"/>
                  </a:lnTo>
                  <a:lnTo>
                    <a:pt x="1310640" y="166116"/>
                  </a:lnTo>
                  <a:lnTo>
                    <a:pt x="1310640" y="205740"/>
                  </a:lnTo>
                  <a:lnTo>
                    <a:pt x="1313688" y="196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7790177" y="3960881"/>
            <a:ext cx="847090" cy="8293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just" marL="12700" marR="5080" indent="77470">
              <a:lnSpc>
                <a:spcPct val="103499"/>
              </a:lnSpc>
              <a:spcBef>
                <a:spcPts val="200"/>
              </a:spcBef>
            </a:pPr>
            <a:r>
              <a:rPr dirty="0" sz="1800" spc="-20" b="1">
                <a:latin typeface="Arial"/>
                <a:cs typeface="Arial"/>
              </a:rPr>
              <a:t>Nome </a:t>
            </a:r>
            <a:r>
              <a:rPr dirty="0" sz="1600" spc="-10" b="1">
                <a:latin typeface="Arial"/>
                <a:cs typeface="Arial"/>
              </a:rPr>
              <a:t>Número Créditos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7550403" y="3886199"/>
            <a:ext cx="1245870" cy="146685"/>
            <a:chOff x="7550403" y="3886199"/>
            <a:chExt cx="1245870" cy="146685"/>
          </a:xfrm>
        </p:grpSpPr>
        <p:pic>
          <p:nvPicPr>
            <p:cNvPr id="40" name="object 4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60171" y="3886199"/>
              <a:ext cx="1226079" cy="140207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7550391" y="3886199"/>
              <a:ext cx="1245870" cy="146685"/>
            </a:xfrm>
            <a:custGeom>
              <a:avLst/>
              <a:gdLst/>
              <a:ahLst/>
              <a:cxnLst/>
              <a:rect l="l" t="t" r="r" b="b"/>
              <a:pathLst>
                <a:path w="1245870" h="146685">
                  <a:moveTo>
                    <a:pt x="929144" y="22860"/>
                  </a:moveTo>
                  <a:lnTo>
                    <a:pt x="382028" y="22860"/>
                  </a:lnTo>
                  <a:lnTo>
                    <a:pt x="382028" y="47244"/>
                  </a:lnTo>
                  <a:lnTo>
                    <a:pt x="929144" y="47244"/>
                  </a:lnTo>
                  <a:lnTo>
                    <a:pt x="929144" y="22860"/>
                  </a:lnTo>
                  <a:close/>
                </a:path>
                <a:path w="1245870" h="146685">
                  <a:moveTo>
                    <a:pt x="1245616" y="0"/>
                  </a:moveTo>
                  <a:lnTo>
                    <a:pt x="1225804" y="0"/>
                  </a:lnTo>
                  <a:lnTo>
                    <a:pt x="1218692" y="6096"/>
                  </a:lnTo>
                  <a:lnTo>
                    <a:pt x="1206500" y="15240"/>
                  </a:lnTo>
                  <a:lnTo>
                    <a:pt x="1176020" y="33528"/>
                  </a:lnTo>
                  <a:lnTo>
                    <a:pt x="1159256" y="41148"/>
                  </a:lnTo>
                  <a:lnTo>
                    <a:pt x="1140968" y="50292"/>
                  </a:lnTo>
                  <a:lnTo>
                    <a:pt x="1122680" y="57912"/>
                  </a:lnTo>
                  <a:lnTo>
                    <a:pt x="1102868" y="65532"/>
                  </a:lnTo>
                  <a:lnTo>
                    <a:pt x="1081532" y="73152"/>
                  </a:lnTo>
                  <a:lnTo>
                    <a:pt x="1058672" y="79248"/>
                  </a:lnTo>
                  <a:lnTo>
                    <a:pt x="1035812" y="86868"/>
                  </a:lnTo>
                  <a:lnTo>
                    <a:pt x="1009904" y="92964"/>
                  </a:lnTo>
                  <a:lnTo>
                    <a:pt x="985520" y="97536"/>
                  </a:lnTo>
                  <a:lnTo>
                    <a:pt x="959612" y="103632"/>
                  </a:lnTo>
                  <a:lnTo>
                    <a:pt x="932180" y="108204"/>
                  </a:lnTo>
                  <a:lnTo>
                    <a:pt x="903224" y="112776"/>
                  </a:lnTo>
                  <a:lnTo>
                    <a:pt x="875792" y="117348"/>
                  </a:lnTo>
                  <a:lnTo>
                    <a:pt x="816356" y="124968"/>
                  </a:lnTo>
                  <a:lnTo>
                    <a:pt x="753872" y="129540"/>
                  </a:lnTo>
                  <a:lnTo>
                    <a:pt x="688340" y="132588"/>
                  </a:lnTo>
                  <a:lnTo>
                    <a:pt x="622808" y="134112"/>
                  </a:lnTo>
                  <a:lnTo>
                    <a:pt x="555752" y="132588"/>
                  </a:lnTo>
                  <a:lnTo>
                    <a:pt x="491744" y="129540"/>
                  </a:lnTo>
                  <a:lnTo>
                    <a:pt x="429260" y="124968"/>
                  </a:lnTo>
                  <a:lnTo>
                    <a:pt x="369824" y="117348"/>
                  </a:lnTo>
                  <a:lnTo>
                    <a:pt x="286004" y="103632"/>
                  </a:lnTo>
                  <a:lnTo>
                    <a:pt x="260096" y="97536"/>
                  </a:lnTo>
                  <a:lnTo>
                    <a:pt x="234188" y="92964"/>
                  </a:lnTo>
                  <a:lnTo>
                    <a:pt x="209804" y="85344"/>
                  </a:lnTo>
                  <a:lnTo>
                    <a:pt x="164084" y="73152"/>
                  </a:lnTo>
                  <a:lnTo>
                    <a:pt x="142748" y="65532"/>
                  </a:lnTo>
                  <a:lnTo>
                    <a:pt x="103124" y="50292"/>
                  </a:lnTo>
                  <a:lnTo>
                    <a:pt x="86360" y="41148"/>
                  </a:lnTo>
                  <a:lnTo>
                    <a:pt x="69596" y="33528"/>
                  </a:lnTo>
                  <a:lnTo>
                    <a:pt x="39116" y="15240"/>
                  </a:lnTo>
                  <a:lnTo>
                    <a:pt x="18796" y="0"/>
                  </a:lnTo>
                  <a:lnTo>
                    <a:pt x="0" y="0"/>
                  </a:lnTo>
                  <a:lnTo>
                    <a:pt x="7112" y="6096"/>
                  </a:lnTo>
                  <a:lnTo>
                    <a:pt x="19304" y="16764"/>
                  </a:lnTo>
                  <a:lnTo>
                    <a:pt x="46736" y="35052"/>
                  </a:lnTo>
                  <a:lnTo>
                    <a:pt x="80264" y="53340"/>
                  </a:lnTo>
                  <a:lnTo>
                    <a:pt x="98552" y="60960"/>
                  </a:lnTo>
                  <a:lnTo>
                    <a:pt x="118364" y="70104"/>
                  </a:lnTo>
                  <a:lnTo>
                    <a:pt x="161036" y="85344"/>
                  </a:lnTo>
                  <a:lnTo>
                    <a:pt x="183896" y="91440"/>
                  </a:lnTo>
                  <a:lnTo>
                    <a:pt x="206756" y="99060"/>
                  </a:lnTo>
                  <a:lnTo>
                    <a:pt x="232664" y="105156"/>
                  </a:lnTo>
                  <a:lnTo>
                    <a:pt x="257048" y="111252"/>
                  </a:lnTo>
                  <a:lnTo>
                    <a:pt x="284480" y="115824"/>
                  </a:lnTo>
                  <a:lnTo>
                    <a:pt x="311912" y="121920"/>
                  </a:lnTo>
                  <a:lnTo>
                    <a:pt x="339344" y="126492"/>
                  </a:lnTo>
                  <a:lnTo>
                    <a:pt x="368300" y="129540"/>
                  </a:lnTo>
                  <a:lnTo>
                    <a:pt x="398780" y="134112"/>
                  </a:lnTo>
                  <a:lnTo>
                    <a:pt x="459740" y="140208"/>
                  </a:lnTo>
                  <a:lnTo>
                    <a:pt x="491744" y="143256"/>
                  </a:lnTo>
                  <a:lnTo>
                    <a:pt x="555752" y="146304"/>
                  </a:lnTo>
                  <a:lnTo>
                    <a:pt x="689864" y="146304"/>
                  </a:lnTo>
                  <a:lnTo>
                    <a:pt x="753872" y="141732"/>
                  </a:lnTo>
                  <a:lnTo>
                    <a:pt x="785876" y="140208"/>
                  </a:lnTo>
                  <a:lnTo>
                    <a:pt x="846836" y="134112"/>
                  </a:lnTo>
                  <a:lnTo>
                    <a:pt x="877316" y="129540"/>
                  </a:lnTo>
                  <a:lnTo>
                    <a:pt x="906272" y="126492"/>
                  </a:lnTo>
                  <a:lnTo>
                    <a:pt x="933704" y="121920"/>
                  </a:lnTo>
                  <a:lnTo>
                    <a:pt x="961136" y="115824"/>
                  </a:lnTo>
                  <a:lnTo>
                    <a:pt x="988568" y="111252"/>
                  </a:lnTo>
                  <a:lnTo>
                    <a:pt x="1014476" y="105156"/>
                  </a:lnTo>
                  <a:lnTo>
                    <a:pt x="1038860" y="99060"/>
                  </a:lnTo>
                  <a:lnTo>
                    <a:pt x="1061720" y="91440"/>
                  </a:lnTo>
                  <a:lnTo>
                    <a:pt x="1084580" y="85344"/>
                  </a:lnTo>
                  <a:lnTo>
                    <a:pt x="1107440" y="77724"/>
                  </a:lnTo>
                  <a:lnTo>
                    <a:pt x="1127252" y="70104"/>
                  </a:lnTo>
                  <a:lnTo>
                    <a:pt x="1147064" y="60960"/>
                  </a:lnTo>
                  <a:lnTo>
                    <a:pt x="1165352" y="53340"/>
                  </a:lnTo>
                  <a:lnTo>
                    <a:pt x="1198880" y="35052"/>
                  </a:lnTo>
                  <a:lnTo>
                    <a:pt x="1226312" y="16764"/>
                  </a:lnTo>
                  <a:lnTo>
                    <a:pt x="1238504" y="6096"/>
                  </a:lnTo>
                  <a:lnTo>
                    <a:pt x="1245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20489" y="1935480"/>
            <a:ext cx="8089900" cy="937260"/>
            <a:chOff x="920489" y="1935480"/>
            <a:chExt cx="8089900" cy="937260"/>
          </a:xfrm>
        </p:grpSpPr>
        <p:sp>
          <p:nvSpPr>
            <p:cNvPr id="3" name="object 3" descr=""/>
            <p:cNvSpPr/>
            <p:nvPr/>
          </p:nvSpPr>
          <p:spPr>
            <a:xfrm>
              <a:off x="926585" y="1941576"/>
              <a:ext cx="8077200" cy="925194"/>
            </a:xfrm>
            <a:custGeom>
              <a:avLst/>
              <a:gdLst/>
              <a:ahLst/>
              <a:cxnLst/>
              <a:rect l="l" t="t" r="r" b="b"/>
              <a:pathLst>
                <a:path w="8077200" h="925194">
                  <a:moveTo>
                    <a:pt x="8077199" y="925067"/>
                  </a:moveTo>
                  <a:lnTo>
                    <a:pt x="8077199" y="0"/>
                  </a:lnTo>
                  <a:lnTo>
                    <a:pt x="0" y="0"/>
                  </a:lnTo>
                  <a:lnTo>
                    <a:pt x="0" y="925067"/>
                  </a:lnTo>
                  <a:lnTo>
                    <a:pt x="8077199" y="92506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20483" y="1935492"/>
              <a:ext cx="8089900" cy="937260"/>
            </a:xfrm>
            <a:custGeom>
              <a:avLst/>
              <a:gdLst/>
              <a:ahLst/>
              <a:cxnLst/>
              <a:rect l="l" t="t" r="r" b="b"/>
              <a:pathLst>
                <a:path w="8089900" h="937260">
                  <a:moveTo>
                    <a:pt x="5619000" y="412991"/>
                  </a:moveTo>
                  <a:lnTo>
                    <a:pt x="4287024" y="412991"/>
                  </a:lnTo>
                  <a:lnTo>
                    <a:pt x="4287024" y="451091"/>
                  </a:lnTo>
                  <a:lnTo>
                    <a:pt x="5619000" y="451091"/>
                  </a:lnTo>
                  <a:lnTo>
                    <a:pt x="5619000" y="412991"/>
                  </a:lnTo>
                  <a:close/>
                </a:path>
                <a:path w="8089900" h="937260">
                  <a:moveTo>
                    <a:pt x="8089405" y="0"/>
                  </a:moveTo>
                  <a:lnTo>
                    <a:pt x="8077213" y="0"/>
                  </a:lnTo>
                  <a:lnTo>
                    <a:pt x="8077213" y="13716"/>
                  </a:lnTo>
                  <a:lnTo>
                    <a:pt x="8077213" y="925068"/>
                  </a:lnTo>
                  <a:lnTo>
                    <a:pt x="12192" y="925068"/>
                  </a:lnTo>
                  <a:lnTo>
                    <a:pt x="12192" y="13716"/>
                  </a:lnTo>
                  <a:lnTo>
                    <a:pt x="8077213" y="13716"/>
                  </a:lnTo>
                  <a:lnTo>
                    <a:pt x="8077213" y="0"/>
                  </a:lnTo>
                  <a:lnTo>
                    <a:pt x="0" y="0"/>
                  </a:lnTo>
                  <a:lnTo>
                    <a:pt x="0" y="937260"/>
                  </a:lnTo>
                  <a:lnTo>
                    <a:pt x="6096" y="937260"/>
                  </a:lnTo>
                  <a:lnTo>
                    <a:pt x="12192" y="937260"/>
                  </a:lnTo>
                  <a:lnTo>
                    <a:pt x="8077213" y="937260"/>
                  </a:lnTo>
                  <a:lnTo>
                    <a:pt x="8083309" y="937260"/>
                  </a:lnTo>
                  <a:lnTo>
                    <a:pt x="8089405" y="937260"/>
                  </a:lnTo>
                  <a:lnTo>
                    <a:pt x="80894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070857" y="1927351"/>
            <a:ext cx="77851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895" marR="5080" indent="-3683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UKIJ Inchike"/>
                <a:cs typeface="UKIJ Inchike"/>
              </a:rPr>
              <a:t>Se</a:t>
            </a:r>
            <a:r>
              <a:rPr dirty="0" sz="3000" spc="-50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fosse</a:t>
            </a:r>
            <a:r>
              <a:rPr dirty="0" sz="3000" spc="-75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um</a:t>
            </a:r>
            <a:r>
              <a:rPr dirty="0" sz="3000" spc="-25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atributo</a:t>
            </a:r>
            <a:r>
              <a:rPr dirty="0" sz="3000" spc="-50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de</a:t>
            </a:r>
            <a:r>
              <a:rPr dirty="0" sz="3000" spc="-40">
                <a:latin typeface="UKIJ Inchike"/>
                <a:cs typeface="UKIJ Inchike"/>
              </a:rPr>
              <a:t> </a:t>
            </a:r>
            <a:r>
              <a:rPr dirty="0" sz="3000" spc="190">
                <a:latin typeface="UKIJ Inchike"/>
                <a:cs typeface="UKIJ Inchike"/>
              </a:rPr>
              <a:t>Pessoa,</a:t>
            </a:r>
            <a:r>
              <a:rPr dirty="0" sz="3000">
                <a:latin typeface="UKIJ Inchike"/>
                <a:cs typeface="UKIJ Inchike"/>
              </a:rPr>
              <a:t> cada</a:t>
            </a:r>
            <a:r>
              <a:rPr dirty="0" sz="3000" spc="-35">
                <a:latin typeface="UKIJ Inchike"/>
                <a:cs typeface="UKIJ Inchike"/>
              </a:rPr>
              <a:t> </a:t>
            </a:r>
            <a:r>
              <a:rPr dirty="0" sz="3000" spc="-10">
                <a:latin typeface="UKIJ Inchike"/>
                <a:cs typeface="UKIJ Inchike"/>
              </a:rPr>
              <a:t>pessoa </a:t>
            </a:r>
            <a:r>
              <a:rPr dirty="0" sz="3000">
                <a:latin typeface="UKIJ Inchike"/>
                <a:cs typeface="UKIJ Inchike"/>
              </a:rPr>
              <a:t>teria</a:t>
            </a:r>
            <a:r>
              <a:rPr dirty="0" sz="3000" spc="-105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uma</a:t>
            </a:r>
            <a:r>
              <a:rPr dirty="0" sz="3000" spc="-75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nota</a:t>
            </a:r>
            <a:r>
              <a:rPr dirty="0" sz="3000" spc="-80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única</a:t>
            </a:r>
            <a:r>
              <a:rPr dirty="0" sz="3000" spc="-60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para</a:t>
            </a:r>
            <a:r>
              <a:rPr dirty="0" sz="3000" spc="-70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qualquer</a:t>
            </a:r>
            <a:r>
              <a:rPr dirty="0" sz="3000" spc="-60">
                <a:latin typeface="UKIJ Inchike"/>
                <a:cs typeface="UKIJ Inchike"/>
              </a:rPr>
              <a:t> </a:t>
            </a:r>
            <a:r>
              <a:rPr dirty="0" sz="3000" spc="-10">
                <a:latin typeface="UKIJ Inchike"/>
                <a:cs typeface="UKIJ Inchike"/>
              </a:rPr>
              <a:t>disciplina.</a:t>
            </a:r>
            <a:endParaRPr sz="3000">
              <a:latin typeface="UKIJ Inchike"/>
              <a:cs typeface="UKIJ Inchik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984497" y="3401567"/>
            <a:ext cx="1750060" cy="485140"/>
            <a:chOff x="984497" y="3401567"/>
            <a:chExt cx="1750060" cy="48514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593" y="3407664"/>
              <a:ext cx="1737366" cy="47853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984497" y="3401567"/>
              <a:ext cx="1750060" cy="485140"/>
            </a:xfrm>
            <a:custGeom>
              <a:avLst/>
              <a:gdLst/>
              <a:ahLst/>
              <a:cxnLst/>
              <a:rect l="l" t="t" r="r" b="b"/>
              <a:pathLst>
                <a:path w="1750060" h="485139">
                  <a:moveTo>
                    <a:pt x="1749558" y="484631"/>
                  </a:moveTo>
                  <a:lnTo>
                    <a:pt x="1749558" y="0"/>
                  </a:lnTo>
                  <a:lnTo>
                    <a:pt x="0" y="0"/>
                  </a:lnTo>
                  <a:lnTo>
                    <a:pt x="0" y="484631"/>
                  </a:lnTo>
                  <a:lnTo>
                    <a:pt x="6095" y="484631"/>
                  </a:lnTo>
                  <a:lnTo>
                    <a:pt x="6095" y="12191"/>
                  </a:lnTo>
                  <a:lnTo>
                    <a:pt x="13715" y="6095"/>
                  </a:lnTo>
                  <a:lnTo>
                    <a:pt x="13715" y="12191"/>
                  </a:lnTo>
                  <a:lnTo>
                    <a:pt x="1737366" y="12191"/>
                  </a:lnTo>
                  <a:lnTo>
                    <a:pt x="1737366" y="6095"/>
                  </a:lnTo>
                  <a:lnTo>
                    <a:pt x="1743462" y="12191"/>
                  </a:lnTo>
                  <a:lnTo>
                    <a:pt x="1743462" y="484631"/>
                  </a:lnTo>
                  <a:lnTo>
                    <a:pt x="1749558" y="484631"/>
                  </a:lnTo>
                  <a:close/>
                </a:path>
                <a:path w="1750060" h="485139">
                  <a:moveTo>
                    <a:pt x="13715" y="12191"/>
                  </a:moveTo>
                  <a:lnTo>
                    <a:pt x="13715" y="6095"/>
                  </a:lnTo>
                  <a:lnTo>
                    <a:pt x="6095" y="12191"/>
                  </a:lnTo>
                  <a:lnTo>
                    <a:pt x="13715" y="12191"/>
                  </a:lnTo>
                  <a:close/>
                </a:path>
                <a:path w="1750060" h="485139">
                  <a:moveTo>
                    <a:pt x="13715" y="484631"/>
                  </a:moveTo>
                  <a:lnTo>
                    <a:pt x="13715" y="12191"/>
                  </a:lnTo>
                  <a:lnTo>
                    <a:pt x="6095" y="12191"/>
                  </a:lnTo>
                  <a:lnTo>
                    <a:pt x="6095" y="484631"/>
                  </a:lnTo>
                  <a:lnTo>
                    <a:pt x="13715" y="484631"/>
                  </a:lnTo>
                  <a:close/>
                </a:path>
                <a:path w="1750060" h="485139">
                  <a:moveTo>
                    <a:pt x="1743462" y="12191"/>
                  </a:moveTo>
                  <a:lnTo>
                    <a:pt x="1737366" y="6095"/>
                  </a:lnTo>
                  <a:lnTo>
                    <a:pt x="1737366" y="12191"/>
                  </a:lnTo>
                  <a:lnTo>
                    <a:pt x="1743462" y="12191"/>
                  </a:lnTo>
                  <a:close/>
                </a:path>
                <a:path w="1750060" h="485139">
                  <a:moveTo>
                    <a:pt x="1743462" y="484631"/>
                  </a:moveTo>
                  <a:lnTo>
                    <a:pt x="1743462" y="12191"/>
                  </a:lnTo>
                  <a:lnTo>
                    <a:pt x="1737366" y="12191"/>
                  </a:lnTo>
                  <a:lnTo>
                    <a:pt x="1737366" y="484631"/>
                  </a:lnTo>
                  <a:lnTo>
                    <a:pt x="1743462" y="4846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209541" y="3599178"/>
            <a:ext cx="12122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Arial"/>
                <a:cs typeface="Arial"/>
              </a:rPr>
              <a:t>Pessoa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947159" y="3192779"/>
            <a:ext cx="2039620" cy="693420"/>
            <a:chOff x="3947159" y="3192779"/>
            <a:chExt cx="2039620" cy="693420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3255" y="3198875"/>
              <a:ext cx="2025395" cy="687323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3947159" y="3192779"/>
              <a:ext cx="2039620" cy="693420"/>
            </a:xfrm>
            <a:custGeom>
              <a:avLst/>
              <a:gdLst/>
              <a:ahLst/>
              <a:cxnLst/>
              <a:rect l="l" t="t" r="r" b="b"/>
              <a:pathLst>
                <a:path w="2039620" h="693420">
                  <a:moveTo>
                    <a:pt x="2039111" y="623315"/>
                  </a:moveTo>
                  <a:lnTo>
                    <a:pt x="2039111" y="618743"/>
                  </a:lnTo>
                  <a:lnTo>
                    <a:pt x="2036063" y="615695"/>
                  </a:lnTo>
                  <a:lnTo>
                    <a:pt x="1022603" y="1523"/>
                  </a:lnTo>
                  <a:lnTo>
                    <a:pt x="1021079" y="0"/>
                  </a:lnTo>
                  <a:lnTo>
                    <a:pt x="1018031" y="0"/>
                  </a:lnTo>
                  <a:lnTo>
                    <a:pt x="1016507" y="1523"/>
                  </a:lnTo>
                  <a:lnTo>
                    <a:pt x="3047" y="615695"/>
                  </a:lnTo>
                  <a:lnTo>
                    <a:pt x="0" y="618743"/>
                  </a:lnTo>
                  <a:lnTo>
                    <a:pt x="0" y="623315"/>
                  </a:lnTo>
                  <a:lnTo>
                    <a:pt x="3047" y="626363"/>
                  </a:lnTo>
                  <a:lnTo>
                    <a:pt x="9143" y="630067"/>
                  </a:lnTo>
                  <a:lnTo>
                    <a:pt x="9143" y="615695"/>
                  </a:lnTo>
                  <a:lnTo>
                    <a:pt x="17934" y="621036"/>
                  </a:lnTo>
                  <a:lnTo>
                    <a:pt x="1016507" y="15886"/>
                  </a:lnTo>
                  <a:lnTo>
                    <a:pt x="1016507" y="12191"/>
                  </a:lnTo>
                  <a:lnTo>
                    <a:pt x="1022603" y="12191"/>
                  </a:lnTo>
                  <a:lnTo>
                    <a:pt x="1022603" y="15891"/>
                  </a:lnTo>
                  <a:lnTo>
                    <a:pt x="2019666" y="621036"/>
                  </a:lnTo>
                  <a:lnTo>
                    <a:pt x="2028443" y="615695"/>
                  </a:lnTo>
                  <a:lnTo>
                    <a:pt x="2028443" y="630993"/>
                  </a:lnTo>
                  <a:lnTo>
                    <a:pt x="2036063" y="626363"/>
                  </a:lnTo>
                  <a:lnTo>
                    <a:pt x="2039111" y="623315"/>
                  </a:lnTo>
                  <a:close/>
                </a:path>
                <a:path w="2039620" h="693420">
                  <a:moveTo>
                    <a:pt x="17934" y="621036"/>
                  </a:moveTo>
                  <a:lnTo>
                    <a:pt x="9143" y="615695"/>
                  </a:lnTo>
                  <a:lnTo>
                    <a:pt x="9143" y="626363"/>
                  </a:lnTo>
                  <a:lnTo>
                    <a:pt x="17934" y="621036"/>
                  </a:lnTo>
                  <a:close/>
                </a:path>
                <a:path w="2039620" h="693420">
                  <a:moveTo>
                    <a:pt x="137080" y="693419"/>
                  </a:moveTo>
                  <a:lnTo>
                    <a:pt x="17934" y="621036"/>
                  </a:lnTo>
                  <a:lnTo>
                    <a:pt x="9143" y="626363"/>
                  </a:lnTo>
                  <a:lnTo>
                    <a:pt x="9143" y="630067"/>
                  </a:lnTo>
                  <a:lnTo>
                    <a:pt x="113424" y="693419"/>
                  </a:lnTo>
                  <a:lnTo>
                    <a:pt x="137080" y="693419"/>
                  </a:lnTo>
                  <a:close/>
                </a:path>
                <a:path w="2039620" h="693420">
                  <a:moveTo>
                    <a:pt x="1022603" y="12191"/>
                  </a:moveTo>
                  <a:lnTo>
                    <a:pt x="1016507" y="12191"/>
                  </a:lnTo>
                  <a:lnTo>
                    <a:pt x="1019553" y="14040"/>
                  </a:lnTo>
                  <a:lnTo>
                    <a:pt x="1022603" y="12191"/>
                  </a:lnTo>
                  <a:close/>
                </a:path>
                <a:path w="2039620" h="693420">
                  <a:moveTo>
                    <a:pt x="1019553" y="14040"/>
                  </a:moveTo>
                  <a:lnTo>
                    <a:pt x="1016507" y="12191"/>
                  </a:lnTo>
                  <a:lnTo>
                    <a:pt x="1016507" y="15886"/>
                  </a:lnTo>
                  <a:lnTo>
                    <a:pt x="1019553" y="14040"/>
                  </a:lnTo>
                  <a:close/>
                </a:path>
                <a:path w="2039620" h="693420">
                  <a:moveTo>
                    <a:pt x="1022603" y="15891"/>
                  </a:moveTo>
                  <a:lnTo>
                    <a:pt x="1022603" y="12191"/>
                  </a:lnTo>
                  <a:lnTo>
                    <a:pt x="1019553" y="14040"/>
                  </a:lnTo>
                  <a:lnTo>
                    <a:pt x="1022603" y="15891"/>
                  </a:lnTo>
                  <a:close/>
                </a:path>
                <a:path w="2039620" h="693420">
                  <a:moveTo>
                    <a:pt x="2028443" y="630993"/>
                  </a:moveTo>
                  <a:lnTo>
                    <a:pt x="2028443" y="626363"/>
                  </a:lnTo>
                  <a:lnTo>
                    <a:pt x="2019666" y="621036"/>
                  </a:lnTo>
                  <a:lnTo>
                    <a:pt x="1900699" y="693419"/>
                  </a:lnTo>
                  <a:lnTo>
                    <a:pt x="1925687" y="693419"/>
                  </a:lnTo>
                  <a:lnTo>
                    <a:pt x="2028443" y="630993"/>
                  </a:lnTo>
                  <a:close/>
                </a:path>
                <a:path w="2039620" h="693420">
                  <a:moveTo>
                    <a:pt x="2028443" y="626363"/>
                  </a:moveTo>
                  <a:lnTo>
                    <a:pt x="2028443" y="615695"/>
                  </a:lnTo>
                  <a:lnTo>
                    <a:pt x="2019666" y="621036"/>
                  </a:lnTo>
                  <a:lnTo>
                    <a:pt x="2028443" y="6263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347462" y="3591558"/>
            <a:ext cx="1261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Matricula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228331" y="3328415"/>
            <a:ext cx="1750060" cy="558165"/>
            <a:chOff x="7228331" y="3328415"/>
            <a:chExt cx="1750060" cy="558165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4427" y="3334511"/>
              <a:ext cx="1737359" cy="551687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7228331" y="3328415"/>
              <a:ext cx="1750060" cy="558165"/>
            </a:xfrm>
            <a:custGeom>
              <a:avLst/>
              <a:gdLst/>
              <a:ahLst/>
              <a:cxnLst/>
              <a:rect l="l" t="t" r="r" b="b"/>
              <a:pathLst>
                <a:path w="1750059" h="558164">
                  <a:moveTo>
                    <a:pt x="1749551" y="557783"/>
                  </a:moveTo>
                  <a:lnTo>
                    <a:pt x="1749551" y="0"/>
                  </a:lnTo>
                  <a:lnTo>
                    <a:pt x="0" y="0"/>
                  </a:lnTo>
                  <a:lnTo>
                    <a:pt x="0" y="557783"/>
                  </a:lnTo>
                  <a:lnTo>
                    <a:pt x="6095" y="557783"/>
                  </a:lnTo>
                  <a:lnTo>
                    <a:pt x="6095" y="12191"/>
                  </a:lnTo>
                  <a:lnTo>
                    <a:pt x="13715" y="6095"/>
                  </a:lnTo>
                  <a:lnTo>
                    <a:pt x="13715" y="12191"/>
                  </a:lnTo>
                  <a:lnTo>
                    <a:pt x="1737359" y="12191"/>
                  </a:lnTo>
                  <a:lnTo>
                    <a:pt x="1737359" y="6095"/>
                  </a:lnTo>
                  <a:lnTo>
                    <a:pt x="1743455" y="12191"/>
                  </a:lnTo>
                  <a:lnTo>
                    <a:pt x="1743455" y="557783"/>
                  </a:lnTo>
                  <a:lnTo>
                    <a:pt x="1749551" y="557783"/>
                  </a:lnTo>
                  <a:close/>
                </a:path>
                <a:path w="1750059" h="558164">
                  <a:moveTo>
                    <a:pt x="13715" y="12191"/>
                  </a:moveTo>
                  <a:lnTo>
                    <a:pt x="13715" y="6095"/>
                  </a:lnTo>
                  <a:lnTo>
                    <a:pt x="6095" y="12191"/>
                  </a:lnTo>
                  <a:lnTo>
                    <a:pt x="13715" y="12191"/>
                  </a:lnTo>
                  <a:close/>
                </a:path>
                <a:path w="1750059" h="558164">
                  <a:moveTo>
                    <a:pt x="13715" y="557783"/>
                  </a:moveTo>
                  <a:lnTo>
                    <a:pt x="13715" y="12191"/>
                  </a:lnTo>
                  <a:lnTo>
                    <a:pt x="6095" y="12191"/>
                  </a:lnTo>
                  <a:lnTo>
                    <a:pt x="6095" y="557783"/>
                  </a:lnTo>
                  <a:lnTo>
                    <a:pt x="13715" y="557783"/>
                  </a:lnTo>
                  <a:close/>
                </a:path>
                <a:path w="1750059" h="558164">
                  <a:moveTo>
                    <a:pt x="1743455" y="12191"/>
                  </a:moveTo>
                  <a:lnTo>
                    <a:pt x="1737359" y="6095"/>
                  </a:lnTo>
                  <a:lnTo>
                    <a:pt x="1737359" y="12191"/>
                  </a:lnTo>
                  <a:lnTo>
                    <a:pt x="1743455" y="12191"/>
                  </a:lnTo>
                  <a:close/>
                </a:path>
                <a:path w="1750059" h="558164">
                  <a:moveTo>
                    <a:pt x="1743455" y="557783"/>
                  </a:moveTo>
                  <a:lnTo>
                    <a:pt x="1743455" y="12191"/>
                  </a:lnTo>
                  <a:lnTo>
                    <a:pt x="1737359" y="12191"/>
                  </a:lnTo>
                  <a:lnTo>
                    <a:pt x="1737359" y="557783"/>
                  </a:lnTo>
                  <a:lnTo>
                    <a:pt x="1743455" y="5577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336025" y="3530598"/>
            <a:ext cx="15487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Arial"/>
                <a:cs typeface="Arial"/>
              </a:rPr>
              <a:t>Disciplina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57193" y="3800855"/>
            <a:ext cx="9144000" cy="3514725"/>
            <a:chOff x="457193" y="3800855"/>
            <a:chExt cx="9144000" cy="3514725"/>
          </a:xfrm>
        </p:grpSpPr>
        <p:sp>
          <p:nvSpPr>
            <p:cNvPr id="19" name="object 19" descr=""/>
            <p:cNvSpPr/>
            <p:nvPr/>
          </p:nvSpPr>
          <p:spPr>
            <a:xfrm>
              <a:off x="2729484" y="3800855"/>
              <a:ext cx="4491355" cy="50800"/>
            </a:xfrm>
            <a:custGeom>
              <a:avLst/>
              <a:gdLst/>
              <a:ahLst/>
              <a:cxnLst/>
              <a:rect l="l" t="t" r="r" b="b"/>
              <a:pathLst>
                <a:path w="4491355" h="50800">
                  <a:moveTo>
                    <a:pt x="1223772" y="24384"/>
                  </a:moveTo>
                  <a:lnTo>
                    <a:pt x="0" y="24384"/>
                  </a:lnTo>
                  <a:lnTo>
                    <a:pt x="0" y="50292"/>
                  </a:lnTo>
                  <a:lnTo>
                    <a:pt x="1223772" y="50292"/>
                  </a:lnTo>
                  <a:lnTo>
                    <a:pt x="1223772" y="24384"/>
                  </a:lnTo>
                  <a:close/>
                </a:path>
                <a:path w="4491355" h="50800">
                  <a:moveTo>
                    <a:pt x="4491228" y="0"/>
                  </a:moveTo>
                  <a:lnTo>
                    <a:pt x="3267456" y="0"/>
                  </a:lnTo>
                  <a:lnTo>
                    <a:pt x="3267456" y="25908"/>
                  </a:lnTo>
                  <a:lnTo>
                    <a:pt x="4491228" y="25908"/>
                  </a:lnTo>
                  <a:lnTo>
                    <a:pt x="4491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593" y="3886199"/>
              <a:ext cx="1737366" cy="390143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984497" y="3886199"/>
              <a:ext cx="1750060" cy="396240"/>
            </a:xfrm>
            <a:custGeom>
              <a:avLst/>
              <a:gdLst/>
              <a:ahLst/>
              <a:cxnLst/>
              <a:rect l="l" t="t" r="r" b="b"/>
              <a:pathLst>
                <a:path w="1750060" h="396239">
                  <a:moveTo>
                    <a:pt x="13715" y="384047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396239"/>
                  </a:lnTo>
                  <a:lnTo>
                    <a:pt x="6095" y="396239"/>
                  </a:lnTo>
                  <a:lnTo>
                    <a:pt x="6095" y="384047"/>
                  </a:lnTo>
                  <a:lnTo>
                    <a:pt x="13715" y="384047"/>
                  </a:lnTo>
                  <a:close/>
                </a:path>
                <a:path w="1750060" h="396239">
                  <a:moveTo>
                    <a:pt x="1743462" y="384047"/>
                  </a:moveTo>
                  <a:lnTo>
                    <a:pt x="6095" y="384047"/>
                  </a:lnTo>
                  <a:lnTo>
                    <a:pt x="13715" y="390143"/>
                  </a:lnTo>
                  <a:lnTo>
                    <a:pt x="13715" y="396239"/>
                  </a:lnTo>
                  <a:lnTo>
                    <a:pt x="1737366" y="396239"/>
                  </a:lnTo>
                  <a:lnTo>
                    <a:pt x="1737366" y="390143"/>
                  </a:lnTo>
                  <a:lnTo>
                    <a:pt x="1743462" y="384047"/>
                  </a:lnTo>
                  <a:close/>
                </a:path>
                <a:path w="1750060" h="396239">
                  <a:moveTo>
                    <a:pt x="13715" y="396239"/>
                  </a:moveTo>
                  <a:lnTo>
                    <a:pt x="13715" y="390143"/>
                  </a:lnTo>
                  <a:lnTo>
                    <a:pt x="6095" y="384047"/>
                  </a:lnTo>
                  <a:lnTo>
                    <a:pt x="6095" y="396239"/>
                  </a:lnTo>
                  <a:lnTo>
                    <a:pt x="13715" y="396239"/>
                  </a:lnTo>
                  <a:close/>
                </a:path>
                <a:path w="1750060" h="396239">
                  <a:moveTo>
                    <a:pt x="1749558" y="396239"/>
                  </a:moveTo>
                  <a:lnTo>
                    <a:pt x="1749558" y="0"/>
                  </a:lnTo>
                  <a:lnTo>
                    <a:pt x="1737366" y="0"/>
                  </a:lnTo>
                  <a:lnTo>
                    <a:pt x="1737366" y="384047"/>
                  </a:lnTo>
                  <a:lnTo>
                    <a:pt x="1743462" y="384047"/>
                  </a:lnTo>
                  <a:lnTo>
                    <a:pt x="1743462" y="396239"/>
                  </a:lnTo>
                  <a:lnTo>
                    <a:pt x="1749558" y="396239"/>
                  </a:lnTo>
                  <a:close/>
                </a:path>
                <a:path w="1750060" h="396239">
                  <a:moveTo>
                    <a:pt x="1743462" y="396239"/>
                  </a:moveTo>
                  <a:lnTo>
                    <a:pt x="1743462" y="384047"/>
                  </a:lnTo>
                  <a:lnTo>
                    <a:pt x="1737366" y="390143"/>
                  </a:lnTo>
                  <a:lnTo>
                    <a:pt x="1737366" y="396239"/>
                  </a:lnTo>
                  <a:lnTo>
                    <a:pt x="1743462" y="396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1158" y="3886199"/>
              <a:ext cx="1789768" cy="544067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4060584" y="3886199"/>
              <a:ext cx="1812289" cy="550545"/>
            </a:xfrm>
            <a:custGeom>
              <a:avLst/>
              <a:gdLst/>
              <a:ahLst/>
              <a:cxnLst/>
              <a:rect l="l" t="t" r="r" b="b"/>
              <a:pathLst>
                <a:path w="1812289" h="550545">
                  <a:moveTo>
                    <a:pt x="906128" y="536118"/>
                  </a:moveTo>
                  <a:lnTo>
                    <a:pt x="23655" y="0"/>
                  </a:lnTo>
                  <a:lnTo>
                    <a:pt x="0" y="0"/>
                  </a:lnTo>
                  <a:lnTo>
                    <a:pt x="903083" y="548639"/>
                  </a:lnTo>
                  <a:lnTo>
                    <a:pt x="903083" y="537971"/>
                  </a:lnTo>
                  <a:lnTo>
                    <a:pt x="906128" y="536118"/>
                  </a:lnTo>
                  <a:close/>
                </a:path>
                <a:path w="1812289" h="550545">
                  <a:moveTo>
                    <a:pt x="909179" y="537971"/>
                  </a:moveTo>
                  <a:lnTo>
                    <a:pt x="906128" y="536118"/>
                  </a:lnTo>
                  <a:lnTo>
                    <a:pt x="903083" y="537971"/>
                  </a:lnTo>
                  <a:lnTo>
                    <a:pt x="909179" y="537971"/>
                  </a:lnTo>
                  <a:close/>
                </a:path>
                <a:path w="1812289" h="550545">
                  <a:moveTo>
                    <a:pt x="909179" y="548639"/>
                  </a:moveTo>
                  <a:lnTo>
                    <a:pt x="909179" y="537971"/>
                  </a:lnTo>
                  <a:lnTo>
                    <a:pt x="903083" y="537971"/>
                  </a:lnTo>
                  <a:lnTo>
                    <a:pt x="903083" y="548639"/>
                  </a:lnTo>
                  <a:lnTo>
                    <a:pt x="904607" y="550163"/>
                  </a:lnTo>
                  <a:lnTo>
                    <a:pt x="907655" y="550163"/>
                  </a:lnTo>
                  <a:lnTo>
                    <a:pt x="909179" y="548639"/>
                  </a:lnTo>
                  <a:close/>
                </a:path>
                <a:path w="1812289" h="550545">
                  <a:moveTo>
                    <a:pt x="1812262" y="0"/>
                  </a:moveTo>
                  <a:lnTo>
                    <a:pt x="1787274" y="0"/>
                  </a:lnTo>
                  <a:lnTo>
                    <a:pt x="906128" y="536118"/>
                  </a:lnTo>
                  <a:lnTo>
                    <a:pt x="909179" y="537971"/>
                  </a:lnTo>
                  <a:lnTo>
                    <a:pt x="909179" y="548639"/>
                  </a:lnTo>
                  <a:lnTo>
                    <a:pt x="1812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4427" y="3886199"/>
              <a:ext cx="1737359" cy="318515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7228331" y="3886199"/>
              <a:ext cx="1750060" cy="325120"/>
            </a:xfrm>
            <a:custGeom>
              <a:avLst/>
              <a:gdLst/>
              <a:ahLst/>
              <a:cxnLst/>
              <a:rect l="l" t="t" r="r" b="b"/>
              <a:pathLst>
                <a:path w="1750059" h="325120">
                  <a:moveTo>
                    <a:pt x="13715" y="312419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324611"/>
                  </a:lnTo>
                  <a:lnTo>
                    <a:pt x="6095" y="324611"/>
                  </a:lnTo>
                  <a:lnTo>
                    <a:pt x="6095" y="312419"/>
                  </a:lnTo>
                  <a:lnTo>
                    <a:pt x="13715" y="312419"/>
                  </a:lnTo>
                  <a:close/>
                </a:path>
                <a:path w="1750059" h="325120">
                  <a:moveTo>
                    <a:pt x="1743455" y="312419"/>
                  </a:moveTo>
                  <a:lnTo>
                    <a:pt x="6095" y="312419"/>
                  </a:lnTo>
                  <a:lnTo>
                    <a:pt x="13715" y="318515"/>
                  </a:lnTo>
                  <a:lnTo>
                    <a:pt x="13715" y="324611"/>
                  </a:lnTo>
                  <a:lnTo>
                    <a:pt x="1737359" y="324611"/>
                  </a:lnTo>
                  <a:lnTo>
                    <a:pt x="1737359" y="318515"/>
                  </a:lnTo>
                  <a:lnTo>
                    <a:pt x="1743455" y="312419"/>
                  </a:lnTo>
                  <a:close/>
                </a:path>
                <a:path w="1750059" h="325120">
                  <a:moveTo>
                    <a:pt x="13715" y="324611"/>
                  </a:moveTo>
                  <a:lnTo>
                    <a:pt x="13715" y="318515"/>
                  </a:lnTo>
                  <a:lnTo>
                    <a:pt x="6095" y="312419"/>
                  </a:lnTo>
                  <a:lnTo>
                    <a:pt x="6095" y="324611"/>
                  </a:lnTo>
                  <a:lnTo>
                    <a:pt x="13715" y="324611"/>
                  </a:lnTo>
                  <a:close/>
                </a:path>
                <a:path w="1750059" h="325120">
                  <a:moveTo>
                    <a:pt x="1749551" y="324611"/>
                  </a:moveTo>
                  <a:lnTo>
                    <a:pt x="1749551" y="0"/>
                  </a:lnTo>
                  <a:lnTo>
                    <a:pt x="1737359" y="0"/>
                  </a:lnTo>
                  <a:lnTo>
                    <a:pt x="1737359" y="312419"/>
                  </a:lnTo>
                  <a:lnTo>
                    <a:pt x="1743455" y="312419"/>
                  </a:lnTo>
                  <a:lnTo>
                    <a:pt x="1743455" y="324611"/>
                  </a:lnTo>
                  <a:lnTo>
                    <a:pt x="1749551" y="324611"/>
                  </a:lnTo>
                  <a:close/>
                </a:path>
                <a:path w="1750059" h="325120">
                  <a:moveTo>
                    <a:pt x="1743455" y="324611"/>
                  </a:moveTo>
                  <a:lnTo>
                    <a:pt x="1743455" y="312419"/>
                  </a:lnTo>
                  <a:lnTo>
                    <a:pt x="1737359" y="318515"/>
                  </a:lnTo>
                  <a:lnTo>
                    <a:pt x="1737359" y="324611"/>
                  </a:lnTo>
                  <a:lnTo>
                    <a:pt x="1743455" y="324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944612" y="4204715"/>
              <a:ext cx="29209" cy="288290"/>
            </a:xfrm>
            <a:custGeom>
              <a:avLst/>
              <a:gdLst/>
              <a:ahLst/>
              <a:cxnLst/>
              <a:rect l="l" t="t" r="r" b="b"/>
              <a:pathLst>
                <a:path w="29209" h="288289">
                  <a:moveTo>
                    <a:pt x="28955" y="288035"/>
                  </a:moveTo>
                  <a:lnTo>
                    <a:pt x="28955" y="0"/>
                  </a:lnTo>
                  <a:lnTo>
                    <a:pt x="0" y="0"/>
                  </a:lnTo>
                  <a:lnTo>
                    <a:pt x="0" y="288035"/>
                  </a:lnTo>
                  <a:lnTo>
                    <a:pt x="28955" y="2880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3537" y="4570475"/>
              <a:ext cx="1301502" cy="359663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917441" y="4564380"/>
              <a:ext cx="1313815" cy="372110"/>
            </a:xfrm>
            <a:custGeom>
              <a:avLst/>
              <a:gdLst/>
              <a:ahLst/>
              <a:cxnLst/>
              <a:rect l="l" t="t" r="r" b="b"/>
              <a:pathLst>
                <a:path w="1313814" h="372110">
                  <a:moveTo>
                    <a:pt x="3048" y="205740"/>
                  </a:moveTo>
                  <a:lnTo>
                    <a:pt x="3048" y="166116"/>
                  </a:lnTo>
                  <a:lnTo>
                    <a:pt x="0" y="175260"/>
                  </a:lnTo>
                  <a:lnTo>
                    <a:pt x="0" y="196596"/>
                  </a:lnTo>
                  <a:lnTo>
                    <a:pt x="3048" y="205740"/>
                  </a:lnTo>
                  <a:close/>
                </a:path>
                <a:path w="1313814" h="372110">
                  <a:moveTo>
                    <a:pt x="1313694" y="187452"/>
                  </a:moveTo>
                  <a:lnTo>
                    <a:pt x="1313694" y="185928"/>
                  </a:lnTo>
                  <a:lnTo>
                    <a:pt x="1312170" y="176784"/>
                  </a:lnTo>
                  <a:lnTo>
                    <a:pt x="1312170" y="175260"/>
                  </a:lnTo>
                  <a:lnTo>
                    <a:pt x="1310646" y="166116"/>
                  </a:lnTo>
                  <a:lnTo>
                    <a:pt x="1309122" y="164592"/>
                  </a:lnTo>
                  <a:lnTo>
                    <a:pt x="1304550" y="155448"/>
                  </a:lnTo>
                  <a:lnTo>
                    <a:pt x="1271022" y="118872"/>
                  </a:lnTo>
                  <a:lnTo>
                    <a:pt x="1258830" y="111252"/>
                  </a:lnTo>
                  <a:lnTo>
                    <a:pt x="1246638" y="102108"/>
                  </a:lnTo>
                  <a:lnTo>
                    <a:pt x="1216158" y="86868"/>
                  </a:lnTo>
                  <a:lnTo>
                    <a:pt x="1197870" y="79248"/>
                  </a:lnTo>
                  <a:lnTo>
                    <a:pt x="1179582" y="73152"/>
                  </a:lnTo>
                  <a:lnTo>
                    <a:pt x="1161294" y="65532"/>
                  </a:lnTo>
                  <a:lnTo>
                    <a:pt x="1118622" y="53340"/>
                  </a:lnTo>
                  <a:lnTo>
                    <a:pt x="1095762" y="47244"/>
                  </a:lnTo>
                  <a:lnTo>
                    <a:pt x="1071378" y="41148"/>
                  </a:lnTo>
                  <a:lnTo>
                    <a:pt x="1046994" y="36576"/>
                  </a:lnTo>
                  <a:lnTo>
                    <a:pt x="1021086" y="30480"/>
                  </a:lnTo>
                  <a:lnTo>
                    <a:pt x="995178" y="25908"/>
                  </a:lnTo>
                  <a:lnTo>
                    <a:pt x="967746" y="22860"/>
                  </a:lnTo>
                  <a:lnTo>
                    <a:pt x="938790" y="18288"/>
                  </a:lnTo>
                  <a:lnTo>
                    <a:pt x="909834" y="15240"/>
                  </a:lnTo>
                  <a:lnTo>
                    <a:pt x="880878" y="10668"/>
                  </a:lnTo>
                  <a:lnTo>
                    <a:pt x="850398" y="9144"/>
                  </a:lnTo>
                  <a:lnTo>
                    <a:pt x="819918" y="6096"/>
                  </a:lnTo>
                  <a:lnTo>
                    <a:pt x="723906" y="1524"/>
                  </a:lnTo>
                  <a:lnTo>
                    <a:pt x="656850" y="0"/>
                  </a:lnTo>
                  <a:lnTo>
                    <a:pt x="589788" y="1524"/>
                  </a:lnTo>
                  <a:lnTo>
                    <a:pt x="524256" y="4572"/>
                  </a:lnTo>
                  <a:lnTo>
                    <a:pt x="493776" y="6096"/>
                  </a:lnTo>
                  <a:lnTo>
                    <a:pt x="461772" y="9144"/>
                  </a:lnTo>
                  <a:lnTo>
                    <a:pt x="431292" y="10668"/>
                  </a:lnTo>
                  <a:lnTo>
                    <a:pt x="402336" y="15240"/>
                  </a:lnTo>
                  <a:lnTo>
                    <a:pt x="373380" y="18288"/>
                  </a:lnTo>
                  <a:lnTo>
                    <a:pt x="345948" y="22860"/>
                  </a:lnTo>
                  <a:lnTo>
                    <a:pt x="318516" y="25908"/>
                  </a:lnTo>
                  <a:lnTo>
                    <a:pt x="291084" y="32004"/>
                  </a:lnTo>
                  <a:lnTo>
                    <a:pt x="265176" y="36576"/>
                  </a:lnTo>
                  <a:lnTo>
                    <a:pt x="172212" y="59436"/>
                  </a:lnTo>
                  <a:lnTo>
                    <a:pt x="132588" y="73152"/>
                  </a:lnTo>
                  <a:lnTo>
                    <a:pt x="114300" y="80772"/>
                  </a:lnTo>
                  <a:lnTo>
                    <a:pt x="97536" y="86868"/>
                  </a:lnTo>
                  <a:lnTo>
                    <a:pt x="80772" y="94488"/>
                  </a:lnTo>
                  <a:lnTo>
                    <a:pt x="67056" y="103632"/>
                  </a:lnTo>
                  <a:lnTo>
                    <a:pt x="53340" y="111252"/>
                  </a:lnTo>
                  <a:lnTo>
                    <a:pt x="21336" y="137160"/>
                  </a:lnTo>
                  <a:lnTo>
                    <a:pt x="3048" y="164592"/>
                  </a:lnTo>
                  <a:lnTo>
                    <a:pt x="3048" y="207264"/>
                  </a:lnTo>
                  <a:lnTo>
                    <a:pt x="7620" y="216408"/>
                  </a:lnTo>
                  <a:lnTo>
                    <a:pt x="12192" y="224409"/>
                  </a:lnTo>
                  <a:lnTo>
                    <a:pt x="12192" y="178308"/>
                  </a:lnTo>
                  <a:lnTo>
                    <a:pt x="15240" y="169164"/>
                  </a:lnTo>
                  <a:lnTo>
                    <a:pt x="15240" y="170688"/>
                  </a:lnTo>
                  <a:lnTo>
                    <a:pt x="18288" y="161544"/>
                  </a:lnTo>
                  <a:lnTo>
                    <a:pt x="24384" y="153924"/>
                  </a:lnTo>
                  <a:lnTo>
                    <a:pt x="73152" y="114300"/>
                  </a:lnTo>
                  <a:lnTo>
                    <a:pt x="118872" y="91440"/>
                  </a:lnTo>
                  <a:lnTo>
                    <a:pt x="137160" y="85344"/>
                  </a:lnTo>
                  <a:lnTo>
                    <a:pt x="156972" y="77724"/>
                  </a:lnTo>
                  <a:lnTo>
                    <a:pt x="198120" y="65532"/>
                  </a:lnTo>
                  <a:lnTo>
                    <a:pt x="243840" y="53340"/>
                  </a:lnTo>
                  <a:lnTo>
                    <a:pt x="320040" y="39624"/>
                  </a:lnTo>
                  <a:lnTo>
                    <a:pt x="374904" y="30480"/>
                  </a:lnTo>
                  <a:lnTo>
                    <a:pt x="432816" y="24384"/>
                  </a:lnTo>
                  <a:lnTo>
                    <a:pt x="493776" y="18288"/>
                  </a:lnTo>
                  <a:lnTo>
                    <a:pt x="589788" y="13716"/>
                  </a:lnTo>
                  <a:lnTo>
                    <a:pt x="723906" y="13786"/>
                  </a:lnTo>
                  <a:lnTo>
                    <a:pt x="787914" y="16764"/>
                  </a:lnTo>
                  <a:lnTo>
                    <a:pt x="909834" y="27432"/>
                  </a:lnTo>
                  <a:lnTo>
                    <a:pt x="966222" y="35052"/>
                  </a:lnTo>
                  <a:lnTo>
                    <a:pt x="1019562" y="44196"/>
                  </a:lnTo>
                  <a:lnTo>
                    <a:pt x="1043946" y="48768"/>
                  </a:lnTo>
                  <a:lnTo>
                    <a:pt x="1069854" y="53340"/>
                  </a:lnTo>
                  <a:lnTo>
                    <a:pt x="1115574" y="65532"/>
                  </a:lnTo>
                  <a:lnTo>
                    <a:pt x="1136910" y="71628"/>
                  </a:lnTo>
                  <a:lnTo>
                    <a:pt x="1156722" y="77724"/>
                  </a:lnTo>
                  <a:lnTo>
                    <a:pt x="1176534" y="85344"/>
                  </a:lnTo>
                  <a:lnTo>
                    <a:pt x="1193298" y="91440"/>
                  </a:lnTo>
                  <a:lnTo>
                    <a:pt x="1240542" y="114300"/>
                  </a:lnTo>
                  <a:lnTo>
                    <a:pt x="1274070" y="137160"/>
                  </a:lnTo>
                  <a:lnTo>
                    <a:pt x="1298454" y="170688"/>
                  </a:lnTo>
                  <a:lnTo>
                    <a:pt x="1298454" y="169164"/>
                  </a:lnTo>
                  <a:lnTo>
                    <a:pt x="1299978" y="178308"/>
                  </a:lnTo>
                  <a:lnTo>
                    <a:pt x="1299978" y="176784"/>
                  </a:lnTo>
                  <a:lnTo>
                    <a:pt x="1301384" y="186631"/>
                  </a:lnTo>
                  <a:lnTo>
                    <a:pt x="1301502" y="185928"/>
                  </a:lnTo>
                  <a:lnTo>
                    <a:pt x="1301502" y="223266"/>
                  </a:lnTo>
                  <a:lnTo>
                    <a:pt x="1306074" y="216408"/>
                  </a:lnTo>
                  <a:lnTo>
                    <a:pt x="1309122" y="207264"/>
                  </a:lnTo>
                  <a:lnTo>
                    <a:pt x="1310646" y="207264"/>
                  </a:lnTo>
                  <a:lnTo>
                    <a:pt x="1310646" y="205740"/>
                  </a:lnTo>
                  <a:lnTo>
                    <a:pt x="1313694" y="187452"/>
                  </a:lnTo>
                  <a:close/>
                </a:path>
                <a:path w="1313814" h="372110">
                  <a:moveTo>
                    <a:pt x="1301502" y="223266"/>
                  </a:moveTo>
                  <a:lnTo>
                    <a:pt x="1301502" y="187452"/>
                  </a:lnTo>
                  <a:lnTo>
                    <a:pt x="1301384" y="186631"/>
                  </a:lnTo>
                  <a:lnTo>
                    <a:pt x="1299978" y="195072"/>
                  </a:lnTo>
                  <a:lnTo>
                    <a:pt x="1299978" y="193548"/>
                  </a:lnTo>
                  <a:lnTo>
                    <a:pt x="1298454" y="202692"/>
                  </a:lnTo>
                  <a:lnTo>
                    <a:pt x="1298454" y="201168"/>
                  </a:lnTo>
                  <a:lnTo>
                    <a:pt x="1289310" y="219456"/>
                  </a:lnTo>
                  <a:lnTo>
                    <a:pt x="1274070" y="234696"/>
                  </a:lnTo>
                  <a:lnTo>
                    <a:pt x="1263402" y="242316"/>
                  </a:lnTo>
                  <a:lnTo>
                    <a:pt x="1252734" y="251460"/>
                  </a:lnTo>
                  <a:lnTo>
                    <a:pt x="1240542" y="259080"/>
                  </a:lnTo>
                  <a:lnTo>
                    <a:pt x="1225302" y="266700"/>
                  </a:lnTo>
                  <a:lnTo>
                    <a:pt x="1210062" y="272796"/>
                  </a:lnTo>
                  <a:lnTo>
                    <a:pt x="1176534" y="288036"/>
                  </a:lnTo>
                  <a:lnTo>
                    <a:pt x="1136910" y="300228"/>
                  </a:lnTo>
                  <a:lnTo>
                    <a:pt x="1092714" y="312420"/>
                  </a:lnTo>
                  <a:lnTo>
                    <a:pt x="1043946" y="323088"/>
                  </a:lnTo>
                  <a:lnTo>
                    <a:pt x="1019562" y="329184"/>
                  </a:lnTo>
                  <a:lnTo>
                    <a:pt x="992130" y="333756"/>
                  </a:lnTo>
                  <a:lnTo>
                    <a:pt x="966222" y="338328"/>
                  </a:lnTo>
                  <a:lnTo>
                    <a:pt x="937266" y="341376"/>
                  </a:lnTo>
                  <a:lnTo>
                    <a:pt x="909834" y="345948"/>
                  </a:lnTo>
                  <a:lnTo>
                    <a:pt x="879354" y="348996"/>
                  </a:lnTo>
                  <a:lnTo>
                    <a:pt x="848874" y="350520"/>
                  </a:lnTo>
                  <a:lnTo>
                    <a:pt x="818394" y="353568"/>
                  </a:lnTo>
                  <a:lnTo>
                    <a:pt x="787914" y="355092"/>
                  </a:lnTo>
                  <a:lnTo>
                    <a:pt x="722382" y="358140"/>
                  </a:lnTo>
                  <a:lnTo>
                    <a:pt x="656850" y="359664"/>
                  </a:lnTo>
                  <a:lnTo>
                    <a:pt x="589788" y="358140"/>
                  </a:lnTo>
                  <a:lnTo>
                    <a:pt x="493776" y="353568"/>
                  </a:lnTo>
                  <a:lnTo>
                    <a:pt x="463296" y="350520"/>
                  </a:lnTo>
                  <a:lnTo>
                    <a:pt x="432816" y="348996"/>
                  </a:lnTo>
                  <a:lnTo>
                    <a:pt x="403860" y="345948"/>
                  </a:lnTo>
                  <a:lnTo>
                    <a:pt x="374904" y="341376"/>
                  </a:lnTo>
                  <a:lnTo>
                    <a:pt x="347472" y="338328"/>
                  </a:lnTo>
                  <a:lnTo>
                    <a:pt x="320040" y="333756"/>
                  </a:lnTo>
                  <a:lnTo>
                    <a:pt x="294132" y="329184"/>
                  </a:lnTo>
                  <a:lnTo>
                    <a:pt x="268224" y="323088"/>
                  </a:lnTo>
                  <a:lnTo>
                    <a:pt x="243840" y="318516"/>
                  </a:lnTo>
                  <a:lnTo>
                    <a:pt x="198120" y="306324"/>
                  </a:lnTo>
                  <a:lnTo>
                    <a:pt x="155448" y="294132"/>
                  </a:lnTo>
                  <a:lnTo>
                    <a:pt x="118872" y="280416"/>
                  </a:lnTo>
                  <a:lnTo>
                    <a:pt x="102108" y="272796"/>
                  </a:lnTo>
                  <a:lnTo>
                    <a:pt x="86868" y="266700"/>
                  </a:lnTo>
                  <a:lnTo>
                    <a:pt x="48768" y="242316"/>
                  </a:lnTo>
                  <a:lnTo>
                    <a:pt x="24384" y="217932"/>
                  </a:lnTo>
                  <a:lnTo>
                    <a:pt x="18288" y="210312"/>
                  </a:lnTo>
                  <a:lnTo>
                    <a:pt x="15240" y="201168"/>
                  </a:lnTo>
                  <a:lnTo>
                    <a:pt x="15240" y="202692"/>
                  </a:lnTo>
                  <a:lnTo>
                    <a:pt x="12192" y="193548"/>
                  </a:lnTo>
                  <a:lnTo>
                    <a:pt x="12192" y="224409"/>
                  </a:lnTo>
                  <a:lnTo>
                    <a:pt x="13716" y="227076"/>
                  </a:lnTo>
                  <a:lnTo>
                    <a:pt x="21336" y="236220"/>
                  </a:lnTo>
                  <a:lnTo>
                    <a:pt x="30480" y="243840"/>
                  </a:lnTo>
                  <a:lnTo>
                    <a:pt x="41148" y="252984"/>
                  </a:lnTo>
                  <a:lnTo>
                    <a:pt x="80772" y="277368"/>
                  </a:lnTo>
                  <a:lnTo>
                    <a:pt x="132588" y="300228"/>
                  </a:lnTo>
                  <a:lnTo>
                    <a:pt x="195072" y="318516"/>
                  </a:lnTo>
                  <a:lnTo>
                    <a:pt x="240792" y="330708"/>
                  </a:lnTo>
                  <a:lnTo>
                    <a:pt x="291084" y="341376"/>
                  </a:lnTo>
                  <a:lnTo>
                    <a:pt x="345948" y="350520"/>
                  </a:lnTo>
                  <a:lnTo>
                    <a:pt x="373380" y="353568"/>
                  </a:lnTo>
                  <a:lnTo>
                    <a:pt x="402336" y="358140"/>
                  </a:lnTo>
                  <a:lnTo>
                    <a:pt x="432816" y="361188"/>
                  </a:lnTo>
                  <a:lnTo>
                    <a:pt x="461772" y="364236"/>
                  </a:lnTo>
                  <a:lnTo>
                    <a:pt x="493776" y="365760"/>
                  </a:lnTo>
                  <a:lnTo>
                    <a:pt x="525780" y="368808"/>
                  </a:lnTo>
                  <a:lnTo>
                    <a:pt x="589788" y="370332"/>
                  </a:lnTo>
                  <a:lnTo>
                    <a:pt x="656850" y="371856"/>
                  </a:lnTo>
                  <a:lnTo>
                    <a:pt x="723906" y="370332"/>
                  </a:lnTo>
                  <a:lnTo>
                    <a:pt x="787914" y="368808"/>
                  </a:lnTo>
                  <a:lnTo>
                    <a:pt x="819918" y="365760"/>
                  </a:lnTo>
                  <a:lnTo>
                    <a:pt x="850398" y="364236"/>
                  </a:lnTo>
                  <a:lnTo>
                    <a:pt x="911358" y="358140"/>
                  </a:lnTo>
                  <a:lnTo>
                    <a:pt x="938790" y="353568"/>
                  </a:lnTo>
                  <a:lnTo>
                    <a:pt x="967746" y="350520"/>
                  </a:lnTo>
                  <a:lnTo>
                    <a:pt x="1046994" y="336804"/>
                  </a:lnTo>
                  <a:lnTo>
                    <a:pt x="1095762" y="324612"/>
                  </a:lnTo>
                  <a:lnTo>
                    <a:pt x="1161294" y="306324"/>
                  </a:lnTo>
                  <a:lnTo>
                    <a:pt x="1181106" y="298704"/>
                  </a:lnTo>
                  <a:lnTo>
                    <a:pt x="1199394" y="292608"/>
                  </a:lnTo>
                  <a:lnTo>
                    <a:pt x="1216158" y="284988"/>
                  </a:lnTo>
                  <a:lnTo>
                    <a:pt x="1246638" y="269748"/>
                  </a:lnTo>
                  <a:lnTo>
                    <a:pt x="1260354" y="260604"/>
                  </a:lnTo>
                  <a:lnTo>
                    <a:pt x="1272546" y="252984"/>
                  </a:lnTo>
                  <a:lnTo>
                    <a:pt x="1283214" y="243840"/>
                  </a:lnTo>
                  <a:lnTo>
                    <a:pt x="1292358" y="234696"/>
                  </a:lnTo>
                  <a:lnTo>
                    <a:pt x="1299978" y="225552"/>
                  </a:lnTo>
                  <a:lnTo>
                    <a:pt x="1301502" y="223266"/>
                  </a:lnTo>
                  <a:close/>
                </a:path>
                <a:path w="1313814" h="372110">
                  <a:moveTo>
                    <a:pt x="1301502" y="187452"/>
                  </a:moveTo>
                  <a:lnTo>
                    <a:pt x="1301502" y="185928"/>
                  </a:lnTo>
                  <a:lnTo>
                    <a:pt x="1301384" y="186631"/>
                  </a:lnTo>
                  <a:lnTo>
                    <a:pt x="1301502" y="187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6585" y="4861559"/>
              <a:ext cx="1301502" cy="355091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920489" y="4855464"/>
              <a:ext cx="1313815" cy="368935"/>
            </a:xfrm>
            <a:custGeom>
              <a:avLst/>
              <a:gdLst/>
              <a:ahLst/>
              <a:cxnLst/>
              <a:rect l="l" t="t" r="r" b="b"/>
              <a:pathLst>
                <a:path w="1313814" h="368935">
                  <a:moveTo>
                    <a:pt x="1313694" y="193548"/>
                  </a:moveTo>
                  <a:lnTo>
                    <a:pt x="1313694" y="173736"/>
                  </a:lnTo>
                  <a:lnTo>
                    <a:pt x="1312170" y="173736"/>
                  </a:lnTo>
                  <a:lnTo>
                    <a:pt x="1310646" y="164592"/>
                  </a:lnTo>
                  <a:lnTo>
                    <a:pt x="1310646" y="163068"/>
                  </a:lnTo>
                  <a:lnTo>
                    <a:pt x="1306074" y="153924"/>
                  </a:lnTo>
                  <a:lnTo>
                    <a:pt x="1271022" y="117348"/>
                  </a:lnTo>
                  <a:lnTo>
                    <a:pt x="1216158" y="85344"/>
                  </a:lnTo>
                  <a:lnTo>
                    <a:pt x="1199394" y="79248"/>
                  </a:lnTo>
                  <a:lnTo>
                    <a:pt x="1179582" y="71628"/>
                  </a:lnTo>
                  <a:lnTo>
                    <a:pt x="1161294" y="65532"/>
                  </a:lnTo>
                  <a:lnTo>
                    <a:pt x="1139958" y="57912"/>
                  </a:lnTo>
                  <a:lnTo>
                    <a:pt x="1118622" y="51816"/>
                  </a:lnTo>
                  <a:lnTo>
                    <a:pt x="1095762" y="45720"/>
                  </a:lnTo>
                  <a:lnTo>
                    <a:pt x="1071378" y="41148"/>
                  </a:lnTo>
                  <a:lnTo>
                    <a:pt x="1046994" y="35052"/>
                  </a:lnTo>
                  <a:lnTo>
                    <a:pt x="995178" y="25908"/>
                  </a:lnTo>
                  <a:lnTo>
                    <a:pt x="940314" y="16764"/>
                  </a:lnTo>
                  <a:lnTo>
                    <a:pt x="850398" y="7620"/>
                  </a:lnTo>
                  <a:lnTo>
                    <a:pt x="819918" y="6096"/>
                  </a:lnTo>
                  <a:lnTo>
                    <a:pt x="787914" y="3048"/>
                  </a:lnTo>
                  <a:lnTo>
                    <a:pt x="722382" y="1489"/>
                  </a:lnTo>
                  <a:lnTo>
                    <a:pt x="656850" y="0"/>
                  </a:lnTo>
                  <a:lnTo>
                    <a:pt x="589788" y="1524"/>
                  </a:lnTo>
                  <a:lnTo>
                    <a:pt x="525780" y="3048"/>
                  </a:lnTo>
                  <a:lnTo>
                    <a:pt x="493776" y="6096"/>
                  </a:lnTo>
                  <a:lnTo>
                    <a:pt x="461772" y="7620"/>
                  </a:lnTo>
                  <a:lnTo>
                    <a:pt x="432816" y="10668"/>
                  </a:lnTo>
                  <a:lnTo>
                    <a:pt x="402336" y="13716"/>
                  </a:lnTo>
                  <a:lnTo>
                    <a:pt x="373380" y="16764"/>
                  </a:lnTo>
                  <a:lnTo>
                    <a:pt x="291084" y="30480"/>
                  </a:lnTo>
                  <a:lnTo>
                    <a:pt x="265176" y="35052"/>
                  </a:lnTo>
                  <a:lnTo>
                    <a:pt x="240792" y="41148"/>
                  </a:lnTo>
                  <a:lnTo>
                    <a:pt x="217932" y="45720"/>
                  </a:lnTo>
                  <a:lnTo>
                    <a:pt x="172212" y="57912"/>
                  </a:lnTo>
                  <a:lnTo>
                    <a:pt x="152400" y="65532"/>
                  </a:lnTo>
                  <a:lnTo>
                    <a:pt x="132588" y="71628"/>
                  </a:lnTo>
                  <a:lnTo>
                    <a:pt x="114300" y="79248"/>
                  </a:lnTo>
                  <a:lnTo>
                    <a:pt x="97536" y="86868"/>
                  </a:lnTo>
                  <a:lnTo>
                    <a:pt x="80772" y="92964"/>
                  </a:lnTo>
                  <a:lnTo>
                    <a:pt x="67056" y="102108"/>
                  </a:lnTo>
                  <a:lnTo>
                    <a:pt x="53340" y="109728"/>
                  </a:lnTo>
                  <a:lnTo>
                    <a:pt x="41148" y="117348"/>
                  </a:lnTo>
                  <a:lnTo>
                    <a:pt x="13716" y="144780"/>
                  </a:lnTo>
                  <a:lnTo>
                    <a:pt x="3048" y="163068"/>
                  </a:lnTo>
                  <a:lnTo>
                    <a:pt x="3048" y="164592"/>
                  </a:lnTo>
                  <a:lnTo>
                    <a:pt x="0" y="173736"/>
                  </a:lnTo>
                  <a:lnTo>
                    <a:pt x="0" y="195072"/>
                  </a:lnTo>
                  <a:lnTo>
                    <a:pt x="3048" y="204216"/>
                  </a:lnTo>
                  <a:lnTo>
                    <a:pt x="7620" y="214884"/>
                  </a:lnTo>
                  <a:lnTo>
                    <a:pt x="12192" y="221742"/>
                  </a:lnTo>
                  <a:lnTo>
                    <a:pt x="12192" y="176784"/>
                  </a:lnTo>
                  <a:lnTo>
                    <a:pt x="15240" y="167640"/>
                  </a:lnTo>
                  <a:lnTo>
                    <a:pt x="15240" y="169164"/>
                  </a:lnTo>
                  <a:lnTo>
                    <a:pt x="18288" y="160020"/>
                  </a:lnTo>
                  <a:lnTo>
                    <a:pt x="24384" y="150876"/>
                  </a:lnTo>
                  <a:lnTo>
                    <a:pt x="73152" y="112776"/>
                  </a:lnTo>
                  <a:lnTo>
                    <a:pt x="118872" y="89916"/>
                  </a:lnTo>
                  <a:lnTo>
                    <a:pt x="137160" y="83820"/>
                  </a:lnTo>
                  <a:lnTo>
                    <a:pt x="156972" y="76200"/>
                  </a:lnTo>
                  <a:lnTo>
                    <a:pt x="176784" y="70104"/>
                  </a:lnTo>
                  <a:lnTo>
                    <a:pt x="198120" y="64008"/>
                  </a:lnTo>
                  <a:lnTo>
                    <a:pt x="220980" y="57912"/>
                  </a:lnTo>
                  <a:lnTo>
                    <a:pt x="243840" y="53340"/>
                  </a:lnTo>
                  <a:lnTo>
                    <a:pt x="268224" y="47244"/>
                  </a:lnTo>
                  <a:lnTo>
                    <a:pt x="320040" y="38100"/>
                  </a:lnTo>
                  <a:lnTo>
                    <a:pt x="347472" y="33528"/>
                  </a:lnTo>
                  <a:lnTo>
                    <a:pt x="374904" y="30480"/>
                  </a:lnTo>
                  <a:lnTo>
                    <a:pt x="403860" y="25908"/>
                  </a:lnTo>
                  <a:lnTo>
                    <a:pt x="463296" y="19812"/>
                  </a:lnTo>
                  <a:lnTo>
                    <a:pt x="589788" y="13716"/>
                  </a:lnTo>
                  <a:lnTo>
                    <a:pt x="656850" y="12192"/>
                  </a:lnTo>
                  <a:lnTo>
                    <a:pt x="722382" y="13716"/>
                  </a:lnTo>
                  <a:lnTo>
                    <a:pt x="787914" y="16764"/>
                  </a:lnTo>
                  <a:lnTo>
                    <a:pt x="819918" y="18360"/>
                  </a:lnTo>
                  <a:lnTo>
                    <a:pt x="850398" y="19812"/>
                  </a:lnTo>
                  <a:lnTo>
                    <a:pt x="879354" y="22860"/>
                  </a:lnTo>
                  <a:lnTo>
                    <a:pt x="909834" y="25908"/>
                  </a:lnTo>
                  <a:lnTo>
                    <a:pt x="938790" y="30480"/>
                  </a:lnTo>
                  <a:lnTo>
                    <a:pt x="966222" y="33528"/>
                  </a:lnTo>
                  <a:lnTo>
                    <a:pt x="993654" y="38100"/>
                  </a:lnTo>
                  <a:lnTo>
                    <a:pt x="1045470" y="47244"/>
                  </a:lnTo>
                  <a:lnTo>
                    <a:pt x="1069854" y="53340"/>
                  </a:lnTo>
                  <a:lnTo>
                    <a:pt x="1092714" y="57912"/>
                  </a:lnTo>
                  <a:lnTo>
                    <a:pt x="1115574" y="64008"/>
                  </a:lnTo>
                  <a:lnTo>
                    <a:pt x="1136910" y="70104"/>
                  </a:lnTo>
                  <a:lnTo>
                    <a:pt x="1156722" y="77724"/>
                  </a:lnTo>
                  <a:lnTo>
                    <a:pt x="1176534" y="83820"/>
                  </a:lnTo>
                  <a:lnTo>
                    <a:pt x="1226826" y="105156"/>
                  </a:lnTo>
                  <a:lnTo>
                    <a:pt x="1264926" y="128016"/>
                  </a:lnTo>
                  <a:lnTo>
                    <a:pt x="1295406" y="160020"/>
                  </a:lnTo>
                  <a:lnTo>
                    <a:pt x="1298454" y="169164"/>
                  </a:lnTo>
                  <a:lnTo>
                    <a:pt x="1298454" y="167640"/>
                  </a:lnTo>
                  <a:lnTo>
                    <a:pt x="1299978" y="176784"/>
                  </a:lnTo>
                  <a:lnTo>
                    <a:pt x="1299978" y="175260"/>
                  </a:lnTo>
                  <a:lnTo>
                    <a:pt x="1301375" y="183642"/>
                  </a:lnTo>
                  <a:lnTo>
                    <a:pt x="1301502" y="182880"/>
                  </a:lnTo>
                  <a:lnTo>
                    <a:pt x="1301502" y="220218"/>
                  </a:lnTo>
                  <a:lnTo>
                    <a:pt x="1306074" y="213360"/>
                  </a:lnTo>
                  <a:lnTo>
                    <a:pt x="1310646" y="204216"/>
                  </a:lnTo>
                  <a:lnTo>
                    <a:pt x="1312170" y="195072"/>
                  </a:lnTo>
                  <a:lnTo>
                    <a:pt x="1313694" y="193548"/>
                  </a:lnTo>
                  <a:close/>
                </a:path>
                <a:path w="1313814" h="368935">
                  <a:moveTo>
                    <a:pt x="1301502" y="220218"/>
                  </a:moveTo>
                  <a:lnTo>
                    <a:pt x="1301502" y="184404"/>
                  </a:lnTo>
                  <a:lnTo>
                    <a:pt x="1301375" y="183642"/>
                  </a:lnTo>
                  <a:lnTo>
                    <a:pt x="1298454" y="201168"/>
                  </a:lnTo>
                  <a:lnTo>
                    <a:pt x="1298454" y="199644"/>
                  </a:lnTo>
                  <a:lnTo>
                    <a:pt x="1274070" y="231648"/>
                  </a:lnTo>
                  <a:lnTo>
                    <a:pt x="1240542" y="256032"/>
                  </a:lnTo>
                  <a:lnTo>
                    <a:pt x="1210062" y="269748"/>
                  </a:lnTo>
                  <a:lnTo>
                    <a:pt x="1176534" y="284988"/>
                  </a:lnTo>
                  <a:lnTo>
                    <a:pt x="1136910" y="297180"/>
                  </a:lnTo>
                  <a:lnTo>
                    <a:pt x="1069854" y="315468"/>
                  </a:lnTo>
                  <a:lnTo>
                    <a:pt x="993654" y="329184"/>
                  </a:lnTo>
                  <a:lnTo>
                    <a:pt x="937266" y="338328"/>
                  </a:lnTo>
                  <a:lnTo>
                    <a:pt x="818394" y="350520"/>
                  </a:lnTo>
                  <a:lnTo>
                    <a:pt x="723906" y="355021"/>
                  </a:lnTo>
                  <a:lnTo>
                    <a:pt x="589788" y="355092"/>
                  </a:lnTo>
                  <a:lnTo>
                    <a:pt x="493776" y="350520"/>
                  </a:lnTo>
                  <a:lnTo>
                    <a:pt x="432816" y="344424"/>
                  </a:lnTo>
                  <a:lnTo>
                    <a:pt x="374904" y="338328"/>
                  </a:lnTo>
                  <a:lnTo>
                    <a:pt x="320040" y="329184"/>
                  </a:lnTo>
                  <a:lnTo>
                    <a:pt x="268224" y="320040"/>
                  </a:lnTo>
                  <a:lnTo>
                    <a:pt x="198120" y="303276"/>
                  </a:lnTo>
                  <a:lnTo>
                    <a:pt x="137160" y="284988"/>
                  </a:lnTo>
                  <a:lnTo>
                    <a:pt x="102108" y="269748"/>
                  </a:lnTo>
                  <a:lnTo>
                    <a:pt x="86868" y="263652"/>
                  </a:lnTo>
                  <a:lnTo>
                    <a:pt x="59436" y="248412"/>
                  </a:lnTo>
                  <a:lnTo>
                    <a:pt x="48768" y="239268"/>
                  </a:lnTo>
                  <a:lnTo>
                    <a:pt x="30480" y="224028"/>
                  </a:lnTo>
                  <a:lnTo>
                    <a:pt x="24384" y="216408"/>
                  </a:lnTo>
                  <a:lnTo>
                    <a:pt x="18288" y="207264"/>
                  </a:lnTo>
                  <a:lnTo>
                    <a:pt x="15240" y="199644"/>
                  </a:lnTo>
                  <a:lnTo>
                    <a:pt x="15240" y="201168"/>
                  </a:lnTo>
                  <a:lnTo>
                    <a:pt x="12192" y="192024"/>
                  </a:lnTo>
                  <a:lnTo>
                    <a:pt x="12192" y="221742"/>
                  </a:lnTo>
                  <a:lnTo>
                    <a:pt x="13716" y="224028"/>
                  </a:lnTo>
                  <a:lnTo>
                    <a:pt x="21336" y="233172"/>
                  </a:lnTo>
                  <a:lnTo>
                    <a:pt x="30480" y="242316"/>
                  </a:lnTo>
                  <a:lnTo>
                    <a:pt x="41148" y="249936"/>
                  </a:lnTo>
                  <a:lnTo>
                    <a:pt x="53340" y="259080"/>
                  </a:lnTo>
                  <a:lnTo>
                    <a:pt x="67056" y="266700"/>
                  </a:lnTo>
                  <a:lnTo>
                    <a:pt x="97536" y="281940"/>
                  </a:lnTo>
                  <a:lnTo>
                    <a:pt x="114300" y="289560"/>
                  </a:lnTo>
                  <a:lnTo>
                    <a:pt x="132588" y="295656"/>
                  </a:lnTo>
                  <a:lnTo>
                    <a:pt x="152400" y="303276"/>
                  </a:lnTo>
                  <a:lnTo>
                    <a:pt x="195072" y="315468"/>
                  </a:lnTo>
                  <a:lnTo>
                    <a:pt x="240792" y="327660"/>
                  </a:lnTo>
                  <a:lnTo>
                    <a:pt x="266700" y="332232"/>
                  </a:lnTo>
                  <a:lnTo>
                    <a:pt x="291084" y="338328"/>
                  </a:lnTo>
                  <a:lnTo>
                    <a:pt x="318516" y="342900"/>
                  </a:lnTo>
                  <a:lnTo>
                    <a:pt x="345948" y="345948"/>
                  </a:lnTo>
                  <a:lnTo>
                    <a:pt x="373380" y="350520"/>
                  </a:lnTo>
                  <a:lnTo>
                    <a:pt x="402336" y="353568"/>
                  </a:lnTo>
                  <a:lnTo>
                    <a:pt x="493776" y="362712"/>
                  </a:lnTo>
                  <a:lnTo>
                    <a:pt x="589788" y="367284"/>
                  </a:lnTo>
                  <a:lnTo>
                    <a:pt x="656850" y="368808"/>
                  </a:lnTo>
                  <a:lnTo>
                    <a:pt x="723906" y="367284"/>
                  </a:lnTo>
                  <a:lnTo>
                    <a:pt x="819918" y="362712"/>
                  </a:lnTo>
                  <a:lnTo>
                    <a:pt x="911358" y="353568"/>
                  </a:lnTo>
                  <a:lnTo>
                    <a:pt x="940314" y="350520"/>
                  </a:lnTo>
                  <a:lnTo>
                    <a:pt x="967746" y="345948"/>
                  </a:lnTo>
                  <a:lnTo>
                    <a:pt x="995178" y="342900"/>
                  </a:lnTo>
                  <a:lnTo>
                    <a:pt x="1021086" y="338328"/>
                  </a:lnTo>
                  <a:lnTo>
                    <a:pt x="1046994" y="332232"/>
                  </a:lnTo>
                  <a:lnTo>
                    <a:pt x="1071378" y="327660"/>
                  </a:lnTo>
                  <a:lnTo>
                    <a:pt x="1095762" y="321564"/>
                  </a:lnTo>
                  <a:lnTo>
                    <a:pt x="1118622" y="315468"/>
                  </a:lnTo>
                  <a:lnTo>
                    <a:pt x="1161294" y="303276"/>
                  </a:lnTo>
                  <a:lnTo>
                    <a:pt x="1181106" y="295656"/>
                  </a:lnTo>
                  <a:lnTo>
                    <a:pt x="1199394" y="289560"/>
                  </a:lnTo>
                  <a:lnTo>
                    <a:pt x="1246638" y="266700"/>
                  </a:lnTo>
                  <a:lnTo>
                    <a:pt x="1283214" y="240792"/>
                  </a:lnTo>
                  <a:lnTo>
                    <a:pt x="1292358" y="233172"/>
                  </a:lnTo>
                  <a:lnTo>
                    <a:pt x="1299978" y="222504"/>
                  </a:lnTo>
                  <a:lnTo>
                    <a:pt x="1301502" y="220218"/>
                  </a:lnTo>
                  <a:close/>
                </a:path>
                <a:path w="1313814" h="368935">
                  <a:moveTo>
                    <a:pt x="1301502" y="184404"/>
                  </a:moveTo>
                  <a:lnTo>
                    <a:pt x="1301502" y="182880"/>
                  </a:lnTo>
                  <a:lnTo>
                    <a:pt x="1301375" y="183642"/>
                  </a:lnTo>
                  <a:lnTo>
                    <a:pt x="1301502" y="184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Atributo</a:t>
            </a:r>
            <a:r>
              <a:rPr dirty="0" spc="-145"/>
              <a:t> </a:t>
            </a:r>
            <a:r>
              <a:rPr dirty="0"/>
              <a:t>de</a:t>
            </a:r>
            <a:r>
              <a:rPr dirty="0" spc="-114"/>
              <a:t> </a:t>
            </a:r>
            <a:r>
              <a:rPr dirty="0" spc="-45"/>
              <a:t>Tipo-</a:t>
            </a:r>
            <a:r>
              <a:rPr dirty="0" spc="-75"/>
              <a:t>Relacionamento</a:t>
            </a:r>
            <a:r>
              <a:rPr dirty="0" spc="-140"/>
              <a:t> </a:t>
            </a:r>
            <a:r>
              <a:rPr dirty="0" spc="-25"/>
              <a:t>...</a:t>
            </a:r>
          </a:p>
        </p:txBody>
      </p:sp>
      <p:sp>
        <p:nvSpPr>
          <p:cNvPr id="34" name="object 34" descr=""/>
          <p:cNvSpPr txBox="1"/>
          <p:nvPr/>
        </p:nvSpPr>
        <p:spPr>
          <a:xfrm>
            <a:off x="1131823" y="4569966"/>
            <a:ext cx="976630" cy="617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4780">
              <a:lnSpc>
                <a:spcPct val="1078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Nome </a:t>
            </a:r>
            <a:r>
              <a:rPr dirty="0" sz="1800">
                <a:latin typeface="Arial"/>
                <a:cs typeface="Arial"/>
              </a:rPr>
              <a:t>No.</a:t>
            </a:r>
            <a:r>
              <a:rPr dirty="0" sz="1800" spc="47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USP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1146041" y="4204715"/>
            <a:ext cx="7292340" cy="1038225"/>
            <a:chOff x="1146041" y="4204715"/>
            <a:chExt cx="7292340" cy="1038225"/>
          </a:xfrm>
        </p:grpSpPr>
        <p:sp>
          <p:nvSpPr>
            <p:cNvPr id="36" name="object 36" descr=""/>
            <p:cNvSpPr/>
            <p:nvPr/>
          </p:nvSpPr>
          <p:spPr>
            <a:xfrm>
              <a:off x="1146035" y="4204715"/>
              <a:ext cx="7292975" cy="965200"/>
            </a:xfrm>
            <a:custGeom>
              <a:avLst/>
              <a:gdLst/>
              <a:ahLst/>
              <a:cxnLst/>
              <a:rect l="l" t="t" r="r" b="b"/>
              <a:pathLst>
                <a:path w="7292975" h="965200">
                  <a:moveTo>
                    <a:pt x="120396" y="94488"/>
                  </a:moveTo>
                  <a:lnTo>
                    <a:pt x="94488" y="94488"/>
                  </a:lnTo>
                  <a:lnTo>
                    <a:pt x="94488" y="396240"/>
                  </a:lnTo>
                  <a:lnTo>
                    <a:pt x="120396" y="396240"/>
                  </a:lnTo>
                  <a:lnTo>
                    <a:pt x="120396" y="94488"/>
                  </a:lnTo>
                  <a:close/>
                </a:path>
                <a:path w="7292975" h="965200">
                  <a:moveTo>
                    <a:pt x="950976" y="947928"/>
                  </a:moveTo>
                  <a:lnTo>
                    <a:pt x="0" y="947928"/>
                  </a:lnTo>
                  <a:lnTo>
                    <a:pt x="0" y="964692"/>
                  </a:lnTo>
                  <a:lnTo>
                    <a:pt x="950976" y="964692"/>
                  </a:lnTo>
                  <a:lnTo>
                    <a:pt x="950976" y="947928"/>
                  </a:lnTo>
                  <a:close/>
                </a:path>
                <a:path w="7292975" h="965200">
                  <a:moveTo>
                    <a:pt x="7292353" y="0"/>
                  </a:moveTo>
                  <a:lnTo>
                    <a:pt x="7266445" y="0"/>
                  </a:lnTo>
                  <a:lnTo>
                    <a:pt x="7266445" y="309372"/>
                  </a:lnTo>
                  <a:lnTo>
                    <a:pt x="7292353" y="309372"/>
                  </a:lnTo>
                  <a:lnTo>
                    <a:pt x="7292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77211" y="4881371"/>
              <a:ext cx="1283207" cy="355091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2071116" y="4873752"/>
              <a:ext cx="1295400" cy="368935"/>
            </a:xfrm>
            <a:custGeom>
              <a:avLst/>
              <a:gdLst/>
              <a:ahLst/>
              <a:cxnLst/>
              <a:rect l="l" t="t" r="r" b="b"/>
              <a:pathLst>
                <a:path w="1295400" h="368935">
                  <a:moveTo>
                    <a:pt x="1295400" y="185928"/>
                  </a:moveTo>
                  <a:lnTo>
                    <a:pt x="1295400" y="184404"/>
                  </a:lnTo>
                  <a:lnTo>
                    <a:pt x="1293876" y="175260"/>
                  </a:lnTo>
                  <a:lnTo>
                    <a:pt x="1293876" y="173736"/>
                  </a:lnTo>
                  <a:lnTo>
                    <a:pt x="1272540" y="135636"/>
                  </a:lnTo>
                  <a:lnTo>
                    <a:pt x="1242060" y="109728"/>
                  </a:lnTo>
                  <a:lnTo>
                    <a:pt x="1181100" y="79248"/>
                  </a:lnTo>
                  <a:lnTo>
                    <a:pt x="1162812" y="73152"/>
                  </a:lnTo>
                  <a:lnTo>
                    <a:pt x="1144524" y="65532"/>
                  </a:lnTo>
                  <a:lnTo>
                    <a:pt x="1124712" y="59436"/>
                  </a:lnTo>
                  <a:lnTo>
                    <a:pt x="1101852" y="53340"/>
                  </a:lnTo>
                  <a:lnTo>
                    <a:pt x="1080516" y="47244"/>
                  </a:lnTo>
                  <a:lnTo>
                    <a:pt x="1056132" y="41148"/>
                  </a:lnTo>
                  <a:lnTo>
                    <a:pt x="1031748" y="36576"/>
                  </a:lnTo>
                  <a:lnTo>
                    <a:pt x="1007364" y="30480"/>
                  </a:lnTo>
                  <a:lnTo>
                    <a:pt x="981456" y="25908"/>
                  </a:lnTo>
                  <a:lnTo>
                    <a:pt x="954024" y="22860"/>
                  </a:lnTo>
                  <a:lnTo>
                    <a:pt x="926592" y="18288"/>
                  </a:lnTo>
                  <a:lnTo>
                    <a:pt x="868680" y="12192"/>
                  </a:lnTo>
                  <a:lnTo>
                    <a:pt x="807720" y="6096"/>
                  </a:lnTo>
                  <a:lnTo>
                    <a:pt x="713232" y="1524"/>
                  </a:lnTo>
                  <a:lnTo>
                    <a:pt x="647700" y="0"/>
                  </a:lnTo>
                  <a:lnTo>
                    <a:pt x="582168" y="1524"/>
                  </a:lnTo>
                  <a:lnTo>
                    <a:pt x="486156" y="6096"/>
                  </a:lnTo>
                  <a:lnTo>
                    <a:pt x="455676" y="9144"/>
                  </a:lnTo>
                  <a:lnTo>
                    <a:pt x="368808" y="18288"/>
                  </a:lnTo>
                  <a:lnTo>
                    <a:pt x="341376" y="22860"/>
                  </a:lnTo>
                  <a:lnTo>
                    <a:pt x="313944" y="25908"/>
                  </a:lnTo>
                  <a:lnTo>
                    <a:pt x="288036" y="30480"/>
                  </a:lnTo>
                  <a:lnTo>
                    <a:pt x="262128" y="36576"/>
                  </a:lnTo>
                  <a:lnTo>
                    <a:pt x="237744" y="41148"/>
                  </a:lnTo>
                  <a:lnTo>
                    <a:pt x="192024" y="53340"/>
                  </a:lnTo>
                  <a:lnTo>
                    <a:pt x="170688" y="59436"/>
                  </a:lnTo>
                  <a:lnTo>
                    <a:pt x="150876" y="65532"/>
                  </a:lnTo>
                  <a:lnTo>
                    <a:pt x="131064" y="73152"/>
                  </a:lnTo>
                  <a:lnTo>
                    <a:pt x="112776" y="79248"/>
                  </a:lnTo>
                  <a:lnTo>
                    <a:pt x="65532" y="102108"/>
                  </a:lnTo>
                  <a:lnTo>
                    <a:pt x="30480" y="128016"/>
                  </a:lnTo>
                  <a:lnTo>
                    <a:pt x="21336" y="135636"/>
                  </a:lnTo>
                  <a:lnTo>
                    <a:pt x="13716" y="144780"/>
                  </a:lnTo>
                  <a:lnTo>
                    <a:pt x="7620" y="155448"/>
                  </a:lnTo>
                  <a:lnTo>
                    <a:pt x="3048" y="164592"/>
                  </a:lnTo>
                  <a:lnTo>
                    <a:pt x="1524" y="173736"/>
                  </a:lnTo>
                  <a:lnTo>
                    <a:pt x="0" y="173736"/>
                  </a:lnTo>
                  <a:lnTo>
                    <a:pt x="0" y="195072"/>
                  </a:lnTo>
                  <a:lnTo>
                    <a:pt x="1524" y="195072"/>
                  </a:lnTo>
                  <a:lnTo>
                    <a:pt x="3048" y="204216"/>
                  </a:lnTo>
                  <a:lnTo>
                    <a:pt x="3048" y="205740"/>
                  </a:lnTo>
                  <a:lnTo>
                    <a:pt x="7620" y="214884"/>
                  </a:lnTo>
                  <a:lnTo>
                    <a:pt x="12192" y="221742"/>
                  </a:lnTo>
                  <a:lnTo>
                    <a:pt x="12192" y="184404"/>
                  </a:lnTo>
                  <a:lnTo>
                    <a:pt x="12319" y="185166"/>
                  </a:lnTo>
                  <a:lnTo>
                    <a:pt x="15240" y="167640"/>
                  </a:lnTo>
                  <a:lnTo>
                    <a:pt x="15240" y="169164"/>
                  </a:lnTo>
                  <a:lnTo>
                    <a:pt x="19812" y="160020"/>
                  </a:lnTo>
                  <a:lnTo>
                    <a:pt x="24384" y="152400"/>
                  </a:lnTo>
                  <a:lnTo>
                    <a:pt x="30480" y="144780"/>
                  </a:lnTo>
                  <a:lnTo>
                    <a:pt x="39624" y="137160"/>
                  </a:lnTo>
                  <a:lnTo>
                    <a:pt x="48768" y="128016"/>
                  </a:lnTo>
                  <a:lnTo>
                    <a:pt x="59436" y="120396"/>
                  </a:lnTo>
                  <a:lnTo>
                    <a:pt x="86868" y="105156"/>
                  </a:lnTo>
                  <a:lnTo>
                    <a:pt x="102108" y="99060"/>
                  </a:lnTo>
                  <a:lnTo>
                    <a:pt x="135636" y="83820"/>
                  </a:lnTo>
                  <a:lnTo>
                    <a:pt x="153924" y="77724"/>
                  </a:lnTo>
                  <a:lnTo>
                    <a:pt x="175260" y="71628"/>
                  </a:lnTo>
                  <a:lnTo>
                    <a:pt x="195072" y="65532"/>
                  </a:lnTo>
                  <a:lnTo>
                    <a:pt x="240792" y="53340"/>
                  </a:lnTo>
                  <a:lnTo>
                    <a:pt x="289560" y="44196"/>
                  </a:lnTo>
                  <a:lnTo>
                    <a:pt x="370332" y="30480"/>
                  </a:lnTo>
                  <a:lnTo>
                    <a:pt x="457200" y="21336"/>
                  </a:lnTo>
                  <a:lnTo>
                    <a:pt x="518160" y="16764"/>
                  </a:lnTo>
                  <a:lnTo>
                    <a:pt x="582168" y="13716"/>
                  </a:lnTo>
                  <a:lnTo>
                    <a:pt x="713232" y="13716"/>
                  </a:lnTo>
                  <a:lnTo>
                    <a:pt x="777240" y="16836"/>
                  </a:lnTo>
                  <a:lnTo>
                    <a:pt x="807720" y="18288"/>
                  </a:lnTo>
                  <a:lnTo>
                    <a:pt x="925068" y="30480"/>
                  </a:lnTo>
                  <a:lnTo>
                    <a:pt x="1030224" y="48768"/>
                  </a:lnTo>
                  <a:lnTo>
                    <a:pt x="1077468" y="59436"/>
                  </a:lnTo>
                  <a:lnTo>
                    <a:pt x="1120140" y="71628"/>
                  </a:lnTo>
                  <a:lnTo>
                    <a:pt x="1159764" y="83820"/>
                  </a:lnTo>
                  <a:lnTo>
                    <a:pt x="1193292" y="99060"/>
                  </a:lnTo>
                  <a:lnTo>
                    <a:pt x="1208532" y="105156"/>
                  </a:lnTo>
                  <a:lnTo>
                    <a:pt x="1246632" y="129540"/>
                  </a:lnTo>
                  <a:lnTo>
                    <a:pt x="1275588" y="161544"/>
                  </a:lnTo>
                  <a:lnTo>
                    <a:pt x="1280160" y="169164"/>
                  </a:lnTo>
                  <a:lnTo>
                    <a:pt x="1280160" y="172212"/>
                  </a:lnTo>
                  <a:lnTo>
                    <a:pt x="1281684" y="176784"/>
                  </a:lnTo>
                  <a:lnTo>
                    <a:pt x="1283081" y="185166"/>
                  </a:lnTo>
                  <a:lnTo>
                    <a:pt x="1283208" y="184404"/>
                  </a:lnTo>
                  <a:lnTo>
                    <a:pt x="1283208" y="221742"/>
                  </a:lnTo>
                  <a:lnTo>
                    <a:pt x="1287780" y="214884"/>
                  </a:lnTo>
                  <a:lnTo>
                    <a:pt x="1290828" y="205740"/>
                  </a:lnTo>
                  <a:lnTo>
                    <a:pt x="1290828" y="204216"/>
                  </a:lnTo>
                  <a:lnTo>
                    <a:pt x="1293876" y="195072"/>
                  </a:lnTo>
                  <a:lnTo>
                    <a:pt x="1295400" y="185928"/>
                  </a:lnTo>
                  <a:close/>
                </a:path>
                <a:path w="1295400" h="368935">
                  <a:moveTo>
                    <a:pt x="12319" y="185166"/>
                  </a:moveTo>
                  <a:lnTo>
                    <a:pt x="12192" y="184404"/>
                  </a:lnTo>
                  <a:lnTo>
                    <a:pt x="12192" y="185928"/>
                  </a:lnTo>
                  <a:lnTo>
                    <a:pt x="12319" y="185166"/>
                  </a:lnTo>
                  <a:close/>
                </a:path>
                <a:path w="1295400" h="368935">
                  <a:moveTo>
                    <a:pt x="19812" y="208788"/>
                  </a:moveTo>
                  <a:lnTo>
                    <a:pt x="15240" y="199644"/>
                  </a:lnTo>
                  <a:lnTo>
                    <a:pt x="15240" y="201168"/>
                  </a:lnTo>
                  <a:lnTo>
                    <a:pt x="13716" y="192024"/>
                  </a:lnTo>
                  <a:lnTo>
                    <a:pt x="13716" y="193548"/>
                  </a:lnTo>
                  <a:lnTo>
                    <a:pt x="12319" y="185166"/>
                  </a:lnTo>
                  <a:lnTo>
                    <a:pt x="12192" y="185928"/>
                  </a:lnTo>
                  <a:lnTo>
                    <a:pt x="12192" y="221742"/>
                  </a:lnTo>
                  <a:lnTo>
                    <a:pt x="13716" y="224028"/>
                  </a:lnTo>
                  <a:lnTo>
                    <a:pt x="18288" y="229514"/>
                  </a:lnTo>
                  <a:lnTo>
                    <a:pt x="18288" y="208788"/>
                  </a:lnTo>
                  <a:lnTo>
                    <a:pt x="19812" y="208788"/>
                  </a:lnTo>
                  <a:close/>
                </a:path>
                <a:path w="1295400" h="368935">
                  <a:moveTo>
                    <a:pt x="1280160" y="225856"/>
                  </a:moveTo>
                  <a:lnTo>
                    <a:pt x="1280160" y="199644"/>
                  </a:lnTo>
                  <a:lnTo>
                    <a:pt x="1275588" y="208788"/>
                  </a:lnTo>
                  <a:lnTo>
                    <a:pt x="1271016" y="216408"/>
                  </a:lnTo>
                  <a:lnTo>
                    <a:pt x="1234440" y="248412"/>
                  </a:lnTo>
                  <a:lnTo>
                    <a:pt x="1193292" y="271272"/>
                  </a:lnTo>
                  <a:lnTo>
                    <a:pt x="1159764" y="284988"/>
                  </a:lnTo>
                  <a:lnTo>
                    <a:pt x="1139952" y="292608"/>
                  </a:lnTo>
                  <a:lnTo>
                    <a:pt x="1120140" y="298704"/>
                  </a:lnTo>
                  <a:lnTo>
                    <a:pt x="1077468" y="310896"/>
                  </a:lnTo>
                  <a:lnTo>
                    <a:pt x="1054608" y="315468"/>
                  </a:lnTo>
                  <a:lnTo>
                    <a:pt x="1030224" y="321564"/>
                  </a:lnTo>
                  <a:lnTo>
                    <a:pt x="952500" y="335280"/>
                  </a:lnTo>
                  <a:lnTo>
                    <a:pt x="925068" y="338328"/>
                  </a:lnTo>
                  <a:lnTo>
                    <a:pt x="896112" y="342900"/>
                  </a:lnTo>
                  <a:lnTo>
                    <a:pt x="838200" y="348996"/>
                  </a:lnTo>
                  <a:lnTo>
                    <a:pt x="807720" y="350520"/>
                  </a:lnTo>
                  <a:lnTo>
                    <a:pt x="775716" y="352044"/>
                  </a:lnTo>
                  <a:lnTo>
                    <a:pt x="713232" y="355092"/>
                  </a:lnTo>
                  <a:lnTo>
                    <a:pt x="647700" y="356616"/>
                  </a:lnTo>
                  <a:lnTo>
                    <a:pt x="582168" y="355092"/>
                  </a:lnTo>
                  <a:lnTo>
                    <a:pt x="518160" y="352044"/>
                  </a:lnTo>
                  <a:lnTo>
                    <a:pt x="457200" y="348996"/>
                  </a:lnTo>
                  <a:lnTo>
                    <a:pt x="428244" y="345948"/>
                  </a:lnTo>
                  <a:lnTo>
                    <a:pt x="397764" y="342900"/>
                  </a:lnTo>
                  <a:lnTo>
                    <a:pt x="370332" y="338328"/>
                  </a:lnTo>
                  <a:lnTo>
                    <a:pt x="342900" y="335280"/>
                  </a:lnTo>
                  <a:lnTo>
                    <a:pt x="315468" y="330708"/>
                  </a:lnTo>
                  <a:lnTo>
                    <a:pt x="289560" y="326136"/>
                  </a:lnTo>
                  <a:lnTo>
                    <a:pt x="265176" y="321564"/>
                  </a:lnTo>
                  <a:lnTo>
                    <a:pt x="240792" y="315468"/>
                  </a:lnTo>
                  <a:lnTo>
                    <a:pt x="217932" y="310896"/>
                  </a:lnTo>
                  <a:lnTo>
                    <a:pt x="195072" y="304800"/>
                  </a:lnTo>
                  <a:lnTo>
                    <a:pt x="173736" y="298704"/>
                  </a:lnTo>
                  <a:lnTo>
                    <a:pt x="153924" y="291084"/>
                  </a:lnTo>
                  <a:lnTo>
                    <a:pt x="117348" y="278892"/>
                  </a:lnTo>
                  <a:lnTo>
                    <a:pt x="71628" y="256032"/>
                  </a:lnTo>
                  <a:lnTo>
                    <a:pt x="39624" y="233172"/>
                  </a:lnTo>
                  <a:lnTo>
                    <a:pt x="18288" y="208788"/>
                  </a:lnTo>
                  <a:lnTo>
                    <a:pt x="18288" y="229514"/>
                  </a:lnTo>
                  <a:lnTo>
                    <a:pt x="65532" y="266700"/>
                  </a:lnTo>
                  <a:lnTo>
                    <a:pt x="112776" y="289560"/>
                  </a:lnTo>
                  <a:lnTo>
                    <a:pt x="131064" y="297180"/>
                  </a:lnTo>
                  <a:lnTo>
                    <a:pt x="150876" y="303276"/>
                  </a:lnTo>
                  <a:lnTo>
                    <a:pt x="170688" y="310896"/>
                  </a:lnTo>
                  <a:lnTo>
                    <a:pt x="192024" y="316992"/>
                  </a:lnTo>
                  <a:lnTo>
                    <a:pt x="214884" y="323088"/>
                  </a:lnTo>
                  <a:lnTo>
                    <a:pt x="237744" y="327660"/>
                  </a:lnTo>
                  <a:lnTo>
                    <a:pt x="262128" y="333756"/>
                  </a:lnTo>
                  <a:lnTo>
                    <a:pt x="313944" y="342900"/>
                  </a:lnTo>
                  <a:lnTo>
                    <a:pt x="368808" y="352044"/>
                  </a:lnTo>
                  <a:lnTo>
                    <a:pt x="455676" y="361188"/>
                  </a:lnTo>
                  <a:lnTo>
                    <a:pt x="486156" y="362712"/>
                  </a:lnTo>
                  <a:lnTo>
                    <a:pt x="518160" y="365760"/>
                  </a:lnTo>
                  <a:lnTo>
                    <a:pt x="582168" y="367284"/>
                  </a:lnTo>
                  <a:lnTo>
                    <a:pt x="647700" y="368808"/>
                  </a:lnTo>
                  <a:lnTo>
                    <a:pt x="713232" y="367284"/>
                  </a:lnTo>
                  <a:lnTo>
                    <a:pt x="777240" y="365760"/>
                  </a:lnTo>
                  <a:lnTo>
                    <a:pt x="807720" y="362712"/>
                  </a:lnTo>
                  <a:lnTo>
                    <a:pt x="838200" y="361188"/>
                  </a:lnTo>
                  <a:lnTo>
                    <a:pt x="926592" y="352044"/>
                  </a:lnTo>
                  <a:lnTo>
                    <a:pt x="981456" y="342900"/>
                  </a:lnTo>
                  <a:lnTo>
                    <a:pt x="1033272" y="333756"/>
                  </a:lnTo>
                  <a:lnTo>
                    <a:pt x="1057656" y="327660"/>
                  </a:lnTo>
                  <a:lnTo>
                    <a:pt x="1080516" y="323088"/>
                  </a:lnTo>
                  <a:lnTo>
                    <a:pt x="1103376" y="316992"/>
                  </a:lnTo>
                  <a:lnTo>
                    <a:pt x="1124712" y="310896"/>
                  </a:lnTo>
                  <a:lnTo>
                    <a:pt x="1144524" y="303276"/>
                  </a:lnTo>
                  <a:lnTo>
                    <a:pt x="1164336" y="297180"/>
                  </a:lnTo>
                  <a:lnTo>
                    <a:pt x="1181100" y="289560"/>
                  </a:lnTo>
                  <a:lnTo>
                    <a:pt x="1199388" y="281940"/>
                  </a:lnTo>
                  <a:lnTo>
                    <a:pt x="1214628" y="275844"/>
                  </a:lnTo>
                  <a:lnTo>
                    <a:pt x="1228344" y="266700"/>
                  </a:lnTo>
                  <a:lnTo>
                    <a:pt x="1242060" y="259080"/>
                  </a:lnTo>
                  <a:lnTo>
                    <a:pt x="1254252" y="251460"/>
                  </a:lnTo>
                  <a:lnTo>
                    <a:pt x="1264920" y="242316"/>
                  </a:lnTo>
                  <a:lnTo>
                    <a:pt x="1274064" y="233172"/>
                  </a:lnTo>
                  <a:lnTo>
                    <a:pt x="1280160" y="225856"/>
                  </a:lnTo>
                  <a:close/>
                </a:path>
                <a:path w="1295400" h="368935">
                  <a:moveTo>
                    <a:pt x="1280160" y="172212"/>
                  </a:moveTo>
                  <a:lnTo>
                    <a:pt x="1280160" y="169164"/>
                  </a:lnTo>
                  <a:lnTo>
                    <a:pt x="1278636" y="167640"/>
                  </a:lnTo>
                  <a:lnTo>
                    <a:pt x="1280160" y="172212"/>
                  </a:lnTo>
                  <a:close/>
                </a:path>
                <a:path w="1295400" h="368935">
                  <a:moveTo>
                    <a:pt x="1283208" y="221742"/>
                  </a:moveTo>
                  <a:lnTo>
                    <a:pt x="1283208" y="185928"/>
                  </a:lnTo>
                  <a:lnTo>
                    <a:pt x="1283081" y="185166"/>
                  </a:lnTo>
                  <a:lnTo>
                    <a:pt x="1281684" y="193548"/>
                  </a:lnTo>
                  <a:lnTo>
                    <a:pt x="1281684" y="192024"/>
                  </a:lnTo>
                  <a:lnTo>
                    <a:pt x="1278636" y="201168"/>
                  </a:lnTo>
                  <a:lnTo>
                    <a:pt x="1280160" y="199644"/>
                  </a:lnTo>
                  <a:lnTo>
                    <a:pt x="1280160" y="225856"/>
                  </a:lnTo>
                  <a:lnTo>
                    <a:pt x="1281684" y="224028"/>
                  </a:lnTo>
                  <a:lnTo>
                    <a:pt x="1283208" y="221742"/>
                  </a:lnTo>
                  <a:close/>
                </a:path>
                <a:path w="1295400" h="368935">
                  <a:moveTo>
                    <a:pt x="1283208" y="185928"/>
                  </a:moveTo>
                  <a:lnTo>
                    <a:pt x="1283208" y="184404"/>
                  </a:lnTo>
                  <a:lnTo>
                    <a:pt x="1283081" y="185166"/>
                  </a:lnTo>
                  <a:lnTo>
                    <a:pt x="1283208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2422650" y="4903722"/>
            <a:ext cx="56197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20" b="1">
                <a:latin typeface="Arial"/>
                <a:cs typeface="Arial"/>
              </a:rPr>
              <a:t>Nota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7376160" y="4767072"/>
            <a:ext cx="1321435" cy="904240"/>
            <a:chOff x="7376160" y="4767072"/>
            <a:chExt cx="1321435" cy="904240"/>
          </a:xfrm>
        </p:grpSpPr>
        <p:pic>
          <p:nvPicPr>
            <p:cNvPr id="41" name="object 4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82256" y="5065775"/>
              <a:ext cx="1301495" cy="598931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7376160" y="5059680"/>
              <a:ext cx="1315720" cy="611505"/>
            </a:xfrm>
            <a:custGeom>
              <a:avLst/>
              <a:gdLst/>
              <a:ahLst/>
              <a:cxnLst/>
              <a:rect l="l" t="t" r="r" b="b"/>
              <a:pathLst>
                <a:path w="1315720" h="611504">
                  <a:moveTo>
                    <a:pt x="1315212" y="306324"/>
                  </a:moveTo>
                  <a:lnTo>
                    <a:pt x="1306068" y="257556"/>
                  </a:lnTo>
                  <a:lnTo>
                    <a:pt x="1284732" y="213360"/>
                  </a:lnTo>
                  <a:lnTo>
                    <a:pt x="1248156" y="172212"/>
                  </a:lnTo>
                  <a:lnTo>
                    <a:pt x="1232916" y="158496"/>
                  </a:lnTo>
                  <a:lnTo>
                    <a:pt x="1200912" y="134112"/>
                  </a:lnTo>
                  <a:lnTo>
                    <a:pt x="1162812" y="109728"/>
                  </a:lnTo>
                  <a:lnTo>
                    <a:pt x="1120140" y="88392"/>
                  </a:lnTo>
                  <a:lnTo>
                    <a:pt x="1097280" y="79248"/>
                  </a:lnTo>
                  <a:lnTo>
                    <a:pt x="1072896" y="68580"/>
                  </a:lnTo>
                  <a:lnTo>
                    <a:pt x="1048512" y="60960"/>
                  </a:lnTo>
                  <a:lnTo>
                    <a:pt x="1022604" y="51816"/>
                  </a:lnTo>
                  <a:lnTo>
                    <a:pt x="996696" y="44196"/>
                  </a:lnTo>
                  <a:lnTo>
                    <a:pt x="969264" y="36576"/>
                  </a:lnTo>
                  <a:lnTo>
                    <a:pt x="882396" y="18288"/>
                  </a:lnTo>
                  <a:lnTo>
                    <a:pt x="851916" y="13716"/>
                  </a:lnTo>
                  <a:lnTo>
                    <a:pt x="821436" y="10668"/>
                  </a:lnTo>
                  <a:lnTo>
                    <a:pt x="789432" y="6096"/>
                  </a:lnTo>
                  <a:lnTo>
                    <a:pt x="757428" y="4572"/>
                  </a:lnTo>
                  <a:lnTo>
                    <a:pt x="723900" y="1524"/>
                  </a:lnTo>
                  <a:lnTo>
                    <a:pt x="690372" y="1524"/>
                  </a:lnTo>
                  <a:lnTo>
                    <a:pt x="656844" y="0"/>
                  </a:lnTo>
                  <a:lnTo>
                    <a:pt x="623316" y="1524"/>
                  </a:lnTo>
                  <a:lnTo>
                    <a:pt x="589788" y="1524"/>
                  </a:lnTo>
                  <a:lnTo>
                    <a:pt x="557784" y="4572"/>
                  </a:lnTo>
                  <a:lnTo>
                    <a:pt x="525780" y="6096"/>
                  </a:lnTo>
                  <a:lnTo>
                    <a:pt x="493776" y="10668"/>
                  </a:lnTo>
                  <a:lnTo>
                    <a:pt x="432816" y="18288"/>
                  </a:lnTo>
                  <a:lnTo>
                    <a:pt x="373380" y="30480"/>
                  </a:lnTo>
                  <a:lnTo>
                    <a:pt x="291084" y="51816"/>
                  </a:lnTo>
                  <a:lnTo>
                    <a:pt x="265176" y="60960"/>
                  </a:lnTo>
                  <a:lnTo>
                    <a:pt x="240792" y="68580"/>
                  </a:lnTo>
                  <a:lnTo>
                    <a:pt x="216408" y="79248"/>
                  </a:lnTo>
                  <a:lnTo>
                    <a:pt x="195072" y="88392"/>
                  </a:lnTo>
                  <a:lnTo>
                    <a:pt x="172212" y="99060"/>
                  </a:lnTo>
                  <a:lnTo>
                    <a:pt x="132588" y="121920"/>
                  </a:lnTo>
                  <a:lnTo>
                    <a:pt x="96012" y="146304"/>
                  </a:lnTo>
                  <a:lnTo>
                    <a:pt x="65532" y="172212"/>
                  </a:lnTo>
                  <a:lnTo>
                    <a:pt x="30480" y="213360"/>
                  </a:lnTo>
                  <a:lnTo>
                    <a:pt x="7620" y="259080"/>
                  </a:lnTo>
                  <a:lnTo>
                    <a:pt x="0" y="306324"/>
                  </a:lnTo>
                  <a:lnTo>
                    <a:pt x="3048" y="338328"/>
                  </a:lnTo>
                  <a:lnTo>
                    <a:pt x="7620" y="353568"/>
                  </a:lnTo>
                  <a:lnTo>
                    <a:pt x="12192" y="364998"/>
                  </a:lnTo>
                  <a:lnTo>
                    <a:pt x="12192" y="306324"/>
                  </a:lnTo>
                  <a:lnTo>
                    <a:pt x="13716" y="291084"/>
                  </a:lnTo>
                  <a:lnTo>
                    <a:pt x="32004" y="234696"/>
                  </a:lnTo>
                  <a:lnTo>
                    <a:pt x="62484" y="193548"/>
                  </a:lnTo>
                  <a:lnTo>
                    <a:pt x="105156" y="155448"/>
                  </a:lnTo>
                  <a:lnTo>
                    <a:pt x="138684" y="132588"/>
                  </a:lnTo>
                  <a:lnTo>
                    <a:pt x="158496" y="121920"/>
                  </a:lnTo>
                  <a:lnTo>
                    <a:pt x="178308" y="109728"/>
                  </a:lnTo>
                  <a:lnTo>
                    <a:pt x="199644" y="100584"/>
                  </a:lnTo>
                  <a:lnTo>
                    <a:pt x="222504" y="89916"/>
                  </a:lnTo>
                  <a:lnTo>
                    <a:pt x="245364" y="80772"/>
                  </a:lnTo>
                  <a:lnTo>
                    <a:pt x="321564" y="56388"/>
                  </a:lnTo>
                  <a:lnTo>
                    <a:pt x="376428" y="42672"/>
                  </a:lnTo>
                  <a:lnTo>
                    <a:pt x="434340" y="30480"/>
                  </a:lnTo>
                  <a:lnTo>
                    <a:pt x="495300" y="22860"/>
                  </a:lnTo>
                  <a:lnTo>
                    <a:pt x="559308" y="16764"/>
                  </a:lnTo>
                  <a:lnTo>
                    <a:pt x="623316" y="13716"/>
                  </a:lnTo>
                  <a:lnTo>
                    <a:pt x="690372" y="13716"/>
                  </a:lnTo>
                  <a:lnTo>
                    <a:pt x="755904" y="16764"/>
                  </a:lnTo>
                  <a:lnTo>
                    <a:pt x="819912" y="22860"/>
                  </a:lnTo>
                  <a:lnTo>
                    <a:pt x="880872" y="32004"/>
                  </a:lnTo>
                  <a:lnTo>
                    <a:pt x="909828" y="36576"/>
                  </a:lnTo>
                  <a:lnTo>
                    <a:pt x="966216" y="48768"/>
                  </a:lnTo>
                  <a:lnTo>
                    <a:pt x="1045464" y="71628"/>
                  </a:lnTo>
                  <a:lnTo>
                    <a:pt x="1092708" y="89916"/>
                  </a:lnTo>
                  <a:lnTo>
                    <a:pt x="1136904" y="111252"/>
                  </a:lnTo>
                  <a:lnTo>
                    <a:pt x="1175004" y="132588"/>
                  </a:lnTo>
                  <a:lnTo>
                    <a:pt x="1193292" y="144780"/>
                  </a:lnTo>
                  <a:lnTo>
                    <a:pt x="1210056" y="155448"/>
                  </a:lnTo>
                  <a:lnTo>
                    <a:pt x="1240536" y="181356"/>
                  </a:lnTo>
                  <a:lnTo>
                    <a:pt x="1274064" y="220980"/>
                  </a:lnTo>
                  <a:lnTo>
                    <a:pt x="1295400" y="262128"/>
                  </a:lnTo>
                  <a:lnTo>
                    <a:pt x="1298448" y="277368"/>
                  </a:lnTo>
                  <a:lnTo>
                    <a:pt x="1301496" y="291084"/>
                  </a:lnTo>
                  <a:lnTo>
                    <a:pt x="1301496" y="368808"/>
                  </a:lnTo>
                  <a:lnTo>
                    <a:pt x="1310640" y="338328"/>
                  </a:lnTo>
                  <a:lnTo>
                    <a:pt x="1313688" y="321564"/>
                  </a:lnTo>
                  <a:lnTo>
                    <a:pt x="1315212" y="306324"/>
                  </a:lnTo>
                  <a:close/>
                </a:path>
                <a:path w="1315720" h="611504">
                  <a:moveTo>
                    <a:pt x="1301496" y="368808"/>
                  </a:moveTo>
                  <a:lnTo>
                    <a:pt x="1301496" y="321564"/>
                  </a:lnTo>
                  <a:lnTo>
                    <a:pt x="1298448" y="335280"/>
                  </a:lnTo>
                  <a:lnTo>
                    <a:pt x="1293876" y="350520"/>
                  </a:lnTo>
                  <a:lnTo>
                    <a:pt x="1274064" y="391668"/>
                  </a:lnTo>
                  <a:lnTo>
                    <a:pt x="1225296" y="443484"/>
                  </a:lnTo>
                  <a:lnTo>
                    <a:pt x="1193292" y="467868"/>
                  </a:lnTo>
                  <a:lnTo>
                    <a:pt x="1156716" y="490728"/>
                  </a:lnTo>
                  <a:lnTo>
                    <a:pt x="1115568" y="512064"/>
                  </a:lnTo>
                  <a:lnTo>
                    <a:pt x="1019556" y="548640"/>
                  </a:lnTo>
                  <a:lnTo>
                    <a:pt x="966216" y="562356"/>
                  </a:lnTo>
                  <a:lnTo>
                    <a:pt x="938784" y="569976"/>
                  </a:lnTo>
                  <a:lnTo>
                    <a:pt x="909828" y="576072"/>
                  </a:lnTo>
                  <a:lnTo>
                    <a:pt x="879348" y="580644"/>
                  </a:lnTo>
                  <a:lnTo>
                    <a:pt x="850392" y="585216"/>
                  </a:lnTo>
                  <a:lnTo>
                    <a:pt x="819912" y="589788"/>
                  </a:lnTo>
                  <a:lnTo>
                    <a:pt x="755904" y="595884"/>
                  </a:lnTo>
                  <a:lnTo>
                    <a:pt x="723900" y="597408"/>
                  </a:lnTo>
                  <a:lnTo>
                    <a:pt x="690372" y="598932"/>
                  </a:lnTo>
                  <a:lnTo>
                    <a:pt x="623316" y="598932"/>
                  </a:lnTo>
                  <a:lnTo>
                    <a:pt x="559308" y="595884"/>
                  </a:lnTo>
                  <a:lnTo>
                    <a:pt x="495300" y="589788"/>
                  </a:lnTo>
                  <a:lnTo>
                    <a:pt x="434340" y="580644"/>
                  </a:lnTo>
                  <a:lnTo>
                    <a:pt x="376428" y="569976"/>
                  </a:lnTo>
                  <a:lnTo>
                    <a:pt x="348996" y="562356"/>
                  </a:lnTo>
                  <a:lnTo>
                    <a:pt x="321564" y="556260"/>
                  </a:lnTo>
                  <a:lnTo>
                    <a:pt x="269748" y="539496"/>
                  </a:lnTo>
                  <a:lnTo>
                    <a:pt x="199644" y="512064"/>
                  </a:lnTo>
                  <a:lnTo>
                    <a:pt x="138684" y="480060"/>
                  </a:lnTo>
                  <a:lnTo>
                    <a:pt x="103632" y="455676"/>
                  </a:lnTo>
                  <a:lnTo>
                    <a:pt x="62484" y="417576"/>
                  </a:lnTo>
                  <a:lnTo>
                    <a:pt x="50292" y="405384"/>
                  </a:lnTo>
                  <a:lnTo>
                    <a:pt x="32004" y="377952"/>
                  </a:lnTo>
                  <a:lnTo>
                    <a:pt x="25908" y="362712"/>
                  </a:lnTo>
                  <a:lnTo>
                    <a:pt x="19812" y="348996"/>
                  </a:lnTo>
                  <a:lnTo>
                    <a:pt x="15240" y="335280"/>
                  </a:lnTo>
                  <a:lnTo>
                    <a:pt x="13716" y="320040"/>
                  </a:lnTo>
                  <a:lnTo>
                    <a:pt x="12192" y="306324"/>
                  </a:lnTo>
                  <a:lnTo>
                    <a:pt x="12192" y="364998"/>
                  </a:lnTo>
                  <a:lnTo>
                    <a:pt x="13716" y="368808"/>
                  </a:lnTo>
                  <a:lnTo>
                    <a:pt x="41148" y="413004"/>
                  </a:lnTo>
                  <a:lnTo>
                    <a:pt x="80772" y="454152"/>
                  </a:lnTo>
                  <a:lnTo>
                    <a:pt x="114300" y="478536"/>
                  </a:lnTo>
                  <a:lnTo>
                    <a:pt x="152400" y="501396"/>
                  </a:lnTo>
                  <a:lnTo>
                    <a:pt x="172212" y="513588"/>
                  </a:lnTo>
                  <a:lnTo>
                    <a:pt x="195072" y="522732"/>
                  </a:lnTo>
                  <a:lnTo>
                    <a:pt x="217932" y="533400"/>
                  </a:lnTo>
                  <a:lnTo>
                    <a:pt x="240792" y="542544"/>
                  </a:lnTo>
                  <a:lnTo>
                    <a:pt x="291084" y="560832"/>
                  </a:lnTo>
                  <a:lnTo>
                    <a:pt x="345948" y="576072"/>
                  </a:lnTo>
                  <a:lnTo>
                    <a:pt x="402336" y="588264"/>
                  </a:lnTo>
                  <a:lnTo>
                    <a:pt x="493776" y="601980"/>
                  </a:lnTo>
                  <a:lnTo>
                    <a:pt x="557784" y="608076"/>
                  </a:lnTo>
                  <a:lnTo>
                    <a:pt x="591312" y="609600"/>
                  </a:lnTo>
                  <a:lnTo>
                    <a:pt x="623316" y="611124"/>
                  </a:lnTo>
                  <a:lnTo>
                    <a:pt x="690372" y="611124"/>
                  </a:lnTo>
                  <a:lnTo>
                    <a:pt x="757428" y="608076"/>
                  </a:lnTo>
                  <a:lnTo>
                    <a:pt x="821436" y="601980"/>
                  </a:lnTo>
                  <a:lnTo>
                    <a:pt x="882396" y="592836"/>
                  </a:lnTo>
                  <a:lnTo>
                    <a:pt x="940308" y="582168"/>
                  </a:lnTo>
                  <a:lnTo>
                    <a:pt x="969264" y="574548"/>
                  </a:lnTo>
                  <a:lnTo>
                    <a:pt x="996696" y="568452"/>
                  </a:lnTo>
                  <a:lnTo>
                    <a:pt x="1022604" y="560832"/>
                  </a:lnTo>
                  <a:lnTo>
                    <a:pt x="1074420" y="542544"/>
                  </a:lnTo>
                  <a:lnTo>
                    <a:pt x="1097280" y="533400"/>
                  </a:lnTo>
                  <a:lnTo>
                    <a:pt x="1120140" y="522732"/>
                  </a:lnTo>
                  <a:lnTo>
                    <a:pt x="1141476" y="513588"/>
                  </a:lnTo>
                  <a:lnTo>
                    <a:pt x="1162812" y="501396"/>
                  </a:lnTo>
                  <a:lnTo>
                    <a:pt x="1182624" y="490728"/>
                  </a:lnTo>
                  <a:lnTo>
                    <a:pt x="1200912" y="478536"/>
                  </a:lnTo>
                  <a:lnTo>
                    <a:pt x="1234440" y="454152"/>
                  </a:lnTo>
                  <a:lnTo>
                    <a:pt x="1261872" y="426720"/>
                  </a:lnTo>
                  <a:lnTo>
                    <a:pt x="1293876" y="384048"/>
                  </a:lnTo>
                  <a:lnTo>
                    <a:pt x="1301496" y="36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88352" y="4773167"/>
              <a:ext cx="1303019" cy="358139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7382256" y="4767072"/>
              <a:ext cx="1315720" cy="370840"/>
            </a:xfrm>
            <a:custGeom>
              <a:avLst/>
              <a:gdLst/>
              <a:ahLst/>
              <a:cxnLst/>
              <a:rect l="l" t="t" r="r" b="b"/>
              <a:pathLst>
                <a:path w="1315720" h="370839">
                  <a:moveTo>
                    <a:pt x="1524" y="195072"/>
                  </a:moveTo>
                  <a:lnTo>
                    <a:pt x="1524" y="175260"/>
                  </a:lnTo>
                  <a:lnTo>
                    <a:pt x="0" y="184404"/>
                  </a:lnTo>
                  <a:lnTo>
                    <a:pt x="0" y="185928"/>
                  </a:lnTo>
                  <a:lnTo>
                    <a:pt x="1524" y="195072"/>
                  </a:lnTo>
                  <a:close/>
                </a:path>
                <a:path w="1315720" h="370839">
                  <a:moveTo>
                    <a:pt x="1313688" y="196596"/>
                  </a:moveTo>
                  <a:lnTo>
                    <a:pt x="1313688" y="173736"/>
                  </a:lnTo>
                  <a:lnTo>
                    <a:pt x="1310640" y="164592"/>
                  </a:lnTo>
                  <a:lnTo>
                    <a:pt x="1283208" y="126492"/>
                  </a:lnTo>
                  <a:lnTo>
                    <a:pt x="1272540" y="118872"/>
                  </a:lnTo>
                  <a:lnTo>
                    <a:pt x="1260348" y="109728"/>
                  </a:lnTo>
                  <a:lnTo>
                    <a:pt x="1232916" y="94488"/>
                  </a:lnTo>
                  <a:lnTo>
                    <a:pt x="1199388" y="79248"/>
                  </a:lnTo>
                  <a:lnTo>
                    <a:pt x="1181100" y="71628"/>
                  </a:lnTo>
                  <a:lnTo>
                    <a:pt x="1161288" y="65532"/>
                  </a:lnTo>
                  <a:lnTo>
                    <a:pt x="1141476" y="57912"/>
                  </a:lnTo>
                  <a:lnTo>
                    <a:pt x="1120140" y="51816"/>
                  </a:lnTo>
                  <a:lnTo>
                    <a:pt x="1097280" y="45720"/>
                  </a:lnTo>
                  <a:lnTo>
                    <a:pt x="1072896" y="41148"/>
                  </a:lnTo>
                  <a:lnTo>
                    <a:pt x="1048512" y="35052"/>
                  </a:lnTo>
                  <a:lnTo>
                    <a:pt x="996696" y="25908"/>
                  </a:lnTo>
                  <a:lnTo>
                    <a:pt x="940308" y="16764"/>
                  </a:lnTo>
                  <a:lnTo>
                    <a:pt x="882396" y="10668"/>
                  </a:lnTo>
                  <a:lnTo>
                    <a:pt x="819912" y="4572"/>
                  </a:lnTo>
                  <a:lnTo>
                    <a:pt x="723900" y="0"/>
                  </a:lnTo>
                  <a:lnTo>
                    <a:pt x="591312" y="0"/>
                  </a:lnTo>
                  <a:lnTo>
                    <a:pt x="525780" y="3048"/>
                  </a:lnTo>
                  <a:lnTo>
                    <a:pt x="432816" y="10668"/>
                  </a:lnTo>
                  <a:lnTo>
                    <a:pt x="374904" y="16764"/>
                  </a:lnTo>
                  <a:lnTo>
                    <a:pt x="318516" y="25908"/>
                  </a:lnTo>
                  <a:lnTo>
                    <a:pt x="266700" y="35052"/>
                  </a:lnTo>
                  <a:lnTo>
                    <a:pt x="242316" y="41148"/>
                  </a:lnTo>
                  <a:lnTo>
                    <a:pt x="217932" y="45720"/>
                  </a:lnTo>
                  <a:lnTo>
                    <a:pt x="195072" y="51816"/>
                  </a:lnTo>
                  <a:lnTo>
                    <a:pt x="173736" y="57912"/>
                  </a:lnTo>
                  <a:lnTo>
                    <a:pt x="153924" y="65532"/>
                  </a:lnTo>
                  <a:lnTo>
                    <a:pt x="134112" y="71628"/>
                  </a:lnTo>
                  <a:lnTo>
                    <a:pt x="97536" y="86868"/>
                  </a:lnTo>
                  <a:lnTo>
                    <a:pt x="67056" y="102108"/>
                  </a:lnTo>
                  <a:lnTo>
                    <a:pt x="54864" y="109728"/>
                  </a:lnTo>
                  <a:lnTo>
                    <a:pt x="42672" y="118872"/>
                  </a:lnTo>
                  <a:lnTo>
                    <a:pt x="32004" y="126492"/>
                  </a:lnTo>
                  <a:lnTo>
                    <a:pt x="4572" y="164592"/>
                  </a:lnTo>
                  <a:lnTo>
                    <a:pt x="1524" y="173736"/>
                  </a:lnTo>
                  <a:lnTo>
                    <a:pt x="1524" y="196596"/>
                  </a:lnTo>
                  <a:lnTo>
                    <a:pt x="4572" y="205740"/>
                  </a:lnTo>
                  <a:lnTo>
                    <a:pt x="9144" y="216408"/>
                  </a:lnTo>
                  <a:lnTo>
                    <a:pt x="13716" y="223266"/>
                  </a:lnTo>
                  <a:lnTo>
                    <a:pt x="13716" y="176784"/>
                  </a:lnTo>
                  <a:lnTo>
                    <a:pt x="15240" y="172212"/>
                  </a:lnTo>
                  <a:lnTo>
                    <a:pt x="15240" y="169164"/>
                  </a:lnTo>
                  <a:lnTo>
                    <a:pt x="19812" y="160020"/>
                  </a:lnTo>
                  <a:lnTo>
                    <a:pt x="60960" y="120396"/>
                  </a:lnTo>
                  <a:lnTo>
                    <a:pt x="103632" y="97536"/>
                  </a:lnTo>
                  <a:lnTo>
                    <a:pt x="156972" y="77724"/>
                  </a:lnTo>
                  <a:lnTo>
                    <a:pt x="178308" y="70104"/>
                  </a:lnTo>
                  <a:lnTo>
                    <a:pt x="220980" y="57912"/>
                  </a:lnTo>
                  <a:lnTo>
                    <a:pt x="245364" y="53340"/>
                  </a:lnTo>
                  <a:lnTo>
                    <a:pt x="269748" y="47244"/>
                  </a:lnTo>
                  <a:lnTo>
                    <a:pt x="321564" y="38100"/>
                  </a:lnTo>
                  <a:lnTo>
                    <a:pt x="376428" y="28956"/>
                  </a:lnTo>
                  <a:lnTo>
                    <a:pt x="434340" y="22860"/>
                  </a:lnTo>
                  <a:lnTo>
                    <a:pt x="495300" y="18288"/>
                  </a:lnTo>
                  <a:lnTo>
                    <a:pt x="527304" y="15240"/>
                  </a:lnTo>
                  <a:lnTo>
                    <a:pt x="591312" y="13716"/>
                  </a:lnTo>
                  <a:lnTo>
                    <a:pt x="658368" y="12192"/>
                  </a:lnTo>
                  <a:lnTo>
                    <a:pt x="723900" y="13716"/>
                  </a:lnTo>
                  <a:lnTo>
                    <a:pt x="787908" y="15240"/>
                  </a:lnTo>
                  <a:lnTo>
                    <a:pt x="819912" y="18288"/>
                  </a:lnTo>
                  <a:lnTo>
                    <a:pt x="850392" y="19812"/>
                  </a:lnTo>
                  <a:lnTo>
                    <a:pt x="938784" y="28956"/>
                  </a:lnTo>
                  <a:lnTo>
                    <a:pt x="1021080" y="42672"/>
                  </a:lnTo>
                  <a:lnTo>
                    <a:pt x="1069848" y="53340"/>
                  </a:lnTo>
                  <a:lnTo>
                    <a:pt x="1094232" y="57912"/>
                  </a:lnTo>
                  <a:lnTo>
                    <a:pt x="1115568" y="64008"/>
                  </a:lnTo>
                  <a:lnTo>
                    <a:pt x="1138428" y="70104"/>
                  </a:lnTo>
                  <a:lnTo>
                    <a:pt x="1158240" y="77724"/>
                  </a:lnTo>
                  <a:lnTo>
                    <a:pt x="1176528" y="83820"/>
                  </a:lnTo>
                  <a:lnTo>
                    <a:pt x="1194816" y="91440"/>
                  </a:lnTo>
                  <a:lnTo>
                    <a:pt x="1211580" y="97536"/>
                  </a:lnTo>
                  <a:lnTo>
                    <a:pt x="1254252" y="120396"/>
                  </a:lnTo>
                  <a:lnTo>
                    <a:pt x="1290828" y="152400"/>
                  </a:lnTo>
                  <a:lnTo>
                    <a:pt x="1295400" y="161544"/>
                  </a:lnTo>
                  <a:lnTo>
                    <a:pt x="1299972" y="169164"/>
                  </a:lnTo>
                  <a:lnTo>
                    <a:pt x="1299972" y="172212"/>
                  </a:lnTo>
                  <a:lnTo>
                    <a:pt x="1301496" y="176784"/>
                  </a:lnTo>
                  <a:lnTo>
                    <a:pt x="1301496" y="221742"/>
                  </a:lnTo>
                  <a:lnTo>
                    <a:pt x="1306068" y="214884"/>
                  </a:lnTo>
                  <a:lnTo>
                    <a:pt x="1310640" y="205740"/>
                  </a:lnTo>
                  <a:lnTo>
                    <a:pt x="1313688" y="196596"/>
                  </a:lnTo>
                  <a:close/>
                </a:path>
                <a:path w="1315720" h="370839">
                  <a:moveTo>
                    <a:pt x="16764" y="201168"/>
                  </a:moveTo>
                  <a:lnTo>
                    <a:pt x="13716" y="192024"/>
                  </a:lnTo>
                  <a:lnTo>
                    <a:pt x="13716" y="223266"/>
                  </a:lnTo>
                  <a:lnTo>
                    <a:pt x="15240" y="225552"/>
                  </a:lnTo>
                  <a:lnTo>
                    <a:pt x="15240" y="201168"/>
                  </a:lnTo>
                  <a:lnTo>
                    <a:pt x="16764" y="201168"/>
                  </a:lnTo>
                  <a:close/>
                </a:path>
                <a:path w="1315720" h="370839">
                  <a:moveTo>
                    <a:pt x="16764" y="167640"/>
                  </a:moveTo>
                  <a:lnTo>
                    <a:pt x="15240" y="169164"/>
                  </a:lnTo>
                  <a:lnTo>
                    <a:pt x="15240" y="172212"/>
                  </a:lnTo>
                  <a:lnTo>
                    <a:pt x="16764" y="167640"/>
                  </a:lnTo>
                  <a:close/>
                </a:path>
                <a:path w="1315720" h="370839">
                  <a:moveTo>
                    <a:pt x="1299972" y="224028"/>
                  </a:moveTo>
                  <a:lnTo>
                    <a:pt x="1299972" y="201168"/>
                  </a:lnTo>
                  <a:lnTo>
                    <a:pt x="1295400" y="210312"/>
                  </a:lnTo>
                  <a:lnTo>
                    <a:pt x="1283208" y="225552"/>
                  </a:lnTo>
                  <a:lnTo>
                    <a:pt x="1226820" y="265176"/>
                  </a:lnTo>
                  <a:lnTo>
                    <a:pt x="1194816" y="278892"/>
                  </a:lnTo>
                  <a:lnTo>
                    <a:pt x="1176528" y="286512"/>
                  </a:lnTo>
                  <a:lnTo>
                    <a:pt x="1158240" y="292608"/>
                  </a:lnTo>
                  <a:lnTo>
                    <a:pt x="1136904" y="300228"/>
                  </a:lnTo>
                  <a:lnTo>
                    <a:pt x="1094232" y="312420"/>
                  </a:lnTo>
                  <a:lnTo>
                    <a:pt x="1069848" y="316992"/>
                  </a:lnTo>
                  <a:lnTo>
                    <a:pt x="1045464" y="323088"/>
                  </a:lnTo>
                  <a:lnTo>
                    <a:pt x="993648" y="332232"/>
                  </a:lnTo>
                  <a:lnTo>
                    <a:pt x="966216" y="336804"/>
                  </a:lnTo>
                  <a:lnTo>
                    <a:pt x="938784" y="339852"/>
                  </a:lnTo>
                  <a:lnTo>
                    <a:pt x="909828" y="344424"/>
                  </a:lnTo>
                  <a:lnTo>
                    <a:pt x="880872" y="347472"/>
                  </a:lnTo>
                  <a:lnTo>
                    <a:pt x="850392" y="350520"/>
                  </a:lnTo>
                  <a:lnTo>
                    <a:pt x="819912" y="352044"/>
                  </a:lnTo>
                  <a:lnTo>
                    <a:pt x="787908" y="355092"/>
                  </a:lnTo>
                  <a:lnTo>
                    <a:pt x="723900" y="356616"/>
                  </a:lnTo>
                  <a:lnTo>
                    <a:pt x="656844" y="358140"/>
                  </a:lnTo>
                  <a:lnTo>
                    <a:pt x="591312" y="356616"/>
                  </a:lnTo>
                  <a:lnTo>
                    <a:pt x="527304" y="355092"/>
                  </a:lnTo>
                  <a:lnTo>
                    <a:pt x="495300" y="352044"/>
                  </a:lnTo>
                  <a:lnTo>
                    <a:pt x="464820" y="350520"/>
                  </a:lnTo>
                  <a:lnTo>
                    <a:pt x="434340" y="347472"/>
                  </a:lnTo>
                  <a:lnTo>
                    <a:pt x="405384" y="344424"/>
                  </a:lnTo>
                  <a:lnTo>
                    <a:pt x="376428" y="339852"/>
                  </a:lnTo>
                  <a:lnTo>
                    <a:pt x="347472" y="336804"/>
                  </a:lnTo>
                  <a:lnTo>
                    <a:pt x="321564" y="332232"/>
                  </a:lnTo>
                  <a:lnTo>
                    <a:pt x="294132" y="327660"/>
                  </a:lnTo>
                  <a:lnTo>
                    <a:pt x="269748" y="323088"/>
                  </a:lnTo>
                  <a:lnTo>
                    <a:pt x="245364" y="316992"/>
                  </a:lnTo>
                  <a:lnTo>
                    <a:pt x="220980" y="312420"/>
                  </a:lnTo>
                  <a:lnTo>
                    <a:pt x="199644" y="306324"/>
                  </a:lnTo>
                  <a:lnTo>
                    <a:pt x="176784" y="300228"/>
                  </a:lnTo>
                  <a:lnTo>
                    <a:pt x="156972" y="292608"/>
                  </a:lnTo>
                  <a:lnTo>
                    <a:pt x="138684" y="286512"/>
                  </a:lnTo>
                  <a:lnTo>
                    <a:pt x="120396" y="278892"/>
                  </a:lnTo>
                  <a:lnTo>
                    <a:pt x="103632" y="272796"/>
                  </a:lnTo>
                  <a:lnTo>
                    <a:pt x="88392" y="265176"/>
                  </a:lnTo>
                  <a:lnTo>
                    <a:pt x="60960" y="249936"/>
                  </a:lnTo>
                  <a:lnTo>
                    <a:pt x="50292" y="240792"/>
                  </a:lnTo>
                  <a:lnTo>
                    <a:pt x="39624" y="233172"/>
                  </a:lnTo>
                  <a:lnTo>
                    <a:pt x="24384" y="217932"/>
                  </a:lnTo>
                  <a:lnTo>
                    <a:pt x="19812" y="208788"/>
                  </a:lnTo>
                  <a:lnTo>
                    <a:pt x="15240" y="201168"/>
                  </a:lnTo>
                  <a:lnTo>
                    <a:pt x="15240" y="225552"/>
                  </a:lnTo>
                  <a:lnTo>
                    <a:pt x="22860" y="234696"/>
                  </a:lnTo>
                  <a:lnTo>
                    <a:pt x="32004" y="243840"/>
                  </a:lnTo>
                  <a:lnTo>
                    <a:pt x="42672" y="251460"/>
                  </a:lnTo>
                  <a:lnTo>
                    <a:pt x="54864" y="260604"/>
                  </a:lnTo>
                  <a:lnTo>
                    <a:pt x="82296" y="275844"/>
                  </a:lnTo>
                  <a:lnTo>
                    <a:pt x="115824" y="291084"/>
                  </a:lnTo>
                  <a:lnTo>
                    <a:pt x="134112" y="298704"/>
                  </a:lnTo>
                  <a:lnTo>
                    <a:pt x="153924" y="304800"/>
                  </a:lnTo>
                  <a:lnTo>
                    <a:pt x="173736" y="312420"/>
                  </a:lnTo>
                  <a:lnTo>
                    <a:pt x="195072" y="318516"/>
                  </a:lnTo>
                  <a:lnTo>
                    <a:pt x="217932" y="324612"/>
                  </a:lnTo>
                  <a:lnTo>
                    <a:pt x="242316" y="329184"/>
                  </a:lnTo>
                  <a:lnTo>
                    <a:pt x="266700" y="335280"/>
                  </a:lnTo>
                  <a:lnTo>
                    <a:pt x="318516" y="344424"/>
                  </a:lnTo>
                  <a:lnTo>
                    <a:pt x="374904" y="353568"/>
                  </a:lnTo>
                  <a:lnTo>
                    <a:pt x="432816" y="359664"/>
                  </a:lnTo>
                  <a:lnTo>
                    <a:pt x="495300" y="365760"/>
                  </a:lnTo>
                  <a:lnTo>
                    <a:pt x="591312" y="370332"/>
                  </a:lnTo>
                  <a:lnTo>
                    <a:pt x="723900" y="370332"/>
                  </a:lnTo>
                  <a:lnTo>
                    <a:pt x="789432" y="367284"/>
                  </a:lnTo>
                  <a:lnTo>
                    <a:pt x="882396" y="359664"/>
                  </a:lnTo>
                  <a:lnTo>
                    <a:pt x="940308" y="353568"/>
                  </a:lnTo>
                  <a:lnTo>
                    <a:pt x="996696" y="344424"/>
                  </a:lnTo>
                  <a:lnTo>
                    <a:pt x="1048512" y="335280"/>
                  </a:lnTo>
                  <a:lnTo>
                    <a:pt x="1072896" y="329184"/>
                  </a:lnTo>
                  <a:lnTo>
                    <a:pt x="1097280" y="324612"/>
                  </a:lnTo>
                  <a:lnTo>
                    <a:pt x="1120140" y="318516"/>
                  </a:lnTo>
                  <a:lnTo>
                    <a:pt x="1141476" y="312420"/>
                  </a:lnTo>
                  <a:lnTo>
                    <a:pt x="1161288" y="304800"/>
                  </a:lnTo>
                  <a:lnTo>
                    <a:pt x="1181100" y="298704"/>
                  </a:lnTo>
                  <a:lnTo>
                    <a:pt x="1217676" y="283464"/>
                  </a:lnTo>
                  <a:lnTo>
                    <a:pt x="1260348" y="260604"/>
                  </a:lnTo>
                  <a:lnTo>
                    <a:pt x="1283208" y="242316"/>
                  </a:lnTo>
                  <a:lnTo>
                    <a:pt x="1292352" y="234696"/>
                  </a:lnTo>
                  <a:lnTo>
                    <a:pt x="1299972" y="224028"/>
                  </a:lnTo>
                  <a:close/>
                </a:path>
                <a:path w="1315720" h="370839">
                  <a:moveTo>
                    <a:pt x="1299972" y="172212"/>
                  </a:moveTo>
                  <a:lnTo>
                    <a:pt x="1299972" y="169164"/>
                  </a:lnTo>
                  <a:lnTo>
                    <a:pt x="1298448" y="167640"/>
                  </a:lnTo>
                  <a:lnTo>
                    <a:pt x="1299972" y="172212"/>
                  </a:lnTo>
                  <a:close/>
                </a:path>
                <a:path w="1315720" h="370839">
                  <a:moveTo>
                    <a:pt x="1301496" y="221742"/>
                  </a:moveTo>
                  <a:lnTo>
                    <a:pt x="1301496" y="192024"/>
                  </a:lnTo>
                  <a:lnTo>
                    <a:pt x="1298448" y="201168"/>
                  </a:lnTo>
                  <a:lnTo>
                    <a:pt x="1299972" y="201168"/>
                  </a:lnTo>
                  <a:lnTo>
                    <a:pt x="1299972" y="224028"/>
                  </a:lnTo>
                  <a:lnTo>
                    <a:pt x="1301496" y="221742"/>
                  </a:lnTo>
                  <a:close/>
                </a:path>
                <a:path w="1315720" h="370839">
                  <a:moveTo>
                    <a:pt x="1315212" y="185928"/>
                  </a:moveTo>
                  <a:lnTo>
                    <a:pt x="1315212" y="184404"/>
                  </a:lnTo>
                  <a:lnTo>
                    <a:pt x="1313688" y="175260"/>
                  </a:lnTo>
                  <a:lnTo>
                    <a:pt x="1313688" y="195072"/>
                  </a:lnTo>
                  <a:lnTo>
                    <a:pt x="1315212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7653016" y="4787898"/>
            <a:ext cx="874394" cy="88201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 indent="77470">
              <a:lnSpc>
                <a:spcPct val="103099"/>
              </a:lnSpc>
              <a:spcBef>
                <a:spcPts val="165"/>
              </a:spcBef>
            </a:pPr>
            <a:r>
              <a:rPr dirty="0" sz="1800" spc="-20">
                <a:latin typeface="Arial"/>
                <a:cs typeface="Arial"/>
              </a:rPr>
              <a:t>Nome </a:t>
            </a:r>
            <a:r>
              <a:rPr dirty="0" sz="1800" spc="-10">
                <a:latin typeface="Arial"/>
                <a:cs typeface="Arial"/>
              </a:rPr>
              <a:t>Número Créditos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7379208" y="4482084"/>
            <a:ext cx="1315720" cy="372110"/>
            <a:chOff x="7379208" y="4482084"/>
            <a:chExt cx="1315720" cy="372110"/>
          </a:xfrm>
        </p:grpSpPr>
        <p:pic>
          <p:nvPicPr>
            <p:cNvPr id="47" name="object 4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85304" y="4488179"/>
              <a:ext cx="1301495" cy="359663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7379208" y="4482084"/>
              <a:ext cx="1315720" cy="372110"/>
            </a:xfrm>
            <a:custGeom>
              <a:avLst/>
              <a:gdLst/>
              <a:ahLst/>
              <a:cxnLst/>
              <a:rect l="l" t="t" r="r" b="b"/>
              <a:pathLst>
                <a:path w="1315720" h="372110">
                  <a:moveTo>
                    <a:pt x="1524" y="195072"/>
                  </a:moveTo>
                  <a:lnTo>
                    <a:pt x="1524" y="176784"/>
                  </a:lnTo>
                  <a:lnTo>
                    <a:pt x="0" y="185928"/>
                  </a:lnTo>
                  <a:lnTo>
                    <a:pt x="1524" y="195072"/>
                  </a:lnTo>
                  <a:close/>
                </a:path>
                <a:path w="1315720" h="372110">
                  <a:moveTo>
                    <a:pt x="4572" y="205740"/>
                  </a:moveTo>
                  <a:lnTo>
                    <a:pt x="4572" y="166116"/>
                  </a:lnTo>
                  <a:lnTo>
                    <a:pt x="1524" y="175260"/>
                  </a:lnTo>
                  <a:lnTo>
                    <a:pt x="1524" y="196596"/>
                  </a:lnTo>
                  <a:lnTo>
                    <a:pt x="4572" y="205740"/>
                  </a:lnTo>
                  <a:close/>
                </a:path>
                <a:path w="1315720" h="372110">
                  <a:moveTo>
                    <a:pt x="1310640" y="207264"/>
                  </a:moveTo>
                  <a:lnTo>
                    <a:pt x="1310640" y="164592"/>
                  </a:lnTo>
                  <a:lnTo>
                    <a:pt x="1306068" y="155448"/>
                  </a:lnTo>
                  <a:lnTo>
                    <a:pt x="1272540" y="118872"/>
                  </a:lnTo>
                  <a:lnTo>
                    <a:pt x="1260348" y="111252"/>
                  </a:lnTo>
                  <a:lnTo>
                    <a:pt x="1246632" y="102108"/>
                  </a:lnTo>
                  <a:lnTo>
                    <a:pt x="1232916" y="94488"/>
                  </a:lnTo>
                  <a:lnTo>
                    <a:pt x="1199388" y="79248"/>
                  </a:lnTo>
                  <a:lnTo>
                    <a:pt x="1181100" y="73152"/>
                  </a:lnTo>
                  <a:lnTo>
                    <a:pt x="1161288" y="65532"/>
                  </a:lnTo>
                  <a:lnTo>
                    <a:pt x="1141476" y="59436"/>
                  </a:lnTo>
                  <a:lnTo>
                    <a:pt x="1072896" y="41148"/>
                  </a:lnTo>
                  <a:lnTo>
                    <a:pt x="1048512" y="36576"/>
                  </a:lnTo>
                  <a:lnTo>
                    <a:pt x="1022604" y="30480"/>
                  </a:lnTo>
                  <a:lnTo>
                    <a:pt x="996696" y="25908"/>
                  </a:lnTo>
                  <a:lnTo>
                    <a:pt x="969264" y="21336"/>
                  </a:lnTo>
                  <a:lnTo>
                    <a:pt x="940308" y="18288"/>
                  </a:lnTo>
                  <a:lnTo>
                    <a:pt x="911352" y="13716"/>
                  </a:lnTo>
                  <a:lnTo>
                    <a:pt x="882396" y="10668"/>
                  </a:lnTo>
                  <a:lnTo>
                    <a:pt x="851916" y="7620"/>
                  </a:lnTo>
                  <a:lnTo>
                    <a:pt x="819912" y="6096"/>
                  </a:lnTo>
                  <a:lnTo>
                    <a:pt x="789432" y="3048"/>
                  </a:lnTo>
                  <a:lnTo>
                    <a:pt x="723900" y="1524"/>
                  </a:lnTo>
                  <a:lnTo>
                    <a:pt x="656844" y="0"/>
                  </a:lnTo>
                  <a:lnTo>
                    <a:pt x="525780" y="3048"/>
                  </a:lnTo>
                  <a:lnTo>
                    <a:pt x="493776" y="6096"/>
                  </a:lnTo>
                  <a:lnTo>
                    <a:pt x="463296" y="7620"/>
                  </a:lnTo>
                  <a:lnTo>
                    <a:pt x="432816" y="10668"/>
                  </a:lnTo>
                  <a:lnTo>
                    <a:pt x="403860" y="13716"/>
                  </a:lnTo>
                  <a:lnTo>
                    <a:pt x="374904" y="18288"/>
                  </a:lnTo>
                  <a:lnTo>
                    <a:pt x="345948" y="21336"/>
                  </a:lnTo>
                  <a:lnTo>
                    <a:pt x="318516" y="25908"/>
                  </a:lnTo>
                  <a:lnTo>
                    <a:pt x="292608" y="30480"/>
                  </a:lnTo>
                  <a:lnTo>
                    <a:pt x="266700" y="36576"/>
                  </a:lnTo>
                  <a:lnTo>
                    <a:pt x="242316" y="41148"/>
                  </a:lnTo>
                  <a:lnTo>
                    <a:pt x="217932" y="47244"/>
                  </a:lnTo>
                  <a:lnTo>
                    <a:pt x="195072" y="53340"/>
                  </a:lnTo>
                  <a:lnTo>
                    <a:pt x="152400" y="65532"/>
                  </a:lnTo>
                  <a:lnTo>
                    <a:pt x="134112" y="73152"/>
                  </a:lnTo>
                  <a:lnTo>
                    <a:pt x="115824" y="79248"/>
                  </a:lnTo>
                  <a:lnTo>
                    <a:pt x="97536" y="86868"/>
                  </a:lnTo>
                  <a:lnTo>
                    <a:pt x="67056" y="102108"/>
                  </a:lnTo>
                  <a:lnTo>
                    <a:pt x="54864" y="111252"/>
                  </a:lnTo>
                  <a:lnTo>
                    <a:pt x="42672" y="118872"/>
                  </a:lnTo>
                  <a:lnTo>
                    <a:pt x="15240" y="146304"/>
                  </a:lnTo>
                  <a:lnTo>
                    <a:pt x="4572" y="164592"/>
                  </a:lnTo>
                  <a:lnTo>
                    <a:pt x="4572" y="207264"/>
                  </a:lnTo>
                  <a:lnTo>
                    <a:pt x="9144" y="216408"/>
                  </a:lnTo>
                  <a:lnTo>
                    <a:pt x="12192" y="220980"/>
                  </a:lnTo>
                  <a:lnTo>
                    <a:pt x="12192" y="185928"/>
                  </a:lnTo>
                  <a:lnTo>
                    <a:pt x="13716" y="185928"/>
                  </a:lnTo>
                  <a:lnTo>
                    <a:pt x="13716" y="178308"/>
                  </a:lnTo>
                  <a:lnTo>
                    <a:pt x="15240" y="173736"/>
                  </a:lnTo>
                  <a:lnTo>
                    <a:pt x="15240" y="170688"/>
                  </a:lnTo>
                  <a:lnTo>
                    <a:pt x="39624" y="137160"/>
                  </a:lnTo>
                  <a:lnTo>
                    <a:pt x="88392" y="106680"/>
                  </a:lnTo>
                  <a:lnTo>
                    <a:pt x="138684" y="83820"/>
                  </a:lnTo>
                  <a:lnTo>
                    <a:pt x="220980" y="59436"/>
                  </a:lnTo>
                  <a:lnTo>
                    <a:pt x="269748" y="48768"/>
                  </a:lnTo>
                  <a:lnTo>
                    <a:pt x="294132" y="42672"/>
                  </a:lnTo>
                  <a:lnTo>
                    <a:pt x="321564" y="38100"/>
                  </a:lnTo>
                  <a:lnTo>
                    <a:pt x="348996" y="35052"/>
                  </a:lnTo>
                  <a:lnTo>
                    <a:pt x="376428" y="30480"/>
                  </a:lnTo>
                  <a:lnTo>
                    <a:pt x="434340" y="24384"/>
                  </a:lnTo>
                  <a:lnTo>
                    <a:pt x="495300" y="18288"/>
                  </a:lnTo>
                  <a:lnTo>
                    <a:pt x="591312" y="13716"/>
                  </a:lnTo>
                  <a:lnTo>
                    <a:pt x="656844" y="12192"/>
                  </a:lnTo>
                  <a:lnTo>
                    <a:pt x="723900" y="13716"/>
                  </a:lnTo>
                  <a:lnTo>
                    <a:pt x="819912" y="18288"/>
                  </a:lnTo>
                  <a:lnTo>
                    <a:pt x="880872" y="24384"/>
                  </a:lnTo>
                  <a:lnTo>
                    <a:pt x="938784" y="30480"/>
                  </a:lnTo>
                  <a:lnTo>
                    <a:pt x="966216" y="35052"/>
                  </a:lnTo>
                  <a:lnTo>
                    <a:pt x="993648" y="38100"/>
                  </a:lnTo>
                  <a:lnTo>
                    <a:pt x="1019556" y="44196"/>
                  </a:lnTo>
                  <a:lnTo>
                    <a:pt x="1045464" y="48768"/>
                  </a:lnTo>
                  <a:lnTo>
                    <a:pt x="1069848" y="53340"/>
                  </a:lnTo>
                  <a:lnTo>
                    <a:pt x="1158240" y="77724"/>
                  </a:lnTo>
                  <a:lnTo>
                    <a:pt x="1194816" y="91440"/>
                  </a:lnTo>
                  <a:lnTo>
                    <a:pt x="1254252" y="121920"/>
                  </a:lnTo>
                  <a:lnTo>
                    <a:pt x="1283208" y="146304"/>
                  </a:lnTo>
                  <a:lnTo>
                    <a:pt x="1290828" y="153924"/>
                  </a:lnTo>
                  <a:lnTo>
                    <a:pt x="1295400" y="161544"/>
                  </a:lnTo>
                  <a:lnTo>
                    <a:pt x="1299972" y="170688"/>
                  </a:lnTo>
                  <a:lnTo>
                    <a:pt x="1299972" y="173736"/>
                  </a:lnTo>
                  <a:lnTo>
                    <a:pt x="1301496" y="178308"/>
                  </a:lnTo>
                  <a:lnTo>
                    <a:pt x="1301496" y="223266"/>
                  </a:lnTo>
                  <a:lnTo>
                    <a:pt x="1306068" y="216408"/>
                  </a:lnTo>
                  <a:lnTo>
                    <a:pt x="1310640" y="207264"/>
                  </a:lnTo>
                  <a:close/>
                </a:path>
                <a:path w="1315720" h="372110">
                  <a:moveTo>
                    <a:pt x="16764" y="202692"/>
                  </a:moveTo>
                  <a:lnTo>
                    <a:pt x="13716" y="193548"/>
                  </a:lnTo>
                  <a:lnTo>
                    <a:pt x="13716" y="195072"/>
                  </a:lnTo>
                  <a:lnTo>
                    <a:pt x="12192" y="185928"/>
                  </a:lnTo>
                  <a:lnTo>
                    <a:pt x="12192" y="220980"/>
                  </a:lnTo>
                  <a:lnTo>
                    <a:pt x="15240" y="225552"/>
                  </a:lnTo>
                  <a:lnTo>
                    <a:pt x="15240" y="201168"/>
                  </a:lnTo>
                  <a:lnTo>
                    <a:pt x="16764" y="202692"/>
                  </a:lnTo>
                  <a:close/>
                </a:path>
                <a:path w="1315720" h="372110">
                  <a:moveTo>
                    <a:pt x="16764" y="169164"/>
                  </a:moveTo>
                  <a:lnTo>
                    <a:pt x="15240" y="170688"/>
                  </a:lnTo>
                  <a:lnTo>
                    <a:pt x="15240" y="173736"/>
                  </a:lnTo>
                  <a:lnTo>
                    <a:pt x="16764" y="169164"/>
                  </a:lnTo>
                  <a:close/>
                </a:path>
                <a:path w="1315720" h="372110">
                  <a:moveTo>
                    <a:pt x="1299972" y="225552"/>
                  </a:moveTo>
                  <a:lnTo>
                    <a:pt x="1299972" y="201168"/>
                  </a:lnTo>
                  <a:lnTo>
                    <a:pt x="1295400" y="210312"/>
                  </a:lnTo>
                  <a:lnTo>
                    <a:pt x="1289304" y="219456"/>
                  </a:lnTo>
                  <a:lnTo>
                    <a:pt x="1254252" y="249936"/>
                  </a:lnTo>
                  <a:lnTo>
                    <a:pt x="1211580" y="272796"/>
                  </a:lnTo>
                  <a:lnTo>
                    <a:pt x="1176528" y="288036"/>
                  </a:lnTo>
                  <a:lnTo>
                    <a:pt x="1115568" y="306324"/>
                  </a:lnTo>
                  <a:lnTo>
                    <a:pt x="1069848" y="318516"/>
                  </a:lnTo>
                  <a:lnTo>
                    <a:pt x="1045464" y="323088"/>
                  </a:lnTo>
                  <a:lnTo>
                    <a:pt x="1019556" y="329184"/>
                  </a:lnTo>
                  <a:lnTo>
                    <a:pt x="993648" y="333756"/>
                  </a:lnTo>
                  <a:lnTo>
                    <a:pt x="966216" y="336804"/>
                  </a:lnTo>
                  <a:lnTo>
                    <a:pt x="938784" y="341376"/>
                  </a:lnTo>
                  <a:lnTo>
                    <a:pt x="880872" y="347472"/>
                  </a:lnTo>
                  <a:lnTo>
                    <a:pt x="819912" y="353568"/>
                  </a:lnTo>
                  <a:lnTo>
                    <a:pt x="723900" y="358140"/>
                  </a:lnTo>
                  <a:lnTo>
                    <a:pt x="656844" y="359664"/>
                  </a:lnTo>
                  <a:lnTo>
                    <a:pt x="591312" y="358140"/>
                  </a:lnTo>
                  <a:lnTo>
                    <a:pt x="495300" y="353568"/>
                  </a:lnTo>
                  <a:lnTo>
                    <a:pt x="434340" y="347472"/>
                  </a:lnTo>
                  <a:lnTo>
                    <a:pt x="376428" y="341376"/>
                  </a:lnTo>
                  <a:lnTo>
                    <a:pt x="347472" y="336804"/>
                  </a:lnTo>
                  <a:lnTo>
                    <a:pt x="321564" y="333756"/>
                  </a:lnTo>
                  <a:lnTo>
                    <a:pt x="294132" y="327660"/>
                  </a:lnTo>
                  <a:lnTo>
                    <a:pt x="245364" y="318516"/>
                  </a:lnTo>
                  <a:lnTo>
                    <a:pt x="220980" y="312420"/>
                  </a:lnTo>
                  <a:lnTo>
                    <a:pt x="176784" y="300228"/>
                  </a:lnTo>
                  <a:lnTo>
                    <a:pt x="138684" y="288036"/>
                  </a:lnTo>
                  <a:lnTo>
                    <a:pt x="103632" y="272796"/>
                  </a:lnTo>
                  <a:lnTo>
                    <a:pt x="60960" y="249936"/>
                  </a:lnTo>
                  <a:lnTo>
                    <a:pt x="32004" y="225552"/>
                  </a:lnTo>
                  <a:lnTo>
                    <a:pt x="24384" y="217932"/>
                  </a:lnTo>
                  <a:lnTo>
                    <a:pt x="19812" y="210312"/>
                  </a:lnTo>
                  <a:lnTo>
                    <a:pt x="15240" y="201168"/>
                  </a:lnTo>
                  <a:lnTo>
                    <a:pt x="15240" y="225552"/>
                  </a:lnTo>
                  <a:lnTo>
                    <a:pt x="22860" y="234696"/>
                  </a:lnTo>
                  <a:lnTo>
                    <a:pt x="32004" y="243840"/>
                  </a:lnTo>
                  <a:lnTo>
                    <a:pt x="42672" y="252984"/>
                  </a:lnTo>
                  <a:lnTo>
                    <a:pt x="54864" y="260604"/>
                  </a:lnTo>
                  <a:lnTo>
                    <a:pt x="67056" y="269748"/>
                  </a:lnTo>
                  <a:lnTo>
                    <a:pt x="82296" y="277368"/>
                  </a:lnTo>
                  <a:lnTo>
                    <a:pt x="115824" y="292608"/>
                  </a:lnTo>
                  <a:lnTo>
                    <a:pt x="134112" y="298704"/>
                  </a:lnTo>
                  <a:lnTo>
                    <a:pt x="153924" y="306324"/>
                  </a:lnTo>
                  <a:lnTo>
                    <a:pt x="195072" y="318516"/>
                  </a:lnTo>
                  <a:lnTo>
                    <a:pt x="242316" y="330708"/>
                  </a:lnTo>
                  <a:lnTo>
                    <a:pt x="266700" y="335280"/>
                  </a:lnTo>
                  <a:lnTo>
                    <a:pt x="292608" y="341376"/>
                  </a:lnTo>
                  <a:lnTo>
                    <a:pt x="318516" y="345948"/>
                  </a:lnTo>
                  <a:lnTo>
                    <a:pt x="345948" y="350520"/>
                  </a:lnTo>
                  <a:lnTo>
                    <a:pt x="374904" y="353568"/>
                  </a:lnTo>
                  <a:lnTo>
                    <a:pt x="403860" y="358140"/>
                  </a:lnTo>
                  <a:lnTo>
                    <a:pt x="432816" y="361188"/>
                  </a:lnTo>
                  <a:lnTo>
                    <a:pt x="463296" y="364236"/>
                  </a:lnTo>
                  <a:lnTo>
                    <a:pt x="493776" y="365760"/>
                  </a:lnTo>
                  <a:lnTo>
                    <a:pt x="525780" y="368808"/>
                  </a:lnTo>
                  <a:lnTo>
                    <a:pt x="656844" y="371856"/>
                  </a:lnTo>
                  <a:lnTo>
                    <a:pt x="723900" y="370332"/>
                  </a:lnTo>
                  <a:lnTo>
                    <a:pt x="789432" y="368808"/>
                  </a:lnTo>
                  <a:lnTo>
                    <a:pt x="819912" y="365760"/>
                  </a:lnTo>
                  <a:lnTo>
                    <a:pt x="851916" y="364236"/>
                  </a:lnTo>
                  <a:lnTo>
                    <a:pt x="882396" y="361188"/>
                  </a:lnTo>
                  <a:lnTo>
                    <a:pt x="911352" y="358140"/>
                  </a:lnTo>
                  <a:lnTo>
                    <a:pt x="940308" y="353568"/>
                  </a:lnTo>
                  <a:lnTo>
                    <a:pt x="969264" y="350520"/>
                  </a:lnTo>
                  <a:lnTo>
                    <a:pt x="996696" y="345948"/>
                  </a:lnTo>
                  <a:lnTo>
                    <a:pt x="1022604" y="341376"/>
                  </a:lnTo>
                  <a:lnTo>
                    <a:pt x="1048512" y="335280"/>
                  </a:lnTo>
                  <a:lnTo>
                    <a:pt x="1072896" y="330708"/>
                  </a:lnTo>
                  <a:lnTo>
                    <a:pt x="1120140" y="318516"/>
                  </a:lnTo>
                  <a:lnTo>
                    <a:pt x="1161288" y="306324"/>
                  </a:lnTo>
                  <a:lnTo>
                    <a:pt x="1181100" y="298704"/>
                  </a:lnTo>
                  <a:lnTo>
                    <a:pt x="1199388" y="292608"/>
                  </a:lnTo>
                  <a:lnTo>
                    <a:pt x="1232916" y="277368"/>
                  </a:lnTo>
                  <a:lnTo>
                    <a:pt x="1248156" y="269748"/>
                  </a:lnTo>
                  <a:lnTo>
                    <a:pt x="1260348" y="260604"/>
                  </a:lnTo>
                  <a:lnTo>
                    <a:pt x="1272540" y="252984"/>
                  </a:lnTo>
                  <a:lnTo>
                    <a:pt x="1283208" y="243840"/>
                  </a:lnTo>
                  <a:lnTo>
                    <a:pt x="1292352" y="234696"/>
                  </a:lnTo>
                  <a:lnTo>
                    <a:pt x="1299972" y="225552"/>
                  </a:lnTo>
                  <a:close/>
                </a:path>
                <a:path w="1315720" h="372110">
                  <a:moveTo>
                    <a:pt x="1299972" y="173736"/>
                  </a:moveTo>
                  <a:lnTo>
                    <a:pt x="1299972" y="170688"/>
                  </a:lnTo>
                  <a:lnTo>
                    <a:pt x="1298448" y="169164"/>
                  </a:lnTo>
                  <a:lnTo>
                    <a:pt x="1299972" y="173736"/>
                  </a:lnTo>
                  <a:close/>
                </a:path>
                <a:path w="1315720" h="372110">
                  <a:moveTo>
                    <a:pt x="1301496" y="223266"/>
                  </a:moveTo>
                  <a:lnTo>
                    <a:pt x="1301496" y="193548"/>
                  </a:lnTo>
                  <a:lnTo>
                    <a:pt x="1298448" y="202692"/>
                  </a:lnTo>
                  <a:lnTo>
                    <a:pt x="1299972" y="201168"/>
                  </a:lnTo>
                  <a:lnTo>
                    <a:pt x="1299972" y="225552"/>
                  </a:lnTo>
                  <a:lnTo>
                    <a:pt x="1301496" y="223266"/>
                  </a:lnTo>
                  <a:close/>
                </a:path>
                <a:path w="1315720" h="372110">
                  <a:moveTo>
                    <a:pt x="1313688" y="196596"/>
                  </a:moveTo>
                  <a:lnTo>
                    <a:pt x="1313688" y="175260"/>
                  </a:lnTo>
                  <a:lnTo>
                    <a:pt x="1310640" y="166116"/>
                  </a:lnTo>
                  <a:lnTo>
                    <a:pt x="1310640" y="205740"/>
                  </a:lnTo>
                  <a:lnTo>
                    <a:pt x="1313688" y="196596"/>
                  </a:lnTo>
                  <a:close/>
                </a:path>
                <a:path w="1315720" h="372110">
                  <a:moveTo>
                    <a:pt x="1315212" y="185928"/>
                  </a:moveTo>
                  <a:lnTo>
                    <a:pt x="1313688" y="176784"/>
                  </a:lnTo>
                  <a:lnTo>
                    <a:pt x="1313688" y="195072"/>
                  </a:lnTo>
                  <a:lnTo>
                    <a:pt x="1315212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7730740" y="4513578"/>
            <a:ext cx="532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Sigla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7744967" y="4779263"/>
            <a:ext cx="506095" cy="17145"/>
          </a:xfrm>
          <a:custGeom>
            <a:avLst/>
            <a:gdLst/>
            <a:ahLst/>
            <a:cxnLst/>
            <a:rect l="l" t="t" r="r" b="b"/>
            <a:pathLst>
              <a:path w="506095" h="17145">
                <a:moveTo>
                  <a:pt x="505967" y="16763"/>
                </a:moveTo>
                <a:lnTo>
                  <a:pt x="505967" y="0"/>
                </a:lnTo>
                <a:lnTo>
                  <a:pt x="0" y="0"/>
                </a:lnTo>
                <a:lnTo>
                  <a:pt x="0" y="16763"/>
                </a:lnTo>
                <a:lnTo>
                  <a:pt x="505967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73601" y="1720596"/>
            <a:ext cx="8611235" cy="1393190"/>
            <a:chOff x="673601" y="1720596"/>
            <a:chExt cx="8611235" cy="1393190"/>
          </a:xfrm>
        </p:grpSpPr>
        <p:sp>
          <p:nvSpPr>
            <p:cNvPr id="3" name="object 3" descr=""/>
            <p:cNvSpPr/>
            <p:nvPr/>
          </p:nvSpPr>
          <p:spPr>
            <a:xfrm>
              <a:off x="679697" y="1726692"/>
              <a:ext cx="8598535" cy="1381125"/>
            </a:xfrm>
            <a:custGeom>
              <a:avLst/>
              <a:gdLst/>
              <a:ahLst/>
              <a:cxnLst/>
              <a:rect l="l" t="t" r="r" b="b"/>
              <a:pathLst>
                <a:path w="8598535" h="1381125">
                  <a:moveTo>
                    <a:pt x="8598407" y="1380743"/>
                  </a:moveTo>
                  <a:lnTo>
                    <a:pt x="8598407" y="0"/>
                  </a:lnTo>
                  <a:lnTo>
                    <a:pt x="0" y="0"/>
                  </a:lnTo>
                  <a:lnTo>
                    <a:pt x="0" y="1380743"/>
                  </a:lnTo>
                  <a:lnTo>
                    <a:pt x="8598407" y="138074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73595" y="1720608"/>
              <a:ext cx="8611235" cy="1393190"/>
            </a:xfrm>
            <a:custGeom>
              <a:avLst/>
              <a:gdLst/>
              <a:ahLst/>
              <a:cxnLst/>
              <a:rect l="l" t="t" r="r" b="b"/>
              <a:pathLst>
                <a:path w="8611235" h="1393189">
                  <a:moveTo>
                    <a:pt x="6472441" y="412991"/>
                  </a:moveTo>
                  <a:lnTo>
                    <a:pt x="4617732" y="412991"/>
                  </a:lnTo>
                  <a:lnTo>
                    <a:pt x="4617732" y="451091"/>
                  </a:lnTo>
                  <a:lnTo>
                    <a:pt x="6472441" y="451091"/>
                  </a:lnTo>
                  <a:lnTo>
                    <a:pt x="6472441" y="412991"/>
                  </a:lnTo>
                  <a:close/>
                </a:path>
                <a:path w="8611235" h="1393189">
                  <a:moveTo>
                    <a:pt x="8610613" y="0"/>
                  </a:moveTo>
                  <a:lnTo>
                    <a:pt x="8598421" y="0"/>
                  </a:lnTo>
                  <a:lnTo>
                    <a:pt x="8598421" y="12192"/>
                  </a:lnTo>
                  <a:lnTo>
                    <a:pt x="8598421" y="1380744"/>
                  </a:lnTo>
                  <a:lnTo>
                    <a:pt x="12192" y="1380744"/>
                  </a:lnTo>
                  <a:lnTo>
                    <a:pt x="12192" y="12192"/>
                  </a:lnTo>
                  <a:lnTo>
                    <a:pt x="8598421" y="12192"/>
                  </a:lnTo>
                  <a:lnTo>
                    <a:pt x="8598421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6096" y="1392936"/>
                  </a:lnTo>
                  <a:lnTo>
                    <a:pt x="12192" y="1392936"/>
                  </a:lnTo>
                  <a:lnTo>
                    <a:pt x="8598421" y="1392936"/>
                  </a:lnTo>
                  <a:lnTo>
                    <a:pt x="8604517" y="1392936"/>
                  </a:lnTo>
                  <a:lnTo>
                    <a:pt x="8610613" y="1392936"/>
                  </a:lnTo>
                  <a:lnTo>
                    <a:pt x="8610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066291" y="1710943"/>
            <a:ext cx="782637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254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UKIJ Inchike"/>
                <a:cs typeface="UKIJ Inchike"/>
              </a:rPr>
              <a:t>Se</a:t>
            </a:r>
            <a:r>
              <a:rPr dirty="0" sz="3000" spc="-45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fosse</a:t>
            </a:r>
            <a:r>
              <a:rPr dirty="0" sz="3000" spc="-65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um</a:t>
            </a:r>
            <a:r>
              <a:rPr dirty="0" sz="3000" spc="-25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atributo</a:t>
            </a:r>
            <a:r>
              <a:rPr dirty="0" sz="3000" spc="-45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de</a:t>
            </a:r>
            <a:r>
              <a:rPr dirty="0" sz="3000" spc="-30">
                <a:latin typeface="UKIJ Inchike"/>
                <a:cs typeface="UKIJ Inchike"/>
              </a:rPr>
              <a:t> </a:t>
            </a:r>
            <a:r>
              <a:rPr dirty="0" sz="3000" spc="190">
                <a:latin typeface="UKIJ Inchike"/>
                <a:cs typeface="UKIJ Inchike"/>
              </a:rPr>
              <a:t>Disciplina,</a:t>
            </a:r>
            <a:r>
              <a:rPr dirty="0" sz="3000" spc="-10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todas</a:t>
            </a:r>
            <a:r>
              <a:rPr dirty="0" sz="3000" spc="-45">
                <a:latin typeface="UKIJ Inchike"/>
                <a:cs typeface="UKIJ Inchike"/>
              </a:rPr>
              <a:t> </a:t>
            </a:r>
            <a:r>
              <a:rPr dirty="0" sz="3000" spc="-25">
                <a:latin typeface="UKIJ Inchike"/>
                <a:cs typeface="UKIJ Inchike"/>
              </a:rPr>
              <a:t>as </a:t>
            </a:r>
            <a:r>
              <a:rPr dirty="0" sz="3000">
                <a:latin typeface="UKIJ Inchike"/>
                <a:cs typeface="UKIJ Inchike"/>
              </a:rPr>
              <a:t>pessoas</a:t>
            </a:r>
            <a:r>
              <a:rPr dirty="0" sz="3000" spc="-140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matriculadas</a:t>
            </a:r>
            <a:r>
              <a:rPr dirty="0" sz="3000" spc="-80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numa</a:t>
            </a:r>
            <a:r>
              <a:rPr dirty="0" sz="3000" spc="-85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disciplina</a:t>
            </a:r>
            <a:r>
              <a:rPr dirty="0" sz="3000" spc="-80">
                <a:latin typeface="UKIJ Inchike"/>
                <a:cs typeface="UKIJ Inchike"/>
              </a:rPr>
              <a:t> </a:t>
            </a:r>
            <a:r>
              <a:rPr dirty="0" sz="3000">
                <a:latin typeface="UKIJ Inchike"/>
                <a:cs typeface="UKIJ Inchike"/>
              </a:rPr>
              <a:t>teriam</a:t>
            </a:r>
            <a:r>
              <a:rPr dirty="0" sz="3000" spc="-105">
                <a:latin typeface="UKIJ Inchike"/>
                <a:cs typeface="UKIJ Inchike"/>
              </a:rPr>
              <a:t> </a:t>
            </a:r>
            <a:r>
              <a:rPr dirty="0" sz="3000" spc="-50">
                <a:latin typeface="UKIJ Inchike"/>
                <a:cs typeface="UKIJ Inchike"/>
              </a:rPr>
              <a:t>a </a:t>
            </a:r>
            <a:r>
              <a:rPr dirty="0" sz="3000">
                <a:latin typeface="UKIJ Inchike"/>
                <a:cs typeface="UKIJ Inchike"/>
              </a:rPr>
              <a:t>mesma</a:t>
            </a:r>
            <a:r>
              <a:rPr dirty="0" sz="3000" spc="-85">
                <a:latin typeface="UKIJ Inchike"/>
                <a:cs typeface="UKIJ Inchike"/>
              </a:rPr>
              <a:t> </a:t>
            </a:r>
            <a:r>
              <a:rPr dirty="0" sz="3000" spc="-20">
                <a:latin typeface="UKIJ Inchike"/>
                <a:cs typeface="UKIJ Inchike"/>
              </a:rPr>
              <a:t>nota.</a:t>
            </a:r>
            <a:endParaRPr sz="3000">
              <a:latin typeface="UKIJ Inchike"/>
              <a:cs typeface="UKIJ Inchik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136897" y="3416807"/>
            <a:ext cx="1750060" cy="469900"/>
            <a:chOff x="1136897" y="3416807"/>
            <a:chExt cx="1750060" cy="46990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993" y="3422903"/>
              <a:ext cx="1737366" cy="46329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136897" y="3416807"/>
              <a:ext cx="1750060" cy="469900"/>
            </a:xfrm>
            <a:custGeom>
              <a:avLst/>
              <a:gdLst/>
              <a:ahLst/>
              <a:cxnLst/>
              <a:rect l="l" t="t" r="r" b="b"/>
              <a:pathLst>
                <a:path w="1750060" h="469900">
                  <a:moveTo>
                    <a:pt x="1749558" y="469391"/>
                  </a:moveTo>
                  <a:lnTo>
                    <a:pt x="1749558" y="0"/>
                  </a:lnTo>
                  <a:lnTo>
                    <a:pt x="0" y="0"/>
                  </a:lnTo>
                  <a:lnTo>
                    <a:pt x="0" y="469391"/>
                  </a:lnTo>
                  <a:lnTo>
                    <a:pt x="6095" y="469391"/>
                  </a:lnTo>
                  <a:lnTo>
                    <a:pt x="6095" y="12191"/>
                  </a:lnTo>
                  <a:lnTo>
                    <a:pt x="13715" y="6095"/>
                  </a:lnTo>
                  <a:lnTo>
                    <a:pt x="13715" y="12191"/>
                  </a:lnTo>
                  <a:lnTo>
                    <a:pt x="1737366" y="12191"/>
                  </a:lnTo>
                  <a:lnTo>
                    <a:pt x="1737366" y="6095"/>
                  </a:lnTo>
                  <a:lnTo>
                    <a:pt x="1743462" y="12191"/>
                  </a:lnTo>
                  <a:lnTo>
                    <a:pt x="1743462" y="469391"/>
                  </a:lnTo>
                  <a:lnTo>
                    <a:pt x="1749558" y="469391"/>
                  </a:lnTo>
                  <a:close/>
                </a:path>
                <a:path w="1750060" h="469900">
                  <a:moveTo>
                    <a:pt x="13715" y="12191"/>
                  </a:moveTo>
                  <a:lnTo>
                    <a:pt x="13715" y="6095"/>
                  </a:lnTo>
                  <a:lnTo>
                    <a:pt x="6095" y="12191"/>
                  </a:lnTo>
                  <a:lnTo>
                    <a:pt x="13715" y="12191"/>
                  </a:lnTo>
                  <a:close/>
                </a:path>
                <a:path w="1750060" h="469900">
                  <a:moveTo>
                    <a:pt x="13715" y="469391"/>
                  </a:moveTo>
                  <a:lnTo>
                    <a:pt x="13715" y="12191"/>
                  </a:lnTo>
                  <a:lnTo>
                    <a:pt x="6095" y="12191"/>
                  </a:lnTo>
                  <a:lnTo>
                    <a:pt x="6095" y="469391"/>
                  </a:lnTo>
                  <a:lnTo>
                    <a:pt x="13715" y="469391"/>
                  </a:lnTo>
                  <a:close/>
                </a:path>
                <a:path w="1750060" h="469900">
                  <a:moveTo>
                    <a:pt x="1743462" y="12191"/>
                  </a:moveTo>
                  <a:lnTo>
                    <a:pt x="1737366" y="6095"/>
                  </a:lnTo>
                  <a:lnTo>
                    <a:pt x="1737366" y="12191"/>
                  </a:lnTo>
                  <a:lnTo>
                    <a:pt x="1743462" y="12191"/>
                  </a:lnTo>
                  <a:close/>
                </a:path>
                <a:path w="1750060" h="469900">
                  <a:moveTo>
                    <a:pt x="1743462" y="469391"/>
                  </a:moveTo>
                  <a:lnTo>
                    <a:pt x="1743462" y="12191"/>
                  </a:lnTo>
                  <a:lnTo>
                    <a:pt x="1737366" y="12191"/>
                  </a:lnTo>
                  <a:lnTo>
                    <a:pt x="1737366" y="469391"/>
                  </a:lnTo>
                  <a:lnTo>
                    <a:pt x="1743462" y="469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361947" y="3614418"/>
            <a:ext cx="12122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Arial"/>
                <a:cs typeface="Arial"/>
              </a:rPr>
              <a:t>Pessoa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099559" y="3208019"/>
            <a:ext cx="2039620" cy="678180"/>
            <a:chOff x="4099559" y="3208019"/>
            <a:chExt cx="2039620" cy="678180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5655" y="3215640"/>
              <a:ext cx="2025395" cy="67055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099559" y="3208019"/>
              <a:ext cx="2039620" cy="678180"/>
            </a:xfrm>
            <a:custGeom>
              <a:avLst/>
              <a:gdLst/>
              <a:ahLst/>
              <a:cxnLst/>
              <a:rect l="l" t="t" r="r" b="b"/>
              <a:pathLst>
                <a:path w="2039620" h="678179">
                  <a:moveTo>
                    <a:pt x="2039111" y="623315"/>
                  </a:moveTo>
                  <a:lnTo>
                    <a:pt x="2039111" y="620267"/>
                  </a:lnTo>
                  <a:lnTo>
                    <a:pt x="2037587" y="617219"/>
                  </a:lnTo>
                  <a:lnTo>
                    <a:pt x="2036063" y="615695"/>
                  </a:lnTo>
                  <a:lnTo>
                    <a:pt x="1022603" y="1523"/>
                  </a:lnTo>
                  <a:lnTo>
                    <a:pt x="1021079" y="0"/>
                  </a:lnTo>
                  <a:lnTo>
                    <a:pt x="1018031" y="0"/>
                  </a:lnTo>
                  <a:lnTo>
                    <a:pt x="1016507" y="1523"/>
                  </a:lnTo>
                  <a:lnTo>
                    <a:pt x="3047" y="615695"/>
                  </a:lnTo>
                  <a:lnTo>
                    <a:pt x="1523" y="617219"/>
                  </a:lnTo>
                  <a:lnTo>
                    <a:pt x="0" y="620267"/>
                  </a:lnTo>
                  <a:lnTo>
                    <a:pt x="0" y="623315"/>
                  </a:lnTo>
                  <a:lnTo>
                    <a:pt x="1523" y="626363"/>
                  </a:lnTo>
                  <a:lnTo>
                    <a:pt x="3047" y="627887"/>
                  </a:lnTo>
                  <a:lnTo>
                    <a:pt x="9143" y="631591"/>
                  </a:lnTo>
                  <a:lnTo>
                    <a:pt x="9143" y="615695"/>
                  </a:lnTo>
                  <a:lnTo>
                    <a:pt x="19165" y="621799"/>
                  </a:lnTo>
                  <a:lnTo>
                    <a:pt x="1016507" y="15895"/>
                  </a:lnTo>
                  <a:lnTo>
                    <a:pt x="1016507" y="12191"/>
                  </a:lnTo>
                  <a:lnTo>
                    <a:pt x="1022603" y="12191"/>
                  </a:lnTo>
                  <a:lnTo>
                    <a:pt x="1022603" y="15901"/>
                  </a:lnTo>
                  <a:lnTo>
                    <a:pt x="2018437" y="621799"/>
                  </a:lnTo>
                  <a:lnTo>
                    <a:pt x="2028443" y="615695"/>
                  </a:lnTo>
                  <a:lnTo>
                    <a:pt x="2028443" y="632517"/>
                  </a:lnTo>
                  <a:lnTo>
                    <a:pt x="2036063" y="627887"/>
                  </a:lnTo>
                  <a:lnTo>
                    <a:pt x="2037587" y="626363"/>
                  </a:lnTo>
                  <a:lnTo>
                    <a:pt x="2039111" y="623315"/>
                  </a:lnTo>
                  <a:close/>
                </a:path>
                <a:path w="2039620" h="678179">
                  <a:moveTo>
                    <a:pt x="19165" y="621799"/>
                  </a:moveTo>
                  <a:lnTo>
                    <a:pt x="9143" y="615695"/>
                  </a:lnTo>
                  <a:lnTo>
                    <a:pt x="9143" y="627887"/>
                  </a:lnTo>
                  <a:lnTo>
                    <a:pt x="19165" y="621799"/>
                  </a:lnTo>
                  <a:close/>
                </a:path>
                <a:path w="2039620" h="678179">
                  <a:moveTo>
                    <a:pt x="111741" y="678179"/>
                  </a:moveTo>
                  <a:lnTo>
                    <a:pt x="19165" y="621799"/>
                  </a:lnTo>
                  <a:lnTo>
                    <a:pt x="9143" y="627887"/>
                  </a:lnTo>
                  <a:lnTo>
                    <a:pt x="9143" y="631591"/>
                  </a:lnTo>
                  <a:lnTo>
                    <a:pt x="85830" y="678179"/>
                  </a:lnTo>
                  <a:lnTo>
                    <a:pt x="111741" y="678179"/>
                  </a:lnTo>
                  <a:close/>
                </a:path>
                <a:path w="2039620" h="678179">
                  <a:moveTo>
                    <a:pt x="1022603" y="12191"/>
                  </a:moveTo>
                  <a:lnTo>
                    <a:pt x="1016507" y="12191"/>
                  </a:lnTo>
                  <a:lnTo>
                    <a:pt x="1019553" y="14045"/>
                  </a:lnTo>
                  <a:lnTo>
                    <a:pt x="1022603" y="12191"/>
                  </a:lnTo>
                  <a:close/>
                </a:path>
                <a:path w="2039620" h="678179">
                  <a:moveTo>
                    <a:pt x="1019553" y="14045"/>
                  </a:moveTo>
                  <a:lnTo>
                    <a:pt x="1016507" y="12191"/>
                  </a:lnTo>
                  <a:lnTo>
                    <a:pt x="1016507" y="15895"/>
                  </a:lnTo>
                  <a:lnTo>
                    <a:pt x="1019553" y="14045"/>
                  </a:lnTo>
                  <a:close/>
                </a:path>
                <a:path w="2039620" h="678179">
                  <a:moveTo>
                    <a:pt x="1022603" y="15901"/>
                  </a:moveTo>
                  <a:lnTo>
                    <a:pt x="1022603" y="12191"/>
                  </a:lnTo>
                  <a:lnTo>
                    <a:pt x="1019553" y="14045"/>
                  </a:lnTo>
                  <a:lnTo>
                    <a:pt x="1022603" y="15901"/>
                  </a:lnTo>
                  <a:close/>
                </a:path>
                <a:path w="2039620" h="678179">
                  <a:moveTo>
                    <a:pt x="2028443" y="632517"/>
                  </a:moveTo>
                  <a:lnTo>
                    <a:pt x="2028443" y="627887"/>
                  </a:lnTo>
                  <a:lnTo>
                    <a:pt x="2018437" y="621799"/>
                  </a:lnTo>
                  <a:lnTo>
                    <a:pt x="1926001" y="678179"/>
                  </a:lnTo>
                  <a:lnTo>
                    <a:pt x="1953281" y="678179"/>
                  </a:lnTo>
                  <a:lnTo>
                    <a:pt x="2028443" y="632517"/>
                  </a:lnTo>
                  <a:close/>
                </a:path>
                <a:path w="2039620" h="678179">
                  <a:moveTo>
                    <a:pt x="2028443" y="627887"/>
                  </a:moveTo>
                  <a:lnTo>
                    <a:pt x="2028443" y="615695"/>
                  </a:lnTo>
                  <a:lnTo>
                    <a:pt x="2018437" y="621799"/>
                  </a:lnTo>
                  <a:lnTo>
                    <a:pt x="2028443" y="627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499862" y="3606798"/>
            <a:ext cx="1261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Matricula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380731" y="3343655"/>
            <a:ext cx="1750060" cy="542925"/>
            <a:chOff x="7380731" y="3343655"/>
            <a:chExt cx="1750060" cy="542925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827" y="3349751"/>
              <a:ext cx="1737359" cy="536447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7380731" y="3343655"/>
              <a:ext cx="1750060" cy="542925"/>
            </a:xfrm>
            <a:custGeom>
              <a:avLst/>
              <a:gdLst/>
              <a:ahLst/>
              <a:cxnLst/>
              <a:rect l="l" t="t" r="r" b="b"/>
              <a:pathLst>
                <a:path w="1750059" h="542925">
                  <a:moveTo>
                    <a:pt x="1749551" y="542543"/>
                  </a:moveTo>
                  <a:lnTo>
                    <a:pt x="1749551" y="0"/>
                  </a:lnTo>
                  <a:lnTo>
                    <a:pt x="0" y="0"/>
                  </a:lnTo>
                  <a:lnTo>
                    <a:pt x="0" y="542543"/>
                  </a:lnTo>
                  <a:lnTo>
                    <a:pt x="6095" y="542543"/>
                  </a:lnTo>
                  <a:lnTo>
                    <a:pt x="6095" y="13715"/>
                  </a:lnTo>
                  <a:lnTo>
                    <a:pt x="13715" y="6095"/>
                  </a:lnTo>
                  <a:lnTo>
                    <a:pt x="13715" y="13715"/>
                  </a:lnTo>
                  <a:lnTo>
                    <a:pt x="1737359" y="13715"/>
                  </a:lnTo>
                  <a:lnTo>
                    <a:pt x="1737359" y="6095"/>
                  </a:lnTo>
                  <a:lnTo>
                    <a:pt x="1743455" y="13715"/>
                  </a:lnTo>
                  <a:lnTo>
                    <a:pt x="1743455" y="542543"/>
                  </a:lnTo>
                  <a:lnTo>
                    <a:pt x="1749551" y="542543"/>
                  </a:lnTo>
                  <a:close/>
                </a:path>
                <a:path w="1750059" h="542925">
                  <a:moveTo>
                    <a:pt x="13715" y="13715"/>
                  </a:moveTo>
                  <a:lnTo>
                    <a:pt x="13715" y="6095"/>
                  </a:lnTo>
                  <a:lnTo>
                    <a:pt x="6095" y="13715"/>
                  </a:lnTo>
                  <a:lnTo>
                    <a:pt x="13715" y="13715"/>
                  </a:lnTo>
                  <a:close/>
                </a:path>
                <a:path w="1750059" h="542925">
                  <a:moveTo>
                    <a:pt x="13715" y="542543"/>
                  </a:moveTo>
                  <a:lnTo>
                    <a:pt x="13715" y="13715"/>
                  </a:lnTo>
                  <a:lnTo>
                    <a:pt x="6095" y="13715"/>
                  </a:lnTo>
                  <a:lnTo>
                    <a:pt x="6095" y="542543"/>
                  </a:lnTo>
                  <a:lnTo>
                    <a:pt x="13715" y="542543"/>
                  </a:lnTo>
                  <a:close/>
                </a:path>
                <a:path w="1750059" h="542925">
                  <a:moveTo>
                    <a:pt x="1743455" y="13715"/>
                  </a:moveTo>
                  <a:lnTo>
                    <a:pt x="1737359" y="6095"/>
                  </a:lnTo>
                  <a:lnTo>
                    <a:pt x="1737359" y="13715"/>
                  </a:lnTo>
                  <a:lnTo>
                    <a:pt x="1743455" y="13715"/>
                  </a:lnTo>
                  <a:close/>
                </a:path>
                <a:path w="1750059" h="542925">
                  <a:moveTo>
                    <a:pt x="1743455" y="542543"/>
                  </a:moveTo>
                  <a:lnTo>
                    <a:pt x="1743455" y="13715"/>
                  </a:lnTo>
                  <a:lnTo>
                    <a:pt x="1737359" y="13715"/>
                  </a:lnTo>
                  <a:lnTo>
                    <a:pt x="1737359" y="542543"/>
                  </a:lnTo>
                  <a:lnTo>
                    <a:pt x="1743455" y="5425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488425" y="3547362"/>
            <a:ext cx="15487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Arial"/>
                <a:cs typeface="Arial"/>
              </a:rPr>
              <a:t>Disciplina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57193" y="3817620"/>
            <a:ext cx="9144000" cy="3497579"/>
            <a:chOff x="457193" y="3817620"/>
            <a:chExt cx="9144000" cy="3497579"/>
          </a:xfrm>
        </p:grpSpPr>
        <p:sp>
          <p:nvSpPr>
            <p:cNvPr id="19" name="object 19" descr=""/>
            <p:cNvSpPr/>
            <p:nvPr/>
          </p:nvSpPr>
          <p:spPr>
            <a:xfrm>
              <a:off x="2881884" y="3817619"/>
              <a:ext cx="4491355" cy="48895"/>
            </a:xfrm>
            <a:custGeom>
              <a:avLst/>
              <a:gdLst/>
              <a:ahLst/>
              <a:cxnLst/>
              <a:rect l="l" t="t" r="r" b="b"/>
              <a:pathLst>
                <a:path w="4491355" h="48895">
                  <a:moveTo>
                    <a:pt x="1223772" y="22860"/>
                  </a:moveTo>
                  <a:lnTo>
                    <a:pt x="0" y="22860"/>
                  </a:lnTo>
                  <a:lnTo>
                    <a:pt x="0" y="48768"/>
                  </a:lnTo>
                  <a:lnTo>
                    <a:pt x="1223772" y="48768"/>
                  </a:lnTo>
                  <a:lnTo>
                    <a:pt x="1223772" y="22860"/>
                  </a:lnTo>
                  <a:close/>
                </a:path>
                <a:path w="4491355" h="48895">
                  <a:moveTo>
                    <a:pt x="4491228" y="0"/>
                  </a:moveTo>
                  <a:lnTo>
                    <a:pt x="3267456" y="0"/>
                  </a:lnTo>
                  <a:lnTo>
                    <a:pt x="3267456" y="24384"/>
                  </a:lnTo>
                  <a:lnTo>
                    <a:pt x="4491228" y="24384"/>
                  </a:lnTo>
                  <a:lnTo>
                    <a:pt x="4491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993" y="3886200"/>
              <a:ext cx="1737366" cy="405383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136897" y="3886199"/>
              <a:ext cx="1750060" cy="411480"/>
            </a:xfrm>
            <a:custGeom>
              <a:avLst/>
              <a:gdLst/>
              <a:ahLst/>
              <a:cxnLst/>
              <a:rect l="l" t="t" r="r" b="b"/>
              <a:pathLst>
                <a:path w="1750060" h="411479">
                  <a:moveTo>
                    <a:pt x="13715" y="399287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411479"/>
                  </a:lnTo>
                  <a:lnTo>
                    <a:pt x="6095" y="411479"/>
                  </a:lnTo>
                  <a:lnTo>
                    <a:pt x="6095" y="399287"/>
                  </a:lnTo>
                  <a:lnTo>
                    <a:pt x="13715" y="399287"/>
                  </a:lnTo>
                  <a:close/>
                </a:path>
                <a:path w="1750060" h="411479">
                  <a:moveTo>
                    <a:pt x="1743462" y="399287"/>
                  </a:moveTo>
                  <a:lnTo>
                    <a:pt x="6095" y="399287"/>
                  </a:lnTo>
                  <a:lnTo>
                    <a:pt x="13715" y="405383"/>
                  </a:lnTo>
                  <a:lnTo>
                    <a:pt x="13715" y="411479"/>
                  </a:lnTo>
                  <a:lnTo>
                    <a:pt x="1737366" y="411479"/>
                  </a:lnTo>
                  <a:lnTo>
                    <a:pt x="1737366" y="405383"/>
                  </a:lnTo>
                  <a:lnTo>
                    <a:pt x="1743462" y="399287"/>
                  </a:lnTo>
                  <a:close/>
                </a:path>
                <a:path w="1750060" h="411479">
                  <a:moveTo>
                    <a:pt x="13715" y="411479"/>
                  </a:moveTo>
                  <a:lnTo>
                    <a:pt x="13715" y="405383"/>
                  </a:lnTo>
                  <a:lnTo>
                    <a:pt x="6095" y="399287"/>
                  </a:lnTo>
                  <a:lnTo>
                    <a:pt x="6095" y="411479"/>
                  </a:lnTo>
                  <a:lnTo>
                    <a:pt x="13715" y="411479"/>
                  </a:lnTo>
                  <a:close/>
                </a:path>
                <a:path w="1750060" h="411479">
                  <a:moveTo>
                    <a:pt x="1749558" y="411479"/>
                  </a:moveTo>
                  <a:lnTo>
                    <a:pt x="1749558" y="0"/>
                  </a:lnTo>
                  <a:lnTo>
                    <a:pt x="1737366" y="0"/>
                  </a:lnTo>
                  <a:lnTo>
                    <a:pt x="1737366" y="399287"/>
                  </a:lnTo>
                  <a:lnTo>
                    <a:pt x="1743462" y="399287"/>
                  </a:lnTo>
                  <a:lnTo>
                    <a:pt x="1743462" y="411479"/>
                  </a:lnTo>
                  <a:lnTo>
                    <a:pt x="1749558" y="411479"/>
                  </a:lnTo>
                  <a:close/>
                </a:path>
                <a:path w="1750060" h="411479">
                  <a:moveTo>
                    <a:pt x="1743462" y="411479"/>
                  </a:moveTo>
                  <a:lnTo>
                    <a:pt x="1743462" y="399287"/>
                  </a:lnTo>
                  <a:lnTo>
                    <a:pt x="1737366" y="405383"/>
                  </a:lnTo>
                  <a:lnTo>
                    <a:pt x="1737366" y="411479"/>
                  </a:lnTo>
                  <a:lnTo>
                    <a:pt x="1743462" y="411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8472" y="3886200"/>
              <a:ext cx="1839901" cy="559307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4185390" y="3886199"/>
              <a:ext cx="1867535" cy="567055"/>
            </a:xfrm>
            <a:custGeom>
              <a:avLst/>
              <a:gdLst/>
              <a:ahLst/>
              <a:cxnLst/>
              <a:rect l="l" t="t" r="r" b="b"/>
              <a:pathLst>
                <a:path w="1867535" h="567054">
                  <a:moveTo>
                    <a:pt x="933723" y="552878"/>
                  </a:moveTo>
                  <a:lnTo>
                    <a:pt x="25910" y="0"/>
                  </a:lnTo>
                  <a:lnTo>
                    <a:pt x="0" y="0"/>
                  </a:lnTo>
                  <a:lnTo>
                    <a:pt x="930677" y="565403"/>
                  </a:lnTo>
                  <a:lnTo>
                    <a:pt x="930677" y="554735"/>
                  </a:lnTo>
                  <a:lnTo>
                    <a:pt x="933723" y="552878"/>
                  </a:lnTo>
                  <a:close/>
                </a:path>
                <a:path w="1867535" h="567054">
                  <a:moveTo>
                    <a:pt x="936773" y="554735"/>
                  </a:moveTo>
                  <a:lnTo>
                    <a:pt x="933723" y="552878"/>
                  </a:lnTo>
                  <a:lnTo>
                    <a:pt x="930677" y="554735"/>
                  </a:lnTo>
                  <a:lnTo>
                    <a:pt x="936773" y="554735"/>
                  </a:lnTo>
                  <a:close/>
                </a:path>
                <a:path w="1867535" h="567054">
                  <a:moveTo>
                    <a:pt x="936773" y="565403"/>
                  </a:moveTo>
                  <a:lnTo>
                    <a:pt x="936773" y="554735"/>
                  </a:lnTo>
                  <a:lnTo>
                    <a:pt x="930677" y="554735"/>
                  </a:lnTo>
                  <a:lnTo>
                    <a:pt x="930677" y="565403"/>
                  </a:lnTo>
                  <a:lnTo>
                    <a:pt x="932201" y="566927"/>
                  </a:lnTo>
                  <a:lnTo>
                    <a:pt x="935249" y="566927"/>
                  </a:lnTo>
                  <a:lnTo>
                    <a:pt x="936773" y="565403"/>
                  </a:lnTo>
                  <a:close/>
                </a:path>
                <a:path w="1867535" h="567054">
                  <a:moveTo>
                    <a:pt x="1867450" y="0"/>
                  </a:moveTo>
                  <a:lnTo>
                    <a:pt x="1840170" y="0"/>
                  </a:lnTo>
                  <a:lnTo>
                    <a:pt x="933723" y="552878"/>
                  </a:lnTo>
                  <a:lnTo>
                    <a:pt x="936773" y="554735"/>
                  </a:lnTo>
                  <a:lnTo>
                    <a:pt x="936773" y="565403"/>
                  </a:lnTo>
                  <a:lnTo>
                    <a:pt x="1867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6827" y="3886200"/>
              <a:ext cx="1737359" cy="333755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7380731" y="3886199"/>
              <a:ext cx="1750060" cy="340360"/>
            </a:xfrm>
            <a:custGeom>
              <a:avLst/>
              <a:gdLst/>
              <a:ahLst/>
              <a:cxnLst/>
              <a:rect l="l" t="t" r="r" b="b"/>
              <a:pathLst>
                <a:path w="1750059" h="340360">
                  <a:moveTo>
                    <a:pt x="13715" y="327659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339851"/>
                  </a:lnTo>
                  <a:lnTo>
                    <a:pt x="6095" y="339851"/>
                  </a:lnTo>
                  <a:lnTo>
                    <a:pt x="6095" y="327659"/>
                  </a:lnTo>
                  <a:lnTo>
                    <a:pt x="13715" y="327659"/>
                  </a:lnTo>
                  <a:close/>
                </a:path>
                <a:path w="1750059" h="340360">
                  <a:moveTo>
                    <a:pt x="1743455" y="327659"/>
                  </a:moveTo>
                  <a:lnTo>
                    <a:pt x="6095" y="327659"/>
                  </a:lnTo>
                  <a:lnTo>
                    <a:pt x="13715" y="333755"/>
                  </a:lnTo>
                  <a:lnTo>
                    <a:pt x="13715" y="339851"/>
                  </a:lnTo>
                  <a:lnTo>
                    <a:pt x="1737359" y="339851"/>
                  </a:lnTo>
                  <a:lnTo>
                    <a:pt x="1737359" y="333755"/>
                  </a:lnTo>
                  <a:lnTo>
                    <a:pt x="1743455" y="327659"/>
                  </a:lnTo>
                  <a:close/>
                </a:path>
                <a:path w="1750059" h="340360">
                  <a:moveTo>
                    <a:pt x="13715" y="339851"/>
                  </a:moveTo>
                  <a:lnTo>
                    <a:pt x="13715" y="333755"/>
                  </a:lnTo>
                  <a:lnTo>
                    <a:pt x="6095" y="327659"/>
                  </a:lnTo>
                  <a:lnTo>
                    <a:pt x="6095" y="339851"/>
                  </a:lnTo>
                  <a:lnTo>
                    <a:pt x="13715" y="339851"/>
                  </a:lnTo>
                  <a:close/>
                </a:path>
                <a:path w="1750059" h="340360">
                  <a:moveTo>
                    <a:pt x="1749551" y="339851"/>
                  </a:moveTo>
                  <a:lnTo>
                    <a:pt x="1749551" y="0"/>
                  </a:lnTo>
                  <a:lnTo>
                    <a:pt x="1737359" y="0"/>
                  </a:lnTo>
                  <a:lnTo>
                    <a:pt x="1737359" y="327659"/>
                  </a:lnTo>
                  <a:lnTo>
                    <a:pt x="1743455" y="327659"/>
                  </a:lnTo>
                  <a:lnTo>
                    <a:pt x="1743455" y="339851"/>
                  </a:lnTo>
                  <a:lnTo>
                    <a:pt x="1749551" y="339851"/>
                  </a:lnTo>
                  <a:close/>
                </a:path>
                <a:path w="1750059" h="340360">
                  <a:moveTo>
                    <a:pt x="1743455" y="339851"/>
                  </a:moveTo>
                  <a:lnTo>
                    <a:pt x="1743455" y="327659"/>
                  </a:lnTo>
                  <a:lnTo>
                    <a:pt x="1737359" y="333755"/>
                  </a:lnTo>
                  <a:lnTo>
                    <a:pt x="1737359" y="339851"/>
                  </a:lnTo>
                  <a:lnTo>
                    <a:pt x="1743455" y="3398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097012" y="4219956"/>
              <a:ext cx="29209" cy="289560"/>
            </a:xfrm>
            <a:custGeom>
              <a:avLst/>
              <a:gdLst/>
              <a:ahLst/>
              <a:cxnLst/>
              <a:rect l="l" t="t" r="r" b="b"/>
              <a:pathLst>
                <a:path w="29209" h="289560">
                  <a:moveTo>
                    <a:pt x="28955" y="289559"/>
                  </a:moveTo>
                  <a:lnTo>
                    <a:pt x="28955" y="0"/>
                  </a:lnTo>
                  <a:lnTo>
                    <a:pt x="0" y="0"/>
                  </a:lnTo>
                  <a:lnTo>
                    <a:pt x="0" y="289559"/>
                  </a:lnTo>
                  <a:lnTo>
                    <a:pt x="28955" y="289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5937" y="4587240"/>
              <a:ext cx="1301502" cy="358139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069841" y="4581144"/>
              <a:ext cx="1313815" cy="370840"/>
            </a:xfrm>
            <a:custGeom>
              <a:avLst/>
              <a:gdLst/>
              <a:ahLst/>
              <a:cxnLst/>
              <a:rect l="l" t="t" r="r" b="b"/>
              <a:pathLst>
                <a:path w="1313814" h="370839">
                  <a:moveTo>
                    <a:pt x="1312170" y="196596"/>
                  </a:moveTo>
                  <a:lnTo>
                    <a:pt x="1312170" y="173736"/>
                  </a:lnTo>
                  <a:lnTo>
                    <a:pt x="1310646" y="164592"/>
                  </a:lnTo>
                  <a:lnTo>
                    <a:pt x="1309122" y="164592"/>
                  </a:lnTo>
                  <a:lnTo>
                    <a:pt x="1304550" y="153924"/>
                  </a:lnTo>
                  <a:lnTo>
                    <a:pt x="1298454" y="144780"/>
                  </a:lnTo>
                  <a:lnTo>
                    <a:pt x="1290834" y="135636"/>
                  </a:lnTo>
                  <a:lnTo>
                    <a:pt x="1281690" y="126492"/>
                  </a:lnTo>
                  <a:lnTo>
                    <a:pt x="1271022" y="118872"/>
                  </a:lnTo>
                  <a:lnTo>
                    <a:pt x="1258830" y="109728"/>
                  </a:lnTo>
                  <a:lnTo>
                    <a:pt x="1246638" y="102108"/>
                  </a:lnTo>
                  <a:lnTo>
                    <a:pt x="1216158" y="86868"/>
                  </a:lnTo>
                  <a:lnTo>
                    <a:pt x="1179582" y="71628"/>
                  </a:lnTo>
                  <a:lnTo>
                    <a:pt x="1161294" y="65532"/>
                  </a:lnTo>
                  <a:lnTo>
                    <a:pt x="1139958" y="57912"/>
                  </a:lnTo>
                  <a:lnTo>
                    <a:pt x="1118622" y="51816"/>
                  </a:lnTo>
                  <a:lnTo>
                    <a:pt x="1095762" y="45720"/>
                  </a:lnTo>
                  <a:lnTo>
                    <a:pt x="1071378" y="41148"/>
                  </a:lnTo>
                  <a:lnTo>
                    <a:pt x="1046994" y="35052"/>
                  </a:lnTo>
                  <a:lnTo>
                    <a:pt x="995178" y="25908"/>
                  </a:lnTo>
                  <a:lnTo>
                    <a:pt x="938790" y="16764"/>
                  </a:lnTo>
                  <a:lnTo>
                    <a:pt x="880878" y="10668"/>
                  </a:lnTo>
                  <a:lnTo>
                    <a:pt x="819918" y="4572"/>
                  </a:lnTo>
                  <a:lnTo>
                    <a:pt x="723906" y="0"/>
                  </a:lnTo>
                  <a:lnTo>
                    <a:pt x="589794" y="0"/>
                  </a:lnTo>
                  <a:lnTo>
                    <a:pt x="524262" y="3048"/>
                  </a:lnTo>
                  <a:lnTo>
                    <a:pt x="461778" y="7620"/>
                  </a:lnTo>
                  <a:lnTo>
                    <a:pt x="373380" y="16764"/>
                  </a:lnTo>
                  <a:lnTo>
                    <a:pt x="291084" y="30480"/>
                  </a:lnTo>
                  <a:lnTo>
                    <a:pt x="240792" y="41148"/>
                  </a:lnTo>
                  <a:lnTo>
                    <a:pt x="217932" y="45720"/>
                  </a:lnTo>
                  <a:lnTo>
                    <a:pt x="172212" y="57912"/>
                  </a:lnTo>
                  <a:lnTo>
                    <a:pt x="152400" y="65532"/>
                  </a:lnTo>
                  <a:lnTo>
                    <a:pt x="132588" y="71628"/>
                  </a:lnTo>
                  <a:lnTo>
                    <a:pt x="80772" y="94488"/>
                  </a:lnTo>
                  <a:lnTo>
                    <a:pt x="41148" y="118872"/>
                  </a:lnTo>
                  <a:lnTo>
                    <a:pt x="30480" y="128016"/>
                  </a:lnTo>
                  <a:lnTo>
                    <a:pt x="21336" y="135636"/>
                  </a:lnTo>
                  <a:lnTo>
                    <a:pt x="13716" y="146304"/>
                  </a:lnTo>
                  <a:lnTo>
                    <a:pt x="7620" y="155448"/>
                  </a:lnTo>
                  <a:lnTo>
                    <a:pt x="3048" y="164592"/>
                  </a:lnTo>
                  <a:lnTo>
                    <a:pt x="0" y="173736"/>
                  </a:lnTo>
                  <a:lnTo>
                    <a:pt x="0" y="196596"/>
                  </a:lnTo>
                  <a:lnTo>
                    <a:pt x="3048" y="205740"/>
                  </a:lnTo>
                  <a:lnTo>
                    <a:pt x="7620" y="216408"/>
                  </a:lnTo>
                  <a:lnTo>
                    <a:pt x="12192" y="223266"/>
                  </a:lnTo>
                  <a:lnTo>
                    <a:pt x="12192" y="178308"/>
                  </a:lnTo>
                  <a:lnTo>
                    <a:pt x="18288" y="160020"/>
                  </a:lnTo>
                  <a:lnTo>
                    <a:pt x="30480" y="144780"/>
                  </a:lnTo>
                  <a:lnTo>
                    <a:pt x="39624" y="137160"/>
                  </a:lnTo>
                  <a:lnTo>
                    <a:pt x="48768" y="128016"/>
                  </a:lnTo>
                  <a:lnTo>
                    <a:pt x="73152" y="112776"/>
                  </a:lnTo>
                  <a:lnTo>
                    <a:pt x="86868" y="105156"/>
                  </a:lnTo>
                  <a:lnTo>
                    <a:pt x="102108" y="97536"/>
                  </a:lnTo>
                  <a:lnTo>
                    <a:pt x="118872" y="91440"/>
                  </a:lnTo>
                  <a:lnTo>
                    <a:pt x="137160" y="83820"/>
                  </a:lnTo>
                  <a:lnTo>
                    <a:pt x="156972" y="77724"/>
                  </a:lnTo>
                  <a:lnTo>
                    <a:pt x="176784" y="70104"/>
                  </a:lnTo>
                  <a:lnTo>
                    <a:pt x="198120" y="64008"/>
                  </a:lnTo>
                  <a:lnTo>
                    <a:pt x="220980" y="59436"/>
                  </a:lnTo>
                  <a:lnTo>
                    <a:pt x="243840" y="53340"/>
                  </a:lnTo>
                  <a:lnTo>
                    <a:pt x="268224" y="47244"/>
                  </a:lnTo>
                  <a:lnTo>
                    <a:pt x="320040" y="38100"/>
                  </a:lnTo>
                  <a:lnTo>
                    <a:pt x="347472" y="33528"/>
                  </a:lnTo>
                  <a:lnTo>
                    <a:pt x="374904" y="30480"/>
                  </a:lnTo>
                  <a:lnTo>
                    <a:pt x="403860" y="25908"/>
                  </a:lnTo>
                  <a:lnTo>
                    <a:pt x="432816" y="22860"/>
                  </a:lnTo>
                  <a:lnTo>
                    <a:pt x="463302" y="19812"/>
                  </a:lnTo>
                  <a:lnTo>
                    <a:pt x="493782" y="18288"/>
                  </a:lnTo>
                  <a:lnTo>
                    <a:pt x="525786" y="15240"/>
                  </a:lnTo>
                  <a:lnTo>
                    <a:pt x="589794" y="13716"/>
                  </a:lnTo>
                  <a:lnTo>
                    <a:pt x="656850" y="12192"/>
                  </a:lnTo>
                  <a:lnTo>
                    <a:pt x="787914" y="15240"/>
                  </a:lnTo>
                  <a:lnTo>
                    <a:pt x="818394" y="18288"/>
                  </a:lnTo>
                  <a:lnTo>
                    <a:pt x="848874" y="19812"/>
                  </a:lnTo>
                  <a:lnTo>
                    <a:pt x="909834" y="25908"/>
                  </a:lnTo>
                  <a:lnTo>
                    <a:pt x="937266" y="30480"/>
                  </a:lnTo>
                  <a:lnTo>
                    <a:pt x="966222" y="33528"/>
                  </a:lnTo>
                  <a:lnTo>
                    <a:pt x="1019562" y="42672"/>
                  </a:lnTo>
                  <a:lnTo>
                    <a:pt x="1069854" y="53340"/>
                  </a:lnTo>
                  <a:lnTo>
                    <a:pt x="1092714" y="59436"/>
                  </a:lnTo>
                  <a:lnTo>
                    <a:pt x="1115574" y="64008"/>
                  </a:lnTo>
                  <a:lnTo>
                    <a:pt x="1136910" y="70104"/>
                  </a:lnTo>
                  <a:lnTo>
                    <a:pt x="1156722" y="77724"/>
                  </a:lnTo>
                  <a:lnTo>
                    <a:pt x="1176534" y="83820"/>
                  </a:lnTo>
                  <a:lnTo>
                    <a:pt x="1193298" y="91440"/>
                  </a:lnTo>
                  <a:lnTo>
                    <a:pt x="1210062" y="97536"/>
                  </a:lnTo>
                  <a:lnTo>
                    <a:pt x="1240542" y="112776"/>
                  </a:lnTo>
                  <a:lnTo>
                    <a:pt x="1283214" y="144780"/>
                  </a:lnTo>
                  <a:lnTo>
                    <a:pt x="1299978" y="178308"/>
                  </a:lnTo>
                  <a:lnTo>
                    <a:pt x="1299978" y="176784"/>
                  </a:lnTo>
                  <a:lnTo>
                    <a:pt x="1301375" y="185166"/>
                  </a:lnTo>
                  <a:lnTo>
                    <a:pt x="1301502" y="184404"/>
                  </a:lnTo>
                  <a:lnTo>
                    <a:pt x="1301502" y="222885"/>
                  </a:lnTo>
                  <a:lnTo>
                    <a:pt x="1306074" y="214884"/>
                  </a:lnTo>
                  <a:lnTo>
                    <a:pt x="1309122" y="205740"/>
                  </a:lnTo>
                  <a:lnTo>
                    <a:pt x="1310646" y="205740"/>
                  </a:lnTo>
                  <a:lnTo>
                    <a:pt x="1312170" y="196596"/>
                  </a:lnTo>
                  <a:close/>
                </a:path>
                <a:path w="1313814" h="370839">
                  <a:moveTo>
                    <a:pt x="1301502" y="222885"/>
                  </a:moveTo>
                  <a:lnTo>
                    <a:pt x="1301502" y="185928"/>
                  </a:lnTo>
                  <a:lnTo>
                    <a:pt x="1301375" y="185166"/>
                  </a:lnTo>
                  <a:lnTo>
                    <a:pt x="1298454" y="202692"/>
                  </a:lnTo>
                  <a:lnTo>
                    <a:pt x="1298454" y="201168"/>
                  </a:lnTo>
                  <a:lnTo>
                    <a:pt x="1293882" y="210312"/>
                  </a:lnTo>
                  <a:lnTo>
                    <a:pt x="1289310" y="217932"/>
                  </a:lnTo>
                  <a:lnTo>
                    <a:pt x="1281690" y="225552"/>
                  </a:lnTo>
                  <a:lnTo>
                    <a:pt x="1274070" y="234696"/>
                  </a:lnTo>
                  <a:lnTo>
                    <a:pt x="1240542" y="257556"/>
                  </a:lnTo>
                  <a:lnTo>
                    <a:pt x="1193298" y="280416"/>
                  </a:lnTo>
                  <a:lnTo>
                    <a:pt x="1176534" y="286512"/>
                  </a:lnTo>
                  <a:lnTo>
                    <a:pt x="1156722" y="294132"/>
                  </a:lnTo>
                  <a:lnTo>
                    <a:pt x="1136910" y="300228"/>
                  </a:lnTo>
                  <a:lnTo>
                    <a:pt x="1115574" y="306324"/>
                  </a:lnTo>
                  <a:lnTo>
                    <a:pt x="1092714" y="312420"/>
                  </a:lnTo>
                  <a:lnTo>
                    <a:pt x="1069854" y="316992"/>
                  </a:lnTo>
                  <a:lnTo>
                    <a:pt x="1043946" y="323088"/>
                  </a:lnTo>
                  <a:lnTo>
                    <a:pt x="1019562" y="327660"/>
                  </a:lnTo>
                  <a:lnTo>
                    <a:pt x="992130" y="332232"/>
                  </a:lnTo>
                  <a:lnTo>
                    <a:pt x="966222" y="336804"/>
                  </a:lnTo>
                  <a:lnTo>
                    <a:pt x="937266" y="341376"/>
                  </a:lnTo>
                  <a:lnTo>
                    <a:pt x="909834" y="344424"/>
                  </a:lnTo>
                  <a:lnTo>
                    <a:pt x="848874" y="350520"/>
                  </a:lnTo>
                  <a:lnTo>
                    <a:pt x="818394" y="352044"/>
                  </a:lnTo>
                  <a:lnTo>
                    <a:pt x="787914" y="355092"/>
                  </a:lnTo>
                  <a:lnTo>
                    <a:pt x="656850" y="358140"/>
                  </a:lnTo>
                  <a:lnTo>
                    <a:pt x="589794" y="356616"/>
                  </a:lnTo>
                  <a:lnTo>
                    <a:pt x="525786" y="355092"/>
                  </a:lnTo>
                  <a:lnTo>
                    <a:pt x="493782" y="352044"/>
                  </a:lnTo>
                  <a:lnTo>
                    <a:pt x="463302" y="350520"/>
                  </a:lnTo>
                  <a:lnTo>
                    <a:pt x="374904" y="341376"/>
                  </a:lnTo>
                  <a:lnTo>
                    <a:pt x="320040" y="332232"/>
                  </a:lnTo>
                  <a:lnTo>
                    <a:pt x="268224" y="323088"/>
                  </a:lnTo>
                  <a:lnTo>
                    <a:pt x="243840" y="316992"/>
                  </a:lnTo>
                  <a:lnTo>
                    <a:pt x="220980" y="312420"/>
                  </a:lnTo>
                  <a:lnTo>
                    <a:pt x="198120" y="306324"/>
                  </a:lnTo>
                  <a:lnTo>
                    <a:pt x="176784" y="300228"/>
                  </a:lnTo>
                  <a:lnTo>
                    <a:pt x="155448" y="292608"/>
                  </a:lnTo>
                  <a:lnTo>
                    <a:pt x="118872" y="280416"/>
                  </a:lnTo>
                  <a:lnTo>
                    <a:pt x="59436" y="249936"/>
                  </a:lnTo>
                  <a:lnTo>
                    <a:pt x="39624" y="233172"/>
                  </a:lnTo>
                  <a:lnTo>
                    <a:pt x="30480" y="225552"/>
                  </a:lnTo>
                  <a:lnTo>
                    <a:pt x="24384" y="217932"/>
                  </a:lnTo>
                  <a:lnTo>
                    <a:pt x="18288" y="208788"/>
                  </a:lnTo>
                  <a:lnTo>
                    <a:pt x="15240" y="201168"/>
                  </a:lnTo>
                  <a:lnTo>
                    <a:pt x="15240" y="202692"/>
                  </a:lnTo>
                  <a:lnTo>
                    <a:pt x="12192" y="193548"/>
                  </a:lnTo>
                  <a:lnTo>
                    <a:pt x="12192" y="223266"/>
                  </a:lnTo>
                  <a:lnTo>
                    <a:pt x="13716" y="225552"/>
                  </a:lnTo>
                  <a:lnTo>
                    <a:pt x="21336" y="234696"/>
                  </a:lnTo>
                  <a:lnTo>
                    <a:pt x="30480" y="243840"/>
                  </a:lnTo>
                  <a:lnTo>
                    <a:pt x="41148" y="251460"/>
                  </a:lnTo>
                  <a:lnTo>
                    <a:pt x="53340" y="260604"/>
                  </a:lnTo>
                  <a:lnTo>
                    <a:pt x="80772" y="275844"/>
                  </a:lnTo>
                  <a:lnTo>
                    <a:pt x="114300" y="291084"/>
                  </a:lnTo>
                  <a:lnTo>
                    <a:pt x="132588" y="298704"/>
                  </a:lnTo>
                  <a:lnTo>
                    <a:pt x="152400" y="304800"/>
                  </a:lnTo>
                  <a:lnTo>
                    <a:pt x="173736" y="312420"/>
                  </a:lnTo>
                  <a:lnTo>
                    <a:pt x="195072" y="318516"/>
                  </a:lnTo>
                  <a:lnTo>
                    <a:pt x="217932" y="324612"/>
                  </a:lnTo>
                  <a:lnTo>
                    <a:pt x="240792" y="329184"/>
                  </a:lnTo>
                  <a:lnTo>
                    <a:pt x="265176" y="335280"/>
                  </a:lnTo>
                  <a:lnTo>
                    <a:pt x="291084" y="339852"/>
                  </a:lnTo>
                  <a:lnTo>
                    <a:pt x="373380" y="353568"/>
                  </a:lnTo>
                  <a:lnTo>
                    <a:pt x="402336" y="356616"/>
                  </a:lnTo>
                  <a:lnTo>
                    <a:pt x="432816" y="359664"/>
                  </a:lnTo>
                  <a:lnTo>
                    <a:pt x="461778" y="362712"/>
                  </a:lnTo>
                  <a:lnTo>
                    <a:pt x="493782" y="365760"/>
                  </a:lnTo>
                  <a:lnTo>
                    <a:pt x="589794" y="370332"/>
                  </a:lnTo>
                  <a:lnTo>
                    <a:pt x="723906" y="370332"/>
                  </a:lnTo>
                  <a:lnTo>
                    <a:pt x="819918" y="365760"/>
                  </a:lnTo>
                  <a:lnTo>
                    <a:pt x="911358" y="356616"/>
                  </a:lnTo>
                  <a:lnTo>
                    <a:pt x="967746" y="348996"/>
                  </a:lnTo>
                  <a:lnTo>
                    <a:pt x="1046994" y="335280"/>
                  </a:lnTo>
                  <a:lnTo>
                    <a:pt x="1071378" y="329184"/>
                  </a:lnTo>
                  <a:lnTo>
                    <a:pt x="1095762" y="324612"/>
                  </a:lnTo>
                  <a:lnTo>
                    <a:pt x="1118622" y="318516"/>
                  </a:lnTo>
                  <a:lnTo>
                    <a:pt x="1139958" y="312420"/>
                  </a:lnTo>
                  <a:lnTo>
                    <a:pt x="1161294" y="304800"/>
                  </a:lnTo>
                  <a:lnTo>
                    <a:pt x="1181106" y="298704"/>
                  </a:lnTo>
                  <a:lnTo>
                    <a:pt x="1216158" y="283464"/>
                  </a:lnTo>
                  <a:lnTo>
                    <a:pt x="1260354" y="260604"/>
                  </a:lnTo>
                  <a:lnTo>
                    <a:pt x="1272546" y="251460"/>
                  </a:lnTo>
                  <a:lnTo>
                    <a:pt x="1283214" y="243840"/>
                  </a:lnTo>
                  <a:lnTo>
                    <a:pt x="1292358" y="234696"/>
                  </a:lnTo>
                  <a:lnTo>
                    <a:pt x="1299978" y="225552"/>
                  </a:lnTo>
                  <a:lnTo>
                    <a:pt x="1301502" y="222885"/>
                  </a:lnTo>
                  <a:close/>
                </a:path>
                <a:path w="1313814" h="370839">
                  <a:moveTo>
                    <a:pt x="1301502" y="185928"/>
                  </a:moveTo>
                  <a:lnTo>
                    <a:pt x="1301502" y="184404"/>
                  </a:lnTo>
                  <a:lnTo>
                    <a:pt x="1301375" y="185166"/>
                  </a:lnTo>
                  <a:lnTo>
                    <a:pt x="1301502" y="185928"/>
                  </a:lnTo>
                  <a:close/>
                </a:path>
                <a:path w="1313814" h="370839">
                  <a:moveTo>
                    <a:pt x="1313694" y="185928"/>
                  </a:moveTo>
                  <a:lnTo>
                    <a:pt x="1313694" y="184404"/>
                  </a:lnTo>
                  <a:lnTo>
                    <a:pt x="1312170" y="175260"/>
                  </a:lnTo>
                  <a:lnTo>
                    <a:pt x="1312170" y="195072"/>
                  </a:lnTo>
                  <a:lnTo>
                    <a:pt x="1313694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8985" y="4876800"/>
              <a:ext cx="1301502" cy="356615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072889" y="4870704"/>
              <a:ext cx="1313815" cy="368935"/>
            </a:xfrm>
            <a:custGeom>
              <a:avLst/>
              <a:gdLst/>
              <a:ahLst/>
              <a:cxnLst/>
              <a:rect l="l" t="t" r="r" b="b"/>
              <a:pathLst>
                <a:path w="1313814" h="368935">
                  <a:moveTo>
                    <a:pt x="3048" y="204216"/>
                  </a:moveTo>
                  <a:lnTo>
                    <a:pt x="3048" y="164592"/>
                  </a:lnTo>
                  <a:lnTo>
                    <a:pt x="0" y="173736"/>
                  </a:lnTo>
                  <a:lnTo>
                    <a:pt x="0" y="195072"/>
                  </a:lnTo>
                  <a:lnTo>
                    <a:pt x="3048" y="204216"/>
                  </a:lnTo>
                  <a:close/>
                </a:path>
                <a:path w="1313814" h="368935">
                  <a:moveTo>
                    <a:pt x="1310646" y="205740"/>
                  </a:moveTo>
                  <a:lnTo>
                    <a:pt x="1310646" y="163068"/>
                  </a:lnTo>
                  <a:lnTo>
                    <a:pt x="1306074" y="153924"/>
                  </a:lnTo>
                  <a:lnTo>
                    <a:pt x="1290834" y="135636"/>
                  </a:lnTo>
                  <a:lnTo>
                    <a:pt x="1281690" y="126492"/>
                  </a:lnTo>
                  <a:lnTo>
                    <a:pt x="1271022" y="118872"/>
                  </a:lnTo>
                  <a:lnTo>
                    <a:pt x="1260354" y="109728"/>
                  </a:lnTo>
                  <a:lnTo>
                    <a:pt x="1216158" y="86868"/>
                  </a:lnTo>
                  <a:lnTo>
                    <a:pt x="1179582" y="71628"/>
                  </a:lnTo>
                  <a:lnTo>
                    <a:pt x="1118622" y="53340"/>
                  </a:lnTo>
                  <a:lnTo>
                    <a:pt x="1071378" y="41148"/>
                  </a:lnTo>
                  <a:lnTo>
                    <a:pt x="1046994" y="36576"/>
                  </a:lnTo>
                  <a:lnTo>
                    <a:pt x="1021086" y="30480"/>
                  </a:lnTo>
                  <a:lnTo>
                    <a:pt x="995178" y="25908"/>
                  </a:lnTo>
                  <a:lnTo>
                    <a:pt x="967746" y="21336"/>
                  </a:lnTo>
                  <a:lnTo>
                    <a:pt x="940314" y="18288"/>
                  </a:lnTo>
                  <a:lnTo>
                    <a:pt x="911358" y="15240"/>
                  </a:lnTo>
                  <a:lnTo>
                    <a:pt x="880878" y="10668"/>
                  </a:lnTo>
                  <a:lnTo>
                    <a:pt x="850398" y="9144"/>
                  </a:lnTo>
                  <a:lnTo>
                    <a:pt x="819918" y="6096"/>
                  </a:lnTo>
                  <a:lnTo>
                    <a:pt x="723906" y="1524"/>
                  </a:lnTo>
                  <a:lnTo>
                    <a:pt x="656850" y="0"/>
                  </a:lnTo>
                  <a:lnTo>
                    <a:pt x="589794" y="1524"/>
                  </a:lnTo>
                  <a:lnTo>
                    <a:pt x="493782" y="6096"/>
                  </a:lnTo>
                  <a:lnTo>
                    <a:pt x="461778" y="9144"/>
                  </a:lnTo>
                  <a:lnTo>
                    <a:pt x="432816" y="10668"/>
                  </a:lnTo>
                  <a:lnTo>
                    <a:pt x="402336" y="15240"/>
                  </a:lnTo>
                  <a:lnTo>
                    <a:pt x="373380" y="18288"/>
                  </a:lnTo>
                  <a:lnTo>
                    <a:pt x="345948" y="21336"/>
                  </a:lnTo>
                  <a:lnTo>
                    <a:pt x="291084" y="30480"/>
                  </a:lnTo>
                  <a:lnTo>
                    <a:pt x="265176" y="36576"/>
                  </a:lnTo>
                  <a:lnTo>
                    <a:pt x="240792" y="41148"/>
                  </a:lnTo>
                  <a:lnTo>
                    <a:pt x="172212" y="59436"/>
                  </a:lnTo>
                  <a:lnTo>
                    <a:pt x="132588" y="71628"/>
                  </a:lnTo>
                  <a:lnTo>
                    <a:pt x="80772" y="94488"/>
                  </a:lnTo>
                  <a:lnTo>
                    <a:pt x="41148" y="118872"/>
                  </a:lnTo>
                  <a:lnTo>
                    <a:pt x="30480" y="126492"/>
                  </a:lnTo>
                  <a:lnTo>
                    <a:pt x="21336" y="135636"/>
                  </a:lnTo>
                  <a:lnTo>
                    <a:pt x="13716" y="144780"/>
                  </a:lnTo>
                  <a:lnTo>
                    <a:pt x="7620" y="155448"/>
                  </a:lnTo>
                  <a:lnTo>
                    <a:pt x="3048" y="163068"/>
                  </a:lnTo>
                  <a:lnTo>
                    <a:pt x="3048" y="205740"/>
                  </a:lnTo>
                  <a:lnTo>
                    <a:pt x="7620" y="214884"/>
                  </a:lnTo>
                  <a:lnTo>
                    <a:pt x="12192" y="221742"/>
                  </a:lnTo>
                  <a:lnTo>
                    <a:pt x="12192" y="176784"/>
                  </a:lnTo>
                  <a:lnTo>
                    <a:pt x="15240" y="167640"/>
                  </a:lnTo>
                  <a:lnTo>
                    <a:pt x="15240" y="169164"/>
                  </a:lnTo>
                  <a:lnTo>
                    <a:pt x="18288" y="160020"/>
                  </a:lnTo>
                  <a:lnTo>
                    <a:pt x="30480" y="144780"/>
                  </a:lnTo>
                  <a:lnTo>
                    <a:pt x="73152" y="112776"/>
                  </a:lnTo>
                  <a:lnTo>
                    <a:pt x="118872" y="91440"/>
                  </a:lnTo>
                  <a:lnTo>
                    <a:pt x="137160" y="83820"/>
                  </a:lnTo>
                  <a:lnTo>
                    <a:pt x="176784" y="71628"/>
                  </a:lnTo>
                  <a:lnTo>
                    <a:pt x="198120" y="65532"/>
                  </a:lnTo>
                  <a:lnTo>
                    <a:pt x="243840" y="53340"/>
                  </a:lnTo>
                  <a:lnTo>
                    <a:pt x="268224" y="48768"/>
                  </a:lnTo>
                  <a:lnTo>
                    <a:pt x="294132" y="42672"/>
                  </a:lnTo>
                  <a:lnTo>
                    <a:pt x="320040" y="38100"/>
                  </a:lnTo>
                  <a:lnTo>
                    <a:pt x="347472" y="35052"/>
                  </a:lnTo>
                  <a:lnTo>
                    <a:pt x="374904" y="30480"/>
                  </a:lnTo>
                  <a:lnTo>
                    <a:pt x="432816" y="24384"/>
                  </a:lnTo>
                  <a:lnTo>
                    <a:pt x="493782" y="18288"/>
                  </a:lnTo>
                  <a:lnTo>
                    <a:pt x="589794" y="13716"/>
                  </a:lnTo>
                  <a:lnTo>
                    <a:pt x="723906" y="13786"/>
                  </a:lnTo>
                  <a:lnTo>
                    <a:pt x="787914" y="16764"/>
                  </a:lnTo>
                  <a:lnTo>
                    <a:pt x="818394" y="18288"/>
                  </a:lnTo>
                  <a:lnTo>
                    <a:pt x="850398" y="21336"/>
                  </a:lnTo>
                  <a:lnTo>
                    <a:pt x="879354" y="24384"/>
                  </a:lnTo>
                  <a:lnTo>
                    <a:pt x="909834" y="27432"/>
                  </a:lnTo>
                  <a:lnTo>
                    <a:pt x="938790" y="30480"/>
                  </a:lnTo>
                  <a:lnTo>
                    <a:pt x="966222" y="35052"/>
                  </a:lnTo>
                  <a:lnTo>
                    <a:pt x="993654" y="38100"/>
                  </a:lnTo>
                  <a:lnTo>
                    <a:pt x="1019562" y="44196"/>
                  </a:lnTo>
                  <a:lnTo>
                    <a:pt x="1045470" y="48768"/>
                  </a:lnTo>
                  <a:lnTo>
                    <a:pt x="1069854" y="53340"/>
                  </a:lnTo>
                  <a:lnTo>
                    <a:pt x="1115574" y="65532"/>
                  </a:lnTo>
                  <a:lnTo>
                    <a:pt x="1136910" y="71628"/>
                  </a:lnTo>
                  <a:lnTo>
                    <a:pt x="1176534" y="83820"/>
                  </a:lnTo>
                  <a:lnTo>
                    <a:pt x="1194822" y="91440"/>
                  </a:lnTo>
                  <a:lnTo>
                    <a:pt x="1211586" y="97536"/>
                  </a:lnTo>
                  <a:lnTo>
                    <a:pt x="1226826" y="105156"/>
                  </a:lnTo>
                  <a:lnTo>
                    <a:pt x="1240542" y="112776"/>
                  </a:lnTo>
                  <a:lnTo>
                    <a:pt x="1264926" y="128016"/>
                  </a:lnTo>
                  <a:lnTo>
                    <a:pt x="1274070" y="137160"/>
                  </a:lnTo>
                  <a:lnTo>
                    <a:pt x="1283214" y="144780"/>
                  </a:lnTo>
                  <a:lnTo>
                    <a:pt x="1289310" y="152400"/>
                  </a:lnTo>
                  <a:lnTo>
                    <a:pt x="1295406" y="161544"/>
                  </a:lnTo>
                  <a:lnTo>
                    <a:pt x="1298454" y="169164"/>
                  </a:lnTo>
                  <a:lnTo>
                    <a:pt x="1298454" y="167640"/>
                  </a:lnTo>
                  <a:lnTo>
                    <a:pt x="1301375" y="185166"/>
                  </a:lnTo>
                  <a:lnTo>
                    <a:pt x="1301502" y="184404"/>
                  </a:lnTo>
                  <a:lnTo>
                    <a:pt x="1301502" y="221742"/>
                  </a:lnTo>
                  <a:lnTo>
                    <a:pt x="1306074" y="214884"/>
                  </a:lnTo>
                  <a:lnTo>
                    <a:pt x="1310646" y="205740"/>
                  </a:lnTo>
                  <a:close/>
                </a:path>
                <a:path w="1313814" h="368935">
                  <a:moveTo>
                    <a:pt x="1301502" y="221742"/>
                  </a:moveTo>
                  <a:lnTo>
                    <a:pt x="1301502" y="185928"/>
                  </a:lnTo>
                  <a:lnTo>
                    <a:pt x="1301375" y="185166"/>
                  </a:lnTo>
                  <a:lnTo>
                    <a:pt x="1299978" y="193548"/>
                  </a:lnTo>
                  <a:lnTo>
                    <a:pt x="1299978" y="192024"/>
                  </a:lnTo>
                  <a:lnTo>
                    <a:pt x="1298454" y="201168"/>
                  </a:lnTo>
                  <a:lnTo>
                    <a:pt x="1298454" y="199644"/>
                  </a:lnTo>
                  <a:lnTo>
                    <a:pt x="1293882" y="208788"/>
                  </a:lnTo>
                  <a:lnTo>
                    <a:pt x="1252734" y="248412"/>
                  </a:lnTo>
                  <a:lnTo>
                    <a:pt x="1210062" y="271272"/>
                  </a:lnTo>
                  <a:lnTo>
                    <a:pt x="1156722" y="291084"/>
                  </a:lnTo>
                  <a:lnTo>
                    <a:pt x="1136910" y="298704"/>
                  </a:lnTo>
                  <a:lnTo>
                    <a:pt x="1115574" y="304800"/>
                  </a:lnTo>
                  <a:lnTo>
                    <a:pt x="1092714" y="309372"/>
                  </a:lnTo>
                  <a:lnTo>
                    <a:pt x="1069854" y="315468"/>
                  </a:lnTo>
                  <a:lnTo>
                    <a:pt x="1045470" y="321564"/>
                  </a:lnTo>
                  <a:lnTo>
                    <a:pt x="993654" y="330708"/>
                  </a:lnTo>
                  <a:lnTo>
                    <a:pt x="966222" y="335280"/>
                  </a:lnTo>
                  <a:lnTo>
                    <a:pt x="937266" y="338328"/>
                  </a:lnTo>
                  <a:lnTo>
                    <a:pt x="909834" y="342900"/>
                  </a:lnTo>
                  <a:lnTo>
                    <a:pt x="879354" y="345948"/>
                  </a:lnTo>
                  <a:lnTo>
                    <a:pt x="848874" y="347472"/>
                  </a:lnTo>
                  <a:lnTo>
                    <a:pt x="818394" y="350520"/>
                  </a:lnTo>
                  <a:lnTo>
                    <a:pt x="787914" y="352044"/>
                  </a:lnTo>
                  <a:lnTo>
                    <a:pt x="722382" y="355092"/>
                  </a:lnTo>
                  <a:lnTo>
                    <a:pt x="656850" y="356616"/>
                  </a:lnTo>
                  <a:lnTo>
                    <a:pt x="589794" y="355092"/>
                  </a:lnTo>
                  <a:lnTo>
                    <a:pt x="493782" y="350520"/>
                  </a:lnTo>
                  <a:lnTo>
                    <a:pt x="463302" y="347472"/>
                  </a:lnTo>
                  <a:lnTo>
                    <a:pt x="432816" y="345948"/>
                  </a:lnTo>
                  <a:lnTo>
                    <a:pt x="403860" y="342900"/>
                  </a:lnTo>
                  <a:lnTo>
                    <a:pt x="374904" y="338328"/>
                  </a:lnTo>
                  <a:lnTo>
                    <a:pt x="347472" y="335280"/>
                  </a:lnTo>
                  <a:lnTo>
                    <a:pt x="320040" y="330708"/>
                  </a:lnTo>
                  <a:lnTo>
                    <a:pt x="268224" y="321564"/>
                  </a:lnTo>
                  <a:lnTo>
                    <a:pt x="243840" y="315468"/>
                  </a:lnTo>
                  <a:lnTo>
                    <a:pt x="220980" y="309372"/>
                  </a:lnTo>
                  <a:lnTo>
                    <a:pt x="198120" y="304800"/>
                  </a:lnTo>
                  <a:lnTo>
                    <a:pt x="176784" y="298704"/>
                  </a:lnTo>
                  <a:lnTo>
                    <a:pt x="156972" y="291084"/>
                  </a:lnTo>
                  <a:lnTo>
                    <a:pt x="137160" y="284988"/>
                  </a:lnTo>
                  <a:lnTo>
                    <a:pt x="86868" y="263652"/>
                  </a:lnTo>
                  <a:lnTo>
                    <a:pt x="48768" y="240792"/>
                  </a:lnTo>
                  <a:lnTo>
                    <a:pt x="18288" y="208788"/>
                  </a:lnTo>
                  <a:lnTo>
                    <a:pt x="15240" y="199644"/>
                  </a:lnTo>
                  <a:lnTo>
                    <a:pt x="15240" y="201168"/>
                  </a:lnTo>
                  <a:lnTo>
                    <a:pt x="12192" y="192024"/>
                  </a:lnTo>
                  <a:lnTo>
                    <a:pt x="12192" y="221742"/>
                  </a:lnTo>
                  <a:lnTo>
                    <a:pt x="41148" y="251460"/>
                  </a:lnTo>
                  <a:lnTo>
                    <a:pt x="67056" y="266700"/>
                  </a:lnTo>
                  <a:lnTo>
                    <a:pt x="82296" y="275844"/>
                  </a:lnTo>
                  <a:lnTo>
                    <a:pt x="97536" y="281940"/>
                  </a:lnTo>
                  <a:lnTo>
                    <a:pt x="114300" y="289560"/>
                  </a:lnTo>
                  <a:lnTo>
                    <a:pt x="132588" y="297180"/>
                  </a:lnTo>
                  <a:lnTo>
                    <a:pt x="152400" y="303276"/>
                  </a:lnTo>
                  <a:lnTo>
                    <a:pt x="173736" y="310896"/>
                  </a:lnTo>
                  <a:lnTo>
                    <a:pt x="195072" y="316992"/>
                  </a:lnTo>
                  <a:lnTo>
                    <a:pt x="217932" y="323088"/>
                  </a:lnTo>
                  <a:lnTo>
                    <a:pt x="240792" y="327660"/>
                  </a:lnTo>
                  <a:lnTo>
                    <a:pt x="266700" y="333756"/>
                  </a:lnTo>
                  <a:lnTo>
                    <a:pt x="291084" y="338328"/>
                  </a:lnTo>
                  <a:lnTo>
                    <a:pt x="345948" y="347472"/>
                  </a:lnTo>
                  <a:lnTo>
                    <a:pt x="373380" y="350520"/>
                  </a:lnTo>
                  <a:lnTo>
                    <a:pt x="402336" y="355092"/>
                  </a:lnTo>
                  <a:lnTo>
                    <a:pt x="463302" y="361188"/>
                  </a:lnTo>
                  <a:lnTo>
                    <a:pt x="493782" y="362712"/>
                  </a:lnTo>
                  <a:lnTo>
                    <a:pt x="525786" y="365760"/>
                  </a:lnTo>
                  <a:lnTo>
                    <a:pt x="589794" y="367284"/>
                  </a:lnTo>
                  <a:lnTo>
                    <a:pt x="656850" y="368808"/>
                  </a:lnTo>
                  <a:lnTo>
                    <a:pt x="723906" y="367284"/>
                  </a:lnTo>
                  <a:lnTo>
                    <a:pt x="787914" y="365760"/>
                  </a:lnTo>
                  <a:lnTo>
                    <a:pt x="819918" y="362712"/>
                  </a:lnTo>
                  <a:lnTo>
                    <a:pt x="850398" y="361188"/>
                  </a:lnTo>
                  <a:lnTo>
                    <a:pt x="911358" y="355092"/>
                  </a:lnTo>
                  <a:lnTo>
                    <a:pt x="940314" y="350520"/>
                  </a:lnTo>
                  <a:lnTo>
                    <a:pt x="967746" y="347472"/>
                  </a:lnTo>
                  <a:lnTo>
                    <a:pt x="995178" y="342900"/>
                  </a:lnTo>
                  <a:lnTo>
                    <a:pt x="1046994" y="333756"/>
                  </a:lnTo>
                  <a:lnTo>
                    <a:pt x="1071378" y="327660"/>
                  </a:lnTo>
                  <a:lnTo>
                    <a:pt x="1095762" y="323088"/>
                  </a:lnTo>
                  <a:lnTo>
                    <a:pt x="1118622" y="316992"/>
                  </a:lnTo>
                  <a:lnTo>
                    <a:pt x="1139958" y="310896"/>
                  </a:lnTo>
                  <a:lnTo>
                    <a:pt x="1161294" y="303276"/>
                  </a:lnTo>
                  <a:lnTo>
                    <a:pt x="1181106" y="297180"/>
                  </a:lnTo>
                  <a:lnTo>
                    <a:pt x="1216158" y="281940"/>
                  </a:lnTo>
                  <a:lnTo>
                    <a:pt x="1260354" y="259080"/>
                  </a:lnTo>
                  <a:lnTo>
                    <a:pt x="1292358" y="233172"/>
                  </a:lnTo>
                  <a:lnTo>
                    <a:pt x="1299978" y="224028"/>
                  </a:lnTo>
                  <a:lnTo>
                    <a:pt x="1301502" y="221742"/>
                  </a:lnTo>
                  <a:close/>
                </a:path>
                <a:path w="1313814" h="368935">
                  <a:moveTo>
                    <a:pt x="1301502" y="185928"/>
                  </a:moveTo>
                  <a:lnTo>
                    <a:pt x="1301502" y="184404"/>
                  </a:lnTo>
                  <a:lnTo>
                    <a:pt x="1301375" y="185166"/>
                  </a:lnTo>
                  <a:lnTo>
                    <a:pt x="1301502" y="185928"/>
                  </a:lnTo>
                  <a:close/>
                </a:path>
                <a:path w="1313814" h="368935">
                  <a:moveTo>
                    <a:pt x="1313694" y="195072"/>
                  </a:moveTo>
                  <a:lnTo>
                    <a:pt x="1313694" y="175260"/>
                  </a:lnTo>
                  <a:lnTo>
                    <a:pt x="1312170" y="173736"/>
                  </a:lnTo>
                  <a:lnTo>
                    <a:pt x="1310646" y="164592"/>
                  </a:lnTo>
                  <a:lnTo>
                    <a:pt x="1310646" y="204216"/>
                  </a:lnTo>
                  <a:lnTo>
                    <a:pt x="1312170" y="195072"/>
                  </a:lnTo>
                  <a:lnTo>
                    <a:pt x="1313694" y="195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Atributo</a:t>
            </a:r>
            <a:r>
              <a:rPr dirty="0" spc="-145"/>
              <a:t> </a:t>
            </a:r>
            <a:r>
              <a:rPr dirty="0"/>
              <a:t>de</a:t>
            </a:r>
            <a:r>
              <a:rPr dirty="0" spc="-114"/>
              <a:t> </a:t>
            </a:r>
            <a:r>
              <a:rPr dirty="0" spc="-45"/>
              <a:t>Tipo-</a:t>
            </a:r>
            <a:r>
              <a:rPr dirty="0" spc="-75"/>
              <a:t>Relacionamento</a:t>
            </a:r>
            <a:r>
              <a:rPr dirty="0" spc="-140"/>
              <a:t> </a:t>
            </a:r>
            <a:r>
              <a:rPr dirty="0" spc="-25"/>
              <a:t>...</a:t>
            </a:r>
          </a:p>
        </p:txBody>
      </p:sp>
      <p:sp>
        <p:nvSpPr>
          <p:cNvPr id="34" name="object 34" descr=""/>
          <p:cNvSpPr txBox="1"/>
          <p:nvPr/>
        </p:nvSpPr>
        <p:spPr>
          <a:xfrm>
            <a:off x="1284223" y="4585206"/>
            <a:ext cx="976630" cy="617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4780">
              <a:lnSpc>
                <a:spcPct val="1078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Nome </a:t>
            </a:r>
            <a:r>
              <a:rPr dirty="0" sz="1800">
                <a:latin typeface="Arial"/>
                <a:cs typeface="Arial"/>
              </a:rPr>
              <a:t>No.</a:t>
            </a:r>
            <a:r>
              <a:rPr dirty="0" sz="1800" spc="47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USP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1298441" y="4219955"/>
            <a:ext cx="7576184" cy="1480185"/>
            <a:chOff x="1298441" y="4219955"/>
            <a:chExt cx="7576184" cy="1480185"/>
          </a:xfrm>
        </p:grpSpPr>
        <p:sp>
          <p:nvSpPr>
            <p:cNvPr id="36" name="object 36" descr=""/>
            <p:cNvSpPr/>
            <p:nvPr/>
          </p:nvSpPr>
          <p:spPr>
            <a:xfrm>
              <a:off x="1298435" y="4219955"/>
              <a:ext cx="7292975" cy="966469"/>
            </a:xfrm>
            <a:custGeom>
              <a:avLst/>
              <a:gdLst/>
              <a:ahLst/>
              <a:cxnLst/>
              <a:rect l="l" t="t" r="r" b="b"/>
              <a:pathLst>
                <a:path w="7292975" h="966470">
                  <a:moveTo>
                    <a:pt x="120396" y="96012"/>
                  </a:moveTo>
                  <a:lnTo>
                    <a:pt x="94488" y="96012"/>
                  </a:lnTo>
                  <a:lnTo>
                    <a:pt x="94488" y="397764"/>
                  </a:lnTo>
                  <a:lnTo>
                    <a:pt x="120396" y="397764"/>
                  </a:lnTo>
                  <a:lnTo>
                    <a:pt x="120396" y="96012"/>
                  </a:lnTo>
                  <a:close/>
                </a:path>
                <a:path w="7292975" h="966470">
                  <a:moveTo>
                    <a:pt x="950976" y="949452"/>
                  </a:moveTo>
                  <a:lnTo>
                    <a:pt x="0" y="949452"/>
                  </a:lnTo>
                  <a:lnTo>
                    <a:pt x="0" y="966216"/>
                  </a:lnTo>
                  <a:lnTo>
                    <a:pt x="950976" y="966216"/>
                  </a:lnTo>
                  <a:lnTo>
                    <a:pt x="950976" y="949452"/>
                  </a:lnTo>
                  <a:close/>
                </a:path>
                <a:path w="7292975" h="966470">
                  <a:moveTo>
                    <a:pt x="7292353" y="0"/>
                  </a:moveTo>
                  <a:lnTo>
                    <a:pt x="7266445" y="0"/>
                  </a:lnTo>
                  <a:lnTo>
                    <a:pt x="7266445" y="309372"/>
                  </a:lnTo>
                  <a:lnTo>
                    <a:pt x="7292353" y="309372"/>
                  </a:lnTo>
                  <a:lnTo>
                    <a:pt x="7292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60563" y="5094731"/>
              <a:ext cx="1301495" cy="598931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7554468" y="5088636"/>
              <a:ext cx="1313815" cy="611505"/>
            </a:xfrm>
            <a:custGeom>
              <a:avLst/>
              <a:gdLst/>
              <a:ahLst/>
              <a:cxnLst/>
              <a:rect l="l" t="t" r="r" b="b"/>
              <a:pathLst>
                <a:path w="1313815" h="611504">
                  <a:moveTo>
                    <a:pt x="1313688" y="321564"/>
                  </a:moveTo>
                  <a:lnTo>
                    <a:pt x="1313688" y="289560"/>
                  </a:lnTo>
                  <a:lnTo>
                    <a:pt x="1310640" y="272796"/>
                  </a:lnTo>
                  <a:lnTo>
                    <a:pt x="1292352" y="227076"/>
                  </a:lnTo>
                  <a:lnTo>
                    <a:pt x="1248156" y="170688"/>
                  </a:lnTo>
                  <a:lnTo>
                    <a:pt x="1232916" y="158496"/>
                  </a:lnTo>
                  <a:lnTo>
                    <a:pt x="1217676" y="144780"/>
                  </a:lnTo>
                  <a:lnTo>
                    <a:pt x="1181100" y="120396"/>
                  </a:lnTo>
                  <a:lnTo>
                    <a:pt x="1141476" y="99060"/>
                  </a:lnTo>
                  <a:lnTo>
                    <a:pt x="1097280" y="77724"/>
                  </a:lnTo>
                  <a:lnTo>
                    <a:pt x="1048512" y="59436"/>
                  </a:lnTo>
                  <a:lnTo>
                    <a:pt x="996696" y="44196"/>
                  </a:lnTo>
                  <a:lnTo>
                    <a:pt x="940308" y="30480"/>
                  </a:lnTo>
                  <a:lnTo>
                    <a:pt x="880872" y="18288"/>
                  </a:lnTo>
                  <a:lnTo>
                    <a:pt x="819912" y="9144"/>
                  </a:lnTo>
                  <a:lnTo>
                    <a:pt x="755904" y="3048"/>
                  </a:lnTo>
                  <a:lnTo>
                    <a:pt x="690372" y="0"/>
                  </a:lnTo>
                  <a:lnTo>
                    <a:pt x="623316" y="0"/>
                  </a:lnTo>
                  <a:lnTo>
                    <a:pt x="557784" y="3048"/>
                  </a:lnTo>
                  <a:lnTo>
                    <a:pt x="493776" y="9144"/>
                  </a:lnTo>
                  <a:lnTo>
                    <a:pt x="431292" y="18288"/>
                  </a:lnTo>
                  <a:lnTo>
                    <a:pt x="344424" y="36576"/>
                  </a:lnTo>
                  <a:lnTo>
                    <a:pt x="265176" y="59436"/>
                  </a:lnTo>
                  <a:lnTo>
                    <a:pt x="216408" y="77724"/>
                  </a:lnTo>
                  <a:lnTo>
                    <a:pt x="150876" y="109728"/>
                  </a:lnTo>
                  <a:lnTo>
                    <a:pt x="132588" y="121920"/>
                  </a:lnTo>
                  <a:lnTo>
                    <a:pt x="112776" y="132588"/>
                  </a:lnTo>
                  <a:lnTo>
                    <a:pt x="96012" y="144780"/>
                  </a:lnTo>
                  <a:lnTo>
                    <a:pt x="80772" y="158496"/>
                  </a:lnTo>
                  <a:lnTo>
                    <a:pt x="65532" y="170688"/>
                  </a:lnTo>
                  <a:lnTo>
                    <a:pt x="39624" y="199644"/>
                  </a:lnTo>
                  <a:lnTo>
                    <a:pt x="13716" y="242316"/>
                  </a:lnTo>
                  <a:lnTo>
                    <a:pt x="0" y="289560"/>
                  </a:lnTo>
                  <a:lnTo>
                    <a:pt x="0" y="321564"/>
                  </a:lnTo>
                  <a:lnTo>
                    <a:pt x="3048" y="338328"/>
                  </a:lnTo>
                  <a:lnTo>
                    <a:pt x="7620" y="353568"/>
                  </a:lnTo>
                  <a:lnTo>
                    <a:pt x="12192" y="364998"/>
                  </a:lnTo>
                  <a:lnTo>
                    <a:pt x="12192" y="304800"/>
                  </a:lnTo>
                  <a:lnTo>
                    <a:pt x="13716" y="291084"/>
                  </a:lnTo>
                  <a:lnTo>
                    <a:pt x="15240" y="275844"/>
                  </a:lnTo>
                  <a:lnTo>
                    <a:pt x="19812" y="262128"/>
                  </a:lnTo>
                  <a:lnTo>
                    <a:pt x="24384" y="246888"/>
                  </a:lnTo>
                  <a:lnTo>
                    <a:pt x="50292" y="207264"/>
                  </a:lnTo>
                  <a:lnTo>
                    <a:pt x="88392" y="167640"/>
                  </a:lnTo>
                  <a:lnTo>
                    <a:pt x="120396" y="143256"/>
                  </a:lnTo>
                  <a:lnTo>
                    <a:pt x="138684" y="132588"/>
                  </a:lnTo>
                  <a:lnTo>
                    <a:pt x="158496" y="120396"/>
                  </a:lnTo>
                  <a:lnTo>
                    <a:pt x="199644" y="99060"/>
                  </a:lnTo>
                  <a:lnTo>
                    <a:pt x="245364" y="80772"/>
                  </a:lnTo>
                  <a:lnTo>
                    <a:pt x="347472" y="48768"/>
                  </a:lnTo>
                  <a:lnTo>
                    <a:pt x="434340" y="30480"/>
                  </a:lnTo>
                  <a:lnTo>
                    <a:pt x="495300" y="22860"/>
                  </a:lnTo>
                  <a:lnTo>
                    <a:pt x="525780" y="18288"/>
                  </a:lnTo>
                  <a:lnTo>
                    <a:pt x="557784" y="16764"/>
                  </a:lnTo>
                  <a:lnTo>
                    <a:pt x="591312" y="13716"/>
                  </a:lnTo>
                  <a:lnTo>
                    <a:pt x="623316" y="13716"/>
                  </a:lnTo>
                  <a:lnTo>
                    <a:pt x="656844" y="12192"/>
                  </a:lnTo>
                  <a:lnTo>
                    <a:pt x="690372" y="13716"/>
                  </a:lnTo>
                  <a:lnTo>
                    <a:pt x="723900" y="13716"/>
                  </a:lnTo>
                  <a:lnTo>
                    <a:pt x="755904" y="16764"/>
                  </a:lnTo>
                  <a:lnTo>
                    <a:pt x="787908" y="18288"/>
                  </a:lnTo>
                  <a:lnTo>
                    <a:pt x="818388" y="22860"/>
                  </a:lnTo>
                  <a:lnTo>
                    <a:pt x="848868" y="25908"/>
                  </a:lnTo>
                  <a:lnTo>
                    <a:pt x="879348" y="30480"/>
                  </a:lnTo>
                  <a:lnTo>
                    <a:pt x="966216" y="48768"/>
                  </a:lnTo>
                  <a:lnTo>
                    <a:pt x="992124" y="56388"/>
                  </a:lnTo>
                  <a:lnTo>
                    <a:pt x="1019556" y="64008"/>
                  </a:lnTo>
                  <a:lnTo>
                    <a:pt x="1043940" y="71628"/>
                  </a:lnTo>
                  <a:lnTo>
                    <a:pt x="1092708" y="89916"/>
                  </a:lnTo>
                  <a:lnTo>
                    <a:pt x="1114044" y="100584"/>
                  </a:lnTo>
                  <a:lnTo>
                    <a:pt x="1135380" y="109728"/>
                  </a:lnTo>
                  <a:lnTo>
                    <a:pt x="1156716" y="120396"/>
                  </a:lnTo>
                  <a:lnTo>
                    <a:pt x="1175004" y="132588"/>
                  </a:lnTo>
                  <a:lnTo>
                    <a:pt x="1193292" y="143256"/>
                  </a:lnTo>
                  <a:lnTo>
                    <a:pt x="1210056" y="155448"/>
                  </a:lnTo>
                  <a:lnTo>
                    <a:pt x="1225296" y="167640"/>
                  </a:lnTo>
                  <a:lnTo>
                    <a:pt x="1239012" y="181356"/>
                  </a:lnTo>
                  <a:lnTo>
                    <a:pt x="1252728" y="193548"/>
                  </a:lnTo>
                  <a:lnTo>
                    <a:pt x="1289304" y="248412"/>
                  </a:lnTo>
                  <a:lnTo>
                    <a:pt x="1299972" y="291084"/>
                  </a:lnTo>
                  <a:lnTo>
                    <a:pt x="1301496" y="306324"/>
                  </a:lnTo>
                  <a:lnTo>
                    <a:pt x="1301496" y="364998"/>
                  </a:lnTo>
                  <a:lnTo>
                    <a:pt x="1306068" y="353568"/>
                  </a:lnTo>
                  <a:lnTo>
                    <a:pt x="1310640" y="336804"/>
                  </a:lnTo>
                  <a:lnTo>
                    <a:pt x="1313688" y="321564"/>
                  </a:lnTo>
                  <a:close/>
                </a:path>
                <a:path w="1313815" h="611504">
                  <a:moveTo>
                    <a:pt x="1301496" y="364998"/>
                  </a:moveTo>
                  <a:lnTo>
                    <a:pt x="1301496" y="306324"/>
                  </a:lnTo>
                  <a:lnTo>
                    <a:pt x="1299972" y="320040"/>
                  </a:lnTo>
                  <a:lnTo>
                    <a:pt x="1298448" y="335280"/>
                  </a:lnTo>
                  <a:lnTo>
                    <a:pt x="1293876" y="348996"/>
                  </a:lnTo>
                  <a:lnTo>
                    <a:pt x="1289304" y="364236"/>
                  </a:lnTo>
                  <a:lnTo>
                    <a:pt x="1281684" y="377952"/>
                  </a:lnTo>
                  <a:lnTo>
                    <a:pt x="1263396" y="405384"/>
                  </a:lnTo>
                  <a:lnTo>
                    <a:pt x="1251204" y="417576"/>
                  </a:lnTo>
                  <a:lnTo>
                    <a:pt x="1239012" y="431292"/>
                  </a:lnTo>
                  <a:lnTo>
                    <a:pt x="1193292" y="467868"/>
                  </a:lnTo>
                  <a:lnTo>
                    <a:pt x="1135380" y="501396"/>
                  </a:lnTo>
                  <a:lnTo>
                    <a:pt x="1068324" y="530352"/>
                  </a:lnTo>
                  <a:lnTo>
                    <a:pt x="992124" y="554736"/>
                  </a:lnTo>
                  <a:lnTo>
                    <a:pt x="937260" y="568452"/>
                  </a:lnTo>
                  <a:lnTo>
                    <a:pt x="879348" y="580644"/>
                  </a:lnTo>
                  <a:lnTo>
                    <a:pt x="818388" y="589788"/>
                  </a:lnTo>
                  <a:lnTo>
                    <a:pt x="755904" y="595884"/>
                  </a:lnTo>
                  <a:lnTo>
                    <a:pt x="690372" y="597408"/>
                  </a:lnTo>
                  <a:lnTo>
                    <a:pt x="656844" y="598932"/>
                  </a:lnTo>
                  <a:lnTo>
                    <a:pt x="623316" y="597408"/>
                  </a:lnTo>
                  <a:lnTo>
                    <a:pt x="589788" y="597408"/>
                  </a:lnTo>
                  <a:lnTo>
                    <a:pt x="557784" y="594360"/>
                  </a:lnTo>
                  <a:lnTo>
                    <a:pt x="495300" y="589788"/>
                  </a:lnTo>
                  <a:lnTo>
                    <a:pt x="434340" y="580644"/>
                  </a:lnTo>
                  <a:lnTo>
                    <a:pt x="347472" y="562356"/>
                  </a:lnTo>
                  <a:lnTo>
                    <a:pt x="321564" y="554736"/>
                  </a:lnTo>
                  <a:lnTo>
                    <a:pt x="294132" y="547116"/>
                  </a:lnTo>
                  <a:lnTo>
                    <a:pt x="220980" y="521208"/>
                  </a:lnTo>
                  <a:lnTo>
                    <a:pt x="156972" y="490728"/>
                  </a:lnTo>
                  <a:lnTo>
                    <a:pt x="138684" y="478536"/>
                  </a:lnTo>
                  <a:lnTo>
                    <a:pt x="120396" y="467868"/>
                  </a:lnTo>
                  <a:lnTo>
                    <a:pt x="88392" y="443484"/>
                  </a:lnTo>
                  <a:lnTo>
                    <a:pt x="39624" y="390144"/>
                  </a:lnTo>
                  <a:lnTo>
                    <a:pt x="19812" y="348996"/>
                  </a:lnTo>
                  <a:lnTo>
                    <a:pt x="12192" y="304800"/>
                  </a:lnTo>
                  <a:lnTo>
                    <a:pt x="12192" y="364998"/>
                  </a:lnTo>
                  <a:lnTo>
                    <a:pt x="41148" y="413004"/>
                  </a:lnTo>
                  <a:lnTo>
                    <a:pt x="80772" y="452628"/>
                  </a:lnTo>
                  <a:lnTo>
                    <a:pt x="96012" y="466344"/>
                  </a:lnTo>
                  <a:lnTo>
                    <a:pt x="132588" y="490728"/>
                  </a:lnTo>
                  <a:lnTo>
                    <a:pt x="172212" y="512064"/>
                  </a:lnTo>
                  <a:lnTo>
                    <a:pt x="216408" y="533400"/>
                  </a:lnTo>
                  <a:lnTo>
                    <a:pt x="265176" y="551688"/>
                  </a:lnTo>
                  <a:lnTo>
                    <a:pt x="316992" y="566928"/>
                  </a:lnTo>
                  <a:lnTo>
                    <a:pt x="373380" y="582168"/>
                  </a:lnTo>
                  <a:lnTo>
                    <a:pt x="432816" y="592836"/>
                  </a:lnTo>
                  <a:lnTo>
                    <a:pt x="461772" y="597408"/>
                  </a:lnTo>
                  <a:lnTo>
                    <a:pt x="493776" y="601980"/>
                  </a:lnTo>
                  <a:lnTo>
                    <a:pt x="557784" y="608076"/>
                  </a:lnTo>
                  <a:lnTo>
                    <a:pt x="591312" y="609669"/>
                  </a:lnTo>
                  <a:lnTo>
                    <a:pt x="623316" y="611124"/>
                  </a:lnTo>
                  <a:lnTo>
                    <a:pt x="690372" y="611124"/>
                  </a:lnTo>
                  <a:lnTo>
                    <a:pt x="755904" y="608076"/>
                  </a:lnTo>
                  <a:lnTo>
                    <a:pt x="819912" y="601980"/>
                  </a:lnTo>
                  <a:lnTo>
                    <a:pt x="882396" y="592836"/>
                  </a:lnTo>
                  <a:lnTo>
                    <a:pt x="940308" y="582168"/>
                  </a:lnTo>
                  <a:lnTo>
                    <a:pt x="996696" y="566928"/>
                  </a:lnTo>
                  <a:lnTo>
                    <a:pt x="1048512" y="551688"/>
                  </a:lnTo>
                  <a:lnTo>
                    <a:pt x="1097280" y="533400"/>
                  </a:lnTo>
                  <a:lnTo>
                    <a:pt x="1162812" y="501396"/>
                  </a:lnTo>
                  <a:lnTo>
                    <a:pt x="1200912" y="478536"/>
                  </a:lnTo>
                  <a:lnTo>
                    <a:pt x="1232916" y="452628"/>
                  </a:lnTo>
                  <a:lnTo>
                    <a:pt x="1248156" y="440436"/>
                  </a:lnTo>
                  <a:lnTo>
                    <a:pt x="1261872" y="426720"/>
                  </a:lnTo>
                  <a:lnTo>
                    <a:pt x="1274064" y="413004"/>
                  </a:lnTo>
                  <a:lnTo>
                    <a:pt x="1292352" y="382524"/>
                  </a:lnTo>
                  <a:lnTo>
                    <a:pt x="1299972" y="368808"/>
                  </a:lnTo>
                  <a:lnTo>
                    <a:pt x="1301496" y="3649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66659" y="4800600"/>
              <a:ext cx="1301495" cy="359663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7560564" y="4794504"/>
              <a:ext cx="1313815" cy="372110"/>
            </a:xfrm>
            <a:custGeom>
              <a:avLst/>
              <a:gdLst/>
              <a:ahLst/>
              <a:cxnLst/>
              <a:rect l="l" t="t" r="r" b="b"/>
              <a:pathLst>
                <a:path w="1313815" h="372110">
                  <a:moveTo>
                    <a:pt x="1310640" y="207264"/>
                  </a:moveTo>
                  <a:lnTo>
                    <a:pt x="1310640" y="164592"/>
                  </a:lnTo>
                  <a:lnTo>
                    <a:pt x="1306068" y="155448"/>
                  </a:lnTo>
                  <a:lnTo>
                    <a:pt x="1272540" y="118872"/>
                  </a:lnTo>
                  <a:lnTo>
                    <a:pt x="1260348" y="111252"/>
                  </a:lnTo>
                  <a:lnTo>
                    <a:pt x="1246632" y="102108"/>
                  </a:lnTo>
                  <a:lnTo>
                    <a:pt x="1216152" y="86868"/>
                  </a:lnTo>
                  <a:lnTo>
                    <a:pt x="1199388" y="80772"/>
                  </a:lnTo>
                  <a:lnTo>
                    <a:pt x="1181100" y="73152"/>
                  </a:lnTo>
                  <a:lnTo>
                    <a:pt x="1161288" y="65532"/>
                  </a:lnTo>
                  <a:lnTo>
                    <a:pt x="1118616" y="53340"/>
                  </a:lnTo>
                  <a:lnTo>
                    <a:pt x="1072896" y="41148"/>
                  </a:lnTo>
                  <a:lnTo>
                    <a:pt x="1046988" y="36576"/>
                  </a:lnTo>
                  <a:lnTo>
                    <a:pt x="1022604" y="30480"/>
                  </a:lnTo>
                  <a:lnTo>
                    <a:pt x="995172" y="25908"/>
                  </a:lnTo>
                  <a:lnTo>
                    <a:pt x="967740" y="22860"/>
                  </a:lnTo>
                  <a:lnTo>
                    <a:pt x="940308" y="18288"/>
                  </a:lnTo>
                  <a:lnTo>
                    <a:pt x="911352" y="15240"/>
                  </a:lnTo>
                  <a:lnTo>
                    <a:pt x="880872" y="10668"/>
                  </a:lnTo>
                  <a:lnTo>
                    <a:pt x="850392" y="9144"/>
                  </a:lnTo>
                  <a:lnTo>
                    <a:pt x="819912" y="6096"/>
                  </a:lnTo>
                  <a:lnTo>
                    <a:pt x="723900" y="1524"/>
                  </a:lnTo>
                  <a:lnTo>
                    <a:pt x="656844" y="0"/>
                  </a:lnTo>
                  <a:lnTo>
                    <a:pt x="589788" y="1524"/>
                  </a:lnTo>
                  <a:lnTo>
                    <a:pt x="493776" y="6096"/>
                  </a:lnTo>
                  <a:lnTo>
                    <a:pt x="463296" y="9144"/>
                  </a:lnTo>
                  <a:lnTo>
                    <a:pt x="432816" y="10668"/>
                  </a:lnTo>
                  <a:lnTo>
                    <a:pt x="402336" y="15240"/>
                  </a:lnTo>
                  <a:lnTo>
                    <a:pt x="373380" y="18288"/>
                  </a:lnTo>
                  <a:lnTo>
                    <a:pt x="345948" y="22860"/>
                  </a:lnTo>
                  <a:lnTo>
                    <a:pt x="318516" y="25908"/>
                  </a:lnTo>
                  <a:lnTo>
                    <a:pt x="292608" y="32004"/>
                  </a:lnTo>
                  <a:lnTo>
                    <a:pt x="240792" y="41148"/>
                  </a:lnTo>
                  <a:lnTo>
                    <a:pt x="195072" y="53340"/>
                  </a:lnTo>
                  <a:lnTo>
                    <a:pt x="152400" y="65532"/>
                  </a:lnTo>
                  <a:lnTo>
                    <a:pt x="132588" y="73152"/>
                  </a:lnTo>
                  <a:lnTo>
                    <a:pt x="114300" y="80772"/>
                  </a:lnTo>
                  <a:lnTo>
                    <a:pt x="97536" y="86868"/>
                  </a:lnTo>
                  <a:lnTo>
                    <a:pt x="82296" y="94488"/>
                  </a:lnTo>
                  <a:lnTo>
                    <a:pt x="67056" y="103632"/>
                  </a:lnTo>
                  <a:lnTo>
                    <a:pt x="53340" y="111252"/>
                  </a:lnTo>
                  <a:lnTo>
                    <a:pt x="21336" y="137160"/>
                  </a:lnTo>
                  <a:lnTo>
                    <a:pt x="4572" y="164592"/>
                  </a:lnTo>
                  <a:lnTo>
                    <a:pt x="3048" y="166116"/>
                  </a:lnTo>
                  <a:lnTo>
                    <a:pt x="1524" y="175260"/>
                  </a:lnTo>
                  <a:lnTo>
                    <a:pt x="1524" y="176784"/>
                  </a:lnTo>
                  <a:lnTo>
                    <a:pt x="0" y="185928"/>
                  </a:lnTo>
                  <a:lnTo>
                    <a:pt x="0" y="187452"/>
                  </a:lnTo>
                  <a:lnTo>
                    <a:pt x="3048" y="205740"/>
                  </a:lnTo>
                  <a:lnTo>
                    <a:pt x="3048" y="207264"/>
                  </a:lnTo>
                  <a:lnTo>
                    <a:pt x="4572" y="207264"/>
                  </a:lnTo>
                  <a:lnTo>
                    <a:pt x="9144" y="216408"/>
                  </a:lnTo>
                  <a:lnTo>
                    <a:pt x="12192" y="221742"/>
                  </a:lnTo>
                  <a:lnTo>
                    <a:pt x="12192" y="185928"/>
                  </a:lnTo>
                  <a:lnTo>
                    <a:pt x="12319" y="186690"/>
                  </a:lnTo>
                  <a:lnTo>
                    <a:pt x="15240" y="169164"/>
                  </a:lnTo>
                  <a:lnTo>
                    <a:pt x="15240" y="170688"/>
                  </a:lnTo>
                  <a:lnTo>
                    <a:pt x="19812" y="161544"/>
                  </a:lnTo>
                  <a:lnTo>
                    <a:pt x="24384" y="153924"/>
                  </a:lnTo>
                  <a:lnTo>
                    <a:pt x="60960" y="121920"/>
                  </a:lnTo>
                  <a:lnTo>
                    <a:pt x="103632" y="99060"/>
                  </a:lnTo>
                  <a:lnTo>
                    <a:pt x="137160" y="85344"/>
                  </a:lnTo>
                  <a:lnTo>
                    <a:pt x="156972" y="77724"/>
                  </a:lnTo>
                  <a:lnTo>
                    <a:pt x="176784" y="71628"/>
                  </a:lnTo>
                  <a:lnTo>
                    <a:pt x="198120" y="65532"/>
                  </a:lnTo>
                  <a:lnTo>
                    <a:pt x="243840" y="53340"/>
                  </a:lnTo>
                  <a:lnTo>
                    <a:pt x="269748" y="48768"/>
                  </a:lnTo>
                  <a:lnTo>
                    <a:pt x="294132" y="44196"/>
                  </a:lnTo>
                  <a:lnTo>
                    <a:pt x="347472" y="35052"/>
                  </a:lnTo>
                  <a:lnTo>
                    <a:pt x="403860" y="27432"/>
                  </a:lnTo>
                  <a:lnTo>
                    <a:pt x="495300" y="18288"/>
                  </a:lnTo>
                  <a:lnTo>
                    <a:pt x="589788" y="13786"/>
                  </a:lnTo>
                  <a:lnTo>
                    <a:pt x="723900" y="13716"/>
                  </a:lnTo>
                  <a:lnTo>
                    <a:pt x="819912" y="18288"/>
                  </a:lnTo>
                  <a:lnTo>
                    <a:pt x="880872" y="24384"/>
                  </a:lnTo>
                  <a:lnTo>
                    <a:pt x="938784" y="30480"/>
                  </a:lnTo>
                  <a:lnTo>
                    <a:pt x="993648" y="39624"/>
                  </a:lnTo>
                  <a:lnTo>
                    <a:pt x="1045464" y="48768"/>
                  </a:lnTo>
                  <a:lnTo>
                    <a:pt x="1115568" y="65532"/>
                  </a:lnTo>
                  <a:lnTo>
                    <a:pt x="1156716" y="77724"/>
                  </a:lnTo>
                  <a:lnTo>
                    <a:pt x="1176528" y="85344"/>
                  </a:lnTo>
                  <a:lnTo>
                    <a:pt x="1194816" y="91440"/>
                  </a:lnTo>
                  <a:lnTo>
                    <a:pt x="1240536" y="114300"/>
                  </a:lnTo>
                  <a:lnTo>
                    <a:pt x="1274064" y="137160"/>
                  </a:lnTo>
                  <a:lnTo>
                    <a:pt x="1298448" y="170688"/>
                  </a:lnTo>
                  <a:lnTo>
                    <a:pt x="1298448" y="169164"/>
                  </a:lnTo>
                  <a:lnTo>
                    <a:pt x="1301496" y="178308"/>
                  </a:lnTo>
                  <a:lnTo>
                    <a:pt x="1301496" y="223266"/>
                  </a:lnTo>
                  <a:lnTo>
                    <a:pt x="1306068" y="216408"/>
                  </a:lnTo>
                  <a:lnTo>
                    <a:pt x="1310640" y="207264"/>
                  </a:lnTo>
                  <a:close/>
                </a:path>
                <a:path w="1313815" h="372110">
                  <a:moveTo>
                    <a:pt x="12319" y="186690"/>
                  </a:moveTo>
                  <a:lnTo>
                    <a:pt x="12192" y="185928"/>
                  </a:lnTo>
                  <a:lnTo>
                    <a:pt x="12192" y="187452"/>
                  </a:lnTo>
                  <a:lnTo>
                    <a:pt x="12319" y="186690"/>
                  </a:lnTo>
                  <a:close/>
                </a:path>
                <a:path w="1313815" h="372110">
                  <a:moveTo>
                    <a:pt x="1301496" y="223266"/>
                  </a:moveTo>
                  <a:lnTo>
                    <a:pt x="1301496" y="193548"/>
                  </a:lnTo>
                  <a:lnTo>
                    <a:pt x="1298448" y="202692"/>
                  </a:lnTo>
                  <a:lnTo>
                    <a:pt x="1295400" y="210312"/>
                  </a:lnTo>
                  <a:lnTo>
                    <a:pt x="1264920" y="242316"/>
                  </a:lnTo>
                  <a:lnTo>
                    <a:pt x="1226820" y="266700"/>
                  </a:lnTo>
                  <a:lnTo>
                    <a:pt x="1211580" y="272796"/>
                  </a:lnTo>
                  <a:lnTo>
                    <a:pt x="1194816" y="280416"/>
                  </a:lnTo>
                  <a:lnTo>
                    <a:pt x="1136904" y="300228"/>
                  </a:lnTo>
                  <a:lnTo>
                    <a:pt x="1069848" y="318516"/>
                  </a:lnTo>
                  <a:lnTo>
                    <a:pt x="1045464" y="323088"/>
                  </a:lnTo>
                  <a:lnTo>
                    <a:pt x="1019556" y="329184"/>
                  </a:lnTo>
                  <a:lnTo>
                    <a:pt x="993648" y="333756"/>
                  </a:lnTo>
                  <a:lnTo>
                    <a:pt x="966216" y="338328"/>
                  </a:lnTo>
                  <a:lnTo>
                    <a:pt x="938784" y="341376"/>
                  </a:lnTo>
                  <a:lnTo>
                    <a:pt x="909828" y="345948"/>
                  </a:lnTo>
                  <a:lnTo>
                    <a:pt x="880872" y="348996"/>
                  </a:lnTo>
                  <a:lnTo>
                    <a:pt x="850392" y="350520"/>
                  </a:lnTo>
                  <a:lnTo>
                    <a:pt x="819912" y="353568"/>
                  </a:lnTo>
                  <a:lnTo>
                    <a:pt x="723900" y="358140"/>
                  </a:lnTo>
                  <a:lnTo>
                    <a:pt x="656844" y="359664"/>
                  </a:lnTo>
                  <a:lnTo>
                    <a:pt x="591312" y="358140"/>
                  </a:lnTo>
                  <a:lnTo>
                    <a:pt x="525780" y="355092"/>
                  </a:lnTo>
                  <a:lnTo>
                    <a:pt x="495300" y="353568"/>
                  </a:lnTo>
                  <a:lnTo>
                    <a:pt x="463296" y="350520"/>
                  </a:lnTo>
                  <a:lnTo>
                    <a:pt x="434340" y="348996"/>
                  </a:lnTo>
                  <a:lnTo>
                    <a:pt x="403860" y="345948"/>
                  </a:lnTo>
                  <a:lnTo>
                    <a:pt x="376428" y="341376"/>
                  </a:lnTo>
                  <a:lnTo>
                    <a:pt x="347472" y="338328"/>
                  </a:lnTo>
                  <a:lnTo>
                    <a:pt x="320040" y="333756"/>
                  </a:lnTo>
                  <a:lnTo>
                    <a:pt x="294132" y="329184"/>
                  </a:lnTo>
                  <a:lnTo>
                    <a:pt x="268224" y="323088"/>
                  </a:lnTo>
                  <a:lnTo>
                    <a:pt x="243840" y="318516"/>
                  </a:lnTo>
                  <a:lnTo>
                    <a:pt x="198120" y="306324"/>
                  </a:lnTo>
                  <a:lnTo>
                    <a:pt x="176784" y="300228"/>
                  </a:lnTo>
                  <a:lnTo>
                    <a:pt x="137160" y="288036"/>
                  </a:lnTo>
                  <a:lnTo>
                    <a:pt x="103632" y="272796"/>
                  </a:lnTo>
                  <a:lnTo>
                    <a:pt x="86868" y="266700"/>
                  </a:lnTo>
                  <a:lnTo>
                    <a:pt x="73152" y="259080"/>
                  </a:lnTo>
                  <a:lnTo>
                    <a:pt x="60960" y="249936"/>
                  </a:lnTo>
                  <a:lnTo>
                    <a:pt x="48768" y="242316"/>
                  </a:lnTo>
                  <a:lnTo>
                    <a:pt x="30480" y="227076"/>
                  </a:lnTo>
                  <a:lnTo>
                    <a:pt x="24384" y="217932"/>
                  </a:lnTo>
                  <a:lnTo>
                    <a:pt x="15240" y="202692"/>
                  </a:lnTo>
                  <a:lnTo>
                    <a:pt x="13716" y="193548"/>
                  </a:lnTo>
                  <a:lnTo>
                    <a:pt x="13716" y="195072"/>
                  </a:lnTo>
                  <a:lnTo>
                    <a:pt x="12319" y="186690"/>
                  </a:lnTo>
                  <a:lnTo>
                    <a:pt x="12192" y="187452"/>
                  </a:lnTo>
                  <a:lnTo>
                    <a:pt x="12192" y="221742"/>
                  </a:lnTo>
                  <a:lnTo>
                    <a:pt x="15240" y="227076"/>
                  </a:lnTo>
                  <a:lnTo>
                    <a:pt x="22860" y="236220"/>
                  </a:lnTo>
                  <a:lnTo>
                    <a:pt x="32004" y="243840"/>
                  </a:lnTo>
                  <a:lnTo>
                    <a:pt x="53340" y="262128"/>
                  </a:lnTo>
                  <a:lnTo>
                    <a:pt x="97536" y="284988"/>
                  </a:lnTo>
                  <a:lnTo>
                    <a:pt x="134112" y="300228"/>
                  </a:lnTo>
                  <a:lnTo>
                    <a:pt x="195072" y="318516"/>
                  </a:lnTo>
                  <a:lnTo>
                    <a:pt x="266700" y="336804"/>
                  </a:lnTo>
                  <a:lnTo>
                    <a:pt x="318516" y="345948"/>
                  </a:lnTo>
                  <a:lnTo>
                    <a:pt x="374904" y="353568"/>
                  </a:lnTo>
                  <a:lnTo>
                    <a:pt x="402336" y="358140"/>
                  </a:lnTo>
                  <a:lnTo>
                    <a:pt x="463296" y="364236"/>
                  </a:lnTo>
                  <a:lnTo>
                    <a:pt x="493776" y="365760"/>
                  </a:lnTo>
                  <a:lnTo>
                    <a:pt x="525780" y="368808"/>
                  </a:lnTo>
                  <a:lnTo>
                    <a:pt x="591312" y="370366"/>
                  </a:lnTo>
                  <a:lnTo>
                    <a:pt x="656844" y="371856"/>
                  </a:lnTo>
                  <a:lnTo>
                    <a:pt x="723900" y="370332"/>
                  </a:lnTo>
                  <a:lnTo>
                    <a:pt x="787908" y="368808"/>
                  </a:lnTo>
                  <a:lnTo>
                    <a:pt x="819912" y="365760"/>
                  </a:lnTo>
                  <a:lnTo>
                    <a:pt x="851916" y="364236"/>
                  </a:lnTo>
                  <a:lnTo>
                    <a:pt x="880872" y="361188"/>
                  </a:lnTo>
                  <a:lnTo>
                    <a:pt x="911352" y="358140"/>
                  </a:lnTo>
                  <a:lnTo>
                    <a:pt x="940308" y="353568"/>
                  </a:lnTo>
                  <a:lnTo>
                    <a:pt x="1022604" y="341376"/>
                  </a:lnTo>
                  <a:lnTo>
                    <a:pt x="1072896" y="330708"/>
                  </a:lnTo>
                  <a:lnTo>
                    <a:pt x="1141476" y="312420"/>
                  </a:lnTo>
                  <a:lnTo>
                    <a:pt x="1181100" y="300228"/>
                  </a:lnTo>
                  <a:lnTo>
                    <a:pt x="1232916" y="277368"/>
                  </a:lnTo>
                  <a:lnTo>
                    <a:pt x="1260348" y="260604"/>
                  </a:lnTo>
                  <a:lnTo>
                    <a:pt x="1272540" y="252984"/>
                  </a:lnTo>
                  <a:lnTo>
                    <a:pt x="1283208" y="243840"/>
                  </a:lnTo>
                  <a:lnTo>
                    <a:pt x="1292352" y="234696"/>
                  </a:lnTo>
                  <a:lnTo>
                    <a:pt x="1299972" y="225552"/>
                  </a:lnTo>
                  <a:lnTo>
                    <a:pt x="1301496" y="223266"/>
                  </a:lnTo>
                  <a:close/>
                </a:path>
                <a:path w="1313815" h="372110">
                  <a:moveTo>
                    <a:pt x="1313688" y="196596"/>
                  </a:moveTo>
                  <a:lnTo>
                    <a:pt x="1313688" y="175260"/>
                  </a:lnTo>
                  <a:lnTo>
                    <a:pt x="1310640" y="166116"/>
                  </a:lnTo>
                  <a:lnTo>
                    <a:pt x="1310640" y="205740"/>
                  </a:lnTo>
                  <a:lnTo>
                    <a:pt x="1313688" y="196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7831325" y="4813806"/>
            <a:ext cx="874394" cy="88519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 indent="77470">
              <a:lnSpc>
                <a:spcPct val="103299"/>
              </a:lnSpc>
              <a:spcBef>
                <a:spcPts val="170"/>
              </a:spcBef>
            </a:pPr>
            <a:r>
              <a:rPr dirty="0" sz="1800" spc="-20">
                <a:latin typeface="Arial"/>
                <a:cs typeface="Arial"/>
              </a:rPr>
              <a:t>Nome </a:t>
            </a:r>
            <a:r>
              <a:rPr dirty="0" sz="1800" spc="-10">
                <a:latin typeface="Arial"/>
                <a:cs typeface="Arial"/>
              </a:rPr>
              <a:t>Número Créditos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7557516" y="4511040"/>
            <a:ext cx="1313815" cy="372110"/>
            <a:chOff x="7557516" y="4511040"/>
            <a:chExt cx="1313815" cy="372110"/>
          </a:xfrm>
        </p:grpSpPr>
        <p:pic>
          <p:nvPicPr>
            <p:cNvPr id="43" name="object 4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63611" y="4517135"/>
              <a:ext cx="1301495" cy="358139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7557516" y="4511040"/>
              <a:ext cx="1313815" cy="372110"/>
            </a:xfrm>
            <a:custGeom>
              <a:avLst/>
              <a:gdLst/>
              <a:ahLst/>
              <a:cxnLst/>
              <a:rect l="l" t="t" r="r" b="b"/>
              <a:pathLst>
                <a:path w="1313815" h="372110">
                  <a:moveTo>
                    <a:pt x="3048" y="205740"/>
                  </a:moveTo>
                  <a:lnTo>
                    <a:pt x="3048" y="166116"/>
                  </a:lnTo>
                  <a:lnTo>
                    <a:pt x="1524" y="175260"/>
                  </a:lnTo>
                  <a:lnTo>
                    <a:pt x="0" y="175260"/>
                  </a:lnTo>
                  <a:lnTo>
                    <a:pt x="0" y="196596"/>
                  </a:lnTo>
                  <a:lnTo>
                    <a:pt x="1524" y="196596"/>
                  </a:lnTo>
                  <a:lnTo>
                    <a:pt x="3048" y="205740"/>
                  </a:lnTo>
                  <a:close/>
                </a:path>
                <a:path w="1313815" h="372110">
                  <a:moveTo>
                    <a:pt x="1310640" y="207264"/>
                  </a:moveTo>
                  <a:lnTo>
                    <a:pt x="1310640" y="164592"/>
                  </a:lnTo>
                  <a:lnTo>
                    <a:pt x="1306068" y="155448"/>
                  </a:lnTo>
                  <a:lnTo>
                    <a:pt x="1299972" y="144780"/>
                  </a:lnTo>
                  <a:lnTo>
                    <a:pt x="1292352" y="135636"/>
                  </a:lnTo>
                  <a:lnTo>
                    <a:pt x="1283208" y="126492"/>
                  </a:lnTo>
                  <a:lnTo>
                    <a:pt x="1272540" y="118872"/>
                  </a:lnTo>
                  <a:lnTo>
                    <a:pt x="1260348" y="109728"/>
                  </a:lnTo>
                  <a:lnTo>
                    <a:pt x="1216152" y="86868"/>
                  </a:lnTo>
                  <a:lnTo>
                    <a:pt x="1181100" y="71628"/>
                  </a:lnTo>
                  <a:lnTo>
                    <a:pt x="1139952" y="59436"/>
                  </a:lnTo>
                  <a:lnTo>
                    <a:pt x="1118616" y="51816"/>
                  </a:lnTo>
                  <a:lnTo>
                    <a:pt x="1095756" y="47244"/>
                  </a:lnTo>
                  <a:lnTo>
                    <a:pt x="1072896" y="41148"/>
                  </a:lnTo>
                  <a:lnTo>
                    <a:pt x="1046988" y="35052"/>
                  </a:lnTo>
                  <a:lnTo>
                    <a:pt x="1022604" y="30480"/>
                  </a:lnTo>
                  <a:lnTo>
                    <a:pt x="967740" y="21336"/>
                  </a:lnTo>
                  <a:lnTo>
                    <a:pt x="940308" y="18288"/>
                  </a:lnTo>
                  <a:lnTo>
                    <a:pt x="911352" y="13716"/>
                  </a:lnTo>
                  <a:lnTo>
                    <a:pt x="850392" y="7620"/>
                  </a:lnTo>
                  <a:lnTo>
                    <a:pt x="819912" y="6096"/>
                  </a:lnTo>
                  <a:lnTo>
                    <a:pt x="787908" y="3048"/>
                  </a:lnTo>
                  <a:lnTo>
                    <a:pt x="723900" y="0"/>
                  </a:lnTo>
                  <a:lnTo>
                    <a:pt x="589788" y="0"/>
                  </a:lnTo>
                  <a:lnTo>
                    <a:pt x="525780" y="3048"/>
                  </a:lnTo>
                  <a:lnTo>
                    <a:pt x="493776" y="6096"/>
                  </a:lnTo>
                  <a:lnTo>
                    <a:pt x="463296" y="7620"/>
                  </a:lnTo>
                  <a:lnTo>
                    <a:pt x="402336" y="13716"/>
                  </a:lnTo>
                  <a:lnTo>
                    <a:pt x="373380" y="18288"/>
                  </a:lnTo>
                  <a:lnTo>
                    <a:pt x="345948" y="21336"/>
                  </a:lnTo>
                  <a:lnTo>
                    <a:pt x="291084" y="30480"/>
                  </a:lnTo>
                  <a:lnTo>
                    <a:pt x="266700" y="35052"/>
                  </a:lnTo>
                  <a:lnTo>
                    <a:pt x="240792" y="41148"/>
                  </a:lnTo>
                  <a:lnTo>
                    <a:pt x="217932" y="47244"/>
                  </a:lnTo>
                  <a:lnTo>
                    <a:pt x="195072" y="51816"/>
                  </a:lnTo>
                  <a:lnTo>
                    <a:pt x="173736" y="59436"/>
                  </a:lnTo>
                  <a:lnTo>
                    <a:pt x="152400" y="65532"/>
                  </a:lnTo>
                  <a:lnTo>
                    <a:pt x="132588" y="71628"/>
                  </a:lnTo>
                  <a:lnTo>
                    <a:pt x="114300" y="79248"/>
                  </a:lnTo>
                  <a:lnTo>
                    <a:pt x="97536" y="86868"/>
                  </a:lnTo>
                  <a:lnTo>
                    <a:pt x="67056" y="102108"/>
                  </a:lnTo>
                  <a:lnTo>
                    <a:pt x="53340" y="111252"/>
                  </a:lnTo>
                  <a:lnTo>
                    <a:pt x="41148" y="118872"/>
                  </a:lnTo>
                  <a:lnTo>
                    <a:pt x="13716" y="146304"/>
                  </a:lnTo>
                  <a:lnTo>
                    <a:pt x="3048" y="164592"/>
                  </a:lnTo>
                  <a:lnTo>
                    <a:pt x="3048" y="207264"/>
                  </a:lnTo>
                  <a:lnTo>
                    <a:pt x="7620" y="216408"/>
                  </a:lnTo>
                  <a:lnTo>
                    <a:pt x="12192" y="223266"/>
                  </a:lnTo>
                  <a:lnTo>
                    <a:pt x="12192" y="184404"/>
                  </a:lnTo>
                  <a:lnTo>
                    <a:pt x="12319" y="185166"/>
                  </a:lnTo>
                  <a:lnTo>
                    <a:pt x="13716" y="176784"/>
                  </a:lnTo>
                  <a:lnTo>
                    <a:pt x="13716" y="178308"/>
                  </a:lnTo>
                  <a:lnTo>
                    <a:pt x="15240" y="169164"/>
                  </a:lnTo>
                  <a:lnTo>
                    <a:pt x="19812" y="161544"/>
                  </a:lnTo>
                  <a:lnTo>
                    <a:pt x="24384" y="152400"/>
                  </a:lnTo>
                  <a:lnTo>
                    <a:pt x="39624" y="137160"/>
                  </a:lnTo>
                  <a:lnTo>
                    <a:pt x="50292" y="129540"/>
                  </a:lnTo>
                  <a:lnTo>
                    <a:pt x="60960" y="120396"/>
                  </a:lnTo>
                  <a:lnTo>
                    <a:pt x="73152" y="112776"/>
                  </a:lnTo>
                  <a:lnTo>
                    <a:pt x="103632" y="97536"/>
                  </a:lnTo>
                  <a:lnTo>
                    <a:pt x="120396" y="91440"/>
                  </a:lnTo>
                  <a:lnTo>
                    <a:pt x="137160" y="83820"/>
                  </a:lnTo>
                  <a:lnTo>
                    <a:pt x="176784" y="71628"/>
                  </a:lnTo>
                  <a:lnTo>
                    <a:pt x="198120" y="64008"/>
                  </a:lnTo>
                  <a:lnTo>
                    <a:pt x="220980" y="59436"/>
                  </a:lnTo>
                  <a:lnTo>
                    <a:pt x="268224" y="47244"/>
                  </a:lnTo>
                  <a:lnTo>
                    <a:pt x="320040" y="38100"/>
                  </a:lnTo>
                  <a:lnTo>
                    <a:pt x="374904" y="30480"/>
                  </a:lnTo>
                  <a:lnTo>
                    <a:pt x="403860" y="25908"/>
                  </a:lnTo>
                  <a:lnTo>
                    <a:pt x="434340" y="22860"/>
                  </a:lnTo>
                  <a:lnTo>
                    <a:pt x="463296" y="19812"/>
                  </a:lnTo>
                  <a:lnTo>
                    <a:pt x="495300" y="18288"/>
                  </a:lnTo>
                  <a:lnTo>
                    <a:pt x="525780" y="16764"/>
                  </a:lnTo>
                  <a:lnTo>
                    <a:pt x="591312" y="13716"/>
                  </a:lnTo>
                  <a:lnTo>
                    <a:pt x="656844" y="12192"/>
                  </a:lnTo>
                  <a:lnTo>
                    <a:pt x="723900" y="13716"/>
                  </a:lnTo>
                  <a:lnTo>
                    <a:pt x="819912" y="18288"/>
                  </a:lnTo>
                  <a:lnTo>
                    <a:pt x="880872" y="22860"/>
                  </a:lnTo>
                  <a:lnTo>
                    <a:pt x="938784" y="30480"/>
                  </a:lnTo>
                  <a:lnTo>
                    <a:pt x="966216" y="33528"/>
                  </a:lnTo>
                  <a:lnTo>
                    <a:pt x="1045464" y="47244"/>
                  </a:lnTo>
                  <a:lnTo>
                    <a:pt x="1115568" y="65532"/>
                  </a:lnTo>
                  <a:lnTo>
                    <a:pt x="1176528" y="83820"/>
                  </a:lnTo>
                  <a:lnTo>
                    <a:pt x="1211580" y="99060"/>
                  </a:lnTo>
                  <a:lnTo>
                    <a:pt x="1226820" y="105156"/>
                  </a:lnTo>
                  <a:lnTo>
                    <a:pt x="1264920" y="129540"/>
                  </a:lnTo>
                  <a:lnTo>
                    <a:pt x="1289304" y="153924"/>
                  </a:lnTo>
                  <a:lnTo>
                    <a:pt x="1295400" y="161544"/>
                  </a:lnTo>
                  <a:lnTo>
                    <a:pt x="1298448" y="169164"/>
                  </a:lnTo>
                  <a:lnTo>
                    <a:pt x="1301496" y="178308"/>
                  </a:lnTo>
                  <a:lnTo>
                    <a:pt x="1301496" y="222885"/>
                  </a:lnTo>
                  <a:lnTo>
                    <a:pt x="1306068" y="214884"/>
                  </a:lnTo>
                  <a:lnTo>
                    <a:pt x="1310640" y="207264"/>
                  </a:lnTo>
                  <a:close/>
                </a:path>
                <a:path w="1313815" h="372110">
                  <a:moveTo>
                    <a:pt x="12319" y="185166"/>
                  </a:moveTo>
                  <a:lnTo>
                    <a:pt x="12192" y="184404"/>
                  </a:lnTo>
                  <a:lnTo>
                    <a:pt x="12192" y="185928"/>
                  </a:lnTo>
                  <a:lnTo>
                    <a:pt x="12319" y="185166"/>
                  </a:lnTo>
                  <a:close/>
                </a:path>
                <a:path w="1313815" h="372110">
                  <a:moveTo>
                    <a:pt x="1301496" y="222885"/>
                  </a:moveTo>
                  <a:lnTo>
                    <a:pt x="1301496" y="193548"/>
                  </a:lnTo>
                  <a:lnTo>
                    <a:pt x="1298448" y="202692"/>
                  </a:lnTo>
                  <a:lnTo>
                    <a:pt x="1298448" y="201168"/>
                  </a:lnTo>
                  <a:lnTo>
                    <a:pt x="1264920" y="242316"/>
                  </a:lnTo>
                  <a:lnTo>
                    <a:pt x="1226820" y="265176"/>
                  </a:lnTo>
                  <a:lnTo>
                    <a:pt x="1176528" y="286512"/>
                  </a:lnTo>
                  <a:lnTo>
                    <a:pt x="1156716" y="294132"/>
                  </a:lnTo>
                  <a:lnTo>
                    <a:pt x="1115568" y="306324"/>
                  </a:lnTo>
                  <a:lnTo>
                    <a:pt x="1069848" y="318516"/>
                  </a:lnTo>
                  <a:lnTo>
                    <a:pt x="993648" y="332232"/>
                  </a:lnTo>
                  <a:lnTo>
                    <a:pt x="938784" y="341376"/>
                  </a:lnTo>
                  <a:lnTo>
                    <a:pt x="880872" y="347472"/>
                  </a:lnTo>
                  <a:lnTo>
                    <a:pt x="819912" y="353568"/>
                  </a:lnTo>
                  <a:lnTo>
                    <a:pt x="723900" y="358140"/>
                  </a:lnTo>
                  <a:lnTo>
                    <a:pt x="589788" y="358140"/>
                  </a:lnTo>
                  <a:lnTo>
                    <a:pt x="525780" y="355092"/>
                  </a:lnTo>
                  <a:lnTo>
                    <a:pt x="495300" y="353568"/>
                  </a:lnTo>
                  <a:lnTo>
                    <a:pt x="463296" y="350520"/>
                  </a:lnTo>
                  <a:lnTo>
                    <a:pt x="434340" y="347472"/>
                  </a:lnTo>
                  <a:lnTo>
                    <a:pt x="403860" y="344424"/>
                  </a:lnTo>
                  <a:lnTo>
                    <a:pt x="320040" y="332232"/>
                  </a:lnTo>
                  <a:lnTo>
                    <a:pt x="268224" y="323088"/>
                  </a:lnTo>
                  <a:lnTo>
                    <a:pt x="198120" y="306324"/>
                  </a:lnTo>
                  <a:lnTo>
                    <a:pt x="156972" y="294132"/>
                  </a:lnTo>
                  <a:lnTo>
                    <a:pt x="137160" y="286512"/>
                  </a:lnTo>
                  <a:lnTo>
                    <a:pt x="118872" y="280416"/>
                  </a:lnTo>
                  <a:lnTo>
                    <a:pt x="73152" y="257556"/>
                  </a:lnTo>
                  <a:lnTo>
                    <a:pt x="39624" y="234696"/>
                  </a:lnTo>
                  <a:lnTo>
                    <a:pt x="15240" y="201168"/>
                  </a:lnTo>
                  <a:lnTo>
                    <a:pt x="15240" y="202692"/>
                  </a:lnTo>
                  <a:lnTo>
                    <a:pt x="12319" y="185166"/>
                  </a:lnTo>
                  <a:lnTo>
                    <a:pt x="12192" y="185928"/>
                  </a:lnTo>
                  <a:lnTo>
                    <a:pt x="12192" y="223266"/>
                  </a:lnTo>
                  <a:lnTo>
                    <a:pt x="42672" y="252984"/>
                  </a:lnTo>
                  <a:lnTo>
                    <a:pt x="67056" y="268224"/>
                  </a:lnTo>
                  <a:lnTo>
                    <a:pt x="82296" y="277368"/>
                  </a:lnTo>
                  <a:lnTo>
                    <a:pt x="97536" y="284988"/>
                  </a:lnTo>
                  <a:lnTo>
                    <a:pt x="114300" y="291084"/>
                  </a:lnTo>
                  <a:lnTo>
                    <a:pt x="132588" y="298704"/>
                  </a:lnTo>
                  <a:lnTo>
                    <a:pt x="195072" y="318516"/>
                  </a:lnTo>
                  <a:lnTo>
                    <a:pt x="242316" y="330708"/>
                  </a:lnTo>
                  <a:lnTo>
                    <a:pt x="292608" y="339852"/>
                  </a:lnTo>
                  <a:lnTo>
                    <a:pt x="318516" y="345948"/>
                  </a:lnTo>
                  <a:lnTo>
                    <a:pt x="345948" y="348996"/>
                  </a:lnTo>
                  <a:lnTo>
                    <a:pt x="373380" y="353568"/>
                  </a:lnTo>
                  <a:lnTo>
                    <a:pt x="402336" y="356616"/>
                  </a:lnTo>
                  <a:lnTo>
                    <a:pt x="493776" y="365760"/>
                  </a:lnTo>
                  <a:lnTo>
                    <a:pt x="589788" y="370332"/>
                  </a:lnTo>
                  <a:lnTo>
                    <a:pt x="656844" y="371856"/>
                  </a:lnTo>
                  <a:lnTo>
                    <a:pt x="723900" y="370332"/>
                  </a:lnTo>
                  <a:lnTo>
                    <a:pt x="819912" y="365760"/>
                  </a:lnTo>
                  <a:lnTo>
                    <a:pt x="911352" y="356616"/>
                  </a:lnTo>
                  <a:lnTo>
                    <a:pt x="940308" y="353568"/>
                  </a:lnTo>
                  <a:lnTo>
                    <a:pt x="967740" y="348996"/>
                  </a:lnTo>
                  <a:lnTo>
                    <a:pt x="995172" y="345948"/>
                  </a:lnTo>
                  <a:lnTo>
                    <a:pt x="1022604" y="339852"/>
                  </a:lnTo>
                  <a:lnTo>
                    <a:pt x="1046988" y="335280"/>
                  </a:lnTo>
                  <a:lnTo>
                    <a:pt x="1072896" y="330708"/>
                  </a:lnTo>
                  <a:lnTo>
                    <a:pt x="1118616" y="318516"/>
                  </a:lnTo>
                  <a:lnTo>
                    <a:pt x="1161288" y="306324"/>
                  </a:lnTo>
                  <a:lnTo>
                    <a:pt x="1181100" y="298704"/>
                  </a:lnTo>
                  <a:lnTo>
                    <a:pt x="1199388" y="291084"/>
                  </a:lnTo>
                  <a:lnTo>
                    <a:pt x="1216152" y="284988"/>
                  </a:lnTo>
                  <a:lnTo>
                    <a:pt x="1232916" y="277368"/>
                  </a:lnTo>
                  <a:lnTo>
                    <a:pt x="1246632" y="268224"/>
                  </a:lnTo>
                  <a:lnTo>
                    <a:pt x="1260348" y="260604"/>
                  </a:lnTo>
                  <a:lnTo>
                    <a:pt x="1272540" y="251460"/>
                  </a:lnTo>
                  <a:lnTo>
                    <a:pt x="1283208" y="243840"/>
                  </a:lnTo>
                  <a:lnTo>
                    <a:pt x="1292352" y="234696"/>
                  </a:lnTo>
                  <a:lnTo>
                    <a:pt x="1299972" y="225552"/>
                  </a:lnTo>
                  <a:lnTo>
                    <a:pt x="1301496" y="222885"/>
                  </a:lnTo>
                  <a:close/>
                </a:path>
                <a:path w="1313815" h="372110">
                  <a:moveTo>
                    <a:pt x="1301496" y="185928"/>
                  </a:moveTo>
                  <a:lnTo>
                    <a:pt x="1301496" y="178308"/>
                  </a:lnTo>
                  <a:lnTo>
                    <a:pt x="1299972" y="176784"/>
                  </a:lnTo>
                  <a:lnTo>
                    <a:pt x="1301496" y="185928"/>
                  </a:lnTo>
                  <a:close/>
                </a:path>
                <a:path w="1313815" h="372110">
                  <a:moveTo>
                    <a:pt x="1301496" y="193548"/>
                  </a:moveTo>
                  <a:lnTo>
                    <a:pt x="1301496" y="185928"/>
                  </a:lnTo>
                  <a:lnTo>
                    <a:pt x="1299972" y="193548"/>
                  </a:lnTo>
                  <a:lnTo>
                    <a:pt x="1301496" y="193548"/>
                  </a:lnTo>
                  <a:close/>
                </a:path>
                <a:path w="1313815" h="372110">
                  <a:moveTo>
                    <a:pt x="1313688" y="196596"/>
                  </a:moveTo>
                  <a:lnTo>
                    <a:pt x="1313688" y="175260"/>
                  </a:lnTo>
                  <a:lnTo>
                    <a:pt x="1310640" y="166116"/>
                  </a:lnTo>
                  <a:lnTo>
                    <a:pt x="1310640" y="205740"/>
                  </a:lnTo>
                  <a:lnTo>
                    <a:pt x="1313688" y="196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7909049" y="4542534"/>
            <a:ext cx="532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Sigla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6414516" y="4808220"/>
            <a:ext cx="2013585" cy="680085"/>
            <a:chOff x="6414516" y="4808220"/>
            <a:chExt cx="2013585" cy="680085"/>
          </a:xfrm>
        </p:grpSpPr>
        <p:sp>
          <p:nvSpPr>
            <p:cNvPr id="47" name="object 47" descr=""/>
            <p:cNvSpPr/>
            <p:nvPr/>
          </p:nvSpPr>
          <p:spPr>
            <a:xfrm>
              <a:off x="7921751" y="4808220"/>
              <a:ext cx="506095" cy="17145"/>
            </a:xfrm>
            <a:custGeom>
              <a:avLst/>
              <a:gdLst/>
              <a:ahLst/>
              <a:cxnLst/>
              <a:rect l="l" t="t" r="r" b="b"/>
              <a:pathLst>
                <a:path w="506095" h="17145">
                  <a:moveTo>
                    <a:pt x="505967" y="16763"/>
                  </a:moveTo>
                  <a:lnTo>
                    <a:pt x="505967" y="0"/>
                  </a:lnTo>
                  <a:lnTo>
                    <a:pt x="0" y="0"/>
                  </a:lnTo>
                  <a:lnTo>
                    <a:pt x="0" y="16763"/>
                  </a:lnTo>
                  <a:lnTo>
                    <a:pt x="505967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20611" y="5125212"/>
              <a:ext cx="1283207" cy="355091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6414516" y="5119116"/>
              <a:ext cx="1295400" cy="368935"/>
            </a:xfrm>
            <a:custGeom>
              <a:avLst/>
              <a:gdLst/>
              <a:ahLst/>
              <a:cxnLst/>
              <a:rect l="l" t="t" r="r" b="b"/>
              <a:pathLst>
                <a:path w="1295400" h="368935">
                  <a:moveTo>
                    <a:pt x="1295400" y="184404"/>
                  </a:moveTo>
                  <a:lnTo>
                    <a:pt x="1295400" y="182880"/>
                  </a:lnTo>
                  <a:lnTo>
                    <a:pt x="1293876" y="173736"/>
                  </a:lnTo>
                  <a:lnTo>
                    <a:pt x="1290828" y="164592"/>
                  </a:lnTo>
                  <a:lnTo>
                    <a:pt x="1290828" y="163068"/>
                  </a:lnTo>
                  <a:lnTo>
                    <a:pt x="1286256" y="153924"/>
                  </a:lnTo>
                  <a:lnTo>
                    <a:pt x="1280160" y="144780"/>
                  </a:lnTo>
                  <a:lnTo>
                    <a:pt x="1272540" y="134112"/>
                  </a:lnTo>
                  <a:lnTo>
                    <a:pt x="1263396" y="126492"/>
                  </a:lnTo>
                  <a:lnTo>
                    <a:pt x="1254252" y="117348"/>
                  </a:lnTo>
                  <a:lnTo>
                    <a:pt x="1242060" y="109728"/>
                  </a:lnTo>
                  <a:lnTo>
                    <a:pt x="1228344" y="100584"/>
                  </a:lnTo>
                  <a:lnTo>
                    <a:pt x="1214628" y="92964"/>
                  </a:lnTo>
                  <a:lnTo>
                    <a:pt x="1197864" y="85344"/>
                  </a:lnTo>
                  <a:lnTo>
                    <a:pt x="1181100" y="79248"/>
                  </a:lnTo>
                  <a:lnTo>
                    <a:pt x="1144524" y="64008"/>
                  </a:lnTo>
                  <a:lnTo>
                    <a:pt x="1124712" y="57912"/>
                  </a:lnTo>
                  <a:lnTo>
                    <a:pt x="1101852" y="51816"/>
                  </a:lnTo>
                  <a:lnTo>
                    <a:pt x="1080516" y="45720"/>
                  </a:lnTo>
                  <a:lnTo>
                    <a:pt x="1056132" y="41148"/>
                  </a:lnTo>
                  <a:lnTo>
                    <a:pt x="1031748" y="35052"/>
                  </a:lnTo>
                  <a:lnTo>
                    <a:pt x="1007364" y="30480"/>
                  </a:lnTo>
                  <a:lnTo>
                    <a:pt x="926592" y="16764"/>
                  </a:lnTo>
                  <a:lnTo>
                    <a:pt x="868680" y="10668"/>
                  </a:lnTo>
                  <a:lnTo>
                    <a:pt x="807720" y="4572"/>
                  </a:lnTo>
                  <a:lnTo>
                    <a:pt x="713232" y="0"/>
                  </a:lnTo>
                  <a:lnTo>
                    <a:pt x="582168" y="0"/>
                  </a:lnTo>
                  <a:lnTo>
                    <a:pt x="518160" y="3048"/>
                  </a:lnTo>
                  <a:lnTo>
                    <a:pt x="486156" y="6096"/>
                  </a:lnTo>
                  <a:lnTo>
                    <a:pt x="455676" y="7620"/>
                  </a:lnTo>
                  <a:lnTo>
                    <a:pt x="368808" y="16764"/>
                  </a:lnTo>
                  <a:lnTo>
                    <a:pt x="313944" y="25908"/>
                  </a:lnTo>
                  <a:lnTo>
                    <a:pt x="262128" y="35052"/>
                  </a:lnTo>
                  <a:lnTo>
                    <a:pt x="237744" y="41148"/>
                  </a:lnTo>
                  <a:lnTo>
                    <a:pt x="214884" y="45720"/>
                  </a:lnTo>
                  <a:lnTo>
                    <a:pt x="170688" y="57912"/>
                  </a:lnTo>
                  <a:lnTo>
                    <a:pt x="131064" y="71628"/>
                  </a:lnTo>
                  <a:lnTo>
                    <a:pt x="112776" y="79248"/>
                  </a:lnTo>
                  <a:lnTo>
                    <a:pt x="96012" y="85344"/>
                  </a:lnTo>
                  <a:lnTo>
                    <a:pt x="41148" y="117348"/>
                  </a:lnTo>
                  <a:lnTo>
                    <a:pt x="13716" y="144780"/>
                  </a:lnTo>
                  <a:lnTo>
                    <a:pt x="3048" y="163068"/>
                  </a:lnTo>
                  <a:lnTo>
                    <a:pt x="3048" y="164592"/>
                  </a:lnTo>
                  <a:lnTo>
                    <a:pt x="1524" y="173736"/>
                  </a:lnTo>
                  <a:lnTo>
                    <a:pt x="0" y="173736"/>
                  </a:lnTo>
                  <a:lnTo>
                    <a:pt x="0" y="195072"/>
                  </a:lnTo>
                  <a:lnTo>
                    <a:pt x="1524" y="195072"/>
                  </a:lnTo>
                  <a:lnTo>
                    <a:pt x="3048" y="204216"/>
                  </a:lnTo>
                  <a:lnTo>
                    <a:pt x="7620" y="213360"/>
                  </a:lnTo>
                  <a:lnTo>
                    <a:pt x="7620" y="214884"/>
                  </a:lnTo>
                  <a:lnTo>
                    <a:pt x="12192" y="221742"/>
                  </a:lnTo>
                  <a:lnTo>
                    <a:pt x="12192" y="182880"/>
                  </a:lnTo>
                  <a:lnTo>
                    <a:pt x="12319" y="183642"/>
                  </a:lnTo>
                  <a:lnTo>
                    <a:pt x="13716" y="175260"/>
                  </a:lnTo>
                  <a:lnTo>
                    <a:pt x="13716" y="176784"/>
                  </a:lnTo>
                  <a:lnTo>
                    <a:pt x="15240" y="167640"/>
                  </a:lnTo>
                  <a:lnTo>
                    <a:pt x="19812" y="160020"/>
                  </a:lnTo>
                  <a:lnTo>
                    <a:pt x="48768" y="128016"/>
                  </a:lnTo>
                  <a:lnTo>
                    <a:pt x="86868" y="105156"/>
                  </a:lnTo>
                  <a:lnTo>
                    <a:pt x="135636" y="83820"/>
                  </a:lnTo>
                  <a:lnTo>
                    <a:pt x="153924" y="76200"/>
                  </a:lnTo>
                  <a:lnTo>
                    <a:pt x="175260" y="70104"/>
                  </a:lnTo>
                  <a:lnTo>
                    <a:pt x="195072" y="64008"/>
                  </a:lnTo>
                  <a:lnTo>
                    <a:pt x="217932" y="57912"/>
                  </a:lnTo>
                  <a:lnTo>
                    <a:pt x="240792" y="53340"/>
                  </a:lnTo>
                  <a:lnTo>
                    <a:pt x="265176" y="47244"/>
                  </a:lnTo>
                  <a:lnTo>
                    <a:pt x="289560" y="42672"/>
                  </a:lnTo>
                  <a:lnTo>
                    <a:pt x="315468" y="38100"/>
                  </a:lnTo>
                  <a:lnTo>
                    <a:pt x="342900" y="33528"/>
                  </a:lnTo>
                  <a:lnTo>
                    <a:pt x="370332" y="30480"/>
                  </a:lnTo>
                  <a:lnTo>
                    <a:pt x="399288" y="25908"/>
                  </a:lnTo>
                  <a:lnTo>
                    <a:pt x="457200" y="19812"/>
                  </a:lnTo>
                  <a:lnTo>
                    <a:pt x="518160" y="16764"/>
                  </a:lnTo>
                  <a:lnTo>
                    <a:pt x="582168" y="13716"/>
                  </a:lnTo>
                  <a:lnTo>
                    <a:pt x="647700" y="12192"/>
                  </a:lnTo>
                  <a:lnTo>
                    <a:pt x="713232" y="13716"/>
                  </a:lnTo>
                  <a:lnTo>
                    <a:pt x="777240" y="16836"/>
                  </a:lnTo>
                  <a:lnTo>
                    <a:pt x="807720" y="18288"/>
                  </a:lnTo>
                  <a:lnTo>
                    <a:pt x="838200" y="19812"/>
                  </a:lnTo>
                  <a:lnTo>
                    <a:pt x="896112" y="25908"/>
                  </a:lnTo>
                  <a:lnTo>
                    <a:pt x="925068" y="30480"/>
                  </a:lnTo>
                  <a:lnTo>
                    <a:pt x="952500" y="33528"/>
                  </a:lnTo>
                  <a:lnTo>
                    <a:pt x="1030224" y="47244"/>
                  </a:lnTo>
                  <a:lnTo>
                    <a:pt x="1054608" y="53340"/>
                  </a:lnTo>
                  <a:lnTo>
                    <a:pt x="1077468" y="57912"/>
                  </a:lnTo>
                  <a:lnTo>
                    <a:pt x="1120140" y="70104"/>
                  </a:lnTo>
                  <a:lnTo>
                    <a:pt x="1139952" y="76200"/>
                  </a:lnTo>
                  <a:lnTo>
                    <a:pt x="1159764" y="83820"/>
                  </a:lnTo>
                  <a:lnTo>
                    <a:pt x="1176528" y="89916"/>
                  </a:lnTo>
                  <a:lnTo>
                    <a:pt x="1222248" y="112776"/>
                  </a:lnTo>
                  <a:lnTo>
                    <a:pt x="1264920" y="143256"/>
                  </a:lnTo>
                  <a:lnTo>
                    <a:pt x="1280160" y="167640"/>
                  </a:lnTo>
                  <a:lnTo>
                    <a:pt x="1280160" y="172212"/>
                  </a:lnTo>
                  <a:lnTo>
                    <a:pt x="1281684" y="176784"/>
                  </a:lnTo>
                  <a:lnTo>
                    <a:pt x="1281684" y="175260"/>
                  </a:lnTo>
                  <a:lnTo>
                    <a:pt x="1283081" y="183642"/>
                  </a:lnTo>
                  <a:lnTo>
                    <a:pt x="1283208" y="182880"/>
                  </a:lnTo>
                  <a:lnTo>
                    <a:pt x="1283208" y="220218"/>
                  </a:lnTo>
                  <a:lnTo>
                    <a:pt x="1287780" y="213360"/>
                  </a:lnTo>
                  <a:lnTo>
                    <a:pt x="1293876" y="195072"/>
                  </a:lnTo>
                  <a:lnTo>
                    <a:pt x="1293876" y="193548"/>
                  </a:lnTo>
                  <a:lnTo>
                    <a:pt x="1295400" y="184404"/>
                  </a:lnTo>
                  <a:close/>
                </a:path>
                <a:path w="1295400" h="368935">
                  <a:moveTo>
                    <a:pt x="12319" y="183642"/>
                  </a:moveTo>
                  <a:lnTo>
                    <a:pt x="12192" y="182880"/>
                  </a:lnTo>
                  <a:lnTo>
                    <a:pt x="12192" y="184404"/>
                  </a:lnTo>
                  <a:lnTo>
                    <a:pt x="12319" y="183642"/>
                  </a:lnTo>
                  <a:close/>
                </a:path>
                <a:path w="1295400" h="368935">
                  <a:moveTo>
                    <a:pt x="19812" y="208788"/>
                  </a:moveTo>
                  <a:lnTo>
                    <a:pt x="15240" y="199644"/>
                  </a:lnTo>
                  <a:lnTo>
                    <a:pt x="13716" y="192024"/>
                  </a:lnTo>
                  <a:lnTo>
                    <a:pt x="12319" y="183642"/>
                  </a:lnTo>
                  <a:lnTo>
                    <a:pt x="12192" y="184404"/>
                  </a:lnTo>
                  <a:lnTo>
                    <a:pt x="12192" y="221742"/>
                  </a:lnTo>
                  <a:lnTo>
                    <a:pt x="13716" y="224028"/>
                  </a:lnTo>
                  <a:lnTo>
                    <a:pt x="18288" y="229514"/>
                  </a:lnTo>
                  <a:lnTo>
                    <a:pt x="18288" y="207264"/>
                  </a:lnTo>
                  <a:lnTo>
                    <a:pt x="19812" y="208788"/>
                  </a:lnTo>
                  <a:close/>
                </a:path>
                <a:path w="1295400" h="368935">
                  <a:moveTo>
                    <a:pt x="1280160" y="224332"/>
                  </a:moveTo>
                  <a:lnTo>
                    <a:pt x="1280160" y="199644"/>
                  </a:lnTo>
                  <a:lnTo>
                    <a:pt x="1275588" y="208788"/>
                  </a:lnTo>
                  <a:lnTo>
                    <a:pt x="1271016" y="216408"/>
                  </a:lnTo>
                  <a:lnTo>
                    <a:pt x="1234440" y="248412"/>
                  </a:lnTo>
                  <a:lnTo>
                    <a:pt x="1193292" y="269748"/>
                  </a:lnTo>
                  <a:lnTo>
                    <a:pt x="1159764" y="284988"/>
                  </a:lnTo>
                  <a:lnTo>
                    <a:pt x="1120140" y="297180"/>
                  </a:lnTo>
                  <a:lnTo>
                    <a:pt x="1077468" y="309372"/>
                  </a:lnTo>
                  <a:lnTo>
                    <a:pt x="1030224" y="320040"/>
                  </a:lnTo>
                  <a:lnTo>
                    <a:pt x="952500" y="333756"/>
                  </a:lnTo>
                  <a:lnTo>
                    <a:pt x="838200" y="347472"/>
                  </a:lnTo>
                  <a:lnTo>
                    <a:pt x="775716" y="352044"/>
                  </a:lnTo>
                  <a:lnTo>
                    <a:pt x="713232" y="355092"/>
                  </a:lnTo>
                  <a:lnTo>
                    <a:pt x="582168" y="355092"/>
                  </a:lnTo>
                  <a:lnTo>
                    <a:pt x="518160" y="352044"/>
                  </a:lnTo>
                  <a:lnTo>
                    <a:pt x="487680" y="348996"/>
                  </a:lnTo>
                  <a:lnTo>
                    <a:pt x="457200" y="347472"/>
                  </a:lnTo>
                  <a:lnTo>
                    <a:pt x="428244" y="344424"/>
                  </a:lnTo>
                  <a:lnTo>
                    <a:pt x="397764" y="341376"/>
                  </a:lnTo>
                  <a:lnTo>
                    <a:pt x="370332" y="338328"/>
                  </a:lnTo>
                  <a:lnTo>
                    <a:pt x="315468" y="329184"/>
                  </a:lnTo>
                  <a:lnTo>
                    <a:pt x="240792" y="315468"/>
                  </a:lnTo>
                  <a:lnTo>
                    <a:pt x="195072" y="303276"/>
                  </a:lnTo>
                  <a:lnTo>
                    <a:pt x="153924" y="291084"/>
                  </a:lnTo>
                  <a:lnTo>
                    <a:pt x="117348" y="277368"/>
                  </a:lnTo>
                  <a:lnTo>
                    <a:pt x="102108" y="269748"/>
                  </a:lnTo>
                  <a:lnTo>
                    <a:pt x="86868" y="263652"/>
                  </a:lnTo>
                  <a:lnTo>
                    <a:pt x="71628" y="256032"/>
                  </a:lnTo>
                  <a:lnTo>
                    <a:pt x="59436" y="248412"/>
                  </a:lnTo>
                  <a:lnTo>
                    <a:pt x="48768" y="239268"/>
                  </a:lnTo>
                  <a:lnTo>
                    <a:pt x="30480" y="224028"/>
                  </a:lnTo>
                  <a:lnTo>
                    <a:pt x="24384" y="214884"/>
                  </a:lnTo>
                  <a:lnTo>
                    <a:pt x="18288" y="207264"/>
                  </a:lnTo>
                  <a:lnTo>
                    <a:pt x="18288" y="229514"/>
                  </a:lnTo>
                  <a:lnTo>
                    <a:pt x="21336" y="233172"/>
                  </a:lnTo>
                  <a:lnTo>
                    <a:pt x="30480" y="242316"/>
                  </a:lnTo>
                  <a:lnTo>
                    <a:pt x="41148" y="249936"/>
                  </a:lnTo>
                  <a:lnTo>
                    <a:pt x="53340" y="259080"/>
                  </a:lnTo>
                  <a:lnTo>
                    <a:pt x="65532" y="266700"/>
                  </a:lnTo>
                  <a:lnTo>
                    <a:pt x="96012" y="281940"/>
                  </a:lnTo>
                  <a:lnTo>
                    <a:pt x="112776" y="289560"/>
                  </a:lnTo>
                  <a:lnTo>
                    <a:pt x="131064" y="295656"/>
                  </a:lnTo>
                  <a:lnTo>
                    <a:pt x="150876" y="303276"/>
                  </a:lnTo>
                  <a:lnTo>
                    <a:pt x="170688" y="309372"/>
                  </a:lnTo>
                  <a:lnTo>
                    <a:pt x="192024" y="315468"/>
                  </a:lnTo>
                  <a:lnTo>
                    <a:pt x="237744" y="327660"/>
                  </a:lnTo>
                  <a:lnTo>
                    <a:pt x="262128" y="332232"/>
                  </a:lnTo>
                  <a:lnTo>
                    <a:pt x="288036" y="338328"/>
                  </a:lnTo>
                  <a:lnTo>
                    <a:pt x="313944" y="342900"/>
                  </a:lnTo>
                  <a:lnTo>
                    <a:pt x="341376" y="345948"/>
                  </a:lnTo>
                  <a:lnTo>
                    <a:pt x="368808" y="350520"/>
                  </a:lnTo>
                  <a:lnTo>
                    <a:pt x="455676" y="359664"/>
                  </a:lnTo>
                  <a:lnTo>
                    <a:pt x="486156" y="362712"/>
                  </a:lnTo>
                  <a:lnTo>
                    <a:pt x="582168" y="367284"/>
                  </a:lnTo>
                  <a:lnTo>
                    <a:pt x="647700" y="368808"/>
                  </a:lnTo>
                  <a:lnTo>
                    <a:pt x="713232" y="367284"/>
                  </a:lnTo>
                  <a:lnTo>
                    <a:pt x="777240" y="364236"/>
                  </a:lnTo>
                  <a:lnTo>
                    <a:pt x="868680" y="356616"/>
                  </a:lnTo>
                  <a:lnTo>
                    <a:pt x="926592" y="350520"/>
                  </a:lnTo>
                  <a:lnTo>
                    <a:pt x="954024" y="345948"/>
                  </a:lnTo>
                  <a:lnTo>
                    <a:pt x="981456" y="342900"/>
                  </a:lnTo>
                  <a:lnTo>
                    <a:pt x="1007364" y="336804"/>
                  </a:lnTo>
                  <a:lnTo>
                    <a:pt x="1033272" y="332232"/>
                  </a:lnTo>
                  <a:lnTo>
                    <a:pt x="1057656" y="327660"/>
                  </a:lnTo>
                  <a:lnTo>
                    <a:pt x="1103376" y="315468"/>
                  </a:lnTo>
                  <a:lnTo>
                    <a:pt x="1124712" y="309372"/>
                  </a:lnTo>
                  <a:lnTo>
                    <a:pt x="1144524" y="303276"/>
                  </a:lnTo>
                  <a:lnTo>
                    <a:pt x="1164336" y="295656"/>
                  </a:lnTo>
                  <a:lnTo>
                    <a:pt x="1181100" y="289560"/>
                  </a:lnTo>
                  <a:lnTo>
                    <a:pt x="1199388" y="281940"/>
                  </a:lnTo>
                  <a:lnTo>
                    <a:pt x="1214628" y="274320"/>
                  </a:lnTo>
                  <a:lnTo>
                    <a:pt x="1228344" y="266700"/>
                  </a:lnTo>
                  <a:lnTo>
                    <a:pt x="1242060" y="257556"/>
                  </a:lnTo>
                  <a:lnTo>
                    <a:pt x="1254252" y="249936"/>
                  </a:lnTo>
                  <a:lnTo>
                    <a:pt x="1264920" y="240792"/>
                  </a:lnTo>
                  <a:lnTo>
                    <a:pt x="1274064" y="231648"/>
                  </a:lnTo>
                  <a:lnTo>
                    <a:pt x="1280160" y="224332"/>
                  </a:lnTo>
                  <a:close/>
                </a:path>
                <a:path w="1295400" h="368935">
                  <a:moveTo>
                    <a:pt x="1280160" y="172212"/>
                  </a:moveTo>
                  <a:lnTo>
                    <a:pt x="1280160" y="167640"/>
                  </a:lnTo>
                  <a:lnTo>
                    <a:pt x="1278636" y="167640"/>
                  </a:lnTo>
                  <a:lnTo>
                    <a:pt x="1280160" y="172212"/>
                  </a:lnTo>
                  <a:close/>
                </a:path>
                <a:path w="1295400" h="368935">
                  <a:moveTo>
                    <a:pt x="1283208" y="220218"/>
                  </a:moveTo>
                  <a:lnTo>
                    <a:pt x="1283208" y="184404"/>
                  </a:lnTo>
                  <a:lnTo>
                    <a:pt x="1283081" y="183642"/>
                  </a:lnTo>
                  <a:lnTo>
                    <a:pt x="1281684" y="192024"/>
                  </a:lnTo>
                  <a:lnTo>
                    <a:pt x="1278636" y="199644"/>
                  </a:lnTo>
                  <a:lnTo>
                    <a:pt x="1280160" y="199644"/>
                  </a:lnTo>
                  <a:lnTo>
                    <a:pt x="1280160" y="224332"/>
                  </a:lnTo>
                  <a:lnTo>
                    <a:pt x="1281684" y="222504"/>
                  </a:lnTo>
                  <a:lnTo>
                    <a:pt x="1283208" y="220218"/>
                  </a:lnTo>
                  <a:close/>
                </a:path>
                <a:path w="1295400" h="368935">
                  <a:moveTo>
                    <a:pt x="1283208" y="184404"/>
                  </a:moveTo>
                  <a:lnTo>
                    <a:pt x="1283208" y="182880"/>
                  </a:lnTo>
                  <a:lnTo>
                    <a:pt x="1283081" y="183642"/>
                  </a:lnTo>
                  <a:lnTo>
                    <a:pt x="1283208" y="184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6766049" y="5149085"/>
            <a:ext cx="56197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20" b="1">
                <a:latin typeface="Arial"/>
                <a:cs typeface="Arial"/>
              </a:rPr>
              <a:t>Nota</a:t>
            </a:r>
            <a:endParaRPr sz="19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673093"/>
            <a:ext cx="6203315" cy="605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Categorias</a:t>
            </a:r>
            <a:r>
              <a:rPr dirty="0" spc="-125"/>
              <a:t> </a:t>
            </a:r>
            <a:r>
              <a:rPr dirty="0"/>
              <a:t>de</a:t>
            </a:r>
            <a:r>
              <a:rPr dirty="0" spc="-100"/>
              <a:t> </a:t>
            </a:r>
            <a:r>
              <a:rPr dirty="0" spc="-65"/>
              <a:t>Modelos</a:t>
            </a:r>
            <a:r>
              <a:rPr dirty="0" spc="-120"/>
              <a:t> </a:t>
            </a:r>
            <a:r>
              <a:rPr dirty="0"/>
              <a:t>de</a:t>
            </a:r>
            <a:r>
              <a:rPr dirty="0" spc="-105"/>
              <a:t> </a:t>
            </a:r>
            <a:r>
              <a:rPr dirty="0" spc="-10"/>
              <a:t>Dados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3133" y="1360106"/>
            <a:ext cx="8068309" cy="490474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9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Modelo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dados</a:t>
            </a:r>
            <a:r>
              <a:rPr dirty="0" sz="3000" spc="-5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implementação:</a:t>
            </a:r>
            <a:endParaRPr sz="3000">
              <a:latin typeface="Times New Roman"/>
              <a:cs typeface="Times New Roman"/>
            </a:endParaRPr>
          </a:p>
          <a:p>
            <a:pPr lvl="1" marL="1155700" marR="412115" indent="-228600">
              <a:lnSpc>
                <a:spcPct val="100000"/>
              </a:lnSpc>
              <a:spcBef>
                <a:spcPts val="56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5700" algn="l"/>
              </a:tabLst>
            </a:pPr>
            <a:r>
              <a:rPr dirty="0" sz="2200">
                <a:latin typeface="Times New Roman"/>
                <a:cs typeface="Times New Roman"/>
              </a:rPr>
              <a:t>oferece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conceitos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que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podem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ser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facilmente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utilizados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por </a:t>
            </a:r>
            <a:r>
              <a:rPr dirty="0" sz="2200">
                <a:latin typeface="Times New Roman"/>
                <a:cs typeface="Times New Roman"/>
              </a:rPr>
              <a:t>usuários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finais;</a:t>
            </a:r>
            <a:endParaRPr sz="2200">
              <a:latin typeface="Times New Roman"/>
              <a:cs typeface="Times New Roman"/>
            </a:endParaRPr>
          </a:p>
          <a:p>
            <a:pPr lvl="1" marL="1155700" marR="5080" indent="-228600">
              <a:lnSpc>
                <a:spcPct val="100000"/>
              </a:lnSpc>
              <a:spcBef>
                <a:spcPts val="52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5700" algn="l"/>
              </a:tabLst>
            </a:pPr>
            <a:r>
              <a:rPr dirty="0" sz="2200">
                <a:latin typeface="Times New Roman"/>
                <a:cs typeface="Times New Roman"/>
              </a:rPr>
              <a:t>tais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conceitos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não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estão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distantes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maneira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na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qual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dados </a:t>
            </a:r>
            <a:r>
              <a:rPr dirty="0" sz="2200">
                <a:latin typeface="Times New Roman"/>
                <a:cs typeface="Times New Roman"/>
              </a:rPr>
              <a:t>estão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organizados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dentro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computador.</a:t>
            </a:r>
            <a:endParaRPr sz="2200">
              <a:latin typeface="Times New Roman"/>
              <a:cs typeface="Times New Roman"/>
            </a:endParaRPr>
          </a:p>
          <a:p>
            <a:pPr marL="755015" indent="-285115">
              <a:lnSpc>
                <a:spcPct val="100000"/>
              </a:lnSpc>
              <a:spcBef>
                <a:spcPts val="61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é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implementado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maneira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direta;</a:t>
            </a:r>
            <a:endParaRPr sz="2600">
              <a:latin typeface="Times New Roman"/>
              <a:cs typeface="Times New Roman"/>
            </a:endParaRPr>
          </a:p>
          <a:p>
            <a:pPr marL="755015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exemplo: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FF"/>
                </a:solidFill>
                <a:latin typeface="Times New Roman"/>
                <a:cs typeface="Times New Roman"/>
              </a:rPr>
              <a:t>modelo</a:t>
            </a:r>
            <a:r>
              <a:rPr dirty="0" sz="26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Times New Roman"/>
                <a:cs typeface="Times New Roman"/>
              </a:rPr>
              <a:t>relacional.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Modelo</a:t>
            </a:r>
            <a:r>
              <a:rPr dirty="0" sz="3000" spc="-5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dados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físico: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modelo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baixo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nível;</a:t>
            </a:r>
            <a:endParaRPr sz="2600">
              <a:latin typeface="Times New Roman"/>
              <a:cs typeface="Times New Roman"/>
            </a:endParaRPr>
          </a:p>
          <a:p>
            <a:pPr lvl="1" marL="754380" marR="1540510" indent="-285115">
              <a:lnSpc>
                <a:spcPct val="100000"/>
              </a:lnSpc>
              <a:spcBef>
                <a:spcPts val="62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descreve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como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dados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estão</a:t>
            </a:r>
            <a:r>
              <a:rPr dirty="0" sz="2600" spc="-10">
                <a:latin typeface="Times New Roman"/>
                <a:cs typeface="Times New Roman"/>
              </a:rPr>
              <a:t> armazenados </a:t>
            </a:r>
            <a:r>
              <a:rPr dirty="0" sz="2600" spc="-1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fisicamente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no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computador.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81449" y="3151631"/>
            <a:ext cx="1750060" cy="734695"/>
            <a:chOff x="981449" y="3151631"/>
            <a:chExt cx="1750060" cy="7346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545" y="3157727"/>
              <a:ext cx="1737366" cy="728471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81449" y="3151631"/>
              <a:ext cx="1750060" cy="734695"/>
            </a:xfrm>
            <a:custGeom>
              <a:avLst/>
              <a:gdLst/>
              <a:ahLst/>
              <a:cxnLst/>
              <a:rect l="l" t="t" r="r" b="b"/>
              <a:pathLst>
                <a:path w="1750060" h="734695">
                  <a:moveTo>
                    <a:pt x="1749558" y="734567"/>
                  </a:moveTo>
                  <a:lnTo>
                    <a:pt x="1749558" y="0"/>
                  </a:lnTo>
                  <a:lnTo>
                    <a:pt x="0" y="0"/>
                  </a:lnTo>
                  <a:lnTo>
                    <a:pt x="0" y="734567"/>
                  </a:lnTo>
                  <a:lnTo>
                    <a:pt x="6095" y="734567"/>
                  </a:lnTo>
                  <a:lnTo>
                    <a:pt x="6095" y="13715"/>
                  </a:lnTo>
                  <a:lnTo>
                    <a:pt x="13715" y="6095"/>
                  </a:lnTo>
                  <a:lnTo>
                    <a:pt x="13715" y="13715"/>
                  </a:lnTo>
                  <a:lnTo>
                    <a:pt x="1737366" y="13715"/>
                  </a:lnTo>
                  <a:lnTo>
                    <a:pt x="1737366" y="6095"/>
                  </a:lnTo>
                  <a:lnTo>
                    <a:pt x="1743462" y="13715"/>
                  </a:lnTo>
                  <a:lnTo>
                    <a:pt x="1743462" y="734567"/>
                  </a:lnTo>
                  <a:lnTo>
                    <a:pt x="1749558" y="734567"/>
                  </a:lnTo>
                  <a:close/>
                </a:path>
                <a:path w="1750060" h="734695">
                  <a:moveTo>
                    <a:pt x="13715" y="13715"/>
                  </a:moveTo>
                  <a:lnTo>
                    <a:pt x="13715" y="6095"/>
                  </a:lnTo>
                  <a:lnTo>
                    <a:pt x="6095" y="13715"/>
                  </a:lnTo>
                  <a:lnTo>
                    <a:pt x="13715" y="13715"/>
                  </a:lnTo>
                  <a:close/>
                </a:path>
                <a:path w="1750060" h="734695">
                  <a:moveTo>
                    <a:pt x="13715" y="734567"/>
                  </a:moveTo>
                  <a:lnTo>
                    <a:pt x="13715" y="13715"/>
                  </a:lnTo>
                  <a:lnTo>
                    <a:pt x="6095" y="13715"/>
                  </a:lnTo>
                  <a:lnTo>
                    <a:pt x="6095" y="734567"/>
                  </a:lnTo>
                  <a:lnTo>
                    <a:pt x="13715" y="734567"/>
                  </a:lnTo>
                  <a:close/>
                </a:path>
                <a:path w="1750060" h="734695">
                  <a:moveTo>
                    <a:pt x="1743462" y="13715"/>
                  </a:moveTo>
                  <a:lnTo>
                    <a:pt x="1737366" y="6095"/>
                  </a:lnTo>
                  <a:lnTo>
                    <a:pt x="1737366" y="13715"/>
                  </a:lnTo>
                  <a:lnTo>
                    <a:pt x="1743462" y="13715"/>
                  </a:lnTo>
                  <a:close/>
                </a:path>
                <a:path w="1750060" h="734695">
                  <a:moveTo>
                    <a:pt x="1743462" y="734567"/>
                  </a:moveTo>
                  <a:lnTo>
                    <a:pt x="1743462" y="13715"/>
                  </a:lnTo>
                  <a:lnTo>
                    <a:pt x="1737366" y="13715"/>
                  </a:lnTo>
                  <a:lnTo>
                    <a:pt x="1737366" y="734567"/>
                  </a:lnTo>
                  <a:lnTo>
                    <a:pt x="1743462" y="734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206493" y="3350766"/>
            <a:ext cx="12122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Arial"/>
                <a:cs typeface="Arial"/>
              </a:rPr>
              <a:t>Pessoa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944111" y="2944367"/>
            <a:ext cx="2037714" cy="942340"/>
            <a:chOff x="3944111" y="2944367"/>
            <a:chExt cx="2037714" cy="94234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0207" y="2950463"/>
              <a:ext cx="2025395" cy="93573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944111" y="2944367"/>
              <a:ext cx="2037714" cy="942340"/>
            </a:xfrm>
            <a:custGeom>
              <a:avLst/>
              <a:gdLst/>
              <a:ahLst/>
              <a:cxnLst/>
              <a:rect l="l" t="t" r="r" b="b"/>
              <a:pathLst>
                <a:path w="2037714" h="942339">
                  <a:moveTo>
                    <a:pt x="2037587" y="624839"/>
                  </a:moveTo>
                  <a:lnTo>
                    <a:pt x="2037587" y="615695"/>
                  </a:lnTo>
                  <a:lnTo>
                    <a:pt x="2034539" y="614171"/>
                  </a:lnTo>
                  <a:lnTo>
                    <a:pt x="1022603" y="0"/>
                  </a:lnTo>
                  <a:lnTo>
                    <a:pt x="1016507" y="0"/>
                  </a:lnTo>
                  <a:lnTo>
                    <a:pt x="3047" y="614171"/>
                  </a:lnTo>
                  <a:lnTo>
                    <a:pt x="1523" y="615695"/>
                  </a:lnTo>
                  <a:lnTo>
                    <a:pt x="0" y="618743"/>
                  </a:lnTo>
                  <a:lnTo>
                    <a:pt x="0" y="621791"/>
                  </a:lnTo>
                  <a:lnTo>
                    <a:pt x="1523" y="624839"/>
                  </a:lnTo>
                  <a:lnTo>
                    <a:pt x="3047" y="626363"/>
                  </a:lnTo>
                  <a:lnTo>
                    <a:pt x="9143" y="630067"/>
                  </a:lnTo>
                  <a:lnTo>
                    <a:pt x="9143" y="614171"/>
                  </a:lnTo>
                  <a:lnTo>
                    <a:pt x="19165" y="620275"/>
                  </a:lnTo>
                  <a:lnTo>
                    <a:pt x="1016507" y="14371"/>
                  </a:lnTo>
                  <a:lnTo>
                    <a:pt x="1016507" y="10667"/>
                  </a:lnTo>
                  <a:lnTo>
                    <a:pt x="1022603" y="10667"/>
                  </a:lnTo>
                  <a:lnTo>
                    <a:pt x="1022603" y="14377"/>
                  </a:lnTo>
                  <a:lnTo>
                    <a:pt x="2018437" y="620275"/>
                  </a:lnTo>
                  <a:lnTo>
                    <a:pt x="2028443" y="614171"/>
                  </a:lnTo>
                  <a:lnTo>
                    <a:pt x="2028443" y="630072"/>
                  </a:lnTo>
                  <a:lnTo>
                    <a:pt x="2034539" y="626363"/>
                  </a:lnTo>
                  <a:lnTo>
                    <a:pt x="2037587" y="624839"/>
                  </a:lnTo>
                  <a:close/>
                </a:path>
                <a:path w="2037714" h="942339">
                  <a:moveTo>
                    <a:pt x="19165" y="620275"/>
                  </a:moveTo>
                  <a:lnTo>
                    <a:pt x="9143" y="614171"/>
                  </a:lnTo>
                  <a:lnTo>
                    <a:pt x="9143" y="626363"/>
                  </a:lnTo>
                  <a:lnTo>
                    <a:pt x="19165" y="620275"/>
                  </a:lnTo>
                  <a:close/>
                </a:path>
                <a:path w="2037714" h="942339">
                  <a:moveTo>
                    <a:pt x="547153" y="941831"/>
                  </a:moveTo>
                  <a:lnTo>
                    <a:pt x="19165" y="620275"/>
                  </a:lnTo>
                  <a:lnTo>
                    <a:pt x="9143" y="626363"/>
                  </a:lnTo>
                  <a:lnTo>
                    <a:pt x="9143" y="630067"/>
                  </a:lnTo>
                  <a:lnTo>
                    <a:pt x="522320" y="941831"/>
                  </a:lnTo>
                  <a:lnTo>
                    <a:pt x="547153" y="941831"/>
                  </a:lnTo>
                  <a:close/>
                </a:path>
                <a:path w="2037714" h="942339">
                  <a:moveTo>
                    <a:pt x="1022603" y="10667"/>
                  </a:moveTo>
                  <a:lnTo>
                    <a:pt x="1016507" y="10667"/>
                  </a:lnTo>
                  <a:lnTo>
                    <a:pt x="1019553" y="12521"/>
                  </a:lnTo>
                  <a:lnTo>
                    <a:pt x="1022603" y="10667"/>
                  </a:lnTo>
                  <a:close/>
                </a:path>
                <a:path w="2037714" h="942339">
                  <a:moveTo>
                    <a:pt x="1019553" y="12521"/>
                  </a:moveTo>
                  <a:lnTo>
                    <a:pt x="1016507" y="10667"/>
                  </a:lnTo>
                  <a:lnTo>
                    <a:pt x="1016507" y="14371"/>
                  </a:lnTo>
                  <a:lnTo>
                    <a:pt x="1019553" y="12521"/>
                  </a:lnTo>
                  <a:close/>
                </a:path>
                <a:path w="2037714" h="942339">
                  <a:moveTo>
                    <a:pt x="1022603" y="14377"/>
                  </a:moveTo>
                  <a:lnTo>
                    <a:pt x="1022603" y="10667"/>
                  </a:lnTo>
                  <a:lnTo>
                    <a:pt x="1019553" y="12521"/>
                  </a:lnTo>
                  <a:lnTo>
                    <a:pt x="1022603" y="14377"/>
                  </a:lnTo>
                  <a:close/>
                </a:path>
                <a:path w="2037714" h="942339">
                  <a:moveTo>
                    <a:pt x="2028443" y="630072"/>
                  </a:moveTo>
                  <a:lnTo>
                    <a:pt x="2028443" y="626363"/>
                  </a:lnTo>
                  <a:lnTo>
                    <a:pt x="2018437" y="620275"/>
                  </a:lnTo>
                  <a:lnTo>
                    <a:pt x="1491243" y="941831"/>
                  </a:lnTo>
                  <a:lnTo>
                    <a:pt x="1516047" y="941831"/>
                  </a:lnTo>
                  <a:lnTo>
                    <a:pt x="2028443" y="630072"/>
                  </a:lnTo>
                  <a:close/>
                </a:path>
                <a:path w="2037714" h="942339">
                  <a:moveTo>
                    <a:pt x="2028443" y="626363"/>
                  </a:moveTo>
                  <a:lnTo>
                    <a:pt x="2028443" y="614171"/>
                  </a:lnTo>
                  <a:lnTo>
                    <a:pt x="2018437" y="620275"/>
                  </a:lnTo>
                  <a:lnTo>
                    <a:pt x="2028443" y="6263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344414" y="3341622"/>
            <a:ext cx="1261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Matricula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225283" y="3078479"/>
            <a:ext cx="1750060" cy="807720"/>
            <a:chOff x="7225283" y="3078479"/>
            <a:chExt cx="1750060" cy="80772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1379" y="3084575"/>
              <a:ext cx="1737359" cy="801623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225283" y="3078479"/>
              <a:ext cx="1750060" cy="807720"/>
            </a:xfrm>
            <a:custGeom>
              <a:avLst/>
              <a:gdLst/>
              <a:ahLst/>
              <a:cxnLst/>
              <a:rect l="l" t="t" r="r" b="b"/>
              <a:pathLst>
                <a:path w="1750059" h="807720">
                  <a:moveTo>
                    <a:pt x="1749551" y="807719"/>
                  </a:moveTo>
                  <a:lnTo>
                    <a:pt x="1749551" y="0"/>
                  </a:lnTo>
                  <a:lnTo>
                    <a:pt x="0" y="0"/>
                  </a:lnTo>
                  <a:lnTo>
                    <a:pt x="0" y="807719"/>
                  </a:lnTo>
                  <a:lnTo>
                    <a:pt x="6095" y="807719"/>
                  </a:lnTo>
                  <a:lnTo>
                    <a:pt x="6095" y="13715"/>
                  </a:lnTo>
                  <a:lnTo>
                    <a:pt x="12191" y="6095"/>
                  </a:lnTo>
                  <a:lnTo>
                    <a:pt x="12191" y="13715"/>
                  </a:lnTo>
                  <a:lnTo>
                    <a:pt x="1737359" y="13715"/>
                  </a:lnTo>
                  <a:lnTo>
                    <a:pt x="1737359" y="6095"/>
                  </a:lnTo>
                  <a:lnTo>
                    <a:pt x="1743455" y="13715"/>
                  </a:lnTo>
                  <a:lnTo>
                    <a:pt x="1743455" y="807719"/>
                  </a:lnTo>
                  <a:lnTo>
                    <a:pt x="1749551" y="807719"/>
                  </a:lnTo>
                  <a:close/>
                </a:path>
                <a:path w="1750059" h="807720">
                  <a:moveTo>
                    <a:pt x="12191" y="13715"/>
                  </a:moveTo>
                  <a:lnTo>
                    <a:pt x="12191" y="6095"/>
                  </a:lnTo>
                  <a:lnTo>
                    <a:pt x="6095" y="13715"/>
                  </a:lnTo>
                  <a:lnTo>
                    <a:pt x="12191" y="13715"/>
                  </a:lnTo>
                  <a:close/>
                </a:path>
                <a:path w="1750059" h="807720">
                  <a:moveTo>
                    <a:pt x="12191" y="807719"/>
                  </a:moveTo>
                  <a:lnTo>
                    <a:pt x="12191" y="13715"/>
                  </a:lnTo>
                  <a:lnTo>
                    <a:pt x="6095" y="13715"/>
                  </a:lnTo>
                  <a:lnTo>
                    <a:pt x="6095" y="807719"/>
                  </a:lnTo>
                  <a:lnTo>
                    <a:pt x="12191" y="807719"/>
                  </a:lnTo>
                  <a:close/>
                </a:path>
                <a:path w="1750059" h="807720">
                  <a:moveTo>
                    <a:pt x="1743455" y="13715"/>
                  </a:moveTo>
                  <a:lnTo>
                    <a:pt x="1737359" y="6095"/>
                  </a:lnTo>
                  <a:lnTo>
                    <a:pt x="1737359" y="13715"/>
                  </a:lnTo>
                  <a:lnTo>
                    <a:pt x="1743455" y="13715"/>
                  </a:lnTo>
                  <a:close/>
                </a:path>
                <a:path w="1750059" h="807720">
                  <a:moveTo>
                    <a:pt x="1743455" y="807719"/>
                  </a:moveTo>
                  <a:lnTo>
                    <a:pt x="1743455" y="13715"/>
                  </a:lnTo>
                  <a:lnTo>
                    <a:pt x="1737359" y="13715"/>
                  </a:lnTo>
                  <a:lnTo>
                    <a:pt x="1737359" y="807719"/>
                  </a:lnTo>
                  <a:lnTo>
                    <a:pt x="1743455" y="807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332977" y="3282186"/>
            <a:ext cx="15487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Arial"/>
                <a:cs typeface="Arial"/>
              </a:rPr>
              <a:t>Disciplina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912869" y="3552444"/>
            <a:ext cx="8061959" cy="1874520"/>
            <a:chOff x="912869" y="3552444"/>
            <a:chExt cx="8061959" cy="1874520"/>
          </a:xfrm>
        </p:grpSpPr>
        <p:sp>
          <p:nvSpPr>
            <p:cNvPr id="15" name="object 15" descr=""/>
            <p:cNvSpPr/>
            <p:nvPr/>
          </p:nvSpPr>
          <p:spPr>
            <a:xfrm>
              <a:off x="2726436" y="3552443"/>
              <a:ext cx="4491355" cy="48895"/>
            </a:xfrm>
            <a:custGeom>
              <a:avLst/>
              <a:gdLst/>
              <a:ahLst/>
              <a:cxnLst/>
              <a:rect l="l" t="t" r="r" b="b"/>
              <a:pathLst>
                <a:path w="4491355" h="48895">
                  <a:moveTo>
                    <a:pt x="1223772" y="22860"/>
                  </a:moveTo>
                  <a:lnTo>
                    <a:pt x="0" y="22860"/>
                  </a:lnTo>
                  <a:lnTo>
                    <a:pt x="0" y="48768"/>
                  </a:lnTo>
                  <a:lnTo>
                    <a:pt x="1223772" y="48768"/>
                  </a:lnTo>
                  <a:lnTo>
                    <a:pt x="1223772" y="22860"/>
                  </a:lnTo>
                  <a:close/>
                </a:path>
                <a:path w="4491355" h="48895">
                  <a:moveTo>
                    <a:pt x="4491228" y="0"/>
                  </a:moveTo>
                  <a:lnTo>
                    <a:pt x="3267456" y="0"/>
                  </a:lnTo>
                  <a:lnTo>
                    <a:pt x="3267456" y="24384"/>
                  </a:lnTo>
                  <a:lnTo>
                    <a:pt x="4491228" y="24384"/>
                  </a:lnTo>
                  <a:lnTo>
                    <a:pt x="4491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6159" y="4821936"/>
              <a:ext cx="1301495" cy="598931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370064" y="4815840"/>
              <a:ext cx="1313815" cy="611505"/>
            </a:xfrm>
            <a:custGeom>
              <a:avLst/>
              <a:gdLst/>
              <a:ahLst/>
              <a:cxnLst/>
              <a:rect l="l" t="t" r="r" b="b"/>
              <a:pathLst>
                <a:path w="1313815" h="611504">
                  <a:moveTo>
                    <a:pt x="1313688" y="321564"/>
                  </a:moveTo>
                  <a:lnTo>
                    <a:pt x="1313688" y="289560"/>
                  </a:lnTo>
                  <a:lnTo>
                    <a:pt x="1310640" y="272796"/>
                  </a:lnTo>
                  <a:lnTo>
                    <a:pt x="1292352" y="227076"/>
                  </a:lnTo>
                  <a:lnTo>
                    <a:pt x="1261872" y="184404"/>
                  </a:lnTo>
                  <a:lnTo>
                    <a:pt x="1232916" y="158496"/>
                  </a:lnTo>
                  <a:lnTo>
                    <a:pt x="1217676" y="144780"/>
                  </a:lnTo>
                  <a:lnTo>
                    <a:pt x="1182624" y="120396"/>
                  </a:lnTo>
                  <a:lnTo>
                    <a:pt x="1120140" y="88392"/>
                  </a:lnTo>
                  <a:lnTo>
                    <a:pt x="1048512" y="59436"/>
                  </a:lnTo>
                  <a:lnTo>
                    <a:pt x="1022604" y="51816"/>
                  </a:lnTo>
                  <a:lnTo>
                    <a:pt x="996696" y="42672"/>
                  </a:lnTo>
                  <a:lnTo>
                    <a:pt x="969264" y="36576"/>
                  </a:lnTo>
                  <a:lnTo>
                    <a:pt x="940308" y="28956"/>
                  </a:lnTo>
                  <a:lnTo>
                    <a:pt x="911352" y="22860"/>
                  </a:lnTo>
                  <a:lnTo>
                    <a:pt x="851916" y="13716"/>
                  </a:lnTo>
                  <a:lnTo>
                    <a:pt x="789432" y="6096"/>
                  </a:lnTo>
                  <a:lnTo>
                    <a:pt x="723900" y="1524"/>
                  </a:lnTo>
                  <a:lnTo>
                    <a:pt x="690372" y="0"/>
                  </a:lnTo>
                  <a:lnTo>
                    <a:pt x="623316" y="0"/>
                  </a:lnTo>
                  <a:lnTo>
                    <a:pt x="557784" y="3048"/>
                  </a:lnTo>
                  <a:lnTo>
                    <a:pt x="493776" y="9144"/>
                  </a:lnTo>
                  <a:lnTo>
                    <a:pt x="402336" y="22860"/>
                  </a:lnTo>
                  <a:lnTo>
                    <a:pt x="345948" y="36576"/>
                  </a:lnTo>
                  <a:lnTo>
                    <a:pt x="318516" y="42672"/>
                  </a:lnTo>
                  <a:lnTo>
                    <a:pt x="291084" y="51816"/>
                  </a:lnTo>
                  <a:lnTo>
                    <a:pt x="265176" y="59436"/>
                  </a:lnTo>
                  <a:lnTo>
                    <a:pt x="216408" y="77724"/>
                  </a:lnTo>
                  <a:lnTo>
                    <a:pt x="150876" y="109728"/>
                  </a:lnTo>
                  <a:lnTo>
                    <a:pt x="96012" y="144780"/>
                  </a:lnTo>
                  <a:lnTo>
                    <a:pt x="80772" y="158496"/>
                  </a:lnTo>
                  <a:lnTo>
                    <a:pt x="65532" y="170688"/>
                  </a:lnTo>
                  <a:lnTo>
                    <a:pt x="30480" y="213360"/>
                  </a:lnTo>
                  <a:lnTo>
                    <a:pt x="7620" y="257556"/>
                  </a:lnTo>
                  <a:lnTo>
                    <a:pt x="0" y="289560"/>
                  </a:lnTo>
                  <a:lnTo>
                    <a:pt x="0" y="306324"/>
                  </a:lnTo>
                  <a:lnTo>
                    <a:pt x="3048" y="338328"/>
                  </a:lnTo>
                  <a:lnTo>
                    <a:pt x="7620" y="353568"/>
                  </a:lnTo>
                  <a:lnTo>
                    <a:pt x="12192" y="364998"/>
                  </a:lnTo>
                  <a:lnTo>
                    <a:pt x="12192" y="304800"/>
                  </a:lnTo>
                  <a:lnTo>
                    <a:pt x="13716" y="291084"/>
                  </a:lnTo>
                  <a:lnTo>
                    <a:pt x="25908" y="246888"/>
                  </a:lnTo>
                  <a:lnTo>
                    <a:pt x="50292" y="205740"/>
                  </a:lnTo>
                  <a:lnTo>
                    <a:pt x="62484" y="193548"/>
                  </a:lnTo>
                  <a:lnTo>
                    <a:pt x="74676" y="179832"/>
                  </a:lnTo>
                  <a:lnTo>
                    <a:pt x="88392" y="167640"/>
                  </a:lnTo>
                  <a:lnTo>
                    <a:pt x="105156" y="155448"/>
                  </a:lnTo>
                  <a:lnTo>
                    <a:pt x="120396" y="143256"/>
                  </a:lnTo>
                  <a:lnTo>
                    <a:pt x="178308" y="109728"/>
                  </a:lnTo>
                  <a:lnTo>
                    <a:pt x="245364" y="80772"/>
                  </a:lnTo>
                  <a:lnTo>
                    <a:pt x="295656" y="64008"/>
                  </a:lnTo>
                  <a:lnTo>
                    <a:pt x="321564" y="54864"/>
                  </a:lnTo>
                  <a:lnTo>
                    <a:pt x="348996" y="48768"/>
                  </a:lnTo>
                  <a:lnTo>
                    <a:pt x="376428" y="41148"/>
                  </a:lnTo>
                  <a:lnTo>
                    <a:pt x="405384" y="36576"/>
                  </a:lnTo>
                  <a:lnTo>
                    <a:pt x="434340" y="30480"/>
                  </a:lnTo>
                  <a:lnTo>
                    <a:pt x="495300" y="21336"/>
                  </a:lnTo>
                  <a:lnTo>
                    <a:pt x="527304" y="18288"/>
                  </a:lnTo>
                  <a:lnTo>
                    <a:pt x="557784" y="15240"/>
                  </a:lnTo>
                  <a:lnTo>
                    <a:pt x="591312" y="13716"/>
                  </a:lnTo>
                  <a:lnTo>
                    <a:pt x="623316" y="12192"/>
                  </a:lnTo>
                  <a:lnTo>
                    <a:pt x="690372" y="12192"/>
                  </a:lnTo>
                  <a:lnTo>
                    <a:pt x="755904" y="15240"/>
                  </a:lnTo>
                  <a:lnTo>
                    <a:pt x="818388" y="21336"/>
                  </a:lnTo>
                  <a:lnTo>
                    <a:pt x="879348" y="30480"/>
                  </a:lnTo>
                  <a:lnTo>
                    <a:pt x="909828" y="36576"/>
                  </a:lnTo>
                  <a:lnTo>
                    <a:pt x="937260" y="41148"/>
                  </a:lnTo>
                  <a:lnTo>
                    <a:pt x="966216" y="48768"/>
                  </a:lnTo>
                  <a:lnTo>
                    <a:pt x="993648" y="54864"/>
                  </a:lnTo>
                  <a:lnTo>
                    <a:pt x="1019556" y="64008"/>
                  </a:lnTo>
                  <a:lnTo>
                    <a:pt x="1092708" y="89916"/>
                  </a:lnTo>
                  <a:lnTo>
                    <a:pt x="1156716" y="120396"/>
                  </a:lnTo>
                  <a:lnTo>
                    <a:pt x="1175004" y="132588"/>
                  </a:lnTo>
                  <a:lnTo>
                    <a:pt x="1193292" y="143256"/>
                  </a:lnTo>
                  <a:lnTo>
                    <a:pt x="1225296" y="167640"/>
                  </a:lnTo>
                  <a:lnTo>
                    <a:pt x="1274064" y="220980"/>
                  </a:lnTo>
                  <a:lnTo>
                    <a:pt x="1298448" y="275844"/>
                  </a:lnTo>
                  <a:lnTo>
                    <a:pt x="1301496" y="291084"/>
                  </a:lnTo>
                  <a:lnTo>
                    <a:pt x="1301496" y="363474"/>
                  </a:lnTo>
                  <a:lnTo>
                    <a:pt x="1306068" y="352044"/>
                  </a:lnTo>
                  <a:lnTo>
                    <a:pt x="1310640" y="336804"/>
                  </a:lnTo>
                  <a:lnTo>
                    <a:pt x="1313688" y="321564"/>
                  </a:lnTo>
                  <a:close/>
                </a:path>
                <a:path w="1313815" h="611504">
                  <a:moveTo>
                    <a:pt x="1301496" y="363474"/>
                  </a:moveTo>
                  <a:lnTo>
                    <a:pt x="1301496" y="306324"/>
                  </a:lnTo>
                  <a:lnTo>
                    <a:pt x="1299972" y="320040"/>
                  </a:lnTo>
                  <a:lnTo>
                    <a:pt x="1298448" y="335280"/>
                  </a:lnTo>
                  <a:lnTo>
                    <a:pt x="1289304" y="362712"/>
                  </a:lnTo>
                  <a:lnTo>
                    <a:pt x="1263396" y="403860"/>
                  </a:lnTo>
                  <a:lnTo>
                    <a:pt x="1225296" y="443484"/>
                  </a:lnTo>
                  <a:lnTo>
                    <a:pt x="1193292" y="467868"/>
                  </a:lnTo>
                  <a:lnTo>
                    <a:pt x="1175004" y="478536"/>
                  </a:lnTo>
                  <a:lnTo>
                    <a:pt x="1156716" y="490728"/>
                  </a:lnTo>
                  <a:lnTo>
                    <a:pt x="1114044" y="512064"/>
                  </a:lnTo>
                  <a:lnTo>
                    <a:pt x="1043940" y="539496"/>
                  </a:lnTo>
                  <a:lnTo>
                    <a:pt x="992124" y="554736"/>
                  </a:lnTo>
                  <a:lnTo>
                    <a:pt x="966216" y="562356"/>
                  </a:lnTo>
                  <a:lnTo>
                    <a:pt x="937260" y="568452"/>
                  </a:lnTo>
                  <a:lnTo>
                    <a:pt x="909828" y="574548"/>
                  </a:lnTo>
                  <a:lnTo>
                    <a:pt x="879348" y="580644"/>
                  </a:lnTo>
                  <a:lnTo>
                    <a:pt x="850392" y="585216"/>
                  </a:lnTo>
                  <a:lnTo>
                    <a:pt x="818388" y="588264"/>
                  </a:lnTo>
                  <a:lnTo>
                    <a:pt x="787908" y="592836"/>
                  </a:lnTo>
                  <a:lnTo>
                    <a:pt x="755904" y="594360"/>
                  </a:lnTo>
                  <a:lnTo>
                    <a:pt x="723900" y="597408"/>
                  </a:lnTo>
                  <a:lnTo>
                    <a:pt x="690372" y="597408"/>
                  </a:lnTo>
                  <a:lnTo>
                    <a:pt x="656844" y="598932"/>
                  </a:lnTo>
                  <a:lnTo>
                    <a:pt x="623316" y="597408"/>
                  </a:lnTo>
                  <a:lnTo>
                    <a:pt x="591312" y="597408"/>
                  </a:lnTo>
                  <a:lnTo>
                    <a:pt x="557784" y="594360"/>
                  </a:lnTo>
                  <a:lnTo>
                    <a:pt x="525780" y="592836"/>
                  </a:lnTo>
                  <a:lnTo>
                    <a:pt x="495300" y="588264"/>
                  </a:lnTo>
                  <a:lnTo>
                    <a:pt x="434340" y="580644"/>
                  </a:lnTo>
                  <a:lnTo>
                    <a:pt x="376428" y="568452"/>
                  </a:lnTo>
                  <a:lnTo>
                    <a:pt x="321564" y="554736"/>
                  </a:lnTo>
                  <a:lnTo>
                    <a:pt x="269748" y="539496"/>
                  </a:lnTo>
                  <a:lnTo>
                    <a:pt x="222504" y="521208"/>
                  </a:lnTo>
                  <a:lnTo>
                    <a:pt x="199644" y="510540"/>
                  </a:lnTo>
                  <a:lnTo>
                    <a:pt x="178308" y="501396"/>
                  </a:lnTo>
                  <a:lnTo>
                    <a:pt x="158496" y="490728"/>
                  </a:lnTo>
                  <a:lnTo>
                    <a:pt x="138684" y="478536"/>
                  </a:lnTo>
                  <a:lnTo>
                    <a:pt x="120396" y="467868"/>
                  </a:lnTo>
                  <a:lnTo>
                    <a:pt x="88392" y="443484"/>
                  </a:lnTo>
                  <a:lnTo>
                    <a:pt x="50292" y="403860"/>
                  </a:lnTo>
                  <a:lnTo>
                    <a:pt x="19812" y="348996"/>
                  </a:lnTo>
                  <a:lnTo>
                    <a:pt x="12192" y="304800"/>
                  </a:lnTo>
                  <a:lnTo>
                    <a:pt x="12192" y="364998"/>
                  </a:lnTo>
                  <a:lnTo>
                    <a:pt x="41148" y="413004"/>
                  </a:lnTo>
                  <a:lnTo>
                    <a:pt x="80772" y="452628"/>
                  </a:lnTo>
                  <a:lnTo>
                    <a:pt x="96012" y="466344"/>
                  </a:lnTo>
                  <a:lnTo>
                    <a:pt x="132588" y="490728"/>
                  </a:lnTo>
                  <a:lnTo>
                    <a:pt x="172212" y="512064"/>
                  </a:lnTo>
                  <a:lnTo>
                    <a:pt x="216408" y="533400"/>
                  </a:lnTo>
                  <a:lnTo>
                    <a:pt x="265176" y="551688"/>
                  </a:lnTo>
                  <a:lnTo>
                    <a:pt x="345948" y="574548"/>
                  </a:lnTo>
                  <a:lnTo>
                    <a:pt x="402336" y="586740"/>
                  </a:lnTo>
                  <a:lnTo>
                    <a:pt x="493776" y="601980"/>
                  </a:lnTo>
                  <a:lnTo>
                    <a:pt x="557784" y="608076"/>
                  </a:lnTo>
                  <a:lnTo>
                    <a:pt x="623316" y="611124"/>
                  </a:lnTo>
                  <a:lnTo>
                    <a:pt x="690372" y="611124"/>
                  </a:lnTo>
                  <a:lnTo>
                    <a:pt x="757428" y="608076"/>
                  </a:lnTo>
                  <a:lnTo>
                    <a:pt x="819912" y="601980"/>
                  </a:lnTo>
                  <a:lnTo>
                    <a:pt x="882396" y="592836"/>
                  </a:lnTo>
                  <a:lnTo>
                    <a:pt x="969264" y="574548"/>
                  </a:lnTo>
                  <a:lnTo>
                    <a:pt x="1048512" y="551688"/>
                  </a:lnTo>
                  <a:lnTo>
                    <a:pt x="1097280" y="533400"/>
                  </a:lnTo>
                  <a:lnTo>
                    <a:pt x="1162812" y="501396"/>
                  </a:lnTo>
                  <a:lnTo>
                    <a:pt x="1182624" y="489204"/>
                  </a:lnTo>
                  <a:lnTo>
                    <a:pt x="1200912" y="478536"/>
                  </a:lnTo>
                  <a:lnTo>
                    <a:pt x="1217676" y="464820"/>
                  </a:lnTo>
                  <a:lnTo>
                    <a:pt x="1232916" y="452628"/>
                  </a:lnTo>
                  <a:lnTo>
                    <a:pt x="1248156" y="438912"/>
                  </a:lnTo>
                  <a:lnTo>
                    <a:pt x="1261872" y="426720"/>
                  </a:lnTo>
                  <a:lnTo>
                    <a:pt x="1274064" y="411480"/>
                  </a:lnTo>
                  <a:lnTo>
                    <a:pt x="1284732" y="397764"/>
                  </a:lnTo>
                  <a:lnTo>
                    <a:pt x="1293876" y="382524"/>
                  </a:lnTo>
                  <a:lnTo>
                    <a:pt x="1301496" y="363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545" y="3886200"/>
              <a:ext cx="1737366" cy="140207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981449" y="3886199"/>
              <a:ext cx="1750060" cy="146685"/>
            </a:xfrm>
            <a:custGeom>
              <a:avLst/>
              <a:gdLst/>
              <a:ahLst/>
              <a:cxnLst/>
              <a:rect l="l" t="t" r="r" b="b"/>
              <a:pathLst>
                <a:path w="1750060" h="146685">
                  <a:moveTo>
                    <a:pt x="13715" y="134111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146303"/>
                  </a:lnTo>
                  <a:lnTo>
                    <a:pt x="6095" y="146303"/>
                  </a:lnTo>
                  <a:lnTo>
                    <a:pt x="6095" y="134111"/>
                  </a:lnTo>
                  <a:lnTo>
                    <a:pt x="13715" y="134111"/>
                  </a:lnTo>
                  <a:close/>
                </a:path>
                <a:path w="1750060" h="146685">
                  <a:moveTo>
                    <a:pt x="1743462" y="134111"/>
                  </a:moveTo>
                  <a:lnTo>
                    <a:pt x="6095" y="134111"/>
                  </a:lnTo>
                  <a:lnTo>
                    <a:pt x="13715" y="140207"/>
                  </a:lnTo>
                  <a:lnTo>
                    <a:pt x="13715" y="146303"/>
                  </a:lnTo>
                  <a:lnTo>
                    <a:pt x="1737366" y="146303"/>
                  </a:lnTo>
                  <a:lnTo>
                    <a:pt x="1737366" y="140207"/>
                  </a:lnTo>
                  <a:lnTo>
                    <a:pt x="1743462" y="134111"/>
                  </a:lnTo>
                  <a:close/>
                </a:path>
                <a:path w="1750060" h="146685">
                  <a:moveTo>
                    <a:pt x="13715" y="146303"/>
                  </a:moveTo>
                  <a:lnTo>
                    <a:pt x="13715" y="140207"/>
                  </a:lnTo>
                  <a:lnTo>
                    <a:pt x="6095" y="134111"/>
                  </a:lnTo>
                  <a:lnTo>
                    <a:pt x="6095" y="146303"/>
                  </a:lnTo>
                  <a:lnTo>
                    <a:pt x="13715" y="146303"/>
                  </a:lnTo>
                  <a:close/>
                </a:path>
                <a:path w="1750060" h="146685">
                  <a:moveTo>
                    <a:pt x="1749558" y="146303"/>
                  </a:moveTo>
                  <a:lnTo>
                    <a:pt x="1749558" y="0"/>
                  </a:lnTo>
                  <a:lnTo>
                    <a:pt x="1737366" y="0"/>
                  </a:lnTo>
                  <a:lnTo>
                    <a:pt x="1737366" y="134111"/>
                  </a:lnTo>
                  <a:lnTo>
                    <a:pt x="1743462" y="134111"/>
                  </a:lnTo>
                  <a:lnTo>
                    <a:pt x="1743462" y="146303"/>
                  </a:lnTo>
                  <a:lnTo>
                    <a:pt x="1749558" y="146303"/>
                  </a:lnTo>
                  <a:close/>
                </a:path>
                <a:path w="1750060" h="146685">
                  <a:moveTo>
                    <a:pt x="1743462" y="146303"/>
                  </a:moveTo>
                  <a:lnTo>
                    <a:pt x="1743462" y="134111"/>
                  </a:lnTo>
                  <a:lnTo>
                    <a:pt x="1737366" y="140207"/>
                  </a:lnTo>
                  <a:lnTo>
                    <a:pt x="1737366" y="146303"/>
                  </a:lnTo>
                  <a:lnTo>
                    <a:pt x="1743462" y="146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9515" y="3886200"/>
              <a:ext cx="967577" cy="294131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4466432" y="3886199"/>
              <a:ext cx="993775" cy="302260"/>
            </a:xfrm>
            <a:custGeom>
              <a:avLst/>
              <a:gdLst/>
              <a:ahLst/>
              <a:cxnLst/>
              <a:rect l="l" t="t" r="r" b="b"/>
              <a:pathLst>
                <a:path w="993775" h="302260">
                  <a:moveTo>
                    <a:pt x="497232" y="287702"/>
                  </a:moveTo>
                  <a:lnTo>
                    <a:pt x="24832" y="0"/>
                  </a:lnTo>
                  <a:lnTo>
                    <a:pt x="0" y="0"/>
                  </a:lnTo>
                  <a:lnTo>
                    <a:pt x="494187" y="300227"/>
                  </a:lnTo>
                  <a:lnTo>
                    <a:pt x="494187" y="289559"/>
                  </a:lnTo>
                  <a:lnTo>
                    <a:pt x="497232" y="287702"/>
                  </a:lnTo>
                  <a:close/>
                </a:path>
                <a:path w="993775" h="302260">
                  <a:moveTo>
                    <a:pt x="500283" y="289559"/>
                  </a:moveTo>
                  <a:lnTo>
                    <a:pt x="497232" y="287702"/>
                  </a:lnTo>
                  <a:lnTo>
                    <a:pt x="494187" y="289559"/>
                  </a:lnTo>
                  <a:lnTo>
                    <a:pt x="500283" y="289559"/>
                  </a:lnTo>
                  <a:close/>
                </a:path>
                <a:path w="993775" h="302260">
                  <a:moveTo>
                    <a:pt x="500283" y="300227"/>
                  </a:moveTo>
                  <a:lnTo>
                    <a:pt x="500283" y="289559"/>
                  </a:lnTo>
                  <a:lnTo>
                    <a:pt x="494187" y="289559"/>
                  </a:lnTo>
                  <a:lnTo>
                    <a:pt x="494187" y="300227"/>
                  </a:lnTo>
                  <a:lnTo>
                    <a:pt x="495711" y="301751"/>
                  </a:lnTo>
                  <a:lnTo>
                    <a:pt x="498759" y="301751"/>
                  </a:lnTo>
                  <a:lnTo>
                    <a:pt x="500283" y="300227"/>
                  </a:lnTo>
                  <a:close/>
                </a:path>
                <a:path w="993775" h="302260">
                  <a:moveTo>
                    <a:pt x="993727" y="0"/>
                  </a:moveTo>
                  <a:lnTo>
                    <a:pt x="968922" y="0"/>
                  </a:lnTo>
                  <a:lnTo>
                    <a:pt x="497232" y="287702"/>
                  </a:lnTo>
                  <a:lnTo>
                    <a:pt x="500283" y="289559"/>
                  </a:lnTo>
                  <a:lnTo>
                    <a:pt x="500283" y="300227"/>
                  </a:lnTo>
                  <a:lnTo>
                    <a:pt x="9937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1380" y="3886200"/>
              <a:ext cx="1737359" cy="6857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7225283" y="3886199"/>
              <a:ext cx="1750060" cy="74930"/>
            </a:xfrm>
            <a:custGeom>
              <a:avLst/>
              <a:gdLst/>
              <a:ahLst/>
              <a:cxnLst/>
              <a:rect l="l" t="t" r="r" b="b"/>
              <a:pathLst>
                <a:path w="1750059" h="74929">
                  <a:moveTo>
                    <a:pt x="12191" y="62483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74675"/>
                  </a:lnTo>
                  <a:lnTo>
                    <a:pt x="6095" y="74675"/>
                  </a:lnTo>
                  <a:lnTo>
                    <a:pt x="6095" y="62483"/>
                  </a:lnTo>
                  <a:lnTo>
                    <a:pt x="12191" y="62483"/>
                  </a:lnTo>
                  <a:close/>
                </a:path>
                <a:path w="1750059" h="74929">
                  <a:moveTo>
                    <a:pt x="1743455" y="62483"/>
                  </a:moveTo>
                  <a:lnTo>
                    <a:pt x="6095" y="62483"/>
                  </a:lnTo>
                  <a:lnTo>
                    <a:pt x="12191" y="68579"/>
                  </a:lnTo>
                  <a:lnTo>
                    <a:pt x="12191" y="74675"/>
                  </a:lnTo>
                  <a:lnTo>
                    <a:pt x="1737359" y="74675"/>
                  </a:lnTo>
                  <a:lnTo>
                    <a:pt x="1737359" y="68579"/>
                  </a:lnTo>
                  <a:lnTo>
                    <a:pt x="1743455" y="62483"/>
                  </a:lnTo>
                  <a:close/>
                </a:path>
                <a:path w="1750059" h="74929">
                  <a:moveTo>
                    <a:pt x="12191" y="74675"/>
                  </a:moveTo>
                  <a:lnTo>
                    <a:pt x="12191" y="68579"/>
                  </a:lnTo>
                  <a:lnTo>
                    <a:pt x="6095" y="62483"/>
                  </a:lnTo>
                  <a:lnTo>
                    <a:pt x="6095" y="74675"/>
                  </a:lnTo>
                  <a:lnTo>
                    <a:pt x="12191" y="74675"/>
                  </a:lnTo>
                  <a:close/>
                </a:path>
                <a:path w="1750059" h="74929">
                  <a:moveTo>
                    <a:pt x="1749551" y="74675"/>
                  </a:moveTo>
                  <a:lnTo>
                    <a:pt x="1749551" y="0"/>
                  </a:lnTo>
                  <a:lnTo>
                    <a:pt x="1737359" y="0"/>
                  </a:lnTo>
                  <a:lnTo>
                    <a:pt x="1737359" y="62483"/>
                  </a:lnTo>
                  <a:lnTo>
                    <a:pt x="1743455" y="62483"/>
                  </a:lnTo>
                  <a:lnTo>
                    <a:pt x="1743455" y="74675"/>
                  </a:lnTo>
                  <a:lnTo>
                    <a:pt x="1749551" y="74675"/>
                  </a:lnTo>
                  <a:close/>
                </a:path>
                <a:path w="1750059" h="74929">
                  <a:moveTo>
                    <a:pt x="1743455" y="74675"/>
                  </a:moveTo>
                  <a:lnTo>
                    <a:pt x="1743455" y="62483"/>
                  </a:lnTo>
                  <a:lnTo>
                    <a:pt x="1737359" y="68579"/>
                  </a:lnTo>
                  <a:lnTo>
                    <a:pt x="1737359" y="74675"/>
                  </a:lnTo>
                  <a:lnTo>
                    <a:pt x="1743455" y="74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0489" y="4322063"/>
              <a:ext cx="1301502" cy="35813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912869" y="4315968"/>
              <a:ext cx="1315720" cy="372110"/>
            </a:xfrm>
            <a:custGeom>
              <a:avLst/>
              <a:gdLst/>
              <a:ahLst/>
              <a:cxnLst/>
              <a:rect l="l" t="t" r="r" b="b"/>
              <a:pathLst>
                <a:path w="1315720" h="372110">
                  <a:moveTo>
                    <a:pt x="1524" y="195072"/>
                  </a:moveTo>
                  <a:lnTo>
                    <a:pt x="1524" y="175260"/>
                  </a:lnTo>
                  <a:lnTo>
                    <a:pt x="0" y="184404"/>
                  </a:lnTo>
                  <a:lnTo>
                    <a:pt x="0" y="185928"/>
                  </a:lnTo>
                  <a:lnTo>
                    <a:pt x="1524" y="195072"/>
                  </a:lnTo>
                  <a:close/>
                </a:path>
                <a:path w="1315720" h="372110">
                  <a:moveTo>
                    <a:pt x="1313694" y="196596"/>
                  </a:moveTo>
                  <a:lnTo>
                    <a:pt x="1313694" y="173736"/>
                  </a:lnTo>
                  <a:lnTo>
                    <a:pt x="1312170" y="164592"/>
                  </a:lnTo>
                  <a:lnTo>
                    <a:pt x="1310646" y="164592"/>
                  </a:lnTo>
                  <a:lnTo>
                    <a:pt x="1306074" y="153924"/>
                  </a:lnTo>
                  <a:lnTo>
                    <a:pt x="1299978" y="144780"/>
                  </a:lnTo>
                  <a:lnTo>
                    <a:pt x="1292358" y="135636"/>
                  </a:lnTo>
                  <a:lnTo>
                    <a:pt x="1283214" y="126492"/>
                  </a:lnTo>
                  <a:lnTo>
                    <a:pt x="1272546" y="118872"/>
                  </a:lnTo>
                  <a:lnTo>
                    <a:pt x="1260354" y="109728"/>
                  </a:lnTo>
                  <a:lnTo>
                    <a:pt x="1248162" y="102108"/>
                  </a:lnTo>
                  <a:lnTo>
                    <a:pt x="1217682" y="86868"/>
                  </a:lnTo>
                  <a:lnTo>
                    <a:pt x="1181106" y="71628"/>
                  </a:lnTo>
                  <a:lnTo>
                    <a:pt x="1162818" y="65532"/>
                  </a:lnTo>
                  <a:lnTo>
                    <a:pt x="1141482" y="57912"/>
                  </a:lnTo>
                  <a:lnTo>
                    <a:pt x="1120146" y="51816"/>
                  </a:lnTo>
                  <a:lnTo>
                    <a:pt x="1097286" y="45720"/>
                  </a:lnTo>
                  <a:lnTo>
                    <a:pt x="1072902" y="41148"/>
                  </a:lnTo>
                  <a:lnTo>
                    <a:pt x="1048518" y="35052"/>
                  </a:lnTo>
                  <a:lnTo>
                    <a:pt x="996702" y="25908"/>
                  </a:lnTo>
                  <a:lnTo>
                    <a:pt x="940314" y="16764"/>
                  </a:lnTo>
                  <a:lnTo>
                    <a:pt x="882402" y="10668"/>
                  </a:lnTo>
                  <a:lnTo>
                    <a:pt x="821442" y="4572"/>
                  </a:lnTo>
                  <a:lnTo>
                    <a:pt x="725430" y="70"/>
                  </a:lnTo>
                  <a:lnTo>
                    <a:pt x="591312" y="0"/>
                  </a:lnTo>
                  <a:lnTo>
                    <a:pt x="525780" y="3048"/>
                  </a:lnTo>
                  <a:lnTo>
                    <a:pt x="463296" y="7620"/>
                  </a:lnTo>
                  <a:lnTo>
                    <a:pt x="374904" y="16764"/>
                  </a:lnTo>
                  <a:lnTo>
                    <a:pt x="318516" y="25908"/>
                  </a:lnTo>
                  <a:lnTo>
                    <a:pt x="266700" y="35052"/>
                  </a:lnTo>
                  <a:lnTo>
                    <a:pt x="242316" y="41148"/>
                  </a:lnTo>
                  <a:lnTo>
                    <a:pt x="217932" y="45720"/>
                  </a:lnTo>
                  <a:lnTo>
                    <a:pt x="196596" y="51816"/>
                  </a:lnTo>
                  <a:lnTo>
                    <a:pt x="173736" y="57912"/>
                  </a:lnTo>
                  <a:lnTo>
                    <a:pt x="153924" y="65532"/>
                  </a:lnTo>
                  <a:lnTo>
                    <a:pt x="115824" y="79248"/>
                  </a:lnTo>
                  <a:lnTo>
                    <a:pt x="54864" y="109728"/>
                  </a:lnTo>
                  <a:lnTo>
                    <a:pt x="32004" y="128016"/>
                  </a:lnTo>
                  <a:lnTo>
                    <a:pt x="22860" y="135636"/>
                  </a:lnTo>
                  <a:lnTo>
                    <a:pt x="15240" y="146304"/>
                  </a:lnTo>
                  <a:lnTo>
                    <a:pt x="9144" y="155448"/>
                  </a:lnTo>
                  <a:lnTo>
                    <a:pt x="4572" y="164592"/>
                  </a:lnTo>
                  <a:lnTo>
                    <a:pt x="1524" y="173736"/>
                  </a:lnTo>
                  <a:lnTo>
                    <a:pt x="1524" y="196596"/>
                  </a:lnTo>
                  <a:lnTo>
                    <a:pt x="4572" y="205740"/>
                  </a:lnTo>
                  <a:lnTo>
                    <a:pt x="9144" y="216408"/>
                  </a:lnTo>
                  <a:lnTo>
                    <a:pt x="13716" y="223266"/>
                  </a:lnTo>
                  <a:lnTo>
                    <a:pt x="13716" y="178308"/>
                  </a:lnTo>
                  <a:lnTo>
                    <a:pt x="19812" y="160020"/>
                  </a:lnTo>
                  <a:lnTo>
                    <a:pt x="32004" y="144780"/>
                  </a:lnTo>
                  <a:lnTo>
                    <a:pt x="41148" y="137160"/>
                  </a:lnTo>
                  <a:lnTo>
                    <a:pt x="50292" y="128016"/>
                  </a:lnTo>
                  <a:lnTo>
                    <a:pt x="74676" y="112776"/>
                  </a:lnTo>
                  <a:lnTo>
                    <a:pt x="88392" y="105156"/>
                  </a:lnTo>
                  <a:lnTo>
                    <a:pt x="103632" y="97536"/>
                  </a:lnTo>
                  <a:lnTo>
                    <a:pt x="120396" y="91440"/>
                  </a:lnTo>
                  <a:lnTo>
                    <a:pt x="138684" y="83820"/>
                  </a:lnTo>
                  <a:lnTo>
                    <a:pt x="158496" y="77724"/>
                  </a:lnTo>
                  <a:lnTo>
                    <a:pt x="178308" y="70104"/>
                  </a:lnTo>
                  <a:lnTo>
                    <a:pt x="199644" y="64008"/>
                  </a:lnTo>
                  <a:lnTo>
                    <a:pt x="222504" y="57912"/>
                  </a:lnTo>
                  <a:lnTo>
                    <a:pt x="245364" y="53340"/>
                  </a:lnTo>
                  <a:lnTo>
                    <a:pt x="269748" y="47244"/>
                  </a:lnTo>
                  <a:lnTo>
                    <a:pt x="321564" y="38100"/>
                  </a:lnTo>
                  <a:lnTo>
                    <a:pt x="348996" y="33528"/>
                  </a:lnTo>
                  <a:lnTo>
                    <a:pt x="376428" y="30480"/>
                  </a:lnTo>
                  <a:lnTo>
                    <a:pt x="405384" y="25908"/>
                  </a:lnTo>
                  <a:lnTo>
                    <a:pt x="434340" y="22860"/>
                  </a:lnTo>
                  <a:lnTo>
                    <a:pt x="464820" y="19812"/>
                  </a:lnTo>
                  <a:lnTo>
                    <a:pt x="495300" y="18288"/>
                  </a:lnTo>
                  <a:lnTo>
                    <a:pt x="527304" y="15240"/>
                  </a:lnTo>
                  <a:lnTo>
                    <a:pt x="591312" y="13716"/>
                  </a:lnTo>
                  <a:lnTo>
                    <a:pt x="658374" y="12192"/>
                  </a:lnTo>
                  <a:lnTo>
                    <a:pt x="789438" y="15240"/>
                  </a:lnTo>
                  <a:lnTo>
                    <a:pt x="819918" y="18288"/>
                  </a:lnTo>
                  <a:lnTo>
                    <a:pt x="850398" y="19812"/>
                  </a:lnTo>
                  <a:lnTo>
                    <a:pt x="911358" y="25908"/>
                  </a:lnTo>
                  <a:lnTo>
                    <a:pt x="938790" y="30480"/>
                  </a:lnTo>
                  <a:lnTo>
                    <a:pt x="967746" y="33528"/>
                  </a:lnTo>
                  <a:lnTo>
                    <a:pt x="993654" y="38100"/>
                  </a:lnTo>
                  <a:lnTo>
                    <a:pt x="1021086" y="42672"/>
                  </a:lnTo>
                  <a:lnTo>
                    <a:pt x="1045470" y="47244"/>
                  </a:lnTo>
                  <a:lnTo>
                    <a:pt x="1071378" y="53340"/>
                  </a:lnTo>
                  <a:lnTo>
                    <a:pt x="1094238" y="59436"/>
                  </a:lnTo>
                  <a:lnTo>
                    <a:pt x="1117098" y="64008"/>
                  </a:lnTo>
                  <a:lnTo>
                    <a:pt x="1138434" y="70104"/>
                  </a:lnTo>
                  <a:lnTo>
                    <a:pt x="1158246" y="77724"/>
                  </a:lnTo>
                  <a:lnTo>
                    <a:pt x="1178058" y="83820"/>
                  </a:lnTo>
                  <a:lnTo>
                    <a:pt x="1194822" y="91440"/>
                  </a:lnTo>
                  <a:lnTo>
                    <a:pt x="1211586" y="97536"/>
                  </a:lnTo>
                  <a:lnTo>
                    <a:pt x="1242066" y="112776"/>
                  </a:lnTo>
                  <a:lnTo>
                    <a:pt x="1254258" y="120396"/>
                  </a:lnTo>
                  <a:lnTo>
                    <a:pt x="1264926" y="129540"/>
                  </a:lnTo>
                  <a:lnTo>
                    <a:pt x="1275594" y="137160"/>
                  </a:lnTo>
                  <a:lnTo>
                    <a:pt x="1283214" y="144780"/>
                  </a:lnTo>
                  <a:lnTo>
                    <a:pt x="1290834" y="153924"/>
                  </a:lnTo>
                  <a:lnTo>
                    <a:pt x="1299978" y="169164"/>
                  </a:lnTo>
                  <a:lnTo>
                    <a:pt x="1301502" y="178308"/>
                  </a:lnTo>
                  <a:lnTo>
                    <a:pt x="1301502" y="176784"/>
                  </a:lnTo>
                  <a:lnTo>
                    <a:pt x="1302899" y="185166"/>
                  </a:lnTo>
                  <a:lnTo>
                    <a:pt x="1303026" y="184404"/>
                  </a:lnTo>
                  <a:lnTo>
                    <a:pt x="1303026" y="222885"/>
                  </a:lnTo>
                  <a:lnTo>
                    <a:pt x="1307598" y="214884"/>
                  </a:lnTo>
                  <a:lnTo>
                    <a:pt x="1310646" y="205740"/>
                  </a:lnTo>
                  <a:lnTo>
                    <a:pt x="1312170" y="205740"/>
                  </a:lnTo>
                  <a:lnTo>
                    <a:pt x="1313694" y="196596"/>
                  </a:lnTo>
                  <a:close/>
                </a:path>
                <a:path w="1315720" h="372110">
                  <a:moveTo>
                    <a:pt x="1303026" y="222885"/>
                  </a:moveTo>
                  <a:lnTo>
                    <a:pt x="1303026" y="185928"/>
                  </a:lnTo>
                  <a:lnTo>
                    <a:pt x="1302899" y="185166"/>
                  </a:lnTo>
                  <a:lnTo>
                    <a:pt x="1299978" y="202692"/>
                  </a:lnTo>
                  <a:lnTo>
                    <a:pt x="1299978" y="201168"/>
                  </a:lnTo>
                  <a:lnTo>
                    <a:pt x="1295406" y="210312"/>
                  </a:lnTo>
                  <a:lnTo>
                    <a:pt x="1290834" y="217932"/>
                  </a:lnTo>
                  <a:lnTo>
                    <a:pt x="1283214" y="225552"/>
                  </a:lnTo>
                  <a:lnTo>
                    <a:pt x="1275594" y="234696"/>
                  </a:lnTo>
                  <a:lnTo>
                    <a:pt x="1226826" y="265176"/>
                  </a:lnTo>
                  <a:lnTo>
                    <a:pt x="1176534" y="286512"/>
                  </a:lnTo>
                  <a:lnTo>
                    <a:pt x="1158246" y="294132"/>
                  </a:lnTo>
                  <a:lnTo>
                    <a:pt x="1138434" y="300228"/>
                  </a:lnTo>
                  <a:lnTo>
                    <a:pt x="1117098" y="306324"/>
                  </a:lnTo>
                  <a:lnTo>
                    <a:pt x="1094238" y="312420"/>
                  </a:lnTo>
                  <a:lnTo>
                    <a:pt x="1069854" y="316992"/>
                  </a:lnTo>
                  <a:lnTo>
                    <a:pt x="1045470" y="323088"/>
                  </a:lnTo>
                  <a:lnTo>
                    <a:pt x="1021086" y="327660"/>
                  </a:lnTo>
                  <a:lnTo>
                    <a:pt x="993654" y="332232"/>
                  </a:lnTo>
                  <a:lnTo>
                    <a:pt x="967746" y="336804"/>
                  </a:lnTo>
                  <a:lnTo>
                    <a:pt x="880878" y="347472"/>
                  </a:lnTo>
                  <a:lnTo>
                    <a:pt x="819918" y="353568"/>
                  </a:lnTo>
                  <a:lnTo>
                    <a:pt x="725430" y="358069"/>
                  </a:lnTo>
                  <a:lnTo>
                    <a:pt x="591312" y="358140"/>
                  </a:lnTo>
                  <a:lnTo>
                    <a:pt x="527304" y="355092"/>
                  </a:lnTo>
                  <a:lnTo>
                    <a:pt x="495300" y="352044"/>
                  </a:lnTo>
                  <a:lnTo>
                    <a:pt x="464820" y="350520"/>
                  </a:lnTo>
                  <a:lnTo>
                    <a:pt x="376428" y="341376"/>
                  </a:lnTo>
                  <a:lnTo>
                    <a:pt x="321564" y="332232"/>
                  </a:lnTo>
                  <a:lnTo>
                    <a:pt x="269748" y="323088"/>
                  </a:lnTo>
                  <a:lnTo>
                    <a:pt x="245364" y="316992"/>
                  </a:lnTo>
                  <a:lnTo>
                    <a:pt x="220980" y="312420"/>
                  </a:lnTo>
                  <a:lnTo>
                    <a:pt x="156972" y="294132"/>
                  </a:lnTo>
                  <a:lnTo>
                    <a:pt x="138684" y="286512"/>
                  </a:lnTo>
                  <a:lnTo>
                    <a:pt x="120396" y="280416"/>
                  </a:lnTo>
                  <a:lnTo>
                    <a:pt x="60960" y="249936"/>
                  </a:lnTo>
                  <a:lnTo>
                    <a:pt x="24384" y="217932"/>
                  </a:lnTo>
                  <a:lnTo>
                    <a:pt x="16764" y="201168"/>
                  </a:lnTo>
                  <a:lnTo>
                    <a:pt x="16764" y="202692"/>
                  </a:lnTo>
                  <a:lnTo>
                    <a:pt x="13716" y="193548"/>
                  </a:lnTo>
                  <a:lnTo>
                    <a:pt x="13716" y="223266"/>
                  </a:lnTo>
                  <a:lnTo>
                    <a:pt x="42672" y="252984"/>
                  </a:lnTo>
                  <a:lnTo>
                    <a:pt x="82296" y="275844"/>
                  </a:lnTo>
                  <a:lnTo>
                    <a:pt x="134112" y="298704"/>
                  </a:lnTo>
                  <a:lnTo>
                    <a:pt x="173736" y="312420"/>
                  </a:lnTo>
                  <a:lnTo>
                    <a:pt x="242316" y="330708"/>
                  </a:lnTo>
                  <a:lnTo>
                    <a:pt x="292608" y="339852"/>
                  </a:lnTo>
                  <a:lnTo>
                    <a:pt x="374904" y="353568"/>
                  </a:lnTo>
                  <a:lnTo>
                    <a:pt x="432816" y="359664"/>
                  </a:lnTo>
                  <a:lnTo>
                    <a:pt x="495300" y="365760"/>
                  </a:lnTo>
                  <a:lnTo>
                    <a:pt x="591312" y="370332"/>
                  </a:lnTo>
                  <a:lnTo>
                    <a:pt x="658374" y="371856"/>
                  </a:lnTo>
                  <a:lnTo>
                    <a:pt x="725430" y="370332"/>
                  </a:lnTo>
                  <a:lnTo>
                    <a:pt x="821442" y="365760"/>
                  </a:lnTo>
                  <a:lnTo>
                    <a:pt x="882402" y="359664"/>
                  </a:lnTo>
                  <a:lnTo>
                    <a:pt x="940314" y="353568"/>
                  </a:lnTo>
                  <a:lnTo>
                    <a:pt x="996702" y="344424"/>
                  </a:lnTo>
                  <a:lnTo>
                    <a:pt x="1048518" y="335280"/>
                  </a:lnTo>
                  <a:lnTo>
                    <a:pt x="1097286" y="324612"/>
                  </a:lnTo>
                  <a:lnTo>
                    <a:pt x="1141482" y="312420"/>
                  </a:lnTo>
                  <a:lnTo>
                    <a:pt x="1162818" y="304800"/>
                  </a:lnTo>
                  <a:lnTo>
                    <a:pt x="1181106" y="298704"/>
                  </a:lnTo>
                  <a:lnTo>
                    <a:pt x="1217682" y="283464"/>
                  </a:lnTo>
                  <a:lnTo>
                    <a:pt x="1248162" y="268224"/>
                  </a:lnTo>
                  <a:lnTo>
                    <a:pt x="1261878" y="260604"/>
                  </a:lnTo>
                  <a:lnTo>
                    <a:pt x="1272546" y="251460"/>
                  </a:lnTo>
                  <a:lnTo>
                    <a:pt x="1283214" y="243840"/>
                  </a:lnTo>
                  <a:lnTo>
                    <a:pt x="1293882" y="234696"/>
                  </a:lnTo>
                  <a:lnTo>
                    <a:pt x="1301502" y="225552"/>
                  </a:lnTo>
                  <a:lnTo>
                    <a:pt x="1303026" y="222885"/>
                  </a:lnTo>
                  <a:close/>
                </a:path>
                <a:path w="1315720" h="372110">
                  <a:moveTo>
                    <a:pt x="1303026" y="185928"/>
                  </a:moveTo>
                  <a:lnTo>
                    <a:pt x="1303026" y="184404"/>
                  </a:lnTo>
                  <a:lnTo>
                    <a:pt x="1302899" y="185166"/>
                  </a:lnTo>
                  <a:lnTo>
                    <a:pt x="1303026" y="185928"/>
                  </a:lnTo>
                  <a:close/>
                </a:path>
                <a:path w="1315720" h="372110">
                  <a:moveTo>
                    <a:pt x="1315218" y="185928"/>
                  </a:moveTo>
                  <a:lnTo>
                    <a:pt x="1315218" y="184404"/>
                  </a:lnTo>
                  <a:lnTo>
                    <a:pt x="1313694" y="175260"/>
                  </a:lnTo>
                  <a:lnTo>
                    <a:pt x="1313694" y="195072"/>
                  </a:lnTo>
                  <a:lnTo>
                    <a:pt x="1315218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3537" y="4613147"/>
              <a:ext cx="1301502" cy="355091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917441" y="4605528"/>
              <a:ext cx="1313815" cy="368935"/>
            </a:xfrm>
            <a:custGeom>
              <a:avLst/>
              <a:gdLst/>
              <a:ahLst/>
              <a:cxnLst/>
              <a:rect l="l" t="t" r="r" b="b"/>
              <a:pathLst>
                <a:path w="1313814" h="368935">
                  <a:moveTo>
                    <a:pt x="3048" y="204216"/>
                  </a:moveTo>
                  <a:lnTo>
                    <a:pt x="3048" y="164592"/>
                  </a:lnTo>
                  <a:lnTo>
                    <a:pt x="0" y="173736"/>
                  </a:lnTo>
                  <a:lnTo>
                    <a:pt x="0" y="195072"/>
                  </a:lnTo>
                  <a:lnTo>
                    <a:pt x="3048" y="204216"/>
                  </a:lnTo>
                  <a:close/>
                </a:path>
                <a:path w="1313814" h="368935">
                  <a:moveTo>
                    <a:pt x="1313694" y="185928"/>
                  </a:moveTo>
                  <a:lnTo>
                    <a:pt x="1313694" y="184404"/>
                  </a:lnTo>
                  <a:lnTo>
                    <a:pt x="1312170" y="175260"/>
                  </a:lnTo>
                  <a:lnTo>
                    <a:pt x="1312170" y="173736"/>
                  </a:lnTo>
                  <a:lnTo>
                    <a:pt x="1310646" y="164592"/>
                  </a:lnTo>
                  <a:lnTo>
                    <a:pt x="1309122" y="163068"/>
                  </a:lnTo>
                  <a:lnTo>
                    <a:pt x="1304550" y="153924"/>
                  </a:lnTo>
                  <a:lnTo>
                    <a:pt x="1298454" y="144780"/>
                  </a:lnTo>
                  <a:lnTo>
                    <a:pt x="1290834" y="135636"/>
                  </a:lnTo>
                  <a:lnTo>
                    <a:pt x="1281690" y="126492"/>
                  </a:lnTo>
                  <a:lnTo>
                    <a:pt x="1271022" y="118872"/>
                  </a:lnTo>
                  <a:lnTo>
                    <a:pt x="1258830" y="109728"/>
                  </a:lnTo>
                  <a:lnTo>
                    <a:pt x="1216158" y="86868"/>
                  </a:lnTo>
                  <a:lnTo>
                    <a:pt x="1179582" y="71628"/>
                  </a:lnTo>
                  <a:lnTo>
                    <a:pt x="1118622" y="53340"/>
                  </a:lnTo>
                  <a:lnTo>
                    <a:pt x="1071378" y="41148"/>
                  </a:lnTo>
                  <a:lnTo>
                    <a:pt x="1046994" y="36576"/>
                  </a:lnTo>
                  <a:lnTo>
                    <a:pt x="1021086" y="30480"/>
                  </a:lnTo>
                  <a:lnTo>
                    <a:pt x="995178" y="25908"/>
                  </a:lnTo>
                  <a:lnTo>
                    <a:pt x="967746" y="21336"/>
                  </a:lnTo>
                  <a:lnTo>
                    <a:pt x="909834" y="15240"/>
                  </a:lnTo>
                  <a:lnTo>
                    <a:pt x="880878" y="10668"/>
                  </a:lnTo>
                  <a:lnTo>
                    <a:pt x="850398" y="9144"/>
                  </a:lnTo>
                  <a:lnTo>
                    <a:pt x="819918" y="6096"/>
                  </a:lnTo>
                  <a:lnTo>
                    <a:pt x="723906" y="1524"/>
                  </a:lnTo>
                  <a:lnTo>
                    <a:pt x="656850" y="0"/>
                  </a:lnTo>
                  <a:lnTo>
                    <a:pt x="589788" y="1524"/>
                  </a:lnTo>
                  <a:lnTo>
                    <a:pt x="524256" y="4572"/>
                  </a:lnTo>
                  <a:lnTo>
                    <a:pt x="493776" y="6096"/>
                  </a:lnTo>
                  <a:lnTo>
                    <a:pt x="461772" y="9144"/>
                  </a:lnTo>
                  <a:lnTo>
                    <a:pt x="431292" y="10668"/>
                  </a:lnTo>
                  <a:lnTo>
                    <a:pt x="402336" y="15240"/>
                  </a:lnTo>
                  <a:lnTo>
                    <a:pt x="373380" y="18288"/>
                  </a:lnTo>
                  <a:lnTo>
                    <a:pt x="345948" y="21336"/>
                  </a:lnTo>
                  <a:lnTo>
                    <a:pt x="291084" y="30480"/>
                  </a:lnTo>
                  <a:lnTo>
                    <a:pt x="265176" y="36576"/>
                  </a:lnTo>
                  <a:lnTo>
                    <a:pt x="240792" y="41148"/>
                  </a:lnTo>
                  <a:lnTo>
                    <a:pt x="172212" y="59436"/>
                  </a:lnTo>
                  <a:lnTo>
                    <a:pt x="152400" y="65532"/>
                  </a:lnTo>
                  <a:lnTo>
                    <a:pt x="132588" y="73152"/>
                  </a:lnTo>
                  <a:lnTo>
                    <a:pt x="114300" y="79248"/>
                  </a:lnTo>
                  <a:lnTo>
                    <a:pt x="80772" y="94488"/>
                  </a:lnTo>
                  <a:lnTo>
                    <a:pt x="53340" y="109728"/>
                  </a:lnTo>
                  <a:lnTo>
                    <a:pt x="41148" y="118872"/>
                  </a:lnTo>
                  <a:lnTo>
                    <a:pt x="30480" y="128016"/>
                  </a:lnTo>
                  <a:lnTo>
                    <a:pt x="21336" y="135636"/>
                  </a:lnTo>
                  <a:lnTo>
                    <a:pt x="13716" y="144780"/>
                  </a:lnTo>
                  <a:lnTo>
                    <a:pt x="7620" y="155448"/>
                  </a:lnTo>
                  <a:lnTo>
                    <a:pt x="3048" y="163068"/>
                  </a:lnTo>
                  <a:lnTo>
                    <a:pt x="3048" y="205740"/>
                  </a:lnTo>
                  <a:lnTo>
                    <a:pt x="7620" y="214884"/>
                  </a:lnTo>
                  <a:lnTo>
                    <a:pt x="12192" y="221742"/>
                  </a:lnTo>
                  <a:lnTo>
                    <a:pt x="12192" y="176784"/>
                  </a:lnTo>
                  <a:lnTo>
                    <a:pt x="15240" y="167640"/>
                  </a:lnTo>
                  <a:lnTo>
                    <a:pt x="15240" y="169164"/>
                  </a:lnTo>
                  <a:lnTo>
                    <a:pt x="18288" y="160020"/>
                  </a:lnTo>
                  <a:lnTo>
                    <a:pt x="30480" y="144780"/>
                  </a:lnTo>
                  <a:lnTo>
                    <a:pt x="39624" y="137160"/>
                  </a:lnTo>
                  <a:lnTo>
                    <a:pt x="48768" y="128016"/>
                  </a:lnTo>
                  <a:lnTo>
                    <a:pt x="73152" y="112776"/>
                  </a:lnTo>
                  <a:lnTo>
                    <a:pt x="86868" y="105156"/>
                  </a:lnTo>
                  <a:lnTo>
                    <a:pt x="102108" y="97536"/>
                  </a:lnTo>
                  <a:lnTo>
                    <a:pt x="118872" y="91440"/>
                  </a:lnTo>
                  <a:lnTo>
                    <a:pt x="137160" y="83820"/>
                  </a:lnTo>
                  <a:lnTo>
                    <a:pt x="176784" y="71628"/>
                  </a:lnTo>
                  <a:lnTo>
                    <a:pt x="243840" y="53340"/>
                  </a:lnTo>
                  <a:lnTo>
                    <a:pt x="320040" y="39624"/>
                  </a:lnTo>
                  <a:lnTo>
                    <a:pt x="374904" y="30480"/>
                  </a:lnTo>
                  <a:lnTo>
                    <a:pt x="432816" y="24384"/>
                  </a:lnTo>
                  <a:lnTo>
                    <a:pt x="493776" y="18288"/>
                  </a:lnTo>
                  <a:lnTo>
                    <a:pt x="589788" y="13716"/>
                  </a:lnTo>
                  <a:lnTo>
                    <a:pt x="723906" y="13786"/>
                  </a:lnTo>
                  <a:lnTo>
                    <a:pt x="787914" y="16764"/>
                  </a:lnTo>
                  <a:lnTo>
                    <a:pt x="909834" y="27432"/>
                  </a:lnTo>
                  <a:lnTo>
                    <a:pt x="966222" y="35052"/>
                  </a:lnTo>
                  <a:lnTo>
                    <a:pt x="1019562" y="44196"/>
                  </a:lnTo>
                  <a:lnTo>
                    <a:pt x="1043946" y="48768"/>
                  </a:lnTo>
                  <a:lnTo>
                    <a:pt x="1069854" y="53340"/>
                  </a:lnTo>
                  <a:lnTo>
                    <a:pt x="1115574" y="65532"/>
                  </a:lnTo>
                  <a:lnTo>
                    <a:pt x="1136910" y="71628"/>
                  </a:lnTo>
                  <a:lnTo>
                    <a:pt x="1176534" y="83820"/>
                  </a:lnTo>
                  <a:lnTo>
                    <a:pt x="1210062" y="99060"/>
                  </a:lnTo>
                  <a:lnTo>
                    <a:pt x="1225302" y="105156"/>
                  </a:lnTo>
                  <a:lnTo>
                    <a:pt x="1264926" y="129540"/>
                  </a:lnTo>
                  <a:lnTo>
                    <a:pt x="1293882" y="161544"/>
                  </a:lnTo>
                  <a:lnTo>
                    <a:pt x="1298454" y="169164"/>
                  </a:lnTo>
                  <a:lnTo>
                    <a:pt x="1298454" y="167640"/>
                  </a:lnTo>
                  <a:lnTo>
                    <a:pt x="1301375" y="185166"/>
                  </a:lnTo>
                  <a:lnTo>
                    <a:pt x="1301502" y="184404"/>
                  </a:lnTo>
                  <a:lnTo>
                    <a:pt x="1301502" y="221742"/>
                  </a:lnTo>
                  <a:lnTo>
                    <a:pt x="1306074" y="214884"/>
                  </a:lnTo>
                  <a:lnTo>
                    <a:pt x="1309122" y="205740"/>
                  </a:lnTo>
                  <a:lnTo>
                    <a:pt x="1310646" y="205740"/>
                  </a:lnTo>
                  <a:lnTo>
                    <a:pt x="1310646" y="204216"/>
                  </a:lnTo>
                  <a:lnTo>
                    <a:pt x="1313694" y="185928"/>
                  </a:lnTo>
                  <a:close/>
                </a:path>
                <a:path w="1313814" h="368935">
                  <a:moveTo>
                    <a:pt x="1301502" y="221742"/>
                  </a:moveTo>
                  <a:lnTo>
                    <a:pt x="1301502" y="185928"/>
                  </a:lnTo>
                  <a:lnTo>
                    <a:pt x="1301375" y="185166"/>
                  </a:lnTo>
                  <a:lnTo>
                    <a:pt x="1299978" y="193548"/>
                  </a:lnTo>
                  <a:lnTo>
                    <a:pt x="1299978" y="192024"/>
                  </a:lnTo>
                  <a:lnTo>
                    <a:pt x="1298454" y="201168"/>
                  </a:lnTo>
                  <a:lnTo>
                    <a:pt x="1298454" y="199644"/>
                  </a:lnTo>
                  <a:lnTo>
                    <a:pt x="1293882" y="208788"/>
                  </a:lnTo>
                  <a:lnTo>
                    <a:pt x="1252734" y="248412"/>
                  </a:lnTo>
                  <a:lnTo>
                    <a:pt x="1210062" y="271272"/>
                  </a:lnTo>
                  <a:lnTo>
                    <a:pt x="1156722" y="291084"/>
                  </a:lnTo>
                  <a:lnTo>
                    <a:pt x="1136910" y="298704"/>
                  </a:lnTo>
                  <a:lnTo>
                    <a:pt x="1115574" y="304800"/>
                  </a:lnTo>
                  <a:lnTo>
                    <a:pt x="1092714" y="309372"/>
                  </a:lnTo>
                  <a:lnTo>
                    <a:pt x="1069854" y="315468"/>
                  </a:lnTo>
                  <a:lnTo>
                    <a:pt x="1043946" y="321564"/>
                  </a:lnTo>
                  <a:lnTo>
                    <a:pt x="1019562" y="326136"/>
                  </a:lnTo>
                  <a:lnTo>
                    <a:pt x="992130" y="330708"/>
                  </a:lnTo>
                  <a:lnTo>
                    <a:pt x="966222" y="335280"/>
                  </a:lnTo>
                  <a:lnTo>
                    <a:pt x="937266" y="338328"/>
                  </a:lnTo>
                  <a:lnTo>
                    <a:pt x="909834" y="342900"/>
                  </a:lnTo>
                  <a:lnTo>
                    <a:pt x="879354" y="345948"/>
                  </a:lnTo>
                  <a:lnTo>
                    <a:pt x="848874" y="347472"/>
                  </a:lnTo>
                  <a:lnTo>
                    <a:pt x="818394" y="350520"/>
                  </a:lnTo>
                  <a:lnTo>
                    <a:pt x="787914" y="352044"/>
                  </a:lnTo>
                  <a:lnTo>
                    <a:pt x="722382" y="355092"/>
                  </a:lnTo>
                  <a:lnTo>
                    <a:pt x="656850" y="356616"/>
                  </a:lnTo>
                  <a:lnTo>
                    <a:pt x="589788" y="355092"/>
                  </a:lnTo>
                  <a:lnTo>
                    <a:pt x="493776" y="350520"/>
                  </a:lnTo>
                  <a:lnTo>
                    <a:pt x="463296" y="347472"/>
                  </a:lnTo>
                  <a:lnTo>
                    <a:pt x="432816" y="345948"/>
                  </a:lnTo>
                  <a:lnTo>
                    <a:pt x="403860" y="342900"/>
                  </a:lnTo>
                  <a:lnTo>
                    <a:pt x="374904" y="338328"/>
                  </a:lnTo>
                  <a:lnTo>
                    <a:pt x="347472" y="335280"/>
                  </a:lnTo>
                  <a:lnTo>
                    <a:pt x="320040" y="330708"/>
                  </a:lnTo>
                  <a:lnTo>
                    <a:pt x="268224" y="321564"/>
                  </a:lnTo>
                  <a:lnTo>
                    <a:pt x="243840" y="315468"/>
                  </a:lnTo>
                  <a:lnTo>
                    <a:pt x="220980" y="309372"/>
                  </a:lnTo>
                  <a:lnTo>
                    <a:pt x="198120" y="304800"/>
                  </a:lnTo>
                  <a:lnTo>
                    <a:pt x="176784" y="298704"/>
                  </a:lnTo>
                  <a:lnTo>
                    <a:pt x="155448" y="291084"/>
                  </a:lnTo>
                  <a:lnTo>
                    <a:pt x="118872" y="278892"/>
                  </a:lnTo>
                  <a:lnTo>
                    <a:pt x="59436" y="248412"/>
                  </a:lnTo>
                  <a:lnTo>
                    <a:pt x="18288" y="208788"/>
                  </a:lnTo>
                  <a:lnTo>
                    <a:pt x="15240" y="199644"/>
                  </a:lnTo>
                  <a:lnTo>
                    <a:pt x="15240" y="201168"/>
                  </a:lnTo>
                  <a:lnTo>
                    <a:pt x="12192" y="192024"/>
                  </a:lnTo>
                  <a:lnTo>
                    <a:pt x="12192" y="221742"/>
                  </a:lnTo>
                  <a:lnTo>
                    <a:pt x="41148" y="251460"/>
                  </a:lnTo>
                  <a:lnTo>
                    <a:pt x="67056" y="266700"/>
                  </a:lnTo>
                  <a:lnTo>
                    <a:pt x="80772" y="275844"/>
                  </a:lnTo>
                  <a:lnTo>
                    <a:pt x="97536" y="283464"/>
                  </a:lnTo>
                  <a:lnTo>
                    <a:pt x="114300" y="289560"/>
                  </a:lnTo>
                  <a:lnTo>
                    <a:pt x="132588" y="297180"/>
                  </a:lnTo>
                  <a:lnTo>
                    <a:pt x="152400" y="303276"/>
                  </a:lnTo>
                  <a:lnTo>
                    <a:pt x="173736" y="310896"/>
                  </a:lnTo>
                  <a:lnTo>
                    <a:pt x="195072" y="316992"/>
                  </a:lnTo>
                  <a:lnTo>
                    <a:pt x="217932" y="323088"/>
                  </a:lnTo>
                  <a:lnTo>
                    <a:pt x="240792" y="327660"/>
                  </a:lnTo>
                  <a:lnTo>
                    <a:pt x="265176" y="333756"/>
                  </a:lnTo>
                  <a:lnTo>
                    <a:pt x="291084" y="338328"/>
                  </a:lnTo>
                  <a:lnTo>
                    <a:pt x="345948" y="347472"/>
                  </a:lnTo>
                  <a:lnTo>
                    <a:pt x="373380" y="350520"/>
                  </a:lnTo>
                  <a:lnTo>
                    <a:pt x="402336" y="355092"/>
                  </a:lnTo>
                  <a:lnTo>
                    <a:pt x="432816" y="358140"/>
                  </a:lnTo>
                  <a:lnTo>
                    <a:pt x="461772" y="361188"/>
                  </a:lnTo>
                  <a:lnTo>
                    <a:pt x="493776" y="362712"/>
                  </a:lnTo>
                  <a:lnTo>
                    <a:pt x="525780" y="365760"/>
                  </a:lnTo>
                  <a:lnTo>
                    <a:pt x="589788" y="367284"/>
                  </a:lnTo>
                  <a:lnTo>
                    <a:pt x="656850" y="368808"/>
                  </a:lnTo>
                  <a:lnTo>
                    <a:pt x="723906" y="367284"/>
                  </a:lnTo>
                  <a:lnTo>
                    <a:pt x="787914" y="365760"/>
                  </a:lnTo>
                  <a:lnTo>
                    <a:pt x="819918" y="362712"/>
                  </a:lnTo>
                  <a:lnTo>
                    <a:pt x="850398" y="361188"/>
                  </a:lnTo>
                  <a:lnTo>
                    <a:pt x="911358" y="355092"/>
                  </a:lnTo>
                  <a:lnTo>
                    <a:pt x="938790" y="350520"/>
                  </a:lnTo>
                  <a:lnTo>
                    <a:pt x="967746" y="347472"/>
                  </a:lnTo>
                  <a:lnTo>
                    <a:pt x="995178" y="342900"/>
                  </a:lnTo>
                  <a:lnTo>
                    <a:pt x="1046994" y="333756"/>
                  </a:lnTo>
                  <a:lnTo>
                    <a:pt x="1071378" y="327660"/>
                  </a:lnTo>
                  <a:lnTo>
                    <a:pt x="1095762" y="323088"/>
                  </a:lnTo>
                  <a:lnTo>
                    <a:pt x="1118622" y="316992"/>
                  </a:lnTo>
                  <a:lnTo>
                    <a:pt x="1139958" y="310896"/>
                  </a:lnTo>
                  <a:lnTo>
                    <a:pt x="1161294" y="303276"/>
                  </a:lnTo>
                  <a:lnTo>
                    <a:pt x="1181106" y="297180"/>
                  </a:lnTo>
                  <a:lnTo>
                    <a:pt x="1199394" y="289560"/>
                  </a:lnTo>
                  <a:lnTo>
                    <a:pt x="1216158" y="281940"/>
                  </a:lnTo>
                  <a:lnTo>
                    <a:pt x="1231398" y="275844"/>
                  </a:lnTo>
                  <a:lnTo>
                    <a:pt x="1246638" y="266700"/>
                  </a:lnTo>
                  <a:lnTo>
                    <a:pt x="1260354" y="259080"/>
                  </a:lnTo>
                  <a:lnTo>
                    <a:pt x="1272546" y="251460"/>
                  </a:lnTo>
                  <a:lnTo>
                    <a:pt x="1283214" y="242316"/>
                  </a:lnTo>
                  <a:lnTo>
                    <a:pt x="1292358" y="233172"/>
                  </a:lnTo>
                  <a:lnTo>
                    <a:pt x="1299978" y="224028"/>
                  </a:lnTo>
                  <a:lnTo>
                    <a:pt x="1301502" y="221742"/>
                  </a:lnTo>
                  <a:close/>
                </a:path>
                <a:path w="1313814" h="368935">
                  <a:moveTo>
                    <a:pt x="1301502" y="185928"/>
                  </a:moveTo>
                  <a:lnTo>
                    <a:pt x="1301502" y="184404"/>
                  </a:lnTo>
                  <a:lnTo>
                    <a:pt x="1301375" y="185166"/>
                  </a:lnTo>
                  <a:lnTo>
                    <a:pt x="1301502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003801" y="1838578"/>
            <a:ext cx="6254750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170">
                <a:solidFill>
                  <a:srgbClr val="7F0000"/>
                </a:solidFill>
                <a:latin typeface="UKIJ Inchike"/>
                <a:cs typeface="UKIJ Inchike"/>
              </a:rPr>
              <a:t>Solução:</a:t>
            </a:r>
            <a:r>
              <a:rPr dirty="0" sz="2800" spc="-35">
                <a:solidFill>
                  <a:srgbClr val="7F0000"/>
                </a:solidFill>
                <a:latin typeface="UKIJ Inchike"/>
                <a:cs typeface="UKIJ Inchike"/>
              </a:rPr>
              <a:t> </a:t>
            </a:r>
            <a:r>
              <a:rPr dirty="0" sz="2800" spc="190">
                <a:solidFill>
                  <a:srgbClr val="7F0000"/>
                </a:solidFill>
                <a:latin typeface="UKIJ Inchike"/>
                <a:cs typeface="UKIJ Inchike"/>
              </a:rPr>
              <a:t>inserir</a:t>
            </a:r>
            <a:r>
              <a:rPr dirty="0" sz="2800">
                <a:solidFill>
                  <a:srgbClr val="7F0000"/>
                </a:solidFill>
                <a:latin typeface="UKIJ Inchike"/>
                <a:cs typeface="UKIJ Inchike"/>
              </a:rPr>
              <a:t> </a:t>
            </a:r>
            <a:r>
              <a:rPr dirty="0" sz="2950" spc="-75" i="1">
                <a:solidFill>
                  <a:srgbClr val="7F0000"/>
                </a:solidFill>
                <a:latin typeface="Verdana"/>
                <a:cs typeface="Verdana"/>
              </a:rPr>
              <a:t>nota</a:t>
            </a:r>
            <a:r>
              <a:rPr dirty="0" sz="2950" spc="-195" i="1">
                <a:solidFill>
                  <a:srgbClr val="7F0000"/>
                </a:solidFill>
                <a:latin typeface="Verdana"/>
                <a:cs typeface="Verdana"/>
              </a:rPr>
              <a:t> </a:t>
            </a:r>
            <a:r>
              <a:rPr dirty="0" sz="2800" spc="235">
                <a:solidFill>
                  <a:srgbClr val="7F0000"/>
                </a:solidFill>
                <a:latin typeface="UKIJ Inchike"/>
                <a:cs typeface="UKIJ Inchike"/>
              </a:rPr>
              <a:t>em</a:t>
            </a:r>
            <a:r>
              <a:rPr dirty="0" sz="2800" spc="-15">
                <a:solidFill>
                  <a:srgbClr val="7F0000"/>
                </a:solidFill>
                <a:latin typeface="UKIJ Inchike"/>
                <a:cs typeface="UKIJ Inchike"/>
              </a:rPr>
              <a:t> </a:t>
            </a:r>
            <a:r>
              <a:rPr dirty="0" sz="2800" spc="180">
                <a:solidFill>
                  <a:srgbClr val="7F0000"/>
                </a:solidFill>
                <a:latin typeface="UKIJ Inchike"/>
                <a:cs typeface="UKIJ Inchike"/>
              </a:rPr>
              <a:t>Matricula.</a:t>
            </a:r>
            <a:endParaRPr sz="2800">
              <a:latin typeface="UKIJ Inchike"/>
              <a:cs typeface="UKIJ Inchike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Atributo</a:t>
            </a:r>
            <a:r>
              <a:rPr dirty="0" spc="-145"/>
              <a:t> </a:t>
            </a:r>
            <a:r>
              <a:rPr dirty="0"/>
              <a:t>de</a:t>
            </a:r>
            <a:r>
              <a:rPr dirty="0" spc="-114"/>
              <a:t> </a:t>
            </a:r>
            <a:r>
              <a:rPr dirty="0" spc="-45"/>
              <a:t>Tipo-</a:t>
            </a:r>
            <a:r>
              <a:rPr dirty="0" spc="-75"/>
              <a:t>Relacionamento</a:t>
            </a:r>
            <a:r>
              <a:rPr dirty="0" spc="-140"/>
              <a:t> </a:t>
            </a:r>
            <a:r>
              <a:rPr dirty="0" spc="-25"/>
              <a:t>...</a:t>
            </a:r>
          </a:p>
        </p:txBody>
      </p:sp>
      <p:sp>
        <p:nvSpPr>
          <p:cNvPr id="30" name="object 30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1128775" y="4320030"/>
            <a:ext cx="976630" cy="617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4780">
              <a:lnSpc>
                <a:spcPct val="1078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Nome </a:t>
            </a:r>
            <a:r>
              <a:rPr dirty="0" sz="1800">
                <a:latin typeface="Arial"/>
                <a:cs typeface="Arial"/>
              </a:rPr>
              <a:t>No.</a:t>
            </a:r>
            <a:r>
              <a:rPr dirty="0" sz="1800" spc="47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USP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1141469" y="4521708"/>
            <a:ext cx="7550150" cy="399415"/>
            <a:chOff x="1141469" y="4521708"/>
            <a:chExt cx="7550150" cy="399415"/>
          </a:xfrm>
        </p:grpSpPr>
        <p:sp>
          <p:nvSpPr>
            <p:cNvPr id="33" name="object 33" descr=""/>
            <p:cNvSpPr/>
            <p:nvPr/>
          </p:nvSpPr>
          <p:spPr>
            <a:xfrm>
              <a:off x="1141469" y="4904231"/>
              <a:ext cx="951230" cy="17145"/>
            </a:xfrm>
            <a:custGeom>
              <a:avLst/>
              <a:gdLst/>
              <a:ahLst/>
              <a:cxnLst/>
              <a:rect l="l" t="t" r="r" b="b"/>
              <a:pathLst>
                <a:path w="951230" h="17145">
                  <a:moveTo>
                    <a:pt x="950975" y="16763"/>
                  </a:moveTo>
                  <a:lnTo>
                    <a:pt x="950975" y="0"/>
                  </a:lnTo>
                  <a:lnTo>
                    <a:pt x="0" y="0"/>
                  </a:lnTo>
                  <a:lnTo>
                    <a:pt x="0" y="16763"/>
                  </a:lnTo>
                  <a:lnTo>
                    <a:pt x="950975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82255" y="4527803"/>
              <a:ext cx="1301495" cy="359663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7376160" y="4521708"/>
              <a:ext cx="1315720" cy="372110"/>
            </a:xfrm>
            <a:custGeom>
              <a:avLst/>
              <a:gdLst/>
              <a:ahLst/>
              <a:cxnLst/>
              <a:rect l="l" t="t" r="r" b="b"/>
              <a:pathLst>
                <a:path w="1315720" h="372110">
                  <a:moveTo>
                    <a:pt x="1524" y="195072"/>
                  </a:moveTo>
                  <a:lnTo>
                    <a:pt x="1524" y="176784"/>
                  </a:lnTo>
                  <a:lnTo>
                    <a:pt x="0" y="185928"/>
                  </a:lnTo>
                  <a:lnTo>
                    <a:pt x="1524" y="195072"/>
                  </a:lnTo>
                  <a:close/>
                </a:path>
                <a:path w="1315720" h="372110">
                  <a:moveTo>
                    <a:pt x="1310640" y="207264"/>
                  </a:moveTo>
                  <a:lnTo>
                    <a:pt x="1310640" y="164592"/>
                  </a:lnTo>
                  <a:lnTo>
                    <a:pt x="1306068" y="155448"/>
                  </a:lnTo>
                  <a:lnTo>
                    <a:pt x="1272540" y="118872"/>
                  </a:lnTo>
                  <a:lnTo>
                    <a:pt x="1260348" y="111252"/>
                  </a:lnTo>
                  <a:lnTo>
                    <a:pt x="1246632" y="102108"/>
                  </a:lnTo>
                  <a:lnTo>
                    <a:pt x="1232916" y="94488"/>
                  </a:lnTo>
                  <a:lnTo>
                    <a:pt x="1199388" y="79248"/>
                  </a:lnTo>
                  <a:lnTo>
                    <a:pt x="1181100" y="73152"/>
                  </a:lnTo>
                  <a:lnTo>
                    <a:pt x="1161288" y="65532"/>
                  </a:lnTo>
                  <a:lnTo>
                    <a:pt x="1141476" y="59436"/>
                  </a:lnTo>
                  <a:lnTo>
                    <a:pt x="1072896" y="41148"/>
                  </a:lnTo>
                  <a:lnTo>
                    <a:pt x="1048512" y="36576"/>
                  </a:lnTo>
                  <a:lnTo>
                    <a:pt x="1022604" y="30480"/>
                  </a:lnTo>
                  <a:lnTo>
                    <a:pt x="967740" y="21336"/>
                  </a:lnTo>
                  <a:lnTo>
                    <a:pt x="940308" y="18288"/>
                  </a:lnTo>
                  <a:lnTo>
                    <a:pt x="911352" y="13716"/>
                  </a:lnTo>
                  <a:lnTo>
                    <a:pt x="882396" y="10668"/>
                  </a:lnTo>
                  <a:lnTo>
                    <a:pt x="851916" y="9144"/>
                  </a:lnTo>
                  <a:lnTo>
                    <a:pt x="819912" y="6096"/>
                  </a:lnTo>
                  <a:lnTo>
                    <a:pt x="789432" y="4572"/>
                  </a:lnTo>
                  <a:lnTo>
                    <a:pt x="723900" y="1524"/>
                  </a:lnTo>
                  <a:lnTo>
                    <a:pt x="656844" y="0"/>
                  </a:lnTo>
                  <a:lnTo>
                    <a:pt x="589788" y="1524"/>
                  </a:lnTo>
                  <a:lnTo>
                    <a:pt x="493776" y="6096"/>
                  </a:lnTo>
                  <a:lnTo>
                    <a:pt x="463296" y="9144"/>
                  </a:lnTo>
                  <a:lnTo>
                    <a:pt x="432816" y="10668"/>
                  </a:lnTo>
                  <a:lnTo>
                    <a:pt x="403860" y="13716"/>
                  </a:lnTo>
                  <a:lnTo>
                    <a:pt x="374904" y="18288"/>
                  </a:lnTo>
                  <a:lnTo>
                    <a:pt x="345948" y="21336"/>
                  </a:lnTo>
                  <a:lnTo>
                    <a:pt x="318516" y="25908"/>
                  </a:lnTo>
                  <a:lnTo>
                    <a:pt x="292608" y="30480"/>
                  </a:lnTo>
                  <a:lnTo>
                    <a:pt x="266700" y="36576"/>
                  </a:lnTo>
                  <a:lnTo>
                    <a:pt x="242316" y="41148"/>
                  </a:lnTo>
                  <a:lnTo>
                    <a:pt x="217932" y="47244"/>
                  </a:lnTo>
                  <a:lnTo>
                    <a:pt x="195072" y="53340"/>
                  </a:lnTo>
                  <a:lnTo>
                    <a:pt x="152400" y="65532"/>
                  </a:lnTo>
                  <a:lnTo>
                    <a:pt x="134112" y="73152"/>
                  </a:lnTo>
                  <a:lnTo>
                    <a:pt x="115824" y="79248"/>
                  </a:lnTo>
                  <a:lnTo>
                    <a:pt x="67056" y="102108"/>
                  </a:lnTo>
                  <a:lnTo>
                    <a:pt x="21336" y="137160"/>
                  </a:lnTo>
                  <a:lnTo>
                    <a:pt x="4572" y="164592"/>
                  </a:lnTo>
                  <a:lnTo>
                    <a:pt x="3048" y="166116"/>
                  </a:lnTo>
                  <a:lnTo>
                    <a:pt x="1524" y="175260"/>
                  </a:lnTo>
                  <a:lnTo>
                    <a:pt x="1524" y="196596"/>
                  </a:lnTo>
                  <a:lnTo>
                    <a:pt x="3048" y="205740"/>
                  </a:lnTo>
                  <a:lnTo>
                    <a:pt x="4572" y="207264"/>
                  </a:lnTo>
                  <a:lnTo>
                    <a:pt x="9144" y="216408"/>
                  </a:lnTo>
                  <a:lnTo>
                    <a:pt x="12192" y="220980"/>
                  </a:lnTo>
                  <a:lnTo>
                    <a:pt x="12192" y="185928"/>
                  </a:lnTo>
                  <a:lnTo>
                    <a:pt x="13716" y="176784"/>
                  </a:lnTo>
                  <a:lnTo>
                    <a:pt x="13716" y="178308"/>
                  </a:lnTo>
                  <a:lnTo>
                    <a:pt x="15240" y="169164"/>
                  </a:lnTo>
                  <a:lnTo>
                    <a:pt x="15240" y="170688"/>
                  </a:lnTo>
                  <a:lnTo>
                    <a:pt x="39624" y="137160"/>
                  </a:lnTo>
                  <a:lnTo>
                    <a:pt x="88392" y="106680"/>
                  </a:lnTo>
                  <a:lnTo>
                    <a:pt x="138684" y="83820"/>
                  </a:lnTo>
                  <a:lnTo>
                    <a:pt x="176784" y="71628"/>
                  </a:lnTo>
                  <a:lnTo>
                    <a:pt x="199644" y="65532"/>
                  </a:lnTo>
                  <a:lnTo>
                    <a:pt x="220980" y="59436"/>
                  </a:lnTo>
                  <a:lnTo>
                    <a:pt x="245364" y="53340"/>
                  </a:lnTo>
                  <a:lnTo>
                    <a:pt x="294132" y="44196"/>
                  </a:lnTo>
                  <a:lnTo>
                    <a:pt x="321564" y="39624"/>
                  </a:lnTo>
                  <a:lnTo>
                    <a:pt x="347472" y="35052"/>
                  </a:lnTo>
                  <a:lnTo>
                    <a:pt x="434340" y="24384"/>
                  </a:lnTo>
                  <a:lnTo>
                    <a:pt x="495300" y="18288"/>
                  </a:lnTo>
                  <a:lnTo>
                    <a:pt x="589788" y="13788"/>
                  </a:lnTo>
                  <a:lnTo>
                    <a:pt x="723900" y="13716"/>
                  </a:lnTo>
                  <a:lnTo>
                    <a:pt x="819912" y="18288"/>
                  </a:lnTo>
                  <a:lnTo>
                    <a:pt x="880872" y="24384"/>
                  </a:lnTo>
                  <a:lnTo>
                    <a:pt x="938784" y="30480"/>
                  </a:lnTo>
                  <a:lnTo>
                    <a:pt x="993648" y="39624"/>
                  </a:lnTo>
                  <a:lnTo>
                    <a:pt x="1045464" y="48768"/>
                  </a:lnTo>
                  <a:lnTo>
                    <a:pt x="1115568" y="65532"/>
                  </a:lnTo>
                  <a:lnTo>
                    <a:pt x="1158240" y="77724"/>
                  </a:lnTo>
                  <a:lnTo>
                    <a:pt x="1176528" y="85344"/>
                  </a:lnTo>
                  <a:lnTo>
                    <a:pt x="1194816" y="91440"/>
                  </a:lnTo>
                  <a:lnTo>
                    <a:pt x="1254252" y="121920"/>
                  </a:lnTo>
                  <a:lnTo>
                    <a:pt x="1283208" y="146304"/>
                  </a:lnTo>
                  <a:lnTo>
                    <a:pt x="1290828" y="153924"/>
                  </a:lnTo>
                  <a:lnTo>
                    <a:pt x="1295400" y="161544"/>
                  </a:lnTo>
                  <a:lnTo>
                    <a:pt x="1298448" y="170688"/>
                  </a:lnTo>
                  <a:lnTo>
                    <a:pt x="1298448" y="169164"/>
                  </a:lnTo>
                  <a:lnTo>
                    <a:pt x="1301496" y="178308"/>
                  </a:lnTo>
                  <a:lnTo>
                    <a:pt x="1301496" y="223266"/>
                  </a:lnTo>
                  <a:lnTo>
                    <a:pt x="1306068" y="216408"/>
                  </a:lnTo>
                  <a:lnTo>
                    <a:pt x="1310640" y="207264"/>
                  </a:lnTo>
                  <a:close/>
                </a:path>
                <a:path w="1315720" h="372110">
                  <a:moveTo>
                    <a:pt x="1301496" y="223266"/>
                  </a:moveTo>
                  <a:lnTo>
                    <a:pt x="1301496" y="193548"/>
                  </a:lnTo>
                  <a:lnTo>
                    <a:pt x="1298448" y="202692"/>
                  </a:lnTo>
                  <a:lnTo>
                    <a:pt x="1298448" y="201168"/>
                  </a:lnTo>
                  <a:lnTo>
                    <a:pt x="1264920" y="242316"/>
                  </a:lnTo>
                  <a:lnTo>
                    <a:pt x="1252728" y="249936"/>
                  </a:lnTo>
                  <a:lnTo>
                    <a:pt x="1240536" y="259080"/>
                  </a:lnTo>
                  <a:lnTo>
                    <a:pt x="1226820" y="265176"/>
                  </a:lnTo>
                  <a:lnTo>
                    <a:pt x="1211580" y="272796"/>
                  </a:lnTo>
                  <a:lnTo>
                    <a:pt x="1194816" y="280416"/>
                  </a:lnTo>
                  <a:lnTo>
                    <a:pt x="1158240" y="294132"/>
                  </a:lnTo>
                  <a:lnTo>
                    <a:pt x="1115568" y="306324"/>
                  </a:lnTo>
                  <a:lnTo>
                    <a:pt x="1069848" y="318516"/>
                  </a:lnTo>
                  <a:lnTo>
                    <a:pt x="1045464" y="323088"/>
                  </a:lnTo>
                  <a:lnTo>
                    <a:pt x="1019556" y="329184"/>
                  </a:lnTo>
                  <a:lnTo>
                    <a:pt x="993648" y="333756"/>
                  </a:lnTo>
                  <a:lnTo>
                    <a:pt x="966216" y="336804"/>
                  </a:lnTo>
                  <a:lnTo>
                    <a:pt x="938784" y="341376"/>
                  </a:lnTo>
                  <a:lnTo>
                    <a:pt x="909828" y="344424"/>
                  </a:lnTo>
                  <a:lnTo>
                    <a:pt x="880872" y="348996"/>
                  </a:lnTo>
                  <a:lnTo>
                    <a:pt x="850392" y="350520"/>
                  </a:lnTo>
                  <a:lnTo>
                    <a:pt x="819912" y="353568"/>
                  </a:lnTo>
                  <a:lnTo>
                    <a:pt x="723900" y="358140"/>
                  </a:lnTo>
                  <a:lnTo>
                    <a:pt x="656844" y="359664"/>
                  </a:lnTo>
                  <a:lnTo>
                    <a:pt x="591312" y="358140"/>
                  </a:lnTo>
                  <a:lnTo>
                    <a:pt x="525780" y="355092"/>
                  </a:lnTo>
                  <a:lnTo>
                    <a:pt x="495300" y="353568"/>
                  </a:lnTo>
                  <a:lnTo>
                    <a:pt x="464820" y="350520"/>
                  </a:lnTo>
                  <a:lnTo>
                    <a:pt x="434340" y="348996"/>
                  </a:lnTo>
                  <a:lnTo>
                    <a:pt x="405384" y="344424"/>
                  </a:lnTo>
                  <a:lnTo>
                    <a:pt x="376428" y="341376"/>
                  </a:lnTo>
                  <a:lnTo>
                    <a:pt x="347472" y="336804"/>
                  </a:lnTo>
                  <a:lnTo>
                    <a:pt x="321564" y="333756"/>
                  </a:lnTo>
                  <a:lnTo>
                    <a:pt x="294132" y="329184"/>
                  </a:lnTo>
                  <a:lnTo>
                    <a:pt x="269748" y="323088"/>
                  </a:lnTo>
                  <a:lnTo>
                    <a:pt x="245364" y="318516"/>
                  </a:lnTo>
                  <a:lnTo>
                    <a:pt x="198120" y="306324"/>
                  </a:lnTo>
                  <a:lnTo>
                    <a:pt x="137160" y="288036"/>
                  </a:lnTo>
                  <a:lnTo>
                    <a:pt x="73152" y="257556"/>
                  </a:lnTo>
                  <a:lnTo>
                    <a:pt x="39624" y="234696"/>
                  </a:lnTo>
                  <a:lnTo>
                    <a:pt x="32004" y="225552"/>
                  </a:lnTo>
                  <a:lnTo>
                    <a:pt x="24384" y="217932"/>
                  </a:lnTo>
                  <a:lnTo>
                    <a:pt x="19812" y="210312"/>
                  </a:lnTo>
                  <a:lnTo>
                    <a:pt x="15240" y="201168"/>
                  </a:lnTo>
                  <a:lnTo>
                    <a:pt x="15240" y="202692"/>
                  </a:lnTo>
                  <a:lnTo>
                    <a:pt x="13716" y="193548"/>
                  </a:lnTo>
                  <a:lnTo>
                    <a:pt x="13716" y="195072"/>
                  </a:lnTo>
                  <a:lnTo>
                    <a:pt x="12192" y="185928"/>
                  </a:lnTo>
                  <a:lnTo>
                    <a:pt x="12192" y="220980"/>
                  </a:lnTo>
                  <a:lnTo>
                    <a:pt x="15240" y="225552"/>
                  </a:lnTo>
                  <a:lnTo>
                    <a:pt x="22860" y="234696"/>
                  </a:lnTo>
                  <a:lnTo>
                    <a:pt x="32004" y="243840"/>
                  </a:lnTo>
                  <a:lnTo>
                    <a:pt x="42672" y="252984"/>
                  </a:lnTo>
                  <a:lnTo>
                    <a:pt x="54864" y="260604"/>
                  </a:lnTo>
                  <a:lnTo>
                    <a:pt x="67056" y="269748"/>
                  </a:lnTo>
                  <a:lnTo>
                    <a:pt x="97536" y="284988"/>
                  </a:lnTo>
                  <a:lnTo>
                    <a:pt x="115824" y="292608"/>
                  </a:lnTo>
                  <a:lnTo>
                    <a:pt x="134112" y="298704"/>
                  </a:lnTo>
                  <a:lnTo>
                    <a:pt x="153924" y="306324"/>
                  </a:lnTo>
                  <a:lnTo>
                    <a:pt x="195072" y="318516"/>
                  </a:lnTo>
                  <a:lnTo>
                    <a:pt x="242316" y="330708"/>
                  </a:lnTo>
                  <a:lnTo>
                    <a:pt x="266700" y="335280"/>
                  </a:lnTo>
                  <a:lnTo>
                    <a:pt x="292608" y="341376"/>
                  </a:lnTo>
                  <a:lnTo>
                    <a:pt x="318516" y="345948"/>
                  </a:lnTo>
                  <a:lnTo>
                    <a:pt x="345948" y="350520"/>
                  </a:lnTo>
                  <a:lnTo>
                    <a:pt x="374904" y="353568"/>
                  </a:lnTo>
                  <a:lnTo>
                    <a:pt x="403860" y="358140"/>
                  </a:lnTo>
                  <a:lnTo>
                    <a:pt x="432816" y="361188"/>
                  </a:lnTo>
                  <a:lnTo>
                    <a:pt x="463296" y="364236"/>
                  </a:lnTo>
                  <a:lnTo>
                    <a:pt x="493776" y="365760"/>
                  </a:lnTo>
                  <a:lnTo>
                    <a:pt x="525780" y="368808"/>
                  </a:lnTo>
                  <a:lnTo>
                    <a:pt x="656844" y="371856"/>
                  </a:lnTo>
                  <a:lnTo>
                    <a:pt x="723900" y="370332"/>
                  </a:lnTo>
                  <a:lnTo>
                    <a:pt x="789432" y="368808"/>
                  </a:lnTo>
                  <a:lnTo>
                    <a:pt x="819912" y="365760"/>
                  </a:lnTo>
                  <a:lnTo>
                    <a:pt x="851916" y="364236"/>
                  </a:lnTo>
                  <a:lnTo>
                    <a:pt x="882396" y="361188"/>
                  </a:lnTo>
                  <a:lnTo>
                    <a:pt x="911352" y="358140"/>
                  </a:lnTo>
                  <a:lnTo>
                    <a:pt x="940308" y="353568"/>
                  </a:lnTo>
                  <a:lnTo>
                    <a:pt x="969264" y="350520"/>
                  </a:lnTo>
                  <a:lnTo>
                    <a:pt x="996696" y="345948"/>
                  </a:lnTo>
                  <a:lnTo>
                    <a:pt x="1022604" y="341376"/>
                  </a:lnTo>
                  <a:lnTo>
                    <a:pt x="1048512" y="335280"/>
                  </a:lnTo>
                  <a:lnTo>
                    <a:pt x="1072896" y="330708"/>
                  </a:lnTo>
                  <a:lnTo>
                    <a:pt x="1097280" y="324612"/>
                  </a:lnTo>
                  <a:lnTo>
                    <a:pt x="1118616" y="318516"/>
                  </a:lnTo>
                  <a:lnTo>
                    <a:pt x="1141476" y="312420"/>
                  </a:lnTo>
                  <a:lnTo>
                    <a:pt x="1161288" y="306324"/>
                  </a:lnTo>
                  <a:lnTo>
                    <a:pt x="1181100" y="298704"/>
                  </a:lnTo>
                  <a:lnTo>
                    <a:pt x="1199388" y="292608"/>
                  </a:lnTo>
                  <a:lnTo>
                    <a:pt x="1232916" y="277368"/>
                  </a:lnTo>
                  <a:lnTo>
                    <a:pt x="1246632" y="269748"/>
                  </a:lnTo>
                  <a:lnTo>
                    <a:pt x="1260348" y="260604"/>
                  </a:lnTo>
                  <a:lnTo>
                    <a:pt x="1272540" y="252984"/>
                  </a:lnTo>
                  <a:lnTo>
                    <a:pt x="1283208" y="243840"/>
                  </a:lnTo>
                  <a:lnTo>
                    <a:pt x="1292352" y="234696"/>
                  </a:lnTo>
                  <a:lnTo>
                    <a:pt x="1299972" y="225552"/>
                  </a:lnTo>
                  <a:lnTo>
                    <a:pt x="1301496" y="223266"/>
                  </a:lnTo>
                  <a:close/>
                </a:path>
                <a:path w="1315720" h="372110">
                  <a:moveTo>
                    <a:pt x="1313688" y="196596"/>
                  </a:moveTo>
                  <a:lnTo>
                    <a:pt x="1313688" y="175260"/>
                  </a:lnTo>
                  <a:lnTo>
                    <a:pt x="1310640" y="166116"/>
                  </a:lnTo>
                  <a:lnTo>
                    <a:pt x="1310640" y="205740"/>
                  </a:lnTo>
                  <a:lnTo>
                    <a:pt x="1313688" y="196596"/>
                  </a:lnTo>
                  <a:close/>
                </a:path>
                <a:path w="1315720" h="372110">
                  <a:moveTo>
                    <a:pt x="1315212" y="185928"/>
                  </a:moveTo>
                  <a:lnTo>
                    <a:pt x="1313688" y="176784"/>
                  </a:lnTo>
                  <a:lnTo>
                    <a:pt x="1313688" y="195072"/>
                  </a:lnTo>
                  <a:lnTo>
                    <a:pt x="1315212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646920" y="4541010"/>
            <a:ext cx="874394" cy="88519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 indent="77470">
              <a:lnSpc>
                <a:spcPct val="103299"/>
              </a:lnSpc>
              <a:spcBef>
                <a:spcPts val="170"/>
              </a:spcBef>
            </a:pPr>
            <a:r>
              <a:rPr dirty="0" sz="1800" spc="-20">
                <a:latin typeface="Arial"/>
                <a:cs typeface="Arial"/>
              </a:rPr>
              <a:t>Nome </a:t>
            </a:r>
            <a:r>
              <a:rPr dirty="0" sz="1800" spc="-10">
                <a:latin typeface="Arial"/>
                <a:cs typeface="Arial"/>
              </a:rPr>
              <a:t>Número Créditos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237481" y="3954779"/>
            <a:ext cx="7451090" cy="654050"/>
            <a:chOff x="1237481" y="3954779"/>
            <a:chExt cx="7451090" cy="654050"/>
          </a:xfrm>
        </p:grpSpPr>
        <p:sp>
          <p:nvSpPr>
            <p:cNvPr id="38" name="object 38" descr=""/>
            <p:cNvSpPr/>
            <p:nvPr/>
          </p:nvSpPr>
          <p:spPr>
            <a:xfrm>
              <a:off x="1237475" y="3954779"/>
              <a:ext cx="7198359" cy="398145"/>
            </a:xfrm>
            <a:custGeom>
              <a:avLst/>
              <a:gdLst/>
              <a:ahLst/>
              <a:cxnLst/>
              <a:rect l="l" t="t" r="r" b="b"/>
              <a:pathLst>
                <a:path w="7198359" h="398145">
                  <a:moveTo>
                    <a:pt x="25908" y="96012"/>
                  </a:moveTo>
                  <a:lnTo>
                    <a:pt x="0" y="96012"/>
                  </a:lnTo>
                  <a:lnTo>
                    <a:pt x="0" y="397764"/>
                  </a:lnTo>
                  <a:lnTo>
                    <a:pt x="25908" y="397764"/>
                  </a:lnTo>
                  <a:lnTo>
                    <a:pt x="25908" y="96012"/>
                  </a:lnTo>
                  <a:close/>
                </a:path>
                <a:path w="7198359" h="398145">
                  <a:moveTo>
                    <a:pt x="7197865" y="0"/>
                  </a:moveTo>
                  <a:lnTo>
                    <a:pt x="7171957" y="0"/>
                  </a:lnTo>
                  <a:lnTo>
                    <a:pt x="7171957" y="309372"/>
                  </a:lnTo>
                  <a:lnTo>
                    <a:pt x="7197865" y="309372"/>
                  </a:lnTo>
                  <a:lnTo>
                    <a:pt x="7197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79207" y="4244339"/>
              <a:ext cx="1301495" cy="358139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7373112" y="4238244"/>
              <a:ext cx="1315720" cy="370840"/>
            </a:xfrm>
            <a:custGeom>
              <a:avLst/>
              <a:gdLst/>
              <a:ahLst/>
              <a:cxnLst/>
              <a:rect l="l" t="t" r="r" b="b"/>
              <a:pathLst>
                <a:path w="1315720" h="370839">
                  <a:moveTo>
                    <a:pt x="1524" y="195072"/>
                  </a:moveTo>
                  <a:lnTo>
                    <a:pt x="1524" y="175260"/>
                  </a:lnTo>
                  <a:lnTo>
                    <a:pt x="0" y="184404"/>
                  </a:lnTo>
                  <a:lnTo>
                    <a:pt x="0" y="185928"/>
                  </a:lnTo>
                  <a:lnTo>
                    <a:pt x="1524" y="195072"/>
                  </a:lnTo>
                  <a:close/>
                </a:path>
                <a:path w="1315720" h="370839">
                  <a:moveTo>
                    <a:pt x="1313688" y="196596"/>
                  </a:moveTo>
                  <a:lnTo>
                    <a:pt x="1313688" y="173736"/>
                  </a:lnTo>
                  <a:lnTo>
                    <a:pt x="1310640" y="164592"/>
                  </a:lnTo>
                  <a:lnTo>
                    <a:pt x="1283208" y="126492"/>
                  </a:lnTo>
                  <a:lnTo>
                    <a:pt x="1272540" y="118872"/>
                  </a:lnTo>
                  <a:lnTo>
                    <a:pt x="1260348" y="109728"/>
                  </a:lnTo>
                  <a:lnTo>
                    <a:pt x="1232916" y="94488"/>
                  </a:lnTo>
                  <a:lnTo>
                    <a:pt x="1199388" y="79248"/>
                  </a:lnTo>
                  <a:lnTo>
                    <a:pt x="1181100" y="71628"/>
                  </a:lnTo>
                  <a:lnTo>
                    <a:pt x="1161288" y="65532"/>
                  </a:lnTo>
                  <a:lnTo>
                    <a:pt x="1141476" y="57912"/>
                  </a:lnTo>
                  <a:lnTo>
                    <a:pt x="1095756" y="45720"/>
                  </a:lnTo>
                  <a:lnTo>
                    <a:pt x="1072896" y="41148"/>
                  </a:lnTo>
                  <a:lnTo>
                    <a:pt x="1048512" y="35052"/>
                  </a:lnTo>
                  <a:lnTo>
                    <a:pt x="1022604" y="30480"/>
                  </a:lnTo>
                  <a:lnTo>
                    <a:pt x="940308" y="16764"/>
                  </a:lnTo>
                  <a:lnTo>
                    <a:pt x="911352" y="13716"/>
                  </a:lnTo>
                  <a:lnTo>
                    <a:pt x="880872" y="10668"/>
                  </a:lnTo>
                  <a:lnTo>
                    <a:pt x="851916" y="7620"/>
                  </a:lnTo>
                  <a:lnTo>
                    <a:pt x="819912" y="4572"/>
                  </a:lnTo>
                  <a:lnTo>
                    <a:pt x="723900" y="0"/>
                  </a:lnTo>
                  <a:lnTo>
                    <a:pt x="589788" y="0"/>
                  </a:lnTo>
                  <a:lnTo>
                    <a:pt x="493776" y="4572"/>
                  </a:lnTo>
                  <a:lnTo>
                    <a:pt x="402336" y="13716"/>
                  </a:lnTo>
                  <a:lnTo>
                    <a:pt x="345948" y="21336"/>
                  </a:lnTo>
                  <a:lnTo>
                    <a:pt x="266700" y="35052"/>
                  </a:lnTo>
                  <a:lnTo>
                    <a:pt x="242316" y="41148"/>
                  </a:lnTo>
                  <a:lnTo>
                    <a:pt x="217932" y="45720"/>
                  </a:lnTo>
                  <a:lnTo>
                    <a:pt x="195072" y="51816"/>
                  </a:lnTo>
                  <a:lnTo>
                    <a:pt x="173736" y="57912"/>
                  </a:lnTo>
                  <a:lnTo>
                    <a:pt x="152400" y="65532"/>
                  </a:lnTo>
                  <a:lnTo>
                    <a:pt x="134112" y="71628"/>
                  </a:lnTo>
                  <a:lnTo>
                    <a:pt x="97536" y="86868"/>
                  </a:lnTo>
                  <a:lnTo>
                    <a:pt x="53340" y="109728"/>
                  </a:lnTo>
                  <a:lnTo>
                    <a:pt x="30480" y="128016"/>
                  </a:lnTo>
                  <a:lnTo>
                    <a:pt x="21336" y="135636"/>
                  </a:lnTo>
                  <a:lnTo>
                    <a:pt x="13716" y="146304"/>
                  </a:lnTo>
                  <a:lnTo>
                    <a:pt x="7620" y="155448"/>
                  </a:lnTo>
                  <a:lnTo>
                    <a:pt x="4572" y="164592"/>
                  </a:lnTo>
                  <a:lnTo>
                    <a:pt x="3048" y="164592"/>
                  </a:lnTo>
                  <a:lnTo>
                    <a:pt x="1524" y="173736"/>
                  </a:lnTo>
                  <a:lnTo>
                    <a:pt x="1524" y="196596"/>
                  </a:lnTo>
                  <a:lnTo>
                    <a:pt x="3048" y="205740"/>
                  </a:lnTo>
                  <a:lnTo>
                    <a:pt x="4572" y="205740"/>
                  </a:lnTo>
                  <a:lnTo>
                    <a:pt x="9144" y="216408"/>
                  </a:lnTo>
                  <a:lnTo>
                    <a:pt x="12192" y="220980"/>
                  </a:lnTo>
                  <a:lnTo>
                    <a:pt x="12192" y="184404"/>
                  </a:lnTo>
                  <a:lnTo>
                    <a:pt x="12319" y="185166"/>
                  </a:lnTo>
                  <a:lnTo>
                    <a:pt x="13716" y="176784"/>
                  </a:lnTo>
                  <a:lnTo>
                    <a:pt x="13716" y="178308"/>
                  </a:lnTo>
                  <a:lnTo>
                    <a:pt x="15240" y="169164"/>
                  </a:lnTo>
                  <a:lnTo>
                    <a:pt x="39624" y="137160"/>
                  </a:lnTo>
                  <a:lnTo>
                    <a:pt x="73152" y="112776"/>
                  </a:lnTo>
                  <a:lnTo>
                    <a:pt x="120396" y="91440"/>
                  </a:lnTo>
                  <a:lnTo>
                    <a:pt x="138684" y="83820"/>
                  </a:lnTo>
                  <a:lnTo>
                    <a:pt x="156972" y="77724"/>
                  </a:lnTo>
                  <a:lnTo>
                    <a:pt x="176784" y="70104"/>
                  </a:lnTo>
                  <a:lnTo>
                    <a:pt x="198120" y="64008"/>
                  </a:lnTo>
                  <a:lnTo>
                    <a:pt x="220980" y="57912"/>
                  </a:lnTo>
                  <a:lnTo>
                    <a:pt x="245364" y="53340"/>
                  </a:lnTo>
                  <a:lnTo>
                    <a:pt x="269748" y="47244"/>
                  </a:lnTo>
                  <a:lnTo>
                    <a:pt x="294132" y="42672"/>
                  </a:lnTo>
                  <a:lnTo>
                    <a:pt x="321564" y="38100"/>
                  </a:lnTo>
                  <a:lnTo>
                    <a:pt x="347472" y="33528"/>
                  </a:lnTo>
                  <a:lnTo>
                    <a:pt x="376428" y="30480"/>
                  </a:lnTo>
                  <a:lnTo>
                    <a:pt x="403860" y="25908"/>
                  </a:lnTo>
                  <a:lnTo>
                    <a:pt x="464820" y="19812"/>
                  </a:lnTo>
                  <a:lnTo>
                    <a:pt x="495300" y="18288"/>
                  </a:lnTo>
                  <a:lnTo>
                    <a:pt x="525780" y="15240"/>
                  </a:lnTo>
                  <a:lnTo>
                    <a:pt x="656844" y="12192"/>
                  </a:lnTo>
                  <a:lnTo>
                    <a:pt x="723900" y="13716"/>
                  </a:lnTo>
                  <a:lnTo>
                    <a:pt x="787908" y="15240"/>
                  </a:lnTo>
                  <a:lnTo>
                    <a:pt x="819912" y="18288"/>
                  </a:lnTo>
                  <a:lnTo>
                    <a:pt x="850392" y="19812"/>
                  </a:lnTo>
                  <a:lnTo>
                    <a:pt x="880872" y="22860"/>
                  </a:lnTo>
                  <a:lnTo>
                    <a:pt x="909828" y="25908"/>
                  </a:lnTo>
                  <a:lnTo>
                    <a:pt x="938784" y="30480"/>
                  </a:lnTo>
                  <a:lnTo>
                    <a:pt x="966216" y="33528"/>
                  </a:lnTo>
                  <a:lnTo>
                    <a:pt x="993648" y="38100"/>
                  </a:lnTo>
                  <a:lnTo>
                    <a:pt x="1045464" y="47244"/>
                  </a:lnTo>
                  <a:lnTo>
                    <a:pt x="1069848" y="53340"/>
                  </a:lnTo>
                  <a:lnTo>
                    <a:pt x="1092708" y="59436"/>
                  </a:lnTo>
                  <a:lnTo>
                    <a:pt x="1115568" y="64008"/>
                  </a:lnTo>
                  <a:lnTo>
                    <a:pt x="1136904" y="70104"/>
                  </a:lnTo>
                  <a:lnTo>
                    <a:pt x="1158240" y="77724"/>
                  </a:lnTo>
                  <a:lnTo>
                    <a:pt x="1176528" y="83820"/>
                  </a:lnTo>
                  <a:lnTo>
                    <a:pt x="1194816" y="91440"/>
                  </a:lnTo>
                  <a:lnTo>
                    <a:pt x="1211580" y="97536"/>
                  </a:lnTo>
                  <a:lnTo>
                    <a:pt x="1226820" y="105156"/>
                  </a:lnTo>
                  <a:lnTo>
                    <a:pt x="1254252" y="120396"/>
                  </a:lnTo>
                  <a:lnTo>
                    <a:pt x="1264920" y="129540"/>
                  </a:lnTo>
                  <a:lnTo>
                    <a:pt x="1275588" y="137160"/>
                  </a:lnTo>
                  <a:lnTo>
                    <a:pt x="1283208" y="144780"/>
                  </a:lnTo>
                  <a:lnTo>
                    <a:pt x="1289304" y="153924"/>
                  </a:lnTo>
                  <a:lnTo>
                    <a:pt x="1295400" y="161544"/>
                  </a:lnTo>
                  <a:lnTo>
                    <a:pt x="1298448" y="169164"/>
                  </a:lnTo>
                  <a:lnTo>
                    <a:pt x="1301496" y="178308"/>
                  </a:lnTo>
                  <a:lnTo>
                    <a:pt x="1301496" y="222885"/>
                  </a:lnTo>
                  <a:lnTo>
                    <a:pt x="1306068" y="214884"/>
                  </a:lnTo>
                  <a:lnTo>
                    <a:pt x="1310640" y="205740"/>
                  </a:lnTo>
                  <a:lnTo>
                    <a:pt x="1313688" y="196596"/>
                  </a:lnTo>
                  <a:close/>
                </a:path>
                <a:path w="1315720" h="370839">
                  <a:moveTo>
                    <a:pt x="12319" y="185166"/>
                  </a:moveTo>
                  <a:lnTo>
                    <a:pt x="12192" y="184404"/>
                  </a:lnTo>
                  <a:lnTo>
                    <a:pt x="12192" y="185928"/>
                  </a:lnTo>
                  <a:lnTo>
                    <a:pt x="12319" y="185166"/>
                  </a:lnTo>
                  <a:close/>
                </a:path>
                <a:path w="1315720" h="370839">
                  <a:moveTo>
                    <a:pt x="1301496" y="222885"/>
                  </a:moveTo>
                  <a:lnTo>
                    <a:pt x="1301496" y="193548"/>
                  </a:lnTo>
                  <a:lnTo>
                    <a:pt x="1298448" y="202692"/>
                  </a:lnTo>
                  <a:lnTo>
                    <a:pt x="1298448" y="201168"/>
                  </a:lnTo>
                  <a:lnTo>
                    <a:pt x="1274064" y="234696"/>
                  </a:lnTo>
                  <a:lnTo>
                    <a:pt x="1240536" y="257556"/>
                  </a:lnTo>
                  <a:lnTo>
                    <a:pt x="1194816" y="280416"/>
                  </a:lnTo>
                  <a:lnTo>
                    <a:pt x="1176528" y="286512"/>
                  </a:lnTo>
                  <a:lnTo>
                    <a:pt x="1156716" y="294132"/>
                  </a:lnTo>
                  <a:lnTo>
                    <a:pt x="1136904" y="300228"/>
                  </a:lnTo>
                  <a:lnTo>
                    <a:pt x="1115568" y="306324"/>
                  </a:lnTo>
                  <a:lnTo>
                    <a:pt x="1092708" y="312420"/>
                  </a:lnTo>
                  <a:lnTo>
                    <a:pt x="1069848" y="316992"/>
                  </a:lnTo>
                  <a:lnTo>
                    <a:pt x="1045464" y="323088"/>
                  </a:lnTo>
                  <a:lnTo>
                    <a:pt x="993648" y="332232"/>
                  </a:lnTo>
                  <a:lnTo>
                    <a:pt x="938784" y="341376"/>
                  </a:lnTo>
                  <a:lnTo>
                    <a:pt x="880872" y="347472"/>
                  </a:lnTo>
                  <a:lnTo>
                    <a:pt x="819912" y="352044"/>
                  </a:lnTo>
                  <a:lnTo>
                    <a:pt x="787908" y="355092"/>
                  </a:lnTo>
                  <a:lnTo>
                    <a:pt x="723900" y="356616"/>
                  </a:lnTo>
                  <a:lnTo>
                    <a:pt x="656844" y="358140"/>
                  </a:lnTo>
                  <a:lnTo>
                    <a:pt x="525780" y="355092"/>
                  </a:lnTo>
                  <a:lnTo>
                    <a:pt x="495300" y="352044"/>
                  </a:lnTo>
                  <a:lnTo>
                    <a:pt x="464820" y="350520"/>
                  </a:lnTo>
                  <a:lnTo>
                    <a:pt x="403860" y="344424"/>
                  </a:lnTo>
                  <a:lnTo>
                    <a:pt x="347472" y="336804"/>
                  </a:lnTo>
                  <a:lnTo>
                    <a:pt x="294132" y="327660"/>
                  </a:lnTo>
                  <a:lnTo>
                    <a:pt x="243840" y="316992"/>
                  </a:lnTo>
                  <a:lnTo>
                    <a:pt x="220980" y="312420"/>
                  </a:lnTo>
                  <a:lnTo>
                    <a:pt x="198120" y="306324"/>
                  </a:lnTo>
                  <a:lnTo>
                    <a:pt x="176784" y="300228"/>
                  </a:lnTo>
                  <a:lnTo>
                    <a:pt x="156972" y="292608"/>
                  </a:lnTo>
                  <a:lnTo>
                    <a:pt x="137160" y="286512"/>
                  </a:lnTo>
                  <a:lnTo>
                    <a:pt x="73152" y="257556"/>
                  </a:lnTo>
                  <a:lnTo>
                    <a:pt x="39624" y="233172"/>
                  </a:lnTo>
                  <a:lnTo>
                    <a:pt x="30480" y="225552"/>
                  </a:lnTo>
                  <a:lnTo>
                    <a:pt x="24384" y="217932"/>
                  </a:lnTo>
                  <a:lnTo>
                    <a:pt x="19812" y="208788"/>
                  </a:lnTo>
                  <a:lnTo>
                    <a:pt x="15240" y="201168"/>
                  </a:lnTo>
                  <a:lnTo>
                    <a:pt x="15240" y="202692"/>
                  </a:lnTo>
                  <a:lnTo>
                    <a:pt x="12319" y="185166"/>
                  </a:lnTo>
                  <a:lnTo>
                    <a:pt x="12192" y="185928"/>
                  </a:lnTo>
                  <a:lnTo>
                    <a:pt x="12192" y="220980"/>
                  </a:lnTo>
                  <a:lnTo>
                    <a:pt x="15240" y="225552"/>
                  </a:lnTo>
                  <a:lnTo>
                    <a:pt x="22860" y="234696"/>
                  </a:lnTo>
                  <a:lnTo>
                    <a:pt x="32004" y="243840"/>
                  </a:lnTo>
                  <a:lnTo>
                    <a:pt x="42672" y="251460"/>
                  </a:lnTo>
                  <a:lnTo>
                    <a:pt x="54864" y="260604"/>
                  </a:lnTo>
                  <a:lnTo>
                    <a:pt x="67056" y="268224"/>
                  </a:lnTo>
                  <a:lnTo>
                    <a:pt x="97536" y="283464"/>
                  </a:lnTo>
                  <a:lnTo>
                    <a:pt x="134112" y="298704"/>
                  </a:lnTo>
                  <a:lnTo>
                    <a:pt x="152400" y="304800"/>
                  </a:lnTo>
                  <a:lnTo>
                    <a:pt x="173736" y="312420"/>
                  </a:lnTo>
                  <a:lnTo>
                    <a:pt x="195072" y="318516"/>
                  </a:lnTo>
                  <a:lnTo>
                    <a:pt x="217932" y="324612"/>
                  </a:lnTo>
                  <a:lnTo>
                    <a:pt x="242316" y="329184"/>
                  </a:lnTo>
                  <a:lnTo>
                    <a:pt x="266700" y="335280"/>
                  </a:lnTo>
                  <a:lnTo>
                    <a:pt x="318516" y="344424"/>
                  </a:lnTo>
                  <a:lnTo>
                    <a:pt x="374904" y="353568"/>
                  </a:lnTo>
                  <a:lnTo>
                    <a:pt x="432816" y="359664"/>
                  </a:lnTo>
                  <a:lnTo>
                    <a:pt x="493776" y="365760"/>
                  </a:lnTo>
                  <a:lnTo>
                    <a:pt x="589788" y="370332"/>
                  </a:lnTo>
                  <a:lnTo>
                    <a:pt x="723900" y="370332"/>
                  </a:lnTo>
                  <a:lnTo>
                    <a:pt x="789432" y="367284"/>
                  </a:lnTo>
                  <a:lnTo>
                    <a:pt x="851916" y="362712"/>
                  </a:lnTo>
                  <a:lnTo>
                    <a:pt x="940308" y="353568"/>
                  </a:lnTo>
                  <a:lnTo>
                    <a:pt x="1022604" y="339852"/>
                  </a:lnTo>
                  <a:lnTo>
                    <a:pt x="1072896" y="329184"/>
                  </a:lnTo>
                  <a:lnTo>
                    <a:pt x="1095756" y="324612"/>
                  </a:lnTo>
                  <a:lnTo>
                    <a:pt x="1141476" y="312420"/>
                  </a:lnTo>
                  <a:lnTo>
                    <a:pt x="1161288" y="304800"/>
                  </a:lnTo>
                  <a:lnTo>
                    <a:pt x="1181100" y="298704"/>
                  </a:lnTo>
                  <a:lnTo>
                    <a:pt x="1199388" y="291084"/>
                  </a:lnTo>
                  <a:lnTo>
                    <a:pt x="1232916" y="275844"/>
                  </a:lnTo>
                  <a:lnTo>
                    <a:pt x="1260348" y="260604"/>
                  </a:lnTo>
                  <a:lnTo>
                    <a:pt x="1272540" y="251460"/>
                  </a:lnTo>
                  <a:lnTo>
                    <a:pt x="1283208" y="243840"/>
                  </a:lnTo>
                  <a:lnTo>
                    <a:pt x="1292352" y="234696"/>
                  </a:lnTo>
                  <a:lnTo>
                    <a:pt x="1299972" y="225552"/>
                  </a:lnTo>
                  <a:lnTo>
                    <a:pt x="1301496" y="222885"/>
                  </a:lnTo>
                  <a:close/>
                </a:path>
                <a:path w="1315720" h="370839">
                  <a:moveTo>
                    <a:pt x="1315212" y="185928"/>
                  </a:moveTo>
                  <a:lnTo>
                    <a:pt x="1315212" y="184404"/>
                  </a:lnTo>
                  <a:lnTo>
                    <a:pt x="1313688" y="184404"/>
                  </a:lnTo>
                  <a:lnTo>
                    <a:pt x="1313688" y="185928"/>
                  </a:lnTo>
                  <a:lnTo>
                    <a:pt x="1315212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7724644" y="4269738"/>
            <a:ext cx="532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Sigla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4306824" y="4521708"/>
            <a:ext cx="3938270" cy="368935"/>
            <a:chOff x="4306824" y="4521708"/>
            <a:chExt cx="3938270" cy="368935"/>
          </a:xfrm>
        </p:grpSpPr>
        <p:sp>
          <p:nvSpPr>
            <p:cNvPr id="43" name="object 43" descr=""/>
            <p:cNvSpPr/>
            <p:nvPr/>
          </p:nvSpPr>
          <p:spPr>
            <a:xfrm>
              <a:off x="7738872" y="4535423"/>
              <a:ext cx="506095" cy="17145"/>
            </a:xfrm>
            <a:custGeom>
              <a:avLst/>
              <a:gdLst/>
              <a:ahLst/>
              <a:cxnLst/>
              <a:rect l="l" t="t" r="r" b="b"/>
              <a:pathLst>
                <a:path w="506095" h="17145">
                  <a:moveTo>
                    <a:pt x="505967" y="16763"/>
                  </a:moveTo>
                  <a:lnTo>
                    <a:pt x="505967" y="0"/>
                  </a:lnTo>
                  <a:lnTo>
                    <a:pt x="0" y="0"/>
                  </a:lnTo>
                  <a:lnTo>
                    <a:pt x="0" y="16763"/>
                  </a:lnTo>
                  <a:lnTo>
                    <a:pt x="505967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12920" y="4527803"/>
              <a:ext cx="1281683" cy="356615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4306824" y="4521708"/>
              <a:ext cx="1294130" cy="368935"/>
            </a:xfrm>
            <a:custGeom>
              <a:avLst/>
              <a:gdLst/>
              <a:ahLst/>
              <a:cxnLst/>
              <a:rect l="l" t="t" r="r" b="b"/>
              <a:pathLst>
                <a:path w="1294129" h="368935">
                  <a:moveTo>
                    <a:pt x="3048" y="204216"/>
                  </a:moveTo>
                  <a:lnTo>
                    <a:pt x="3048" y="164592"/>
                  </a:lnTo>
                  <a:lnTo>
                    <a:pt x="0" y="173736"/>
                  </a:lnTo>
                  <a:lnTo>
                    <a:pt x="0" y="195072"/>
                  </a:lnTo>
                  <a:lnTo>
                    <a:pt x="3048" y="204216"/>
                  </a:lnTo>
                  <a:close/>
                </a:path>
                <a:path w="1294129" h="368935">
                  <a:moveTo>
                    <a:pt x="1290828" y="205740"/>
                  </a:moveTo>
                  <a:lnTo>
                    <a:pt x="1290828" y="163068"/>
                  </a:lnTo>
                  <a:lnTo>
                    <a:pt x="1286256" y="153924"/>
                  </a:lnTo>
                  <a:lnTo>
                    <a:pt x="1280160" y="144780"/>
                  </a:lnTo>
                  <a:lnTo>
                    <a:pt x="1272540" y="135636"/>
                  </a:lnTo>
                  <a:lnTo>
                    <a:pt x="1263396" y="126492"/>
                  </a:lnTo>
                  <a:lnTo>
                    <a:pt x="1252728" y="118872"/>
                  </a:lnTo>
                  <a:lnTo>
                    <a:pt x="1240536" y="109728"/>
                  </a:lnTo>
                  <a:lnTo>
                    <a:pt x="1197864" y="86868"/>
                  </a:lnTo>
                  <a:lnTo>
                    <a:pt x="1162812" y="71628"/>
                  </a:lnTo>
                  <a:lnTo>
                    <a:pt x="1123188" y="59436"/>
                  </a:lnTo>
                  <a:lnTo>
                    <a:pt x="1056132" y="41148"/>
                  </a:lnTo>
                  <a:lnTo>
                    <a:pt x="1007364" y="30480"/>
                  </a:lnTo>
                  <a:lnTo>
                    <a:pt x="979932" y="25908"/>
                  </a:lnTo>
                  <a:lnTo>
                    <a:pt x="954024" y="21336"/>
                  </a:lnTo>
                  <a:lnTo>
                    <a:pt x="925068" y="18288"/>
                  </a:lnTo>
                  <a:lnTo>
                    <a:pt x="897636" y="13716"/>
                  </a:lnTo>
                  <a:lnTo>
                    <a:pt x="868680" y="10668"/>
                  </a:lnTo>
                  <a:lnTo>
                    <a:pt x="838200" y="7620"/>
                  </a:lnTo>
                  <a:lnTo>
                    <a:pt x="806196" y="6023"/>
                  </a:lnTo>
                  <a:lnTo>
                    <a:pt x="775716" y="4572"/>
                  </a:lnTo>
                  <a:lnTo>
                    <a:pt x="713232" y="1524"/>
                  </a:lnTo>
                  <a:lnTo>
                    <a:pt x="646176" y="0"/>
                  </a:lnTo>
                  <a:lnTo>
                    <a:pt x="580644" y="1524"/>
                  </a:lnTo>
                  <a:lnTo>
                    <a:pt x="516636" y="4572"/>
                  </a:lnTo>
                  <a:lnTo>
                    <a:pt x="455676" y="7620"/>
                  </a:lnTo>
                  <a:lnTo>
                    <a:pt x="425196" y="10668"/>
                  </a:lnTo>
                  <a:lnTo>
                    <a:pt x="396240" y="13716"/>
                  </a:lnTo>
                  <a:lnTo>
                    <a:pt x="367284" y="18288"/>
                  </a:lnTo>
                  <a:lnTo>
                    <a:pt x="339852" y="21336"/>
                  </a:lnTo>
                  <a:lnTo>
                    <a:pt x="313944" y="25908"/>
                  </a:lnTo>
                  <a:lnTo>
                    <a:pt x="286512" y="30480"/>
                  </a:lnTo>
                  <a:lnTo>
                    <a:pt x="262128" y="35052"/>
                  </a:lnTo>
                  <a:lnTo>
                    <a:pt x="213360" y="47244"/>
                  </a:lnTo>
                  <a:lnTo>
                    <a:pt x="149352" y="65532"/>
                  </a:lnTo>
                  <a:lnTo>
                    <a:pt x="112776" y="79248"/>
                  </a:lnTo>
                  <a:lnTo>
                    <a:pt x="51816" y="109728"/>
                  </a:lnTo>
                  <a:lnTo>
                    <a:pt x="41148" y="118872"/>
                  </a:lnTo>
                  <a:lnTo>
                    <a:pt x="30480" y="126492"/>
                  </a:lnTo>
                  <a:lnTo>
                    <a:pt x="21336" y="135636"/>
                  </a:lnTo>
                  <a:lnTo>
                    <a:pt x="13716" y="144780"/>
                  </a:lnTo>
                  <a:lnTo>
                    <a:pt x="7620" y="153924"/>
                  </a:lnTo>
                  <a:lnTo>
                    <a:pt x="3048" y="163068"/>
                  </a:lnTo>
                  <a:lnTo>
                    <a:pt x="3048" y="205740"/>
                  </a:lnTo>
                  <a:lnTo>
                    <a:pt x="7620" y="214884"/>
                  </a:lnTo>
                  <a:lnTo>
                    <a:pt x="12192" y="221742"/>
                  </a:lnTo>
                  <a:lnTo>
                    <a:pt x="12192" y="176784"/>
                  </a:lnTo>
                  <a:lnTo>
                    <a:pt x="15240" y="167640"/>
                  </a:lnTo>
                  <a:lnTo>
                    <a:pt x="15240" y="169164"/>
                  </a:lnTo>
                  <a:lnTo>
                    <a:pt x="18288" y="160020"/>
                  </a:lnTo>
                  <a:lnTo>
                    <a:pt x="30480" y="144780"/>
                  </a:lnTo>
                  <a:lnTo>
                    <a:pt x="71628" y="112776"/>
                  </a:lnTo>
                  <a:lnTo>
                    <a:pt x="117348" y="91440"/>
                  </a:lnTo>
                  <a:lnTo>
                    <a:pt x="135636" y="83820"/>
                  </a:lnTo>
                  <a:lnTo>
                    <a:pt x="173736" y="71628"/>
                  </a:lnTo>
                  <a:lnTo>
                    <a:pt x="240792" y="53340"/>
                  </a:lnTo>
                  <a:lnTo>
                    <a:pt x="265176" y="48768"/>
                  </a:lnTo>
                  <a:lnTo>
                    <a:pt x="289560" y="42672"/>
                  </a:lnTo>
                  <a:lnTo>
                    <a:pt x="315468" y="38100"/>
                  </a:lnTo>
                  <a:lnTo>
                    <a:pt x="342900" y="35052"/>
                  </a:lnTo>
                  <a:lnTo>
                    <a:pt x="370332" y="30480"/>
                  </a:lnTo>
                  <a:lnTo>
                    <a:pt x="426720" y="24384"/>
                  </a:lnTo>
                  <a:lnTo>
                    <a:pt x="487680" y="18288"/>
                  </a:lnTo>
                  <a:lnTo>
                    <a:pt x="580644" y="13788"/>
                  </a:lnTo>
                  <a:lnTo>
                    <a:pt x="713232" y="13788"/>
                  </a:lnTo>
                  <a:lnTo>
                    <a:pt x="777240" y="16840"/>
                  </a:lnTo>
                  <a:lnTo>
                    <a:pt x="867156" y="24384"/>
                  </a:lnTo>
                  <a:lnTo>
                    <a:pt x="923544" y="30480"/>
                  </a:lnTo>
                  <a:lnTo>
                    <a:pt x="952500" y="35052"/>
                  </a:lnTo>
                  <a:lnTo>
                    <a:pt x="978408" y="38100"/>
                  </a:lnTo>
                  <a:lnTo>
                    <a:pt x="1004316" y="42672"/>
                  </a:lnTo>
                  <a:lnTo>
                    <a:pt x="1028700" y="48768"/>
                  </a:lnTo>
                  <a:lnTo>
                    <a:pt x="1053084" y="53340"/>
                  </a:lnTo>
                  <a:lnTo>
                    <a:pt x="1098804" y="65532"/>
                  </a:lnTo>
                  <a:lnTo>
                    <a:pt x="1139952" y="77724"/>
                  </a:lnTo>
                  <a:lnTo>
                    <a:pt x="1176528" y="91440"/>
                  </a:lnTo>
                  <a:lnTo>
                    <a:pt x="1193292" y="97536"/>
                  </a:lnTo>
                  <a:lnTo>
                    <a:pt x="1234440" y="120396"/>
                  </a:lnTo>
                  <a:lnTo>
                    <a:pt x="1271016" y="152400"/>
                  </a:lnTo>
                  <a:lnTo>
                    <a:pt x="1278636" y="169164"/>
                  </a:lnTo>
                  <a:lnTo>
                    <a:pt x="1278636" y="167640"/>
                  </a:lnTo>
                  <a:lnTo>
                    <a:pt x="1281684" y="176784"/>
                  </a:lnTo>
                  <a:lnTo>
                    <a:pt x="1281684" y="221361"/>
                  </a:lnTo>
                  <a:lnTo>
                    <a:pt x="1286256" y="213360"/>
                  </a:lnTo>
                  <a:lnTo>
                    <a:pt x="1290828" y="205740"/>
                  </a:lnTo>
                  <a:close/>
                </a:path>
                <a:path w="1294129" h="368935">
                  <a:moveTo>
                    <a:pt x="1281684" y="221361"/>
                  </a:moveTo>
                  <a:lnTo>
                    <a:pt x="1281684" y="192024"/>
                  </a:lnTo>
                  <a:lnTo>
                    <a:pt x="1278636" y="201168"/>
                  </a:lnTo>
                  <a:lnTo>
                    <a:pt x="1278636" y="199644"/>
                  </a:lnTo>
                  <a:lnTo>
                    <a:pt x="1275588" y="208788"/>
                  </a:lnTo>
                  <a:lnTo>
                    <a:pt x="1269492" y="216408"/>
                  </a:lnTo>
                  <a:lnTo>
                    <a:pt x="1263396" y="225552"/>
                  </a:lnTo>
                  <a:lnTo>
                    <a:pt x="1222248" y="256032"/>
                  </a:lnTo>
                  <a:lnTo>
                    <a:pt x="1176528" y="277368"/>
                  </a:lnTo>
                  <a:lnTo>
                    <a:pt x="1158240" y="284988"/>
                  </a:lnTo>
                  <a:lnTo>
                    <a:pt x="1120140" y="297180"/>
                  </a:lnTo>
                  <a:lnTo>
                    <a:pt x="1053084" y="315468"/>
                  </a:lnTo>
                  <a:lnTo>
                    <a:pt x="1028700" y="320040"/>
                  </a:lnTo>
                  <a:lnTo>
                    <a:pt x="1004316" y="326136"/>
                  </a:lnTo>
                  <a:lnTo>
                    <a:pt x="978408" y="330708"/>
                  </a:lnTo>
                  <a:lnTo>
                    <a:pt x="950976" y="333756"/>
                  </a:lnTo>
                  <a:lnTo>
                    <a:pt x="923544" y="338328"/>
                  </a:lnTo>
                  <a:lnTo>
                    <a:pt x="867156" y="344424"/>
                  </a:lnTo>
                  <a:lnTo>
                    <a:pt x="806196" y="350520"/>
                  </a:lnTo>
                  <a:lnTo>
                    <a:pt x="713232" y="355019"/>
                  </a:lnTo>
                  <a:lnTo>
                    <a:pt x="580644" y="355019"/>
                  </a:lnTo>
                  <a:lnTo>
                    <a:pt x="516636" y="351967"/>
                  </a:lnTo>
                  <a:lnTo>
                    <a:pt x="426720" y="344424"/>
                  </a:lnTo>
                  <a:lnTo>
                    <a:pt x="370332" y="338328"/>
                  </a:lnTo>
                  <a:lnTo>
                    <a:pt x="341376" y="333756"/>
                  </a:lnTo>
                  <a:lnTo>
                    <a:pt x="315468" y="330708"/>
                  </a:lnTo>
                  <a:lnTo>
                    <a:pt x="289560" y="326136"/>
                  </a:lnTo>
                  <a:lnTo>
                    <a:pt x="265176" y="320040"/>
                  </a:lnTo>
                  <a:lnTo>
                    <a:pt x="240792" y="315468"/>
                  </a:lnTo>
                  <a:lnTo>
                    <a:pt x="195072" y="303276"/>
                  </a:lnTo>
                  <a:lnTo>
                    <a:pt x="153924" y="291084"/>
                  </a:lnTo>
                  <a:lnTo>
                    <a:pt x="117348" y="277368"/>
                  </a:lnTo>
                  <a:lnTo>
                    <a:pt x="100584" y="271272"/>
                  </a:lnTo>
                  <a:lnTo>
                    <a:pt x="59436" y="248412"/>
                  </a:lnTo>
                  <a:lnTo>
                    <a:pt x="22860" y="216408"/>
                  </a:lnTo>
                  <a:lnTo>
                    <a:pt x="15240" y="199644"/>
                  </a:lnTo>
                  <a:lnTo>
                    <a:pt x="15240" y="201168"/>
                  </a:lnTo>
                  <a:lnTo>
                    <a:pt x="12192" y="192024"/>
                  </a:lnTo>
                  <a:lnTo>
                    <a:pt x="12192" y="221742"/>
                  </a:lnTo>
                  <a:lnTo>
                    <a:pt x="13716" y="224028"/>
                  </a:lnTo>
                  <a:lnTo>
                    <a:pt x="21336" y="233172"/>
                  </a:lnTo>
                  <a:lnTo>
                    <a:pt x="30480" y="242316"/>
                  </a:lnTo>
                  <a:lnTo>
                    <a:pt x="41148" y="249936"/>
                  </a:lnTo>
                  <a:lnTo>
                    <a:pt x="53340" y="259080"/>
                  </a:lnTo>
                  <a:lnTo>
                    <a:pt x="96012" y="281940"/>
                  </a:lnTo>
                  <a:lnTo>
                    <a:pt x="131064" y="297180"/>
                  </a:lnTo>
                  <a:lnTo>
                    <a:pt x="170688" y="309372"/>
                  </a:lnTo>
                  <a:lnTo>
                    <a:pt x="237744" y="327660"/>
                  </a:lnTo>
                  <a:lnTo>
                    <a:pt x="286512" y="338328"/>
                  </a:lnTo>
                  <a:lnTo>
                    <a:pt x="313944" y="342900"/>
                  </a:lnTo>
                  <a:lnTo>
                    <a:pt x="339852" y="347472"/>
                  </a:lnTo>
                  <a:lnTo>
                    <a:pt x="368808" y="350520"/>
                  </a:lnTo>
                  <a:lnTo>
                    <a:pt x="396240" y="355092"/>
                  </a:lnTo>
                  <a:lnTo>
                    <a:pt x="425196" y="358140"/>
                  </a:lnTo>
                  <a:lnTo>
                    <a:pt x="455676" y="361188"/>
                  </a:lnTo>
                  <a:lnTo>
                    <a:pt x="518160" y="364308"/>
                  </a:lnTo>
                  <a:lnTo>
                    <a:pt x="580644" y="367284"/>
                  </a:lnTo>
                  <a:lnTo>
                    <a:pt x="647700" y="368808"/>
                  </a:lnTo>
                  <a:lnTo>
                    <a:pt x="713232" y="367284"/>
                  </a:lnTo>
                  <a:lnTo>
                    <a:pt x="777240" y="364236"/>
                  </a:lnTo>
                  <a:lnTo>
                    <a:pt x="838200" y="361188"/>
                  </a:lnTo>
                  <a:lnTo>
                    <a:pt x="897636" y="355092"/>
                  </a:lnTo>
                  <a:lnTo>
                    <a:pt x="925068" y="350520"/>
                  </a:lnTo>
                  <a:lnTo>
                    <a:pt x="954024" y="347472"/>
                  </a:lnTo>
                  <a:lnTo>
                    <a:pt x="979932" y="342900"/>
                  </a:lnTo>
                  <a:lnTo>
                    <a:pt x="1007364" y="338328"/>
                  </a:lnTo>
                  <a:lnTo>
                    <a:pt x="1031748" y="333756"/>
                  </a:lnTo>
                  <a:lnTo>
                    <a:pt x="1080516" y="321564"/>
                  </a:lnTo>
                  <a:lnTo>
                    <a:pt x="1144524" y="303276"/>
                  </a:lnTo>
                  <a:lnTo>
                    <a:pt x="1181100" y="289560"/>
                  </a:lnTo>
                  <a:lnTo>
                    <a:pt x="1242060" y="259080"/>
                  </a:lnTo>
                  <a:lnTo>
                    <a:pt x="1252728" y="249936"/>
                  </a:lnTo>
                  <a:lnTo>
                    <a:pt x="1263396" y="242316"/>
                  </a:lnTo>
                  <a:lnTo>
                    <a:pt x="1272540" y="233172"/>
                  </a:lnTo>
                  <a:lnTo>
                    <a:pt x="1280160" y="224028"/>
                  </a:lnTo>
                  <a:lnTo>
                    <a:pt x="1281684" y="221361"/>
                  </a:lnTo>
                  <a:close/>
                </a:path>
                <a:path w="1294129" h="368935">
                  <a:moveTo>
                    <a:pt x="1293876" y="195072"/>
                  </a:moveTo>
                  <a:lnTo>
                    <a:pt x="1293876" y="173736"/>
                  </a:lnTo>
                  <a:lnTo>
                    <a:pt x="1290828" y="164592"/>
                  </a:lnTo>
                  <a:lnTo>
                    <a:pt x="1290828" y="204216"/>
                  </a:lnTo>
                  <a:lnTo>
                    <a:pt x="1293876" y="195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4658358" y="4551677"/>
            <a:ext cx="56197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20" b="1">
                <a:latin typeface="Arial"/>
                <a:cs typeface="Arial"/>
              </a:rPr>
              <a:t>Nota</a:t>
            </a:r>
            <a:endParaRPr sz="1900">
              <a:latin typeface="Arial"/>
              <a:cs typeface="Arial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4960620" y="4180332"/>
            <a:ext cx="12700" cy="382905"/>
          </a:xfrm>
          <a:custGeom>
            <a:avLst/>
            <a:gdLst/>
            <a:ahLst/>
            <a:cxnLst/>
            <a:rect l="l" t="t" r="r" b="b"/>
            <a:pathLst>
              <a:path w="12700" h="382904">
                <a:moveTo>
                  <a:pt x="12191" y="382523"/>
                </a:moveTo>
                <a:lnTo>
                  <a:pt x="12191" y="0"/>
                </a:lnTo>
                <a:lnTo>
                  <a:pt x="0" y="0"/>
                </a:lnTo>
                <a:lnTo>
                  <a:pt x="0" y="382523"/>
                </a:lnTo>
                <a:lnTo>
                  <a:pt x="12191" y="382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879847" y="3087624"/>
            <a:ext cx="2635250" cy="798830"/>
            <a:chOff x="4879847" y="3087624"/>
            <a:chExt cx="2635250" cy="798830"/>
          </a:xfrm>
        </p:grpSpPr>
        <p:sp>
          <p:nvSpPr>
            <p:cNvPr id="3" name="object 3" descr=""/>
            <p:cNvSpPr/>
            <p:nvPr/>
          </p:nvSpPr>
          <p:spPr>
            <a:xfrm>
              <a:off x="4879847" y="3296411"/>
              <a:ext cx="393700" cy="589915"/>
            </a:xfrm>
            <a:custGeom>
              <a:avLst/>
              <a:gdLst/>
              <a:ahLst/>
              <a:cxnLst/>
              <a:rect l="l" t="t" r="r" b="b"/>
              <a:pathLst>
                <a:path w="393700" h="589914">
                  <a:moveTo>
                    <a:pt x="393191" y="9143"/>
                  </a:moveTo>
                  <a:lnTo>
                    <a:pt x="393191" y="3047"/>
                  </a:lnTo>
                  <a:lnTo>
                    <a:pt x="390143" y="0"/>
                  </a:lnTo>
                  <a:lnTo>
                    <a:pt x="1523" y="0"/>
                  </a:lnTo>
                  <a:lnTo>
                    <a:pt x="0" y="3047"/>
                  </a:lnTo>
                  <a:lnTo>
                    <a:pt x="0" y="589787"/>
                  </a:lnTo>
                  <a:lnTo>
                    <a:pt x="6095" y="589787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191" y="12191"/>
                  </a:lnTo>
                  <a:lnTo>
                    <a:pt x="390143" y="12191"/>
                  </a:lnTo>
                  <a:lnTo>
                    <a:pt x="393191" y="9143"/>
                  </a:lnTo>
                  <a:close/>
                </a:path>
                <a:path w="393700" h="589914">
                  <a:moveTo>
                    <a:pt x="12191" y="12191"/>
                  </a:moveTo>
                  <a:lnTo>
                    <a:pt x="12191" y="6095"/>
                  </a:lnTo>
                  <a:lnTo>
                    <a:pt x="6095" y="12191"/>
                  </a:lnTo>
                  <a:lnTo>
                    <a:pt x="12191" y="12191"/>
                  </a:lnTo>
                  <a:close/>
                </a:path>
                <a:path w="393700" h="589914">
                  <a:moveTo>
                    <a:pt x="12191" y="589787"/>
                  </a:moveTo>
                  <a:lnTo>
                    <a:pt x="12191" y="12191"/>
                  </a:lnTo>
                  <a:lnTo>
                    <a:pt x="6095" y="12191"/>
                  </a:lnTo>
                  <a:lnTo>
                    <a:pt x="6095" y="589787"/>
                  </a:lnTo>
                  <a:lnTo>
                    <a:pt x="12191" y="5897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245608" y="3095244"/>
              <a:ext cx="2269490" cy="467995"/>
            </a:xfrm>
            <a:custGeom>
              <a:avLst/>
              <a:gdLst/>
              <a:ahLst/>
              <a:cxnLst/>
              <a:rect l="l" t="t" r="r" b="b"/>
              <a:pathLst>
                <a:path w="2269490" h="467995">
                  <a:moveTo>
                    <a:pt x="2269236" y="233172"/>
                  </a:moveTo>
                  <a:lnTo>
                    <a:pt x="2247923" y="187791"/>
                  </a:lnTo>
                  <a:lnTo>
                    <a:pt x="2211287" y="159178"/>
                  </a:lnTo>
                  <a:lnTo>
                    <a:pt x="2158113" y="132158"/>
                  </a:lnTo>
                  <a:lnTo>
                    <a:pt x="2089604" y="106968"/>
                  </a:lnTo>
                  <a:lnTo>
                    <a:pt x="2049975" y="95134"/>
                  </a:lnTo>
                  <a:lnTo>
                    <a:pt x="2006963" y="83847"/>
                  </a:lnTo>
                  <a:lnTo>
                    <a:pt x="1960719" y="73137"/>
                  </a:lnTo>
                  <a:lnTo>
                    <a:pt x="1911393" y="63034"/>
                  </a:lnTo>
                  <a:lnTo>
                    <a:pt x="1859136" y="53568"/>
                  </a:lnTo>
                  <a:lnTo>
                    <a:pt x="1804099" y="44769"/>
                  </a:lnTo>
                  <a:lnTo>
                    <a:pt x="1746430" y="36665"/>
                  </a:lnTo>
                  <a:lnTo>
                    <a:pt x="1686282" y="29288"/>
                  </a:lnTo>
                  <a:lnTo>
                    <a:pt x="1623803" y="22668"/>
                  </a:lnTo>
                  <a:lnTo>
                    <a:pt x="1559145" y="16833"/>
                  </a:lnTo>
                  <a:lnTo>
                    <a:pt x="1492459" y="11814"/>
                  </a:lnTo>
                  <a:lnTo>
                    <a:pt x="1423894" y="7640"/>
                  </a:lnTo>
                  <a:lnTo>
                    <a:pt x="1353600" y="4342"/>
                  </a:lnTo>
                  <a:lnTo>
                    <a:pt x="1281729" y="1949"/>
                  </a:lnTo>
                  <a:lnTo>
                    <a:pt x="1208431" y="492"/>
                  </a:lnTo>
                  <a:lnTo>
                    <a:pt x="1133856" y="0"/>
                  </a:lnTo>
                  <a:lnTo>
                    <a:pt x="1059287" y="492"/>
                  </a:lnTo>
                  <a:lnTo>
                    <a:pt x="986009" y="1949"/>
                  </a:lnTo>
                  <a:lnTo>
                    <a:pt x="914171" y="4342"/>
                  </a:lnTo>
                  <a:lnTo>
                    <a:pt x="843922" y="7640"/>
                  </a:lnTo>
                  <a:lnTo>
                    <a:pt x="775411" y="11814"/>
                  </a:lnTo>
                  <a:lnTo>
                    <a:pt x="708787" y="16833"/>
                  </a:lnTo>
                  <a:lnTo>
                    <a:pt x="644199" y="22668"/>
                  </a:lnTo>
                  <a:lnTo>
                    <a:pt x="581798" y="29288"/>
                  </a:lnTo>
                  <a:lnTo>
                    <a:pt x="521731" y="36665"/>
                  </a:lnTo>
                  <a:lnTo>
                    <a:pt x="464149" y="44769"/>
                  </a:lnTo>
                  <a:lnTo>
                    <a:pt x="409200" y="53568"/>
                  </a:lnTo>
                  <a:lnTo>
                    <a:pt x="357034" y="63034"/>
                  </a:lnTo>
                  <a:lnTo>
                    <a:pt x="307800" y="73137"/>
                  </a:lnTo>
                  <a:lnTo>
                    <a:pt x="261647" y="83847"/>
                  </a:lnTo>
                  <a:lnTo>
                    <a:pt x="218724" y="95134"/>
                  </a:lnTo>
                  <a:lnTo>
                    <a:pt x="179181" y="106968"/>
                  </a:lnTo>
                  <a:lnTo>
                    <a:pt x="110831" y="132158"/>
                  </a:lnTo>
                  <a:lnTo>
                    <a:pt x="57790" y="159178"/>
                  </a:lnTo>
                  <a:lnTo>
                    <a:pt x="21252" y="187791"/>
                  </a:lnTo>
                  <a:lnTo>
                    <a:pt x="0" y="233172"/>
                  </a:lnTo>
                  <a:lnTo>
                    <a:pt x="2411" y="248594"/>
                  </a:lnTo>
                  <a:lnTo>
                    <a:pt x="37383" y="293147"/>
                  </a:lnTo>
                  <a:lnTo>
                    <a:pt x="82322" y="321110"/>
                  </a:lnTo>
                  <a:lnTo>
                    <a:pt x="143167" y="347392"/>
                  </a:lnTo>
                  <a:lnTo>
                    <a:pt x="218724" y="371746"/>
                  </a:lnTo>
                  <a:lnTo>
                    <a:pt x="261647" y="383122"/>
                  </a:lnTo>
                  <a:lnTo>
                    <a:pt x="307800" y="393922"/>
                  </a:lnTo>
                  <a:lnTo>
                    <a:pt x="357034" y="404116"/>
                  </a:lnTo>
                  <a:lnTo>
                    <a:pt x="409200" y="413673"/>
                  </a:lnTo>
                  <a:lnTo>
                    <a:pt x="464149" y="422562"/>
                  </a:lnTo>
                  <a:lnTo>
                    <a:pt x="521731" y="430751"/>
                  </a:lnTo>
                  <a:lnTo>
                    <a:pt x="581798" y="438210"/>
                  </a:lnTo>
                  <a:lnTo>
                    <a:pt x="644199" y="444908"/>
                  </a:lnTo>
                  <a:lnTo>
                    <a:pt x="708787" y="450813"/>
                  </a:lnTo>
                  <a:lnTo>
                    <a:pt x="775411" y="455895"/>
                  </a:lnTo>
                  <a:lnTo>
                    <a:pt x="843922" y="460122"/>
                  </a:lnTo>
                  <a:lnTo>
                    <a:pt x="914171" y="463464"/>
                  </a:lnTo>
                  <a:lnTo>
                    <a:pt x="986009" y="465890"/>
                  </a:lnTo>
                  <a:lnTo>
                    <a:pt x="1059287" y="467368"/>
                  </a:lnTo>
                  <a:lnTo>
                    <a:pt x="1133856" y="467868"/>
                  </a:lnTo>
                  <a:lnTo>
                    <a:pt x="1208431" y="467368"/>
                  </a:lnTo>
                  <a:lnTo>
                    <a:pt x="1281729" y="465890"/>
                  </a:lnTo>
                  <a:lnTo>
                    <a:pt x="1353600" y="463464"/>
                  </a:lnTo>
                  <a:lnTo>
                    <a:pt x="1423894" y="460122"/>
                  </a:lnTo>
                  <a:lnTo>
                    <a:pt x="1492459" y="455895"/>
                  </a:lnTo>
                  <a:lnTo>
                    <a:pt x="1559145" y="450813"/>
                  </a:lnTo>
                  <a:lnTo>
                    <a:pt x="1623803" y="444908"/>
                  </a:lnTo>
                  <a:lnTo>
                    <a:pt x="1686282" y="438210"/>
                  </a:lnTo>
                  <a:lnTo>
                    <a:pt x="1746430" y="430751"/>
                  </a:lnTo>
                  <a:lnTo>
                    <a:pt x="1804099" y="422562"/>
                  </a:lnTo>
                  <a:lnTo>
                    <a:pt x="1859136" y="413673"/>
                  </a:lnTo>
                  <a:lnTo>
                    <a:pt x="1911393" y="404116"/>
                  </a:lnTo>
                  <a:lnTo>
                    <a:pt x="1960719" y="393922"/>
                  </a:lnTo>
                  <a:lnTo>
                    <a:pt x="2006963" y="383122"/>
                  </a:lnTo>
                  <a:lnTo>
                    <a:pt x="2049975" y="371746"/>
                  </a:lnTo>
                  <a:lnTo>
                    <a:pt x="2089604" y="359826"/>
                  </a:lnTo>
                  <a:lnTo>
                    <a:pt x="2125700" y="347392"/>
                  </a:lnTo>
                  <a:lnTo>
                    <a:pt x="2186692" y="321110"/>
                  </a:lnTo>
                  <a:lnTo>
                    <a:pt x="2231747" y="293147"/>
                  </a:lnTo>
                  <a:lnTo>
                    <a:pt x="2259663" y="263752"/>
                  </a:lnTo>
                  <a:lnTo>
                    <a:pt x="2269236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239512" y="3087624"/>
              <a:ext cx="2273300" cy="481965"/>
            </a:xfrm>
            <a:custGeom>
              <a:avLst/>
              <a:gdLst/>
              <a:ahLst/>
              <a:cxnLst/>
              <a:rect l="l" t="t" r="r" b="b"/>
              <a:pathLst>
                <a:path w="2273300" h="481964">
                  <a:moveTo>
                    <a:pt x="12700" y="236220"/>
                  </a:moveTo>
                  <a:lnTo>
                    <a:pt x="12700" y="202692"/>
                  </a:lnTo>
                  <a:lnTo>
                    <a:pt x="0" y="208788"/>
                  </a:lnTo>
                  <a:lnTo>
                    <a:pt x="0" y="240792"/>
                  </a:lnTo>
                  <a:lnTo>
                    <a:pt x="12700" y="236220"/>
                  </a:lnTo>
                  <a:close/>
                </a:path>
                <a:path w="2273300" h="481964">
                  <a:moveTo>
                    <a:pt x="12700" y="280416"/>
                  </a:moveTo>
                  <a:lnTo>
                    <a:pt x="12700" y="246888"/>
                  </a:lnTo>
                  <a:lnTo>
                    <a:pt x="0" y="240792"/>
                  </a:lnTo>
                  <a:lnTo>
                    <a:pt x="0" y="274320"/>
                  </a:lnTo>
                  <a:lnTo>
                    <a:pt x="12700" y="280416"/>
                  </a:lnTo>
                  <a:close/>
                </a:path>
                <a:path w="2273300" h="481964">
                  <a:moveTo>
                    <a:pt x="50800" y="182880"/>
                  </a:moveTo>
                  <a:lnTo>
                    <a:pt x="50800" y="166116"/>
                  </a:lnTo>
                  <a:lnTo>
                    <a:pt x="25400" y="184404"/>
                  </a:lnTo>
                  <a:lnTo>
                    <a:pt x="12700" y="190500"/>
                  </a:lnTo>
                  <a:lnTo>
                    <a:pt x="12700" y="208788"/>
                  </a:lnTo>
                  <a:lnTo>
                    <a:pt x="25400" y="204216"/>
                  </a:lnTo>
                  <a:lnTo>
                    <a:pt x="25400" y="198120"/>
                  </a:lnTo>
                  <a:lnTo>
                    <a:pt x="38100" y="193548"/>
                  </a:lnTo>
                  <a:lnTo>
                    <a:pt x="38100" y="187452"/>
                  </a:lnTo>
                  <a:lnTo>
                    <a:pt x="50800" y="182880"/>
                  </a:lnTo>
                  <a:close/>
                </a:path>
                <a:path w="2273300" h="481964">
                  <a:moveTo>
                    <a:pt x="2247900" y="298704"/>
                  </a:moveTo>
                  <a:lnTo>
                    <a:pt x="2247900" y="272796"/>
                  </a:lnTo>
                  <a:lnTo>
                    <a:pt x="2235200" y="284988"/>
                  </a:lnTo>
                  <a:lnTo>
                    <a:pt x="2235200" y="295656"/>
                  </a:lnTo>
                  <a:lnTo>
                    <a:pt x="2222500" y="300228"/>
                  </a:lnTo>
                  <a:lnTo>
                    <a:pt x="2209800" y="306324"/>
                  </a:lnTo>
                  <a:lnTo>
                    <a:pt x="2209800" y="310896"/>
                  </a:lnTo>
                  <a:lnTo>
                    <a:pt x="2197100" y="316992"/>
                  </a:lnTo>
                  <a:lnTo>
                    <a:pt x="2171700" y="326136"/>
                  </a:lnTo>
                  <a:lnTo>
                    <a:pt x="2159000" y="332232"/>
                  </a:lnTo>
                  <a:lnTo>
                    <a:pt x="2159000" y="336804"/>
                  </a:lnTo>
                  <a:lnTo>
                    <a:pt x="2146300" y="341376"/>
                  </a:lnTo>
                  <a:lnTo>
                    <a:pt x="2108200" y="356616"/>
                  </a:lnTo>
                  <a:lnTo>
                    <a:pt x="2044700" y="374904"/>
                  </a:lnTo>
                  <a:lnTo>
                    <a:pt x="1968500" y="393192"/>
                  </a:lnTo>
                  <a:lnTo>
                    <a:pt x="1854200" y="416052"/>
                  </a:lnTo>
                  <a:lnTo>
                    <a:pt x="1816100" y="422148"/>
                  </a:lnTo>
                  <a:lnTo>
                    <a:pt x="1765300" y="429768"/>
                  </a:lnTo>
                  <a:lnTo>
                    <a:pt x="1727200" y="435864"/>
                  </a:lnTo>
                  <a:lnTo>
                    <a:pt x="1676400" y="440436"/>
                  </a:lnTo>
                  <a:lnTo>
                    <a:pt x="1625600" y="446532"/>
                  </a:lnTo>
                  <a:lnTo>
                    <a:pt x="1574800" y="451104"/>
                  </a:lnTo>
                  <a:lnTo>
                    <a:pt x="1524000" y="454152"/>
                  </a:lnTo>
                  <a:lnTo>
                    <a:pt x="1473200" y="458724"/>
                  </a:lnTo>
                  <a:lnTo>
                    <a:pt x="1422400" y="461772"/>
                  </a:lnTo>
                  <a:lnTo>
                    <a:pt x="1358900" y="464820"/>
                  </a:lnTo>
                  <a:lnTo>
                    <a:pt x="1244600" y="467868"/>
                  </a:lnTo>
                  <a:lnTo>
                    <a:pt x="1193800" y="467868"/>
                  </a:lnTo>
                  <a:lnTo>
                    <a:pt x="1130300" y="469392"/>
                  </a:lnTo>
                  <a:lnTo>
                    <a:pt x="1079500" y="469392"/>
                  </a:lnTo>
                  <a:lnTo>
                    <a:pt x="1016000" y="467868"/>
                  </a:lnTo>
                  <a:lnTo>
                    <a:pt x="965200" y="466344"/>
                  </a:lnTo>
                  <a:lnTo>
                    <a:pt x="901700" y="464820"/>
                  </a:lnTo>
                  <a:lnTo>
                    <a:pt x="749300" y="455676"/>
                  </a:lnTo>
                  <a:lnTo>
                    <a:pt x="647700" y="446532"/>
                  </a:lnTo>
                  <a:lnTo>
                    <a:pt x="596900" y="440436"/>
                  </a:lnTo>
                  <a:lnTo>
                    <a:pt x="546100" y="435864"/>
                  </a:lnTo>
                  <a:lnTo>
                    <a:pt x="495300" y="429768"/>
                  </a:lnTo>
                  <a:lnTo>
                    <a:pt x="457200" y="422148"/>
                  </a:lnTo>
                  <a:lnTo>
                    <a:pt x="419100" y="416052"/>
                  </a:lnTo>
                  <a:lnTo>
                    <a:pt x="368300" y="408432"/>
                  </a:lnTo>
                  <a:lnTo>
                    <a:pt x="292100" y="393192"/>
                  </a:lnTo>
                  <a:lnTo>
                    <a:pt x="254000" y="384048"/>
                  </a:lnTo>
                  <a:lnTo>
                    <a:pt x="228600" y="374904"/>
                  </a:lnTo>
                  <a:lnTo>
                    <a:pt x="190500" y="365760"/>
                  </a:lnTo>
                  <a:lnTo>
                    <a:pt x="139700" y="347472"/>
                  </a:lnTo>
                  <a:lnTo>
                    <a:pt x="127000" y="341376"/>
                  </a:lnTo>
                  <a:lnTo>
                    <a:pt x="101600" y="332232"/>
                  </a:lnTo>
                  <a:lnTo>
                    <a:pt x="76200" y="321564"/>
                  </a:lnTo>
                  <a:lnTo>
                    <a:pt x="76200" y="316992"/>
                  </a:lnTo>
                  <a:lnTo>
                    <a:pt x="63500" y="310896"/>
                  </a:lnTo>
                  <a:lnTo>
                    <a:pt x="50800" y="306324"/>
                  </a:lnTo>
                  <a:lnTo>
                    <a:pt x="38100" y="294132"/>
                  </a:lnTo>
                  <a:lnTo>
                    <a:pt x="38100" y="289560"/>
                  </a:lnTo>
                  <a:lnTo>
                    <a:pt x="25400" y="278892"/>
                  </a:lnTo>
                  <a:lnTo>
                    <a:pt x="12700" y="272796"/>
                  </a:lnTo>
                  <a:lnTo>
                    <a:pt x="12700" y="292608"/>
                  </a:lnTo>
                  <a:lnTo>
                    <a:pt x="25400" y="298704"/>
                  </a:lnTo>
                  <a:lnTo>
                    <a:pt x="25400" y="304800"/>
                  </a:lnTo>
                  <a:lnTo>
                    <a:pt x="50800" y="316992"/>
                  </a:lnTo>
                  <a:lnTo>
                    <a:pt x="50800" y="321564"/>
                  </a:lnTo>
                  <a:lnTo>
                    <a:pt x="63500" y="327660"/>
                  </a:lnTo>
                  <a:lnTo>
                    <a:pt x="76200" y="332232"/>
                  </a:lnTo>
                  <a:lnTo>
                    <a:pt x="88900" y="338328"/>
                  </a:lnTo>
                  <a:lnTo>
                    <a:pt x="101600" y="342900"/>
                  </a:lnTo>
                  <a:lnTo>
                    <a:pt x="114300" y="348996"/>
                  </a:lnTo>
                  <a:lnTo>
                    <a:pt x="127000" y="353568"/>
                  </a:lnTo>
                  <a:lnTo>
                    <a:pt x="139700" y="359664"/>
                  </a:lnTo>
                  <a:lnTo>
                    <a:pt x="190500" y="377952"/>
                  </a:lnTo>
                  <a:lnTo>
                    <a:pt x="228600" y="387096"/>
                  </a:lnTo>
                  <a:lnTo>
                    <a:pt x="254000" y="396240"/>
                  </a:lnTo>
                  <a:lnTo>
                    <a:pt x="292100" y="405384"/>
                  </a:lnTo>
                  <a:lnTo>
                    <a:pt x="406400" y="428244"/>
                  </a:lnTo>
                  <a:lnTo>
                    <a:pt x="457200" y="435864"/>
                  </a:lnTo>
                  <a:lnTo>
                    <a:pt x="495300" y="441960"/>
                  </a:lnTo>
                  <a:lnTo>
                    <a:pt x="635000" y="458724"/>
                  </a:lnTo>
                  <a:lnTo>
                    <a:pt x="685800" y="463296"/>
                  </a:lnTo>
                  <a:lnTo>
                    <a:pt x="749300" y="467868"/>
                  </a:lnTo>
                  <a:lnTo>
                    <a:pt x="901700" y="477012"/>
                  </a:lnTo>
                  <a:lnTo>
                    <a:pt x="1016000" y="480060"/>
                  </a:lnTo>
                  <a:lnTo>
                    <a:pt x="1079500" y="481584"/>
                  </a:lnTo>
                  <a:lnTo>
                    <a:pt x="1130300" y="481584"/>
                  </a:lnTo>
                  <a:lnTo>
                    <a:pt x="1143000" y="472440"/>
                  </a:lnTo>
                  <a:lnTo>
                    <a:pt x="1143000" y="481584"/>
                  </a:lnTo>
                  <a:lnTo>
                    <a:pt x="1193800" y="481584"/>
                  </a:lnTo>
                  <a:lnTo>
                    <a:pt x="1244600" y="480060"/>
                  </a:lnTo>
                  <a:lnTo>
                    <a:pt x="1358900" y="477012"/>
                  </a:lnTo>
                  <a:lnTo>
                    <a:pt x="1422400" y="473964"/>
                  </a:lnTo>
                  <a:lnTo>
                    <a:pt x="1524000" y="467868"/>
                  </a:lnTo>
                  <a:lnTo>
                    <a:pt x="1676400" y="454152"/>
                  </a:lnTo>
                  <a:lnTo>
                    <a:pt x="1727200" y="448056"/>
                  </a:lnTo>
                  <a:lnTo>
                    <a:pt x="1765300" y="441960"/>
                  </a:lnTo>
                  <a:lnTo>
                    <a:pt x="1816100" y="435864"/>
                  </a:lnTo>
                  <a:lnTo>
                    <a:pt x="1892300" y="420624"/>
                  </a:lnTo>
                  <a:lnTo>
                    <a:pt x="1943100" y="413004"/>
                  </a:lnTo>
                  <a:lnTo>
                    <a:pt x="1968500" y="405384"/>
                  </a:lnTo>
                  <a:lnTo>
                    <a:pt x="2082800" y="377952"/>
                  </a:lnTo>
                  <a:lnTo>
                    <a:pt x="2108200" y="368808"/>
                  </a:lnTo>
                  <a:lnTo>
                    <a:pt x="2133600" y="358140"/>
                  </a:lnTo>
                  <a:lnTo>
                    <a:pt x="2159000" y="348996"/>
                  </a:lnTo>
                  <a:lnTo>
                    <a:pt x="2171700" y="342900"/>
                  </a:lnTo>
                  <a:lnTo>
                    <a:pt x="2184400" y="338328"/>
                  </a:lnTo>
                  <a:lnTo>
                    <a:pt x="2197100" y="332232"/>
                  </a:lnTo>
                  <a:lnTo>
                    <a:pt x="2197100" y="327660"/>
                  </a:lnTo>
                  <a:lnTo>
                    <a:pt x="2222500" y="315468"/>
                  </a:lnTo>
                  <a:lnTo>
                    <a:pt x="2235200" y="310896"/>
                  </a:lnTo>
                  <a:lnTo>
                    <a:pt x="2247900" y="298704"/>
                  </a:lnTo>
                  <a:close/>
                </a:path>
                <a:path w="2273300" h="481964">
                  <a:moveTo>
                    <a:pt x="1143000" y="13716"/>
                  </a:moveTo>
                  <a:lnTo>
                    <a:pt x="1143000" y="4572"/>
                  </a:lnTo>
                  <a:lnTo>
                    <a:pt x="1130300" y="1524"/>
                  </a:lnTo>
                  <a:lnTo>
                    <a:pt x="1130300" y="0"/>
                  </a:lnTo>
                  <a:lnTo>
                    <a:pt x="1079500" y="0"/>
                  </a:lnTo>
                  <a:lnTo>
                    <a:pt x="1016000" y="1524"/>
                  </a:lnTo>
                  <a:lnTo>
                    <a:pt x="901700" y="4572"/>
                  </a:lnTo>
                  <a:lnTo>
                    <a:pt x="800100" y="10668"/>
                  </a:lnTo>
                  <a:lnTo>
                    <a:pt x="749300" y="15240"/>
                  </a:lnTo>
                  <a:lnTo>
                    <a:pt x="685800" y="19812"/>
                  </a:lnTo>
                  <a:lnTo>
                    <a:pt x="635000" y="24384"/>
                  </a:lnTo>
                  <a:lnTo>
                    <a:pt x="546100" y="35052"/>
                  </a:lnTo>
                  <a:lnTo>
                    <a:pt x="457200" y="47244"/>
                  </a:lnTo>
                  <a:lnTo>
                    <a:pt x="406400" y="54864"/>
                  </a:lnTo>
                  <a:lnTo>
                    <a:pt x="292100" y="77724"/>
                  </a:lnTo>
                  <a:lnTo>
                    <a:pt x="254000" y="86868"/>
                  </a:lnTo>
                  <a:lnTo>
                    <a:pt x="228600" y="94488"/>
                  </a:lnTo>
                  <a:lnTo>
                    <a:pt x="190500" y="103632"/>
                  </a:lnTo>
                  <a:lnTo>
                    <a:pt x="165100" y="114300"/>
                  </a:lnTo>
                  <a:lnTo>
                    <a:pt x="139700" y="123444"/>
                  </a:lnTo>
                  <a:lnTo>
                    <a:pt x="127000" y="129540"/>
                  </a:lnTo>
                  <a:lnTo>
                    <a:pt x="101600" y="138684"/>
                  </a:lnTo>
                  <a:lnTo>
                    <a:pt x="88900" y="144780"/>
                  </a:lnTo>
                  <a:lnTo>
                    <a:pt x="76200" y="149352"/>
                  </a:lnTo>
                  <a:lnTo>
                    <a:pt x="50800" y="161544"/>
                  </a:lnTo>
                  <a:lnTo>
                    <a:pt x="50800" y="176784"/>
                  </a:lnTo>
                  <a:lnTo>
                    <a:pt x="63500" y="172212"/>
                  </a:lnTo>
                  <a:lnTo>
                    <a:pt x="76200" y="166116"/>
                  </a:lnTo>
                  <a:lnTo>
                    <a:pt x="76200" y="161544"/>
                  </a:lnTo>
                  <a:lnTo>
                    <a:pt x="88900" y="155448"/>
                  </a:lnTo>
                  <a:lnTo>
                    <a:pt x="114300" y="146304"/>
                  </a:lnTo>
                  <a:lnTo>
                    <a:pt x="127000" y="140208"/>
                  </a:lnTo>
                  <a:lnTo>
                    <a:pt x="165100" y="126492"/>
                  </a:lnTo>
                  <a:lnTo>
                    <a:pt x="190500" y="115824"/>
                  </a:lnTo>
                  <a:lnTo>
                    <a:pt x="228600" y="106680"/>
                  </a:lnTo>
                  <a:lnTo>
                    <a:pt x="254000" y="99060"/>
                  </a:lnTo>
                  <a:lnTo>
                    <a:pt x="292100" y="89916"/>
                  </a:lnTo>
                  <a:lnTo>
                    <a:pt x="368300" y="74676"/>
                  </a:lnTo>
                  <a:lnTo>
                    <a:pt x="419100" y="67056"/>
                  </a:lnTo>
                  <a:lnTo>
                    <a:pt x="457200" y="59436"/>
                  </a:lnTo>
                  <a:lnTo>
                    <a:pt x="495300" y="53340"/>
                  </a:lnTo>
                  <a:lnTo>
                    <a:pt x="596900" y="41148"/>
                  </a:lnTo>
                  <a:lnTo>
                    <a:pt x="749300" y="27432"/>
                  </a:lnTo>
                  <a:lnTo>
                    <a:pt x="800100" y="24384"/>
                  </a:lnTo>
                  <a:lnTo>
                    <a:pt x="965200" y="15240"/>
                  </a:lnTo>
                  <a:lnTo>
                    <a:pt x="1016000" y="13716"/>
                  </a:lnTo>
                  <a:lnTo>
                    <a:pt x="1130300" y="13716"/>
                  </a:lnTo>
                  <a:lnTo>
                    <a:pt x="1130300" y="1524"/>
                  </a:lnTo>
                  <a:lnTo>
                    <a:pt x="1136650" y="1524"/>
                  </a:lnTo>
                  <a:lnTo>
                    <a:pt x="1136650" y="13716"/>
                  </a:lnTo>
                  <a:lnTo>
                    <a:pt x="1143000" y="13716"/>
                  </a:lnTo>
                  <a:close/>
                </a:path>
                <a:path w="2273300" h="481964">
                  <a:moveTo>
                    <a:pt x="1143000" y="4572"/>
                  </a:moveTo>
                  <a:lnTo>
                    <a:pt x="1143000" y="3048"/>
                  </a:lnTo>
                  <a:lnTo>
                    <a:pt x="1136650" y="1524"/>
                  </a:lnTo>
                  <a:lnTo>
                    <a:pt x="1130300" y="1524"/>
                  </a:lnTo>
                  <a:lnTo>
                    <a:pt x="1143000" y="4572"/>
                  </a:lnTo>
                  <a:close/>
                </a:path>
                <a:path w="2273300" h="481964">
                  <a:moveTo>
                    <a:pt x="1143000" y="477012"/>
                  </a:moveTo>
                  <a:lnTo>
                    <a:pt x="1143000" y="472440"/>
                  </a:lnTo>
                  <a:lnTo>
                    <a:pt x="1130300" y="481584"/>
                  </a:lnTo>
                  <a:lnTo>
                    <a:pt x="1143000" y="477012"/>
                  </a:lnTo>
                  <a:close/>
                </a:path>
                <a:path w="2273300" h="481964">
                  <a:moveTo>
                    <a:pt x="1143000" y="481584"/>
                  </a:moveTo>
                  <a:lnTo>
                    <a:pt x="1143000" y="477012"/>
                  </a:lnTo>
                  <a:lnTo>
                    <a:pt x="1130300" y="481584"/>
                  </a:lnTo>
                  <a:lnTo>
                    <a:pt x="1143000" y="481584"/>
                  </a:lnTo>
                  <a:close/>
                </a:path>
                <a:path w="2273300" h="481964">
                  <a:moveTo>
                    <a:pt x="2235200" y="187452"/>
                  </a:moveTo>
                  <a:lnTo>
                    <a:pt x="2235200" y="172212"/>
                  </a:lnTo>
                  <a:lnTo>
                    <a:pt x="2209800" y="160020"/>
                  </a:lnTo>
                  <a:lnTo>
                    <a:pt x="2197100" y="155448"/>
                  </a:lnTo>
                  <a:lnTo>
                    <a:pt x="2197100" y="149352"/>
                  </a:lnTo>
                  <a:lnTo>
                    <a:pt x="2184400" y="144780"/>
                  </a:lnTo>
                  <a:lnTo>
                    <a:pt x="2171700" y="138684"/>
                  </a:lnTo>
                  <a:lnTo>
                    <a:pt x="2146300" y="129540"/>
                  </a:lnTo>
                  <a:lnTo>
                    <a:pt x="2133600" y="123444"/>
                  </a:lnTo>
                  <a:lnTo>
                    <a:pt x="2108200" y="114300"/>
                  </a:lnTo>
                  <a:lnTo>
                    <a:pt x="2082800" y="103632"/>
                  </a:lnTo>
                  <a:lnTo>
                    <a:pt x="2044700" y="94488"/>
                  </a:lnTo>
                  <a:lnTo>
                    <a:pt x="2006600" y="86868"/>
                  </a:lnTo>
                  <a:lnTo>
                    <a:pt x="1968500" y="77724"/>
                  </a:lnTo>
                  <a:lnTo>
                    <a:pt x="1943100" y="70104"/>
                  </a:lnTo>
                  <a:lnTo>
                    <a:pt x="1892300" y="60960"/>
                  </a:lnTo>
                  <a:lnTo>
                    <a:pt x="1854200" y="54864"/>
                  </a:lnTo>
                  <a:lnTo>
                    <a:pt x="1816100" y="47244"/>
                  </a:lnTo>
                  <a:lnTo>
                    <a:pt x="1765300" y="41148"/>
                  </a:lnTo>
                  <a:lnTo>
                    <a:pt x="1727200" y="35052"/>
                  </a:lnTo>
                  <a:lnTo>
                    <a:pt x="1676400" y="28956"/>
                  </a:lnTo>
                  <a:lnTo>
                    <a:pt x="1473200" y="10668"/>
                  </a:lnTo>
                  <a:lnTo>
                    <a:pt x="1422400" y="7620"/>
                  </a:lnTo>
                  <a:lnTo>
                    <a:pt x="1358900" y="6096"/>
                  </a:lnTo>
                  <a:lnTo>
                    <a:pt x="1308100" y="3048"/>
                  </a:lnTo>
                  <a:lnTo>
                    <a:pt x="1244600" y="1524"/>
                  </a:lnTo>
                  <a:lnTo>
                    <a:pt x="1136650" y="1524"/>
                  </a:lnTo>
                  <a:lnTo>
                    <a:pt x="1143000" y="3048"/>
                  </a:lnTo>
                  <a:lnTo>
                    <a:pt x="1143000" y="13716"/>
                  </a:lnTo>
                  <a:lnTo>
                    <a:pt x="1193800" y="13716"/>
                  </a:lnTo>
                  <a:lnTo>
                    <a:pt x="1244600" y="15240"/>
                  </a:lnTo>
                  <a:lnTo>
                    <a:pt x="1308100" y="16764"/>
                  </a:lnTo>
                  <a:lnTo>
                    <a:pt x="1358900" y="18288"/>
                  </a:lnTo>
                  <a:lnTo>
                    <a:pt x="1422400" y="21336"/>
                  </a:lnTo>
                  <a:lnTo>
                    <a:pt x="1524000" y="27432"/>
                  </a:lnTo>
                  <a:lnTo>
                    <a:pt x="1676400" y="41148"/>
                  </a:lnTo>
                  <a:lnTo>
                    <a:pt x="1727200" y="47244"/>
                  </a:lnTo>
                  <a:lnTo>
                    <a:pt x="1765300" y="53340"/>
                  </a:lnTo>
                  <a:lnTo>
                    <a:pt x="1816100" y="59436"/>
                  </a:lnTo>
                  <a:lnTo>
                    <a:pt x="1968500" y="89916"/>
                  </a:lnTo>
                  <a:lnTo>
                    <a:pt x="2006600" y="99060"/>
                  </a:lnTo>
                  <a:lnTo>
                    <a:pt x="2044700" y="106680"/>
                  </a:lnTo>
                  <a:lnTo>
                    <a:pt x="2070100" y="115824"/>
                  </a:lnTo>
                  <a:lnTo>
                    <a:pt x="2108200" y="126492"/>
                  </a:lnTo>
                  <a:lnTo>
                    <a:pt x="2146300" y="140208"/>
                  </a:lnTo>
                  <a:lnTo>
                    <a:pt x="2159000" y="146304"/>
                  </a:lnTo>
                  <a:lnTo>
                    <a:pt x="2171700" y="155448"/>
                  </a:lnTo>
                  <a:lnTo>
                    <a:pt x="2184400" y="161544"/>
                  </a:lnTo>
                  <a:lnTo>
                    <a:pt x="2197100" y="166116"/>
                  </a:lnTo>
                  <a:lnTo>
                    <a:pt x="2209800" y="172212"/>
                  </a:lnTo>
                  <a:lnTo>
                    <a:pt x="2209800" y="176784"/>
                  </a:lnTo>
                  <a:lnTo>
                    <a:pt x="2222500" y="182880"/>
                  </a:lnTo>
                  <a:lnTo>
                    <a:pt x="2235200" y="187452"/>
                  </a:lnTo>
                  <a:close/>
                </a:path>
                <a:path w="2273300" h="481964">
                  <a:moveTo>
                    <a:pt x="2260600" y="220980"/>
                  </a:moveTo>
                  <a:lnTo>
                    <a:pt x="2260600" y="195072"/>
                  </a:lnTo>
                  <a:lnTo>
                    <a:pt x="2247900" y="182880"/>
                  </a:lnTo>
                  <a:lnTo>
                    <a:pt x="2235200" y="178308"/>
                  </a:lnTo>
                  <a:lnTo>
                    <a:pt x="2235200" y="198120"/>
                  </a:lnTo>
                  <a:lnTo>
                    <a:pt x="2247900" y="210312"/>
                  </a:lnTo>
                  <a:lnTo>
                    <a:pt x="2247900" y="214884"/>
                  </a:lnTo>
                  <a:lnTo>
                    <a:pt x="2260600" y="220980"/>
                  </a:lnTo>
                  <a:close/>
                </a:path>
                <a:path w="2273300" h="481964">
                  <a:moveTo>
                    <a:pt x="2260600" y="286512"/>
                  </a:moveTo>
                  <a:lnTo>
                    <a:pt x="2260600" y="262128"/>
                  </a:lnTo>
                  <a:lnTo>
                    <a:pt x="2247900" y="268224"/>
                  </a:lnTo>
                  <a:lnTo>
                    <a:pt x="2247900" y="292608"/>
                  </a:lnTo>
                  <a:lnTo>
                    <a:pt x="2260600" y="286512"/>
                  </a:lnTo>
                  <a:close/>
                </a:path>
                <a:path w="2273300" h="481964">
                  <a:moveTo>
                    <a:pt x="2273300" y="268224"/>
                  </a:moveTo>
                  <a:lnTo>
                    <a:pt x="2273300" y="214884"/>
                  </a:lnTo>
                  <a:lnTo>
                    <a:pt x="2260600" y="207264"/>
                  </a:lnTo>
                  <a:lnTo>
                    <a:pt x="2260600" y="274320"/>
                  </a:lnTo>
                  <a:lnTo>
                    <a:pt x="2273300" y="268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Atributo</a:t>
            </a:r>
            <a:r>
              <a:rPr dirty="0" spc="-135"/>
              <a:t> </a:t>
            </a:r>
            <a:r>
              <a:rPr dirty="0"/>
              <a:t>de</a:t>
            </a:r>
            <a:r>
              <a:rPr dirty="0" spc="-110"/>
              <a:t> </a:t>
            </a:r>
            <a:r>
              <a:rPr dirty="0" spc="-45"/>
              <a:t>Tipo-</a:t>
            </a:r>
            <a:r>
              <a:rPr dirty="0" spc="-70"/>
              <a:t>Relacionamento</a:t>
            </a:r>
            <a:r>
              <a:rPr dirty="0" spc="-130"/>
              <a:t> </a:t>
            </a:r>
            <a:r>
              <a:rPr dirty="0" spc="-25"/>
              <a:t>...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3540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84175" algn="l"/>
              </a:tabLst>
            </a:pPr>
            <a:r>
              <a:rPr dirty="0"/>
              <a:t>Valor</a:t>
            </a:r>
            <a:r>
              <a:rPr dirty="0" spc="-110"/>
              <a:t> </a:t>
            </a:r>
            <a:r>
              <a:rPr dirty="0"/>
              <a:t>determinado</a:t>
            </a:r>
            <a:r>
              <a:rPr dirty="0" spc="-55"/>
              <a:t> </a:t>
            </a:r>
            <a:r>
              <a:rPr dirty="0"/>
              <a:t>pela</a:t>
            </a:r>
            <a:r>
              <a:rPr dirty="0" spc="-85"/>
              <a:t> </a:t>
            </a:r>
            <a:r>
              <a:rPr dirty="0"/>
              <a:t>combinação</a:t>
            </a:r>
            <a:r>
              <a:rPr dirty="0" spc="-60"/>
              <a:t> </a:t>
            </a:r>
            <a:r>
              <a:rPr dirty="0"/>
              <a:t>das</a:t>
            </a:r>
            <a:r>
              <a:rPr dirty="0" spc="-100"/>
              <a:t> </a:t>
            </a:r>
            <a:r>
              <a:rPr dirty="0" spc="-10"/>
              <a:t>entidades </a:t>
            </a:r>
            <a:r>
              <a:rPr dirty="0"/>
              <a:t>participantes</a:t>
            </a:r>
            <a:r>
              <a:rPr dirty="0" spc="-40"/>
              <a:t> </a:t>
            </a:r>
            <a:r>
              <a:rPr dirty="0"/>
              <a:t>em</a:t>
            </a:r>
            <a:r>
              <a:rPr dirty="0" spc="-80"/>
              <a:t> </a:t>
            </a:r>
            <a:r>
              <a:rPr dirty="0"/>
              <a:t>uma</a:t>
            </a:r>
            <a:r>
              <a:rPr dirty="0" spc="-65"/>
              <a:t> </a:t>
            </a:r>
            <a:r>
              <a:rPr dirty="0"/>
              <a:t>instância</a:t>
            </a:r>
            <a:r>
              <a:rPr dirty="0" spc="-45"/>
              <a:t> </a:t>
            </a:r>
            <a:r>
              <a:rPr dirty="0"/>
              <a:t>do</a:t>
            </a:r>
            <a:r>
              <a:rPr dirty="0" spc="-75"/>
              <a:t> </a:t>
            </a:r>
            <a:r>
              <a:rPr dirty="0" spc="-10"/>
              <a:t>relacionamento.</a:t>
            </a:r>
          </a:p>
          <a:p>
            <a:pPr marL="382905" indent="-34226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83540" algn="l"/>
              </a:tabLst>
            </a:pPr>
            <a:r>
              <a:rPr dirty="0"/>
              <a:t>Outro</a:t>
            </a:r>
            <a:r>
              <a:rPr dirty="0" spc="-55"/>
              <a:t> </a:t>
            </a:r>
            <a:r>
              <a:rPr dirty="0" spc="-10"/>
              <a:t>exemplo:</a:t>
            </a:r>
          </a:p>
          <a:p>
            <a:pPr marL="4498340">
              <a:lnSpc>
                <a:spcPct val="100000"/>
              </a:lnSpc>
              <a:spcBef>
                <a:spcPts val="135"/>
              </a:spcBef>
            </a:pPr>
            <a:r>
              <a:rPr dirty="0" sz="2000" spc="-10"/>
              <a:t>horas_trabalhadas</a:t>
            </a:r>
            <a:endParaRPr sz="2000"/>
          </a:p>
        </p:txBody>
      </p:sp>
      <p:sp>
        <p:nvSpPr>
          <p:cNvPr id="8" name="object 8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1062221" y="3886199"/>
            <a:ext cx="6128385" cy="2204085"/>
            <a:chOff x="1062221" y="3886199"/>
            <a:chExt cx="6128385" cy="2204085"/>
          </a:xfrm>
        </p:grpSpPr>
        <p:sp>
          <p:nvSpPr>
            <p:cNvPr id="10" name="object 10" descr=""/>
            <p:cNvSpPr/>
            <p:nvPr/>
          </p:nvSpPr>
          <p:spPr>
            <a:xfrm>
              <a:off x="1062215" y="3886199"/>
              <a:ext cx="6128385" cy="2204085"/>
            </a:xfrm>
            <a:custGeom>
              <a:avLst/>
              <a:gdLst/>
              <a:ahLst/>
              <a:cxnLst/>
              <a:rect l="l" t="t" r="r" b="b"/>
              <a:pathLst>
                <a:path w="6128384" h="2204085">
                  <a:moveTo>
                    <a:pt x="475500" y="2191524"/>
                  </a:moveTo>
                  <a:lnTo>
                    <a:pt x="13716" y="2191524"/>
                  </a:lnTo>
                  <a:lnTo>
                    <a:pt x="13716" y="1298460"/>
                  </a:lnTo>
                  <a:lnTo>
                    <a:pt x="0" y="1298460"/>
                  </a:lnTo>
                  <a:lnTo>
                    <a:pt x="0" y="2200668"/>
                  </a:lnTo>
                  <a:lnTo>
                    <a:pt x="3048" y="2203716"/>
                  </a:lnTo>
                  <a:lnTo>
                    <a:pt x="7620" y="2203716"/>
                  </a:lnTo>
                  <a:lnTo>
                    <a:pt x="13716" y="2203716"/>
                  </a:lnTo>
                  <a:lnTo>
                    <a:pt x="475500" y="2203716"/>
                  </a:lnTo>
                  <a:lnTo>
                    <a:pt x="475500" y="2191524"/>
                  </a:lnTo>
                  <a:close/>
                </a:path>
                <a:path w="6128384" h="2204085">
                  <a:moveTo>
                    <a:pt x="475500" y="1723656"/>
                  </a:moveTo>
                  <a:lnTo>
                    <a:pt x="121920" y="1723656"/>
                  </a:lnTo>
                  <a:lnTo>
                    <a:pt x="121920" y="1226832"/>
                  </a:lnTo>
                  <a:lnTo>
                    <a:pt x="108204" y="1226832"/>
                  </a:lnTo>
                  <a:lnTo>
                    <a:pt x="108204" y="1732800"/>
                  </a:lnTo>
                  <a:lnTo>
                    <a:pt x="111252" y="1735848"/>
                  </a:lnTo>
                  <a:lnTo>
                    <a:pt x="114300" y="1735848"/>
                  </a:lnTo>
                  <a:lnTo>
                    <a:pt x="121920" y="1735848"/>
                  </a:lnTo>
                  <a:lnTo>
                    <a:pt x="475500" y="1735848"/>
                  </a:lnTo>
                  <a:lnTo>
                    <a:pt x="475500" y="1723656"/>
                  </a:lnTo>
                  <a:close/>
                </a:path>
                <a:path w="6128384" h="2204085">
                  <a:moveTo>
                    <a:pt x="3829824" y="0"/>
                  </a:moveTo>
                  <a:lnTo>
                    <a:pt x="3827284" y="0"/>
                  </a:lnTo>
                  <a:lnTo>
                    <a:pt x="3819664" y="0"/>
                  </a:lnTo>
                  <a:lnTo>
                    <a:pt x="3817124" y="0"/>
                  </a:lnTo>
                  <a:lnTo>
                    <a:pt x="3817124" y="544080"/>
                  </a:lnTo>
                  <a:lnTo>
                    <a:pt x="3819664" y="544080"/>
                  </a:lnTo>
                  <a:lnTo>
                    <a:pt x="3819664" y="545592"/>
                  </a:lnTo>
                  <a:lnTo>
                    <a:pt x="3827284" y="545592"/>
                  </a:lnTo>
                  <a:lnTo>
                    <a:pt x="3827284" y="543814"/>
                  </a:lnTo>
                  <a:lnTo>
                    <a:pt x="3829824" y="543814"/>
                  </a:lnTo>
                  <a:lnTo>
                    <a:pt x="3829824" y="0"/>
                  </a:lnTo>
                  <a:close/>
                </a:path>
                <a:path w="6128384" h="2204085">
                  <a:moveTo>
                    <a:pt x="5768352" y="894588"/>
                  </a:moveTo>
                  <a:lnTo>
                    <a:pt x="1952256" y="894588"/>
                  </a:lnTo>
                  <a:lnTo>
                    <a:pt x="1952256" y="906780"/>
                  </a:lnTo>
                  <a:lnTo>
                    <a:pt x="5768352" y="906780"/>
                  </a:lnTo>
                  <a:lnTo>
                    <a:pt x="5768352" y="894588"/>
                  </a:lnTo>
                  <a:close/>
                </a:path>
                <a:path w="6128384" h="2204085">
                  <a:moveTo>
                    <a:pt x="6128016" y="1758708"/>
                  </a:moveTo>
                  <a:lnTo>
                    <a:pt x="5774448" y="1758708"/>
                  </a:lnTo>
                  <a:lnTo>
                    <a:pt x="5774448" y="1261884"/>
                  </a:lnTo>
                  <a:lnTo>
                    <a:pt x="5762256" y="1261884"/>
                  </a:lnTo>
                  <a:lnTo>
                    <a:pt x="5762256" y="1767852"/>
                  </a:lnTo>
                  <a:lnTo>
                    <a:pt x="5763780" y="1770900"/>
                  </a:lnTo>
                  <a:lnTo>
                    <a:pt x="5768352" y="1770900"/>
                  </a:lnTo>
                  <a:lnTo>
                    <a:pt x="5774448" y="1770900"/>
                  </a:lnTo>
                  <a:lnTo>
                    <a:pt x="6128016" y="1770900"/>
                  </a:lnTo>
                  <a:lnTo>
                    <a:pt x="6128016" y="17587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877055" y="4355591"/>
              <a:ext cx="2016760" cy="862965"/>
            </a:xfrm>
            <a:custGeom>
              <a:avLst/>
              <a:gdLst/>
              <a:ahLst/>
              <a:cxnLst/>
              <a:rect l="l" t="t" r="r" b="b"/>
              <a:pathLst>
                <a:path w="2016760" h="862964">
                  <a:moveTo>
                    <a:pt x="2016251" y="431291"/>
                  </a:moveTo>
                  <a:lnTo>
                    <a:pt x="1008887" y="0"/>
                  </a:lnTo>
                  <a:lnTo>
                    <a:pt x="0" y="431291"/>
                  </a:lnTo>
                  <a:lnTo>
                    <a:pt x="1008887" y="862583"/>
                  </a:lnTo>
                  <a:lnTo>
                    <a:pt x="2016251" y="431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861816" y="4347971"/>
              <a:ext cx="2048510" cy="878205"/>
            </a:xfrm>
            <a:custGeom>
              <a:avLst/>
              <a:gdLst/>
              <a:ahLst/>
              <a:cxnLst/>
              <a:rect l="l" t="t" r="r" b="b"/>
              <a:pathLst>
                <a:path w="2048510" h="878204">
                  <a:moveTo>
                    <a:pt x="2048256" y="438912"/>
                  </a:moveTo>
                  <a:lnTo>
                    <a:pt x="1024128" y="0"/>
                  </a:lnTo>
                  <a:lnTo>
                    <a:pt x="0" y="438912"/>
                  </a:lnTo>
                  <a:lnTo>
                    <a:pt x="18288" y="446749"/>
                  </a:lnTo>
                  <a:lnTo>
                    <a:pt x="18288" y="432816"/>
                  </a:lnTo>
                  <a:lnTo>
                    <a:pt x="32501" y="438922"/>
                  </a:lnTo>
                  <a:lnTo>
                    <a:pt x="1021080" y="15673"/>
                  </a:lnTo>
                  <a:lnTo>
                    <a:pt x="1021080" y="13716"/>
                  </a:lnTo>
                  <a:lnTo>
                    <a:pt x="1025652" y="13716"/>
                  </a:lnTo>
                  <a:lnTo>
                    <a:pt x="1025652" y="15673"/>
                  </a:lnTo>
                  <a:lnTo>
                    <a:pt x="2014230" y="438922"/>
                  </a:lnTo>
                  <a:lnTo>
                    <a:pt x="2028444" y="432816"/>
                  </a:lnTo>
                  <a:lnTo>
                    <a:pt x="2028444" y="447402"/>
                  </a:lnTo>
                  <a:lnTo>
                    <a:pt x="2048256" y="438912"/>
                  </a:lnTo>
                  <a:close/>
                </a:path>
                <a:path w="2048510" h="878204">
                  <a:moveTo>
                    <a:pt x="32501" y="438922"/>
                  </a:moveTo>
                  <a:lnTo>
                    <a:pt x="18288" y="432816"/>
                  </a:lnTo>
                  <a:lnTo>
                    <a:pt x="18288" y="445008"/>
                  </a:lnTo>
                  <a:lnTo>
                    <a:pt x="32501" y="438922"/>
                  </a:lnTo>
                  <a:close/>
                </a:path>
                <a:path w="2048510" h="878204">
                  <a:moveTo>
                    <a:pt x="1023366" y="864649"/>
                  </a:moveTo>
                  <a:lnTo>
                    <a:pt x="32501" y="438922"/>
                  </a:lnTo>
                  <a:lnTo>
                    <a:pt x="18288" y="445008"/>
                  </a:lnTo>
                  <a:lnTo>
                    <a:pt x="18288" y="446749"/>
                  </a:lnTo>
                  <a:lnTo>
                    <a:pt x="1021080" y="876517"/>
                  </a:lnTo>
                  <a:lnTo>
                    <a:pt x="1021080" y="865632"/>
                  </a:lnTo>
                  <a:lnTo>
                    <a:pt x="1023366" y="864649"/>
                  </a:lnTo>
                  <a:close/>
                </a:path>
                <a:path w="2048510" h="878204">
                  <a:moveTo>
                    <a:pt x="1025652" y="13716"/>
                  </a:moveTo>
                  <a:lnTo>
                    <a:pt x="1021080" y="13716"/>
                  </a:lnTo>
                  <a:lnTo>
                    <a:pt x="1023366" y="14694"/>
                  </a:lnTo>
                  <a:lnTo>
                    <a:pt x="1025652" y="13716"/>
                  </a:lnTo>
                  <a:close/>
                </a:path>
                <a:path w="2048510" h="878204">
                  <a:moveTo>
                    <a:pt x="1023366" y="14694"/>
                  </a:moveTo>
                  <a:lnTo>
                    <a:pt x="1021080" y="13716"/>
                  </a:lnTo>
                  <a:lnTo>
                    <a:pt x="1021080" y="15673"/>
                  </a:lnTo>
                  <a:lnTo>
                    <a:pt x="1023366" y="14694"/>
                  </a:lnTo>
                  <a:close/>
                </a:path>
                <a:path w="2048510" h="878204">
                  <a:moveTo>
                    <a:pt x="1025652" y="865632"/>
                  </a:moveTo>
                  <a:lnTo>
                    <a:pt x="1023366" y="864649"/>
                  </a:lnTo>
                  <a:lnTo>
                    <a:pt x="1021080" y="865632"/>
                  </a:lnTo>
                  <a:lnTo>
                    <a:pt x="1025652" y="865632"/>
                  </a:lnTo>
                  <a:close/>
                </a:path>
                <a:path w="2048510" h="878204">
                  <a:moveTo>
                    <a:pt x="1025652" y="877170"/>
                  </a:moveTo>
                  <a:lnTo>
                    <a:pt x="1025652" y="865632"/>
                  </a:lnTo>
                  <a:lnTo>
                    <a:pt x="1021080" y="865632"/>
                  </a:lnTo>
                  <a:lnTo>
                    <a:pt x="1021080" y="876517"/>
                  </a:lnTo>
                  <a:lnTo>
                    <a:pt x="1024128" y="877824"/>
                  </a:lnTo>
                  <a:lnTo>
                    <a:pt x="1025652" y="877170"/>
                  </a:lnTo>
                  <a:close/>
                </a:path>
                <a:path w="2048510" h="878204">
                  <a:moveTo>
                    <a:pt x="1025652" y="15673"/>
                  </a:moveTo>
                  <a:lnTo>
                    <a:pt x="1025652" y="13716"/>
                  </a:lnTo>
                  <a:lnTo>
                    <a:pt x="1023366" y="14694"/>
                  </a:lnTo>
                  <a:lnTo>
                    <a:pt x="1025652" y="15673"/>
                  </a:lnTo>
                  <a:close/>
                </a:path>
                <a:path w="2048510" h="878204">
                  <a:moveTo>
                    <a:pt x="2028444" y="447402"/>
                  </a:moveTo>
                  <a:lnTo>
                    <a:pt x="2028444" y="445008"/>
                  </a:lnTo>
                  <a:lnTo>
                    <a:pt x="2014230" y="438922"/>
                  </a:lnTo>
                  <a:lnTo>
                    <a:pt x="1023366" y="864649"/>
                  </a:lnTo>
                  <a:lnTo>
                    <a:pt x="1025652" y="865632"/>
                  </a:lnTo>
                  <a:lnTo>
                    <a:pt x="1025652" y="877170"/>
                  </a:lnTo>
                  <a:lnTo>
                    <a:pt x="2028444" y="447402"/>
                  </a:lnTo>
                  <a:close/>
                </a:path>
                <a:path w="2048510" h="878204">
                  <a:moveTo>
                    <a:pt x="2028444" y="445008"/>
                  </a:moveTo>
                  <a:lnTo>
                    <a:pt x="2028444" y="432816"/>
                  </a:lnTo>
                  <a:lnTo>
                    <a:pt x="2014230" y="438922"/>
                  </a:lnTo>
                  <a:lnTo>
                    <a:pt x="2028444" y="445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243830" y="4597398"/>
            <a:ext cx="12833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Times New Roman"/>
                <a:cs typeface="Times New Roman"/>
              </a:rPr>
              <a:t>desenvolve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536435" y="4349496"/>
            <a:ext cx="2316480" cy="876300"/>
            <a:chOff x="6536435" y="4349496"/>
            <a:chExt cx="2316480" cy="876300"/>
          </a:xfrm>
        </p:grpSpPr>
        <p:sp>
          <p:nvSpPr>
            <p:cNvPr id="15" name="object 15" descr=""/>
            <p:cNvSpPr/>
            <p:nvPr/>
          </p:nvSpPr>
          <p:spPr>
            <a:xfrm>
              <a:off x="6542531" y="4355591"/>
              <a:ext cx="2304415" cy="862965"/>
            </a:xfrm>
            <a:custGeom>
              <a:avLst/>
              <a:gdLst/>
              <a:ahLst/>
              <a:cxnLst/>
              <a:rect l="l" t="t" r="r" b="b"/>
              <a:pathLst>
                <a:path w="2304415" h="862964">
                  <a:moveTo>
                    <a:pt x="2304287" y="862583"/>
                  </a:moveTo>
                  <a:lnTo>
                    <a:pt x="2304287" y="0"/>
                  </a:lnTo>
                  <a:lnTo>
                    <a:pt x="0" y="0"/>
                  </a:lnTo>
                  <a:lnTo>
                    <a:pt x="0" y="862583"/>
                  </a:lnTo>
                  <a:lnTo>
                    <a:pt x="2304287" y="862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536435" y="4349496"/>
              <a:ext cx="2316480" cy="876300"/>
            </a:xfrm>
            <a:custGeom>
              <a:avLst/>
              <a:gdLst/>
              <a:ahLst/>
              <a:cxnLst/>
              <a:rect l="l" t="t" r="r" b="b"/>
              <a:pathLst>
                <a:path w="2316479" h="876300">
                  <a:moveTo>
                    <a:pt x="2316480" y="876300"/>
                  </a:moveTo>
                  <a:lnTo>
                    <a:pt x="2316480" y="0"/>
                  </a:lnTo>
                  <a:lnTo>
                    <a:pt x="0" y="0"/>
                  </a:lnTo>
                  <a:lnTo>
                    <a:pt x="0" y="876300"/>
                  </a:lnTo>
                  <a:lnTo>
                    <a:pt x="6096" y="876300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2302764" y="12192"/>
                  </a:lnTo>
                  <a:lnTo>
                    <a:pt x="2302764" y="6096"/>
                  </a:lnTo>
                  <a:lnTo>
                    <a:pt x="2310384" y="12192"/>
                  </a:lnTo>
                  <a:lnTo>
                    <a:pt x="2310384" y="876300"/>
                  </a:lnTo>
                  <a:lnTo>
                    <a:pt x="2316480" y="876300"/>
                  </a:lnTo>
                  <a:close/>
                </a:path>
                <a:path w="2316479" h="876300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2316479" h="876300">
                  <a:moveTo>
                    <a:pt x="12192" y="862584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862584"/>
                  </a:lnTo>
                  <a:lnTo>
                    <a:pt x="12192" y="862584"/>
                  </a:lnTo>
                  <a:close/>
                </a:path>
                <a:path w="2316479" h="876300">
                  <a:moveTo>
                    <a:pt x="2310384" y="862584"/>
                  </a:moveTo>
                  <a:lnTo>
                    <a:pt x="6096" y="862584"/>
                  </a:lnTo>
                  <a:lnTo>
                    <a:pt x="12192" y="868680"/>
                  </a:lnTo>
                  <a:lnTo>
                    <a:pt x="12192" y="876300"/>
                  </a:lnTo>
                  <a:lnTo>
                    <a:pt x="2302764" y="876300"/>
                  </a:lnTo>
                  <a:lnTo>
                    <a:pt x="2302764" y="868680"/>
                  </a:lnTo>
                  <a:lnTo>
                    <a:pt x="2310384" y="862584"/>
                  </a:lnTo>
                  <a:close/>
                </a:path>
                <a:path w="2316479" h="876300">
                  <a:moveTo>
                    <a:pt x="12192" y="876300"/>
                  </a:moveTo>
                  <a:lnTo>
                    <a:pt x="12192" y="868680"/>
                  </a:lnTo>
                  <a:lnTo>
                    <a:pt x="6096" y="862584"/>
                  </a:lnTo>
                  <a:lnTo>
                    <a:pt x="6096" y="876300"/>
                  </a:lnTo>
                  <a:lnTo>
                    <a:pt x="12192" y="876300"/>
                  </a:lnTo>
                  <a:close/>
                </a:path>
                <a:path w="2316479" h="876300">
                  <a:moveTo>
                    <a:pt x="2310384" y="12192"/>
                  </a:moveTo>
                  <a:lnTo>
                    <a:pt x="2302764" y="6096"/>
                  </a:lnTo>
                  <a:lnTo>
                    <a:pt x="2302764" y="12192"/>
                  </a:lnTo>
                  <a:lnTo>
                    <a:pt x="2310384" y="12192"/>
                  </a:lnTo>
                  <a:close/>
                </a:path>
                <a:path w="2316479" h="876300">
                  <a:moveTo>
                    <a:pt x="2310384" y="862584"/>
                  </a:moveTo>
                  <a:lnTo>
                    <a:pt x="2310384" y="12192"/>
                  </a:lnTo>
                  <a:lnTo>
                    <a:pt x="2302764" y="12192"/>
                  </a:lnTo>
                  <a:lnTo>
                    <a:pt x="2302764" y="862584"/>
                  </a:lnTo>
                  <a:lnTo>
                    <a:pt x="2310384" y="862584"/>
                  </a:lnTo>
                  <a:close/>
                </a:path>
                <a:path w="2316479" h="876300">
                  <a:moveTo>
                    <a:pt x="2310384" y="876300"/>
                  </a:moveTo>
                  <a:lnTo>
                    <a:pt x="2310384" y="862584"/>
                  </a:lnTo>
                  <a:lnTo>
                    <a:pt x="2302764" y="868680"/>
                  </a:lnTo>
                  <a:lnTo>
                    <a:pt x="2302764" y="876300"/>
                  </a:lnTo>
                  <a:lnTo>
                    <a:pt x="2310384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137905" y="4612638"/>
            <a:ext cx="11099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PROJETO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920489" y="4349496"/>
            <a:ext cx="2315210" cy="876300"/>
            <a:chOff x="920489" y="4349496"/>
            <a:chExt cx="2315210" cy="876300"/>
          </a:xfrm>
        </p:grpSpPr>
        <p:sp>
          <p:nvSpPr>
            <p:cNvPr id="19" name="object 19" descr=""/>
            <p:cNvSpPr/>
            <p:nvPr/>
          </p:nvSpPr>
          <p:spPr>
            <a:xfrm>
              <a:off x="926585" y="4355591"/>
              <a:ext cx="2303145" cy="862965"/>
            </a:xfrm>
            <a:custGeom>
              <a:avLst/>
              <a:gdLst/>
              <a:ahLst/>
              <a:cxnLst/>
              <a:rect l="l" t="t" r="r" b="b"/>
              <a:pathLst>
                <a:path w="2303145" h="862964">
                  <a:moveTo>
                    <a:pt x="2302763" y="862583"/>
                  </a:moveTo>
                  <a:lnTo>
                    <a:pt x="2302763" y="0"/>
                  </a:lnTo>
                  <a:lnTo>
                    <a:pt x="0" y="0"/>
                  </a:lnTo>
                  <a:lnTo>
                    <a:pt x="0" y="862583"/>
                  </a:lnTo>
                  <a:lnTo>
                    <a:pt x="2302763" y="862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20489" y="4349496"/>
              <a:ext cx="2315210" cy="876300"/>
            </a:xfrm>
            <a:custGeom>
              <a:avLst/>
              <a:gdLst/>
              <a:ahLst/>
              <a:cxnLst/>
              <a:rect l="l" t="t" r="r" b="b"/>
              <a:pathLst>
                <a:path w="2315210" h="876300">
                  <a:moveTo>
                    <a:pt x="2314962" y="876300"/>
                  </a:moveTo>
                  <a:lnTo>
                    <a:pt x="2314962" y="0"/>
                  </a:lnTo>
                  <a:lnTo>
                    <a:pt x="0" y="0"/>
                  </a:lnTo>
                  <a:lnTo>
                    <a:pt x="0" y="876300"/>
                  </a:lnTo>
                  <a:lnTo>
                    <a:pt x="6096" y="876300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2302770" y="12192"/>
                  </a:lnTo>
                  <a:lnTo>
                    <a:pt x="2302770" y="6096"/>
                  </a:lnTo>
                  <a:lnTo>
                    <a:pt x="2308866" y="12192"/>
                  </a:lnTo>
                  <a:lnTo>
                    <a:pt x="2308866" y="876300"/>
                  </a:lnTo>
                  <a:lnTo>
                    <a:pt x="2314962" y="876300"/>
                  </a:lnTo>
                  <a:close/>
                </a:path>
                <a:path w="2315210" h="876300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2315210" h="876300">
                  <a:moveTo>
                    <a:pt x="12192" y="862584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862584"/>
                  </a:lnTo>
                  <a:lnTo>
                    <a:pt x="12192" y="862584"/>
                  </a:lnTo>
                  <a:close/>
                </a:path>
                <a:path w="2315210" h="876300">
                  <a:moveTo>
                    <a:pt x="2308866" y="862584"/>
                  </a:moveTo>
                  <a:lnTo>
                    <a:pt x="6096" y="862584"/>
                  </a:lnTo>
                  <a:lnTo>
                    <a:pt x="12192" y="868680"/>
                  </a:lnTo>
                  <a:lnTo>
                    <a:pt x="12192" y="876300"/>
                  </a:lnTo>
                  <a:lnTo>
                    <a:pt x="2302770" y="876300"/>
                  </a:lnTo>
                  <a:lnTo>
                    <a:pt x="2302770" y="868680"/>
                  </a:lnTo>
                  <a:lnTo>
                    <a:pt x="2308866" y="862584"/>
                  </a:lnTo>
                  <a:close/>
                </a:path>
                <a:path w="2315210" h="876300">
                  <a:moveTo>
                    <a:pt x="12192" y="876300"/>
                  </a:moveTo>
                  <a:lnTo>
                    <a:pt x="12192" y="868680"/>
                  </a:lnTo>
                  <a:lnTo>
                    <a:pt x="6096" y="862584"/>
                  </a:lnTo>
                  <a:lnTo>
                    <a:pt x="6096" y="876300"/>
                  </a:lnTo>
                  <a:lnTo>
                    <a:pt x="12192" y="876300"/>
                  </a:lnTo>
                  <a:close/>
                </a:path>
                <a:path w="2315210" h="876300">
                  <a:moveTo>
                    <a:pt x="2308866" y="12192"/>
                  </a:moveTo>
                  <a:lnTo>
                    <a:pt x="2302770" y="6096"/>
                  </a:lnTo>
                  <a:lnTo>
                    <a:pt x="2302770" y="12192"/>
                  </a:lnTo>
                  <a:lnTo>
                    <a:pt x="2308866" y="12192"/>
                  </a:lnTo>
                  <a:close/>
                </a:path>
                <a:path w="2315210" h="876300">
                  <a:moveTo>
                    <a:pt x="2308866" y="862584"/>
                  </a:moveTo>
                  <a:lnTo>
                    <a:pt x="2308866" y="12192"/>
                  </a:lnTo>
                  <a:lnTo>
                    <a:pt x="2302770" y="12192"/>
                  </a:lnTo>
                  <a:lnTo>
                    <a:pt x="2302770" y="862584"/>
                  </a:lnTo>
                  <a:lnTo>
                    <a:pt x="2308866" y="862584"/>
                  </a:lnTo>
                  <a:close/>
                </a:path>
                <a:path w="2315210" h="876300">
                  <a:moveTo>
                    <a:pt x="2308866" y="876300"/>
                  </a:moveTo>
                  <a:lnTo>
                    <a:pt x="2308866" y="862584"/>
                  </a:lnTo>
                  <a:lnTo>
                    <a:pt x="2302770" y="868680"/>
                  </a:lnTo>
                  <a:lnTo>
                    <a:pt x="2302770" y="876300"/>
                  </a:lnTo>
                  <a:lnTo>
                    <a:pt x="2308866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272031" y="4612638"/>
            <a:ext cx="16097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EMPREGADO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369054" y="4374894"/>
            <a:ext cx="296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058913" y="437489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7110984" y="5465064"/>
            <a:ext cx="1879600" cy="373380"/>
            <a:chOff x="7110984" y="5465064"/>
            <a:chExt cx="1879600" cy="373380"/>
          </a:xfrm>
        </p:grpSpPr>
        <p:sp>
          <p:nvSpPr>
            <p:cNvPr id="25" name="object 25" descr=""/>
            <p:cNvSpPr/>
            <p:nvPr/>
          </p:nvSpPr>
          <p:spPr>
            <a:xfrm>
              <a:off x="7117080" y="5471160"/>
              <a:ext cx="1873250" cy="361315"/>
            </a:xfrm>
            <a:custGeom>
              <a:avLst/>
              <a:gdLst/>
              <a:ahLst/>
              <a:cxnLst/>
              <a:rect l="l" t="t" r="r" b="b"/>
              <a:pathLst>
                <a:path w="1873250" h="361314">
                  <a:moveTo>
                    <a:pt x="1872996" y="179832"/>
                  </a:moveTo>
                  <a:lnTo>
                    <a:pt x="1848274" y="138679"/>
                  </a:lnTo>
                  <a:lnTo>
                    <a:pt x="1806060" y="113028"/>
                  </a:lnTo>
                  <a:lnTo>
                    <a:pt x="1745205" y="89182"/>
                  </a:lnTo>
                  <a:lnTo>
                    <a:pt x="1708308" y="78037"/>
                  </a:lnTo>
                  <a:lnTo>
                    <a:pt x="1667376" y="67464"/>
                  </a:lnTo>
                  <a:lnTo>
                    <a:pt x="1622616" y="57505"/>
                  </a:lnTo>
                  <a:lnTo>
                    <a:pt x="1574238" y="48199"/>
                  </a:lnTo>
                  <a:lnTo>
                    <a:pt x="1522449" y="39588"/>
                  </a:lnTo>
                  <a:lnTo>
                    <a:pt x="1467458" y="31711"/>
                  </a:lnTo>
                  <a:lnTo>
                    <a:pt x="1409474" y="24609"/>
                  </a:lnTo>
                  <a:lnTo>
                    <a:pt x="1348704" y="18323"/>
                  </a:lnTo>
                  <a:lnTo>
                    <a:pt x="1285357" y="12893"/>
                  </a:lnTo>
                  <a:lnTo>
                    <a:pt x="1219642" y="8359"/>
                  </a:lnTo>
                  <a:lnTo>
                    <a:pt x="1151766" y="4763"/>
                  </a:lnTo>
                  <a:lnTo>
                    <a:pt x="1081938" y="2143"/>
                  </a:lnTo>
                  <a:lnTo>
                    <a:pt x="1010366" y="542"/>
                  </a:lnTo>
                  <a:lnTo>
                    <a:pt x="937260" y="0"/>
                  </a:lnTo>
                  <a:lnTo>
                    <a:pt x="863945" y="542"/>
                  </a:lnTo>
                  <a:lnTo>
                    <a:pt x="792186" y="2143"/>
                  </a:lnTo>
                  <a:lnTo>
                    <a:pt x="722189" y="4763"/>
                  </a:lnTo>
                  <a:lnTo>
                    <a:pt x="654162" y="8359"/>
                  </a:lnTo>
                  <a:lnTo>
                    <a:pt x="588312" y="12893"/>
                  </a:lnTo>
                  <a:lnTo>
                    <a:pt x="524846" y="18323"/>
                  </a:lnTo>
                  <a:lnTo>
                    <a:pt x="463973" y="24609"/>
                  </a:lnTo>
                  <a:lnTo>
                    <a:pt x="405898" y="31711"/>
                  </a:lnTo>
                  <a:lnTo>
                    <a:pt x="350831" y="39588"/>
                  </a:lnTo>
                  <a:lnTo>
                    <a:pt x="298977" y="48199"/>
                  </a:lnTo>
                  <a:lnTo>
                    <a:pt x="250544" y="57505"/>
                  </a:lnTo>
                  <a:lnTo>
                    <a:pt x="205740" y="67464"/>
                  </a:lnTo>
                  <a:lnTo>
                    <a:pt x="164771" y="78037"/>
                  </a:lnTo>
                  <a:lnTo>
                    <a:pt x="127846" y="89182"/>
                  </a:lnTo>
                  <a:lnTo>
                    <a:pt x="66955" y="113028"/>
                  </a:lnTo>
                  <a:lnTo>
                    <a:pt x="24726" y="138679"/>
                  </a:lnTo>
                  <a:lnTo>
                    <a:pt x="0" y="179832"/>
                  </a:lnTo>
                  <a:lnTo>
                    <a:pt x="2816" y="194059"/>
                  </a:lnTo>
                  <a:lnTo>
                    <a:pt x="43404" y="234730"/>
                  </a:lnTo>
                  <a:lnTo>
                    <a:pt x="95172" y="259773"/>
                  </a:lnTo>
                  <a:lnTo>
                    <a:pt x="164771" y="282789"/>
                  </a:lnTo>
                  <a:lnTo>
                    <a:pt x="205740" y="293438"/>
                  </a:lnTo>
                  <a:lnTo>
                    <a:pt x="250544" y="303463"/>
                  </a:lnTo>
                  <a:lnTo>
                    <a:pt x="298977" y="312823"/>
                  </a:lnTo>
                  <a:lnTo>
                    <a:pt x="350831" y="321479"/>
                  </a:lnTo>
                  <a:lnTo>
                    <a:pt x="405898" y="329392"/>
                  </a:lnTo>
                  <a:lnTo>
                    <a:pt x="463973" y="336521"/>
                  </a:lnTo>
                  <a:lnTo>
                    <a:pt x="524846" y="342828"/>
                  </a:lnTo>
                  <a:lnTo>
                    <a:pt x="588312" y="348274"/>
                  </a:lnTo>
                  <a:lnTo>
                    <a:pt x="654162" y="352817"/>
                  </a:lnTo>
                  <a:lnTo>
                    <a:pt x="722189" y="356420"/>
                  </a:lnTo>
                  <a:lnTo>
                    <a:pt x="792186" y="359042"/>
                  </a:lnTo>
                  <a:lnTo>
                    <a:pt x="863945" y="360645"/>
                  </a:lnTo>
                  <a:lnTo>
                    <a:pt x="937260" y="361188"/>
                  </a:lnTo>
                  <a:lnTo>
                    <a:pt x="1010366" y="360645"/>
                  </a:lnTo>
                  <a:lnTo>
                    <a:pt x="1081938" y="359042"/>
                  </a:lnTo>
                  <a:lnTo>
                    <a:pt x="1151766" y="356420"/>
                  </a:lnTo>
                  <a:lnTo>
                    <a:pt x="1219642" y="352817"/>
                  </a:lnTo>
                  <a:lnTo>
                    <a:pt x="1285357" y="348274"/>
                  </a:lnTo>
                  <a:lnTo>
                    <a:pt x="1348704" y="342828"/>
                  </a:lnTo>
                  <a:lnTo>
                    <a:pt x="1409474" y="336521"/>
                  </a:lnTo>
                  <a:lnTo>
                    <a:pt x="1467458" y="329392"/>
                  </a:lnTo>
                  <a:lnTo>
                    <a:pt x="1522449" y="321479"/>
                  </a:lnTo>
                  <a:lnTo>
                    <a:pt x="1574238" y="312823"/>
                  </a:lnTo>
                  <a:lnTo>
                    <a:pt x="1622616" y="303463"/>
                  </a:lnTo>
                  <a:lnTo>
                    <a:pt x="1667376" y="293438"/>
                  </a:lnTo>
                  <a:lnTo>
                    <a:pt x="1708308" y="282789"/>
                  </a:lnTo>
                  <a:lnTo>
                    <a:pt x="1745205" y="271554"/>
                  </a:lnTo>
                  <a:lnTo>
                    <a:pt x="1806060" y="247485"/>
                  </a:lnTo>
                  <a:lnTo>
                    <a:pt x="1848274" y="221548"/>
                  </a:lnTo>
                  <a:lnTo>
                    <a:pt x="1872996" y="1798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110984" y="5465064"/>
              <a:ext cx="1879600" cy="373380"/>
            </a:xfrm>
            <a:custGeom>
              <a:avLst/>
              <a:gdLst/>
              <a:ahLst/>
              <a:cxnLst/>
              <a:rect l="l" t="t" r="r" b="b"/>
              <a:pathLst>
                <a:path w="1879600" h="373379">
                  <a:moveTo>
                    <a:pt x="1866900" y="170688"/>
                  </a:moveTo>
                  <a:lnTo>
                    <a:pt x="1866900" y="153924"/>
                  </a:lnTo>
                  <a:lnTo>
                    <a:pt x="1841500" y="135636"/>
                  </a:lnTo>
                  <a:lnTo>
                    <a:pt x="1828800" y="128016"/>
                  </a:lnTo>
                  <a:lnTo>
                    <a:pt x="1803400" y="109728"/>
                  </a:lnTo>
                  <a:lnTo>
                    <a:pt x="1765300" y="94488"/>
                  </a:lnTo>
                  <a:lnTo>
                    <a:pt x="1714500" y="79248"/>
                  </a:lnTo>
                  <a:lnTo>
                    <a:pt x="1689100" y="73152"/>
                  </a:lnTo>
                  <a:lnTo>
                    <a:pt x="1663700" y="65532"/>
                  </a:lnTo>
                  <a:lnTo>
                    <a:pt x="1625600" y="59436"/>
                  </a:lnTo>
                  <a:lnTo>
                    <a:pt x="1498600" y="35052"/>
                  </a:lnTo>
                  <a:lnTo>
                    <a:pt x="1384300" y="21336"/>
                  </a:lnTo>
                  <a:lnTo>
                    <a:pt x="1346200" y="18288"/>
                  </a:lnTo>
                  <a:lnTo>
                    <a:pt x="1295400" y="13716"/>
                  </a:lnTo>
                  <a:lnTo>
                    <a:pt x="1219200" y="7620"/>
                  </a:lnTo>
                  <a:lnTo>
                    <a:pt x="1168400" y="6096"/>
                  </a:lnTo>
                  <a:lnTo>
                    <a:pt x="1130300" y="3048"/>
                  </a:lnTo>
                  <a:lnTo>
                    <a:pt x="1079500" y="1524"/>
                  </a:lnTo>
                  <a:lnTo>
                    <a:pt x="1028700" y="1524"/>
                  </a:lnTo>
                  <a:lnTo>
                    <a:pt x="977900" y="0"/>
                  </a:lnTo>
                  <a:lnTo>
                    <a:pt x="838200" y="0"/>
                  </a:lnTo>
                  <a:lnTo>
                    <a:pt x="787400" y="1524"/>
                  </a:lnTo>
                  <a:lnTo>
                    <a:pt x="698500" y="4572"/>
                  </a:lnTo>
                  <a:lnTo>
                    <a:pt x="609600" y="10668"/>
                  </a:lnTo>
                  <a:lnTo>
                    <a:pt x="571500" y="13716"/>
                  </a:lnTo>
                  <a:lnTo>
                    <a:pt x="533400" y="18288"/>
                  </a:lnTo>
                  <a:lnTo>
                    <a:pt x="482600" y="21336"/>
                  </a:lnTo>
                  <a:lnTo>
                    <a:pt x="406400" y="30480"/>
                  </a:lnTo>
                  <a:lnTo>
                    <a:pt x="381000" y="35052"/>
                  </a:lnTo>
                  <a:lnTo>
                    <a:pt x="266700" y="53340"/>
                  </a:lnTo>
                  <a:lnTo>
                    <a:pt x="215900" y="65532"/>
                  </a:lnTo>
                  <a:lnTo>
                    <a:pt x="177800" y="73152"/>
                  </a:lnTo>
                  <a:lnTo>
                    <a:pt x="152400" y="79248"/>
                  </a:lnTo>
                  <a:lnTo>
                    <a:pt x="139700" y="86868"/>
                  </a:lnTo>
                  <a:lnTo>
                    <a:pt x="88900" y="102108"/>
                  </a:lnTo>
                  <a:lnTo>
                    <a:pt x="76200" y="111252"/>
                  </a:lnTo>
                  <a:lnTo>
                    <a:pt x="50800" y="118872"/>
                  </a:lnTo>
                  <a:lnTo>
                    <a:pt x="0" y="155448"/>
                  </a:lnTo>
                  <a:lnTo>
                    <a:pt x="0" y="185928"/>
                  </a:lnTo>
                  <a:lnTo>
                    <a:pt x="12700" y="181356"/>
                  </a:lnTo>
                  <a:lnTo>
                    <a:pt x="12700" y="163068"/>
                  </a:lnTo>
                  <a:lnTo>
                    <a:pt x="25400" y="153924"/>
                  </a:lnTo>
                  <a:lnTo>
                    <a:pt x="50800" y="138684"/>
                  </a:lnTo>
                  <a:lnTo>
                    <a:pt x="63500" y="129540"/>
                  </a:lnTo>
                  <a:lnTo>
                    <a:pt x="76200" y="121920"/>
                  </a:lnTo>
                  <a:lnTo>
                    <a:pt x="114300" y="106680"/>
                  </a:lnTo>
                  <a:lnTo>
                    <a:pt x="165100" y="91440"/>
                  </a:lnTo>
                  <a:lnTo>
                    <a:pt x="190500" y="85344"/>
                  </a:lnTo>
                  <a:lnTo>
                    <a:pt x="215900" y="77724"/>
                  </a:lnTo>
                  <a:lnTo>
                    <a:pt x="241300" y="71628"/>
                  </a:lnTo>
                  <a:lnTo>
                    <a:pt x="279400" y="65532"/>
                  </a:lnTo>
                  <a:lnTo>
                    <a:pt x="304800" y="59436"/>
                  </a:lnTo>
                  <a:lnTo>
                    <a:pt x="342900" y="53340"/>
                  </a:lnTo>
                  <a:lnTo>
                    <a:pt x="381000" y="48768"/>
                  </a:lnTo>
                  <a:lnTo>
                    <a:pt x="419100" y="42672"/>
                  </a:lnTo>
                  <a:lnTo>
                    <a:pt x="495300" y="33528"/>
                  </a:lnTo>
                  <a:lnTo>
                    <a:pt x="533400" y="30480"/>
                  </a:lnTo>
                  <a:lnTo>
                    <a:pt x="571500" y="25908"/>
                  </a:lnTo>
                  <a:lnTo>
                    <a:pt x="660400" y="19812"/>
                  </a:lnTo>
                  <a:lnTo>
                    <a:pt x="698500" y="18288"/>
                  </a:lnTo>
                  <a:lnTo>
                    <a:pt x="749300" y="15240"/>
                  </a:lnTo>
                  <a:lnTo>
                    <a:pt x="787400" y="13716"/>
                  </a:lnTo>
                  <a:lnTo>
                    <a:pt x="838200" y="13716"/>
                  </a:lnTo>
                  <a:lnTo>
                    <a:pt x="889000" y="12192"/>
                  </a:lnTo>
                  <a:lnTo>
                    <a:pt x="927100" y="12192"/>
                  </a:lnTo>
                  <a:lnTo>
                    <a:pt x="927100" y="6096"/>
                  </a:lnTo>
                  <a:lnTo>
                    <a:pt x="939800" y="12192"/>
                  </a:lnTo>
                  <a:lnTo>
                    <a:pt x="977900" y="12192"/>
                  </a:lnTo>
                  <a:lnTo>
                    <a:pt x="1130300" y="16764"/>
                  </a:lnTo>
                  <a:lnTo>
                    <a:pt x="1168400" y="18288"/>
                  </a:lnTo>
                  <a:lnTo>
                    <a:pt x="1219200" y="21336"/>
                  </a:lnTo>
                  <a:lnTo>
                    <a:pt x="1257300" y="22860"/>
                  </a:lnTo>
                  <a:lnTo>
                    <a:pt x="1295400" y="27432"/>
                  </a:lnTo>
                  <a:lnTo>
                    <a:pt x="1346200" y="30480"/>
                  </a:lnTo>
                  <a:lnTo>
                    <a:pt x="1384300" y="33528"/>
                  </a:lnTo>
                  <a:lnTo>
                    <a:pt x="1460500" y="42672"/>
                  </a:lnTo>
                  <a:lnTo>
                    <a:pt x="1498600" y="48768"/>
                  </a:lnTo>
                  <a:lnTo>
                    <a:pt x="1536700" y="53340"/>
                  </a:lnTo>
                  <a:lnTo>
                    <a:pt x="1600200" y="65532"/>
                  </a:lnTo>
                  <a:lnTo>
                    <a:pt x="1625600" y="71628"/>
                  </a:lnTo>
                  <a:lnTo>
                    <a:pt x="1663700" y="77724"/>
                  </a:lnTo>
                  <a:lnTo>
                    <a:pt x="1689100" y="85344"/>
                  </a:lnTo>
                  <a:lnTo>
                    <a:pt x="1714500" y="91440"/>
                  </a:lnTo>
                  <a:lnTo>
                    <a:pt x="1739900" y="99060"/>
                  </a:lnTo>
                  <a:lnTo>
                    <a:pt x="1752600" y="106680"/>
                  </a:lnTo>
                  <a:lnTo>
                    <a:pt x="1803400" y="121920"/>
                  </a:lnTo>
                  <a:lnTo>
                    <a:pt x="1816100" y="129540"/>
                  </a:lnTo>
                  <a:lnTo>
                    <a:pt x="1828800" y="138684"/>
                  </a:lnTo>
                  <a:lnTo>
                    <a:pt x="1841500" y="146304"/>
                  </a:lnTo>
                  <a:lnTo>
                    <a:pt x="1854200" y="163068"/>
                  </a:lnTo>
                  <a:lnTo>
                    <a:pt x="1854200" y="167640"/>
                  </a:lnTo>
                  <a:lnTo>
                    <a:pt x="1866900" y="170688"/>
                  </a:lnTo>
                  <a:close/>
                </a:path>
                <a:path w="1879600" h="373379">
                  <a:moveTo>
                    <a:pt x="1854200" y="236220"/>
                  </a:moveTo>
                  <a:lnTo>
                    <a:pt x="1854200" y="217932"/>
                  </a:lnTo>
                  <a:lnTo>
                    <a:pt x="1841500" y="227076"/>
                  </a:lnTo>
                  <a:lnTo>
                    <a:pt x="1816100" y="242316"/>
                  </a:lnTo>
                  <a:lnTo>
                    <a:pt x="1790700" y="251460"/>
                  </a:lnTo>
                  <a:lnTo>
                    <a:pt x="1778000" y="259080"/>
                  </a:lnTo>
                  <a:lnTo>
                    <a:pt x="1752600" y="266700"/>
                  </a:lnTo>
                  <a:lnTo>
                    <a:pt x="1739900" y="274320"/>
                  </a:lnTo>
                  <a:lnTo>
                    <a:pt x="1714500" y="280416"/>
                  </a:lnTo>
                  <a:lnTo>
                    <a:pt x="1689100" y="288036"/>
                  </a:lnTo>
                  <a:lnTo>
                    <a:pt x="1663700" y="294132"/>
                  </a:lnTo>
                  <a:lnTo>
                    <a:pt x="1625600" y="301752"/>
                  </a:lnTo>
                  <a:lnTo>
                    <a:pt x="1600200" y="307848"/>
                  </a:lnTo>
                  <a:lnTo>
                    <a:pt x="1562100" y="313944"/>
                  </a:lnTo>
                  <a:lnTo>
                    <a:pt x="1536700" y="318516"/>
                  </a:lnTo>
                  <a:lnTo>
                    <a:pt x="1498600" y="324612"/>
                  </a:lnTo>
                  <a:lnTo>
                    <a:pt x="1346200" y="342900"/>
                  </a:lnTo>
                  <a:lnTo>
                    <a:pt x="1295400" y="345948"/>
                  </a:lnTo>
                  <a:lnTo>
                    <a:pt x="1257300" y="348996"/>
                  </a:lnTo>
                  <a:lnTo>
                    <a:pt x="1168400" y="355092"/>
                  </a:lnTo>
                  <a:lnTo>
                    <a:pt x="1079500" y="358140"/>
                  </a:lnTo>
                  <a:lnTo>
                    <a:pt x="1028700" y="359664"/>
                  </a:lnTo>
                  <a:lnTo>
                    <a:pt x="838200" y="359664"/>
                  </a:lnTo>
                  <a:lnTo>
                    <a:pt x="787400" y="358140"/>
                  </a:lnTo>
                  <a:lnTo>
                    <a:pt x="698500" y="355092"/>
                  </a:lnTo>
                  <a:lnTo>
                    <a:pt x="660400" y="352044"/>
                  </a:lnTo>
                  <a:lnTo>
                    <a:pt x="571500" y="345948"/>
                  </a:lnTo>
                  <a:lnTo>
                    <a:pt x="533400" y="342900"/>
                  </a:lnTo>
                  <a:lnTo>
                    <a:pt x="381000" y="324612"/>
                  </a:lnTo>
                  <a:lnTo>
                    <a:pt x="342900" y="318516"/>
                  </a:lnTo>
                  <a:lnTo>
                    <a:pt x="304800" y="313944"/>
                  </a:lnTo>
                  <a:lnTo>
                    <a:pt x="279400" y="307848"/>
                  </a:lnTo>
                  <a:lnTo>
                    <a:pt x="241300" y="301752"/>
                  </a:lnTo>
                  <a:lnTo>
                    <a:pt x="215900" y="294132"/>
                  </a:lnTo>
                  <a:lnTo>
                    <a:pt x="190500" y="288036"/>
                  </a:lnTo>
                  <a:lnTo>
                    <a:pt x="165100" y="280416"/>
                  </a:lnTo>
                  <a:lnTo>
                    <a:pt x="139700" y="274320"/>
                  </a:lnTo>
                  <a:lnTo>
                    <a:pt x="88900" y="259080"/>
                  </a:lnTo>
                  <a:lnTo>
                    <a:pt x="76200" y="251460"/>
                  </a:lnTo>
                  <a:lnTo>
                    <a:pt x="63500" y="242316"/>
                  </a:lnTo>
                  <a:lnTo>
                    <a:pt x="50800" y="234696"/>
                  </a:lnTo>
                  <a:lnTo>
                    <a:pt x="38100" y="225552"/>
                  </a:lnTo>
                  <a:lnTo>
                    <a:pt x="25400" y="217932"/>
                  </a:lnTo>
                  <a:lnTo>
                    <a:pt x="12700" y="208788"/>
                  </a:lnTo>
                  <a:lnTo>
                    <a:pt x="12700" y="190500"/>
                  </a:lnTo>
                  <a:lnTo>
                    <a:pt x="0" y="185928"/>
                  </a:lnTo>
                  <a:lnTo>
                    <a:pt x="0" y="217932"/>
                  </a:lnTo>
                  <a:lnTo>
                    <a:pt x="50800" y="254508"/>
                  </a:lnTo>
                  <a:lnTo>
                    <a:pt x="76200" y="262128"/>
                  </a:lnTo>
                  <a:lnTo>
                    <a:pt x="88900" y="269748"/>
                  </a:lnTo>
                  <a:lnTo>
                    <a:pt x="114300" y="278892"/>
                  </a:lnTo>
                  <a:lnTo>
                    <a:pt x="139700" y="286512"/>
                  </a:lnTo>
                  <a:lnTo>
                    <a:pt x="152400" y="292608"/>
                  </a:lnTo>
                  <a:lnTo>
                    <a:pt x="177800" y="300228"/>
                  </a:lnTo>
                  <a:lnTo>
                    <a:pt x="215900" y="307848"/>
                  </a:lnTo>
                  <a:lnTo>
                    <a:pt x="241300" y="313944"/>
                  </a:lnTo>
                  <a:lnTo>
                    <a:pt x="304800" y="326136"/>
                  </a:lnTo>
                  <a:lnTo>
                    <a:pt x="342900" y="332232"/>
                  </a:lnTo>
                  <a:lnTo>
                    <a:pt x="406400" y="341376"/>
                  </a:lnTo>
                  <a:lnTo>
                    <a:pt x="444500" y="347472"/>
                  </a:lnTo>
                  <a:lnTo>
                    <a:pt x="495300" y="350520"/>
                  </a:lnTo>
                  <a:lnTo>
                    <a:pt x="533400" y="355092"/>
                  </a:lnTo>
                  <a:lnTo>
                    <a:pt x="571500" y="358140"/>
                  </a:lnTo>
                  <a:lnTo>
                    <a:pt x="609600" y="362712"/>
                  </a:lnTo>
                  <a:lnTo>
                    <a:pt x="660400" y="364236"/>
                  </a:lnTo>
                  <a:lnTo>
                    <a:pt x="698500" y="367284"/>
                  </a:lnTo>
                  <a:lnTo>
                    <a:pt x="787400" y="370332"/>
                  </a:lnTo>
                  <a:lnTo>
                    <a:pt x="889000" y="373380"/>
                  </a:lnTo>
                  <a:lnTo>
                    <a:pt x="927100" y="373380"/>
                  </a:lnTo>
                  <a:lnTo>
                    <a:pt x="927100" y="371856"/>
                  </a:lnTo>
                  <a:lnTo>
                    <a:pt x="939800" y="373380"/>
                  </a:lnTo>
                  <a:lnTo>
                    <a:pt x="977900" y="373380"/>
                  </a:lnTo>
                  <a:lnTo>
                    <a:pt x="1130300" y="368808"/>
                  </a:lnTo>
                  <a:lnTo>
                    <a:pt x="1168400" y="367284"/>
                  </a:lnTo>
                  <a:lnTo>
                    <a:pt x="1219200" y="364236"/>
                  </a:lnTo>
                  <a:lnTo>
                    <a:pt x="1346200" y="355092"/>
                  </a:lnTo>
                  <a:lnTo>
                    <a:pt x="1384300" y="350520"/>
                  </a:lnTo>
                  <a:lnTo>
                    <a:pt x="1422400" y="347472"/>
                  </a:lnTo>
                  <a:lnTo>
                    <a:pt x="1460500" y="341376"/>
                  </a:lnTo>
                  <a:lnTo>
                    <a:pt x="1536700" y="332232"/>
                  </a:lnTo>
                  <a:lnTo>
                    <a:pt x="1562100" y="326136"/>
                  </a:lnTo>
                  <a:lnTo>
                    <a:pt x="1625600" y="313944"/>
                  </a:lnTo>
                  <a:lnTo>
                    <a:pt x="1663700" y="307848"/>
                  </a:lnTo>
                  <a:lnTo>
                    <a:pt x="1714500" y="292608"/>
                  </a:lnTo>
                  <a:lnTo>
                    <a:pt x="1739900" y="286512"/>
                  </a:lnTo>
                  <a:lnTo>
                    <a:pt x="1765300" y="278892"/>
                  </a:lnTo>
                  <a:lnTo>
                    <a:pt x="1778000" y="269748"/>
                  </a:lnTo>
                  <a:lnTo>
                    <a:pt x="1803400" y="262128"/>
                  </a:lnTo>
                  <a:lnTo>
                    <a:pt x="1816100" y="254508"/>
                  </a:lnTo>
                  <a:lnTo>
                    <a:pt x="1828800" y="245364"/>
                  </a:lnTo>
                  <a:lnTo>
                    <a:pt x="1854200" y="236220"/>
                  </a:lnTo>
                  <a:close/>
                </a:path>
                <a:path w="1879600" h="373379">
                  <a:moveTo>
                    <a:pt x="939800" y="12192"/>
                  </a:moveTo>
                  <a:lnTo>
                    <a:pt x="927100" y="6096"/>
                  </a:lnTo>
                  <a:lnTo>
                    <a:pt x="927100" y="9144"/>
                  </a:lnTo>
                  <a:lnTo>
                    <a:pt x="939800" y="12192"/>
                  </a:lnTo>
                  <a:close/>
                </a:path>
                <a:path w="1879600" h="373379">
                  <a:moveTo>
                    <a:pt x="939800" y="12192"/>
                  </a:moveTo>
                  <a:lnTo>
                    <a:pt x="927100" y="9144"/>
                  </a:lnTo>
                  <a:lnTo>
                    <a:pt x="927100" y="12192"/>
                  </a:lnTo>
                  <a:lnTo>
                    <a:pt x="939800" y="12192"/>
                  </a:lnTo>
                  <a:close/>
                </a:path>
                <a:path w="1879600" h="373379">
                  <a:moveTo>
                    <a:pt x="939800" y="373380"/>
                  </a:moveTo>
                  <a:lnTo>
                    <a:pt x="927100" y="371856"/>
                  </a:lnTo>
                  <a:lnTo>
                    <a:pt x="927100" y="373380"/>
                  </a:lnTo>
                  <a:lnTo>
                    <a:pt x="939800" y="373380"/>
                  </a:lnTo>
                  <a:close/>
                </a:path>
                <a:path w="1879600" h="373379">
                  <a:moveTo>
                    <a:pt x="1866900" y="217932"/>
                  </a:moveTo>
                  <a:lnTo>
                    <a:pt x="1866900" y="202692"/>
                  </a:lnTo>
                  <a:lnTo>
                    <a:pt x="1854200" y="205740"/>
                  </a:lnTo>
                  <a:lnTo>
                    <a:pt x="1854200" y="227076"/>
                  </a:lnTo>
                  <a:lnTo>
                    <a:pt x="1866900" y="217932"/>
                  </a:lnTo>
                  <a:close/>
                </a:path>
                <a:path w="1879600" h="373379">
                  <a:moveTo>
                    <a:pt x="1879600" y="207264"/>
                  </a:moveTo>
                  <a:lnTo>
                    <a:pt x="1879600" y="164592"/>
                  </a:lnTo>
                  <a:lnTo>
                    <a:pt x="1866900" y="160020"/>
                  </a:lnTo>
                  <a:lnTo>
                    <a:pt x="1866900" y="213360"/>
                  </a:lnTo>
                  <a:lnTo>
                    <a:pt x="1879600" y="207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7447277" y="5476745"/>
            <a:ext cx="12134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nro_projeto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644640" y="5218176"/>
            <a:ext cx="2346325" cy="1088390"/>
            <a:chOff x="6644640" y="5218176"/>
            <a:chExt cx="2346325" cy="1088390"/>
          </a:xfrm>
        </p:grpSpPr>
        <p:sp>
          <p:nvSpPr>
            <p:cNvPr id="29" name="object 29" descr=""/>
            <p:cNvSpPr/>
            <p:nvPr/>
          </p:nvSpPr>
          <p:spPr>
            <a:xfrm>
              <a:off x="6644640" y="5218188"/>
              <a:ext cx="2002789" cy="906780"/>
            </a:xfrm>
            <a:custGeom>
              <a:avLst/>
              <a:gdLst/>
              <a:ahLst/>
              <a:cxnLst/>
              <a:rect l="l" t="t" r="r" b="b"/>
              <a:pathLst>
                <a:path w="2002790" h="906779">
                  <a:moveTo>
                    <a:pt x="545592" y="894588"/>
                  </a:moveTo>
                  <a:lnTo>
                    <a:pt x="12192" y="894588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903732"/>
                  </a:lnTo>
                  <a:lnTo>
                    <a:pt x="3048" y="906780"/>
                  </a:lnTo>
                  <a:lnTo>
                    <a:pt x="6096" y="906780"/>
                  </a:lnTo>
                  <a:lnTo>
                    <a:pt x="12192" y="906780"/>
                  </a:lnTo>
                  <a:lnTo>
                    <a:pt x="545592" y="906780"/>
                  </a:lnTo>
                  <a:lnTo>
                    <a:pt x="545592" y="894588"/>
                  </a:lnTo>
                  <a:close/>
                </a:path>
                <a:path w="2002790" h="906779">
                  <a:moveTo>
                    <a:pt x="2002536" y="553199"/>
                  </a:moveTo>
                  <a:lnTo>
                    <a:pt x="815340" y="553199"/>
                  </a:lnTo>
                  <a:lnTo>
                    <a:pt x="815340" y="565391"/>
                  </a:lnTo>
                  <a:lnTo>
                    <a:pt x="2002536" y="565391"/>
                  </a:lnTo>
                  <a:lnTo>
                    <a:pt x="2002536" y="553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117080" y="5939028"/>
              <a:ext cx="1873250" cy="361315"/>
            </a:xfrm>
            <a:custGeom>
              <a:avLst/>
              <a:gdLst/>
              <a:ahLst/>
              <a:cxnLst/>
              <a:rect l="l" t="t" r="r" b="b"/>
              <a:pathLst>
                <a:path w="1873250" h="361314">
                  <a:moveTo>
                    <a:pt x="1872996" y="181356"/>
                  </a:moveTo>
                  <a:lnTo>
                    <a:pt x="1848274" y="139639"/>
                  </a:lnTo>
                  <a:lnTo>
                    <a:pt x="1806060" y="113702"/>
                  </a:lnTo>
                  <a:lnTo>
                    <a:pt x="1745205" y="89633"/>
                  </a:lnTo>
                  <a:lnTo>
                    <a:pt x="1708308" y="78398"/>
                  </a:lnTo>
                  <a:lnTo>
                    <a:pt x="1667376" y="67749"/>
                  </a:lnTo>
                  <a:lnTo>
                    <a:pt x="1622616" y="57724"/>
                  </a:lnTo>
                  <a:lnTo>
                    <a:pt x="1574238" y="48364"/>
                  </a:lnTo>
                  <a:lnTo>
                    <a:pt x="1522449" y="39708"/>
                  </a:lnTo>
                  <a:lnTo>
                    <a:pt x="1467458" y="31795"/>
                  </a:lnTo>
                  <a:lnTo>
                    <a:pt x="1409474" y="24666"/>
                  </a:lnTo>
                  <a:lnTo>
                    <a:pt x="1348704" y="18359"/>
                  </a:lnTo>
                  <a:lnTo>
                    <a:pt x="1285357" y="12913"/>
                  </a:lnTo>
                  <a:lnTo>
                    <a:pt x="1219642" y="8370"/>
                  </a:lnTo>
                  <a:lnTo>
                    <a:pt x="1151766" y="4767"/>
                  </a:lnTo>
                  <a:lnTo>
                    <a:pt x="1081938" y="2145"/>
                  </a:lnTo>
                  <a:lnTo>
                    <a:pt x="1010366" y="542"/>
                  </a:lnTo>
                  <a:lnTo>
                    <a:pt x="937260" y="0"/>
                  </a:lnTo>
                  <a:lnTo>
                    <a:pt x="863945" y="542"/>
                  </a:lnTo>
                  <a:lnTo>
                    <a:pt x="792186" y="2145"/>
                  </a:lnTo>
                  <a:lnTo>
                    <a:pt x="722189" y="4767"/>
                  </a:lnTo>
                  <a:lnTo>
                    <a:pt x="654162" y="8370"/>
                  </a:lnTo>
                  <a:lnTo>
                    <a:pt x="588312" y="12913"/>
                  </a:lnTo>
                  <a:lnTo>
                    <a:pt x="524846" y="18359"/>
                  </a:lnTo>
                  <a:lnTo>
                    <a:pt x="463973" y="24666"/>
                  </a:lnTo>
                  <a:lnTo>
                    <a:pt x="405898" y="31795"/>
                  </a:lnTo>
                  <a:lnTo>
                    <a:pt x="350831" y="39708"/>
                  </a:lnTo>
                  <a:lnTo>
                    <a:pt x="298977" y="48364"/>
                  </a:lnTo>
                  <a:lnTo>
                    <a:pt x="250544" y="57724"/>
                  </a:lnTo>
                  <a:lnTo>
                    <a:pt x="205740" y="67749"/>
                  </a:lnTo>
                  <a:lnTo>
                    <a:pt x="164771" y="78398"/>
                  </a:lnTo>
                  <a:lnTo>
                    <a:pt x="127846" y="89633"/>
                  </a:lnTo>
                  <a:lnTo>
                    <a:pt x="66955" y="113702"/>
                  </a:lnTo>
                  <a:lnTo>
                    <a:pt x="24726" y="139639"/>
                  </a:lnTo>
                  <a:lnTo>
                    <a:pt x="0" y="181356"/>
                  </a:lnTo>
                  <a:lnTo>
                    <a:pt x="2816" y="195376"/>
                  </a:lnTo>
                  <a:lnTo>
                    <a:pt x="43404" y="235539"/>
                  </a:lnTo>
                  <a:lnTo>
                    <a:pt x="95172" y="260328"/>
                  </a:lnTo>
                  <a:lnTo>
                    <a:pt x="164771" y="283150"/>
                  </a:lnTo>
                  <a:lnTo>
                    <a:pt x="205740" y="293723"/>
                  </a:lnTo>
                  <a:lnTo>
                    <a:pt x="250544" y="303682"/>
                  </a:lnTo>
                  <a:lnTo>
                    <a:pt x="298977" y="312988"/>
                  </a:lnTo>
                  <a:lnTo>
                    <a:pt x="350831" y="321599"/>
                  </a:lnTo>
                  <a:lnTo>
                    <a:pt x="405898" y="329476"/>
                  </a:lnTo>
                  <a:lnTo>
                    <a:pt x="463973" y="336578"/>
                  </a:lnTo>
                  <a:lnTo>
                    <a:pt x="524846" y="342864"/>
                  </a:lnTo>
                  <a:lnTo>
                    <a:pt x="588312" y="348294"/>
                  </a:lnTo>
                  <a:lnTo>
                    <a:pt x="654162" y="352828"/>
                  </a:lnTo>
                  <a:lnTo>
                    <a:pt x="722189" y="356424"/>
                  </a:lnTo>
                  <a:lnTo>
                    <a:pt x="792186" y="359044"/>
                  </a:lnTo>
                  <a:lnTo>
                    <a:pt x="863945" y="360645"/>
                  </a:lnTo>
                  <a:lnTo>
                    <a:pt x="937260" y="361188"/>
                  </a:lnTo>
                  <a:lnTo>
                    <a:pt x="1010366" y="360645"/>
                  </a:lnTo>
                  <a:lnTo>
                    <a:pt x="1081938" y="359044"/>
                  </a:lnTo>
                  <a:lnTo>
                    <a:pt x="1151766" y="356424"/>
                  </a:lnTo>
                  <a:lnTo>
                    <a:pt x="1219642" y="352828"/>
                  </a:lnTo>
                  <a:lnTo>
                    <a:pt x="1285357" y="348294"/>
                  </a:lnTo>
                  <a:lnTo>
                    <a:pt x="1348704" y="342864"/>
                  </a:lnTo>
                  <a:lnTo>
                    <a:pt x="1409474" y="336578"/>
                  </a:lnTo>
                  <a:lnTo>
                    <a:pt x="1467458" y="329476"/>
                  </a:lnTo>
                  <a:lnTo>
                    <a:pt x="1522449" y="321599"/>
                  </a:lnTo>
                  <a:lnTo>
                    <a:pt x="1574238" y="312988"/>
                  </a:lnTo>
                  <a:lnTo>
                    <a:pt x="1622616" y="303682"/>
                  </a:lnTo>
                  <a:lnTo>
                    <a:pt x="1667376" y="293723"/>
                  </a:lnTo>
                  <a:lnTo>
                    <a:pt x="1708308" y="283150"/>
                  </a:lnTo>
                  <a:lnTo>
                    <a:pt x="1745205" y="272005"/>
                  </a:lnTo>
                  <a:lnTo>
                    <a:pt x="1806060" y="248159"/>
                  </a:lnTo>
                  <a:lnTo>
                    <a:pt x="1848274" y="222508"/>
                  </a:lnTo>
                  <a:lnTo>
                    <a:pt x="1872996" y="1813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110984" y="5932932"/>
              <a:ext cx="1879600" cy="373380"/>
            </a:xfrm>
            <a:custGeom>
              <a:avLst/>
              <a:gdLst/>
              <a:ahLst/>
              <a:cxnLst/>
              <a:rect l="l" t="t" r="r" b="b"/>
              <a:pathLst>
                <a:path w="1879600" h="373379">
                  <a:moveTo>
                    <a:pt x="1866900" y="172212"/>
                  </a:moveTo>
                  <a:lnTo>
                    <a:pt x="1866900" y="155448"/>
                  </a:lnTo>
                  <a:lnTo>
                    <a:pt x="1816100" y="118872"/>
                  </a:lnTo>
                  <a:lnTo>
                    <a:pt x="1803400" y="111252"/>
                  </a:lnTo>
                  <a:lnTo>
                    <a:pt x="1778000" y="102108"/>
                  </a:lnTo>
                  <a:lnTo>
                    <a:pt x="1765300" y="94488"/>
                  </a:lnTo>
                  <a:lnTo>
                    <a:pt x="1714500" y="79248"/>
                  </a:lnTo>
                  <a:lnTo>
                    <a:pt x="1689100" y="73152"/>
                  </a:lnTo>
                  <a:lnTo>
                    <a:pt x="1663700" y="65532"/>
                  </a:lnTo>
                  <a:lnTo>
                    <a:pt x="1625600" y="59436"/>
                  </a:lnTo>
                  <a:lnTo>
                    <a:pt x="1562100" y="47244"/>
                  </a:lnTo>
                  <a:lnTo>
                    <a:pt x="1536700" y="41148"/>
                  </a:lnTo>
                  <a:lnTo>
                    <a:pt x="1498600" y="36576"/>
                  </a:lnTo>
                  <a:lnTo>
                    <a:pt x="1460500" y="30480"/>
                  </a:lnTo>
                  <a:lnTo>
                    <a:pt x="1384300" y="21336"/>
                  </a:lnTo>
                  <a:lnTo>
                    <a:pt x="1346200" y="18288"/>
                  </a:lnTo>
                  <a:lnTo>
                    <a:pt x="1295400" y="15240"/>
                  </a:lnTo>
                  <a:lnTo>
                    <a:pt x="1257300" y="10668"/>
                  </a:lnTo>
                  <a:lnTo>
                    <a:pt x="1219200" y="7620"/>
                  </a:lnTo>
                  <a:lnTo>
                    <a:pt x="1168400" y="6096"/>
                  </a:lnTo>
                  <a:lnTo>
                    <a:pt x="1079500" y="3048"/>
                  </a:lnTo>
                  <a:lnTo>
                    <a:pt x="977900" y="0"/>
                  </a:lnTo>
                  <a:lnTo>
                    <a:pt x="889000" y="0"/>
                  </a:lnTo>
                  <a:lnTo>
                    <a:pt x="838200" y="1524"/>
                  </a:lnTo>
                  <a:lnTo>
                    <a:pt x="787400" y="1524"/>
                  </a:lnTo>
                  <a:lnTo>
                    <a:pt x="749300" y="3048"/>
                  </a:lnTo>
                  <a:lnTo>
                    <a:pt x="698500" y="6096"/>
                  </a:lnTo>
                  <a:lnTo>
                    <a:pt x="660400" y="7620"/>
                  </a:lnTo>
                  <a:lnTo>
                    <a:pt x="609600" y="10668"/>
                  </a:lnTo>
                  <a:lnTo>
                    <a:pt x="571500" y="13716"/>
                  </a:lnTo>
                  <a:lnTo>
                    <a:pt x="533400" y="18288"/>
                  </a:lnTo>
                  <a:lnTo>
                    <a:pt x="482600" y="21336"/>
                  </a:lnTo>
                  <a:lnTo>
                    <a:pt x="406400" y="30480"/>
                  </a:lnTo>
                  <a:lnTo>
                    <a:pt x="381000" y="36576"/>
                  </a:lnTo>
                  <a:lnTo>
                    <a:pt x="342900" y="41148"/>
                  </a:lnTo>
                  <a:lnTo>
                    <a:pt x="266700" y="53340"/>
                  </a:lnTo>
                  <a:lnTo>
                    <a:pt x="215900" y="65532"/>
                  </a:lnTo>
                  <a:lnTo>
                    <a:pt x="177800" y="73152"/>
                  </a:lnTo>
                  <a:lnTo>
                    <a:pt x="152400" y="79248"/>
                  </a:lnTo>
                  <a:lnTo>
                    <a:pt x="139700" y="86868"/>
                  </a:lnTo>
                  <a:lnTo>
                    <a:pt x="114300" y="94488"/>
                  </a:lnTo>
                  <a:lnTo>
                    <a:pt x="88900" y="103632"/>
                  </a:lnTo>
                  <a:lnTo>
                    <a:pt x="76200" y="111252"/>
                  </a:lnTo>
                  <a:lnTo>
                    <a:pt x="50800" y="118872"/>
                  </a:lnTo>
                  <a:lnTo>
                    <a:pt x="0" y="155448"/>
                  </a:lnTo>
                  <a:lnTo>
                    <a:pt x="0" y="185928"/>
                  </a:lnTo>
                  <a:lnTo>
                    <a:pt x="12700" y="182880"/>
                  </a:lnTo>
                  <a:lnTo>
                    <a:pt x="12700" y="163068"/>
                  </a:lnTo>
                  <a:lnTo>
                    <a:pt x="38100" y="146304"/>
                  </a:lnTo>
                  <a:lnTo>
                    <a:pt x="63500" y="131064"/>
                  </a:lnTo>
                  <a:lnTo>
                    <a:pt x="76200" y="121920"/>
                  </a:lnTo>
                  <a:lnTo>
                    <a:pt x="114300" y="106680"/>
                  </a:lnTo>
                  <a:lnTo>
                    <a:pt x="165100" y="91440"/>
                  </a:lnTo>
                  <a:lnTo>
                    <a:pt x="190500" y="85344"/>
                  </a:lnTo>
                  <a:lnTo>
                    <a:pt x="215900" y="77724"/>
                  </a:lnTo>
                  <a:lnTo>
                    <a:pt x="241300" y="71628"/>
                  </a:lnTo>
                  <a:lnTo>
                    <a:pt x="279400" y="65532"/>
                  </a:lnTo>
                  <a:lnTo>
                    <a:pt x="304800" y="59436"/>
                  </a:lnTo>
                  <a:lnTo>
                    <a:pt x="342900" y="53340"/>
                  </a:lnTo>
                  <a:lnTo>
                    <a:pt x="533400" y="30480"/>
                  </a:lnTo>
                  <a:lnTo>
                    <a:pt x="571500" y="27432"/>
                  </a:lnTo>
                  <a:lnTo>
                    <a:pt x="660400" y="21336"/>
                  </a:lnTo>
                  <a:lnTo>
                    <a:pt x="698500" y="18288"/>
                  </a:lnTo>
                  <a:lnTo>
                    <a:pt x="749300" y="16764"/>
                  </a:lnTo>
                  <a:lnTo>
                    <a:pt x="787400" y="15240"/>
                  </a:lnTo>
                  <a:lnTo>
                    <a:pt x="889000" y="12192"/>
                  </a:lnTo>
                  <a:lnTo>
                    <a:pt x="927100" y="12192"/>
                  </a:lnTo>
                  <a:lnTo>
                    <a:pt x="927100" y="6096"/>
                  </a:lnTo>
                  <a:lnTo>
                    <a:pt x="939800" y="12192"/>
                  </a:lnTo>
                  <a:lnTo>
                    <a:pt x="939800" y="13716"/>
                  </a:lnTo>
                  <a:lnTo>
                    <a:pt x="1028700" y="13716"/>
                  </a:lnTo>
                  <a:lnTo>
                    <a:pt x="1130300" y="16764"/>
                  </a:lnTo>
                  <a:lnTo>
                    <a:pt x="1168400" y="18288"/>
                  </a:lnTo>
                  <a:lnTo>
                    <a:pt x="1257300" y="24384"/>
                  </a:lnTo>
                  <a:lnTo>
                    <a:pt x="1295400" y="27432"/>
                  </a:lnTo>
                  <a:lnTo>
                    <a:pt x="1346200" y="30480"/>
                  </a:lnTo>
                  <a:lnTo>
                    <a:pt x="1536700" y="53340"/>
                  </a:lnTo>
                  <a:lnTo>
                    <a:pt x="1600200" y="65532"/>
                  </a:lnTo>
                  <a:lnTo>
                    <a:pt x="1625600" y="71628"/>
                  </a:lnTo>
                  <a:lnTo>
                    <a:pt x="1663700" y="77724"/>
                  </a:lnTo>
                  <a:lnTo>
                    <a:pt x="1689100" y="85344"/>
                  </a:lnTo>
                  <a:lnTo>
                    <a:pt x="1714500" y="91440"/>
                  </a:lnTo>
                  <a:lnTo>
                    <a:pt x="1739900" y="99060"/>
                  </a:lnTo>
                  <a:lnTo>
                    <a:pt x="1752600" y="106680"/>
                  </a:lnTo>
                  <a:lnTo>
                    <a:pt x="1803400" y="121920"/>
                  </a:lnTo>
                  <a:lnTo>
                    <a:pt x="1816100" y="131064"/>
                  </a:lnTo>
                  <a:lnTo>
                    <a:pt x="1841500" y="146304"/>
                  </a:lnTo>
                  <a:lnTo>
                    <a:pt x="1854200" y="163068"/>
                  </a:lnTo>
                  <a:lnTo>
                    <a:pt x="1866900" y="172212"/>
                  </a:lnTo>
                  <a:close/>
                </a:path>
                <a:path w="1879600" h="373379">
                  <a:moveTo>
                    <a:pt x="939800" y="361188"/>
                  </a:moveTo>
                  <a:lnTo>
                    <a:pt x="889000" y="361188"/>
                  </a:lnTo>
                  <a:lnTo>
                    <a:pt x="787400" y="358140"/>
                  </a:lnTo>
                  <a:lnTo>
                    <a:pt x="698500" y="355092"/>
                  </a:lnTo>
                  <a:lnTo>
                    <a:pt x="660400" y="352044"/>
                  </a:lnTo>
                  <a:lnTo>
                    <a:pt x="571500" y="345948"/>
                  </a:lnTo>
                  <a:lnTo>
                    <a:pt x="533400" y="342900"/>
                  </a:lnTo>
                  <a:lnTo>
                    <a:pt x="495300" y="338328"/>
                  </a:lnTo>
                  <a:lnTo>
                    <a:pt x="457200" y="335280"/>
                  </a:lnTo>
                  <a:lnTo>
                    <a:pt x="419100" y="330708"/>
                  </a:lnTo>
                  <a:lnTo>
                    <a:pt x="381000" y="324612"/>
                  </a:lnTo>
                  <a:lnTo>
                    <a:pt x="342900" y="320040"/>
                  </a:lnTo>
                  <a:lnTo>
                    <a:pt x="304800" y="313944"/>
                  </a:lnTo>
                  <a:lnTo>
                    <a:pt x="279400" y="307848"/>
                  </a:lnTo>
                  <a:lnTo>
                    <a:pt x="241300" y="301752"/>
                  </a:lnTo>
                  <a:lnTo>
                    <a:pt x="215900" y="295656"/>
                  </a:lnTo>
                  <a:lnTo>
                    <a:pt x="190500" y="288036"/>
                  </a:lnTo>
                  <a:lnTo>
                    <a:pt x="165100" y="281940"/>
                  </a:lnTo>
                  <a:lnTo>
                    <a:pt x="88900" y="259080"/>
                  </a:lnTo>
                  <a:lnTo>
                    <a:pt x="76200" y="251460"/>
                  </a:lnTo>
                  <a:lnTo>
                    <a:pt x="63500" y="242316"/>
                  </a:lnTo>
                  <a:lnTo>
                    <a:pt x="38100" y="227076"/>
                  </a:lnTo>
                  <a:lnTo>
                    <a:pt x="25400" y="217932"/>
                  </a:lnTo>
                  <a:lnTo>
                    <a:pt x="12700" y="210312"/>
                  </a:lnTo>
                  <a:lnTo>
                    <a:pt x="12700" y="190500"/>
                  </a:lnTo>
                  <a:lnTo>
                    <a:pt x="0" y="185928"/>
                  </a:lnTo>
                  <a:lnTo>
                    <a:pt x="0" y="217932"/>
                  </a:lnTo>
                  <a:lnTo>
                    <a:pt x="12700" y="228600"/>
                  </a:lnTo>
                  <a:lnTo>
                    <a:pt x="25400" y="237744"/>
                  </a:lnTo>
                  <a:lnTo>
                    <a:pt x="38100" y="245364"/>
                  </a:lnTo>
                  <a:lnTo>
                    <a:pt x="50800" y="254508"/>
                  </a:lnTo>
                  <a:lnTo>
                    <a:pt x="76200" y="262128"/>
                  </a:lnTo>
                  <a:lnTo>
                    <a:pt x="88900" y="271272"/>
                  </a:lnTo>
                  <a:lnTo>
                    <a:pt x="139700" y="286512"/>
                  </a:lnTo>
                  <a:lnTo>
                    <a:pt x="152400" y="294132"/>
                  </a:lnTo>
                  <a:lnTo>
                    <a:pt x="177800" y="300228"/>
                  </a:lnTo>
                  <a:lnTo>
                    <a:pt x="215900" y="307848"/>
                  </a:lnTo>
                  <a:lnTo>
                    <a:pt x="241300" y="313944"/>
                  </a:lnTo>
                  <a:lnTo>
                    <a:pt x="304800" y="326136"/>
                  </a:lnTo>
                  <a:lnTo>
                    <a:pt x="342900" y="332232"/>
                  </a:lnTo>
                  <a:lnTo>
                    <a:pt x="381000" y="336804"/>
                  </a:lnTo>
                  <a:lnTo>
                    <a:pt x="406400" y="342900"/>
                  </a:lnTo>
                  <a:lnTo>
                    <a:pt x="444500" y="347472"/>
                  </a:lnTo>
                  <a:lnTo>
                    <a:pt x="495300" y="352044"/>
                  </a:lnTo>
                  <a:lnTo>
                    <a:pt x="533400" y="355092"/>
                  </a:lnTo>
                  <a:lnTo>
                    <a:pt x="571500" y="359664"/>
                  </a:lnTo>
                  <a:lnTo>
                    <a:pt x="609600" y="362712"/>
                  </a:lnTo>
                  <a:lnTo>
                    <a:pt x="660400" y="365760"/>
                  </a:lnTo>
                  <a:lnTo>
                    <a:pt x="698500" y="367284"/>
                  </a:lnTo>
                  <a:lnTo>
                    <a:pt x="749300" y="370332"/>
                  </a:lnTo>
                  <a:lnTo>
                    <a:pt x="787400" y="371856"/>
                  </a:lnTo>
                  <a:lnTo>
                    <a:pt x="838200" y="371856"/>
                  </a:lnTo>
                  <a:lnTo>
                    <a:pt x="889000" y="373380"/>
                  </a:lnTo>
                  <a:lnTo>
                    <a:pt x="927100" y="373380"/>
                  </a:lnTo>
                  <a:lnTo>
                    <a:pt x="927100" y="362712"/>
                  </a:lnTo>
                  <a:lnTo>
                    <a:pt x="939800" y="361188"/>
                  </a:lnTo>
                  <a:close/>
                </a:path>
                <a:path w="1879600" h="373379">
                  <a:moveTo>
                    <a:pt x="939800" y="12192"/>
                  </a:moveTo>
                  <a:lnTo>
                    <a:pt x="927100" y="6096"/>
                  </a:lnTo>
                  <a:lnTo>
                    <a:pt x="927100" y="10668"/>
                  </a:lnTo>
                  <a:lnTo>
                    <a:pt x="933450" y="12192"/>
                  </a:lnTo>
                  <a:lnTo>
                    <a:pt x="939800" y="12192"/>
                  </a:lnTo>
                  <a:close/>
                </a:path>
                <a:path w="1879600" h="373379">
                  <a:moveTo>
                    <a:pt x="933450" y="12192"/>
                  </a:moveTo>
                  <a:lnTo>
                    <a:pt x="927100" y="10668"/>
                  </a:lnTo>
                  <a:lnTo>
                    <a:pt x="927100" y="12192"/>
                  </a:lnTo>
                  <a:lnTo>
                    <a:pt x="933450" y="12192"/>
                  </a:lnTo>
                  <a:close/>
                </a:path>
                <a:path w="1879600" h="373379">
                  <a:moveTo>
                    <a:pt x="1854200" y="236220"/>
                  </a:moveTo>
                  <a:lnTo>
                    <a:pt x="1854200" y="219456"/>
                  </a:lnTo>
                  <a:lnTo>
                    <a:pt x="1828800" y="234696"/>
                  </a:lnTo>
                  <a:lnTo>
                    <a:pt x="1816100" y="243840"/>
                  </a:lnTo>
                  <a:lnTo>
                    <a:pt x="1790700" y="251460"/>
                  </a:lnTo>
                  <a:lnTo>
                    <a:pt x="1778000" y="259080"/>
                  </a:lnTo>
                  <a:lnTo>
                    <a:pt x="1752600" y="266700"/>
                  </a:lnTo>
                  <a:lnTo>
                    <a:pt x="1739900" y="274320"/>
                  </a:lnTo>
                  <a:lnTo>
                    <a:pt x="1714500" y="281940"/>
                  </a:lnTo>
                  <a:lnTo>
                    <a:pt x="1689100" y="288036"/>
                  </a:lnTo>
                  <a:lnTo>
                    <a:pt x="1663700" y="295656"/>
                  </a:lnTo>
                  <a:lnTo>
                    <a:pt x="1625600" y="301752"/>
                  </a:lnTo>
                  <a:lnTo>
                    <a:pt x="1600200" y="307848"/>
                  </a:lnTo>
                  <a:lnTo>
                    <a:pt x="1536700" y="320040"/>
                  </a:lnTo>
                  <a:lnTo>
                    <a:pt x="1460500" y="329184"/>
                  </a:lnTo>
                  <a:lnTo>
                    <a:pt x="1422400" y="335280"/>
                  </a:lnTo>
                  <a:lnTo>
                    <a:pt x="1384300" y="338328"/>
                  </a:lnTo>
                  <a:lnTo>
                    <a:pt x="1346200" y="342900"/>
                  </a:lnTo>
                  <a:lnTo>
                    <a:pt x="1295400" y="345948"/>
                  </a:lnTo>
                  <a:lnTo>
                    <a:pt x="1257300" y="348996"/>
                  </a:lnTo>
                  <a:lnTo>
                    <a:pt x="1168400" y="355092"/>
                  </a:lnTo>
                  <a:lnTo>
                    <a:pt x="1079500" y="358140"/>
                  </a:lnTo>
                  <a:lnTo>
                    <a:pt x="1028700" y="359664"/>
                  </a:lnTo>
                  <a:lnTo>
                    <a:pt x="977900" y="359664"/>
                  </a:lnTo>
                  <a:lnTo>
                    <a:pt x="939800" y="361188"/>
                  </a:lnTo>
                  <a:lnTo>
                    <a:pt x="927100" y="362712"/>
                  </a:lnTo>
                  <a:lnTo>
                    <a:pt x="927100" y="371856"/>
                  </a:lnTo>
                  <a:lnTo>
                    <a:pt x="939800" y="371856"/>
                  </a:lnTo>
                  <a:lnTo>
                    <a:pt x="939800" y="373380"/>
                  </a:lnTo>
                  <a:lnTo>
                    <a:pt x="977900" y="373380"/>
                  </a:lnTo>
                  <a:lnTo>
                    <a:pt x="1028700" y="371856"/>
                  </a:lnTo>
                  <a:lnTo>
                    <a:pt x="1079500" y="371856"/>
                  </a:lnTo>
                  <a:lnTo>
                    <a:pt x="1130300" y="370332"/>
                  </a:lnTo>
                  <a:lnTo>
                    <a:pt x="1168400" y="367284"/>
                  </a:lnTo>
                  <a:lnTo>
                    <a:pt x="1219200" y="365760"/>
                  </a:lnTo>
                  <a:lnTo>
                    <a:pt x="1295400" y="359664"/>
                  </a:lnTo>
                  <a:lnTo>
                    <a:pt x="1346200" y="355092"/>
                  </a:lnTo>
                  <a:lnTo>
                    <a:pt x="1384300" y="352044"/>
                  </a:lnTo>
                  <a:lnTo>
                    <a:pt x="1460500" y="342900"/>
                  </a:lnTo>
                  <a:lnTo>
                    <a:pt x="1498600" y="336804"/>
                  </a:lnTo>
                  <a:lnTo>
                    <a:pt x="1536700" y="332232"/>
                  </a:lnTo>
                  <a:lnTo>
                    <a:pt x="1562100" y="326136"/>
                  </a:lnTo>
                  <a:lnTo>
                    <a:pt x="1625600" y="313944"/>
                  </a:lnTo>
                  <a:lnTo>
                    <a:pt x="1663700" y="307848"/>
                  </a:lnTo>
                  <a:lnTo>
                    <a:pt x="1689100" y="300228"/>
                  </a:lnTo>
                  <a:lnTo>
                    <a:pt x="1714500" y="294132"/>
                  </a:lnTo>
                  <a:lnTo>
                    <a:pt x="1765300" y="278892"/>
                  </a:lnTo>
                  <a:lnTo>
                    <a:pt x="1778000" y="271272"/>
                  </a:lnTo>
                  <a:lnTo>
                    <a:pt x="1803400" y="262128"/>
                  </a:lnTo>
                  <a:lnTo>
                    <a:pt x="1816100" y="254508"/>
                  </a:lnTo>
                  <a:lnTo>
                    <a:pt x="1828800" y="245364"/>
                  </a:lnTo>
                  <a:lnTo>
                    <a:pt x="1854200" y="236220"/>
                  </a:lnTo>
                  <a:close/>
                </a:path>
                <a:path w="1879600" h="373379">
                  <a:moveTo>
                    <a:pt x="939800" y="373380"/>
                  </a:moveTo>
                  <a:lnTo>
                    <a:pt x="939800" y="371856"/>
                  </a:lnTo>
                  <a:lnTo>
                    <a:pt x="927100" y="371856"/>
                  </a:lnTo>
                  <a:lnTo>
                    <a:pt x="927100" y="373380"/>
                  </a:lnTo>
                  <a:lnTo>
                    <a:pt x="939800" y="373380"/>
                  </a:lnTo>
                  <a:close/>
                </a:path>
                <a:path w="1879600" h="373379">
                  <a:moveTo>
                    <a:pt x="939800" y="13716"/>
                  </a:moveTo>
                  <a:lnTo>
                    <a:pt x="939800" y="12192"/>
                  </a:lnTo>
                  <a:lnTo>
                    <a:pt x="933450" y="12192"/>
                  </a:lnTo>
                  <a:lnTo>
                    <a:pt x="939800" y="13716"/>
                  </a:lnTo>
                  <a:close/>
                </a:path>
                <a:path w="1879600" h="373379">
                  <a:moveTo>
                    <a:pt x="1866900" y="217932"/>
                  </a:moveTo>
                  <a:lnTo>
                    <a:pt x="1866900" y="202692"/>
                  </a:lnTo>
                  <a:lnTo>
                    <a:pt x="1854200" y="207264"/>
                  </a:lnTo>
                  <a:lnTo>
                    <a:pt x="1854200" y="227076"/>
                  </a:lnTo>
                  <a:lnTo>
                    <a:pt x="1866900" y="217932"/>
                  </a:lnTo>
                  <a:close/>
                </a:path>
                <a:path w="1879600" h="373379">
                  <a:moveTo>
                    <a:pt x="1879600" y="207264"/>
                  </a:moveTo>
                  <a:lnTo>
                    <a:pt x="1879600" y="164592"/>
                  </a:lnTo>
                  <a:lnTo>
                    <a:pt x="1866900" y="160020"/>
                  </a:lnTo>
                  <a:lnTo>
                    <a:pt x="1866900" y="213360"/>
                  </a:lnTo>
                  <a:lnTo>
                    <a:pt x="1879600" y="207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7334501" y="5944613"/>
            <a:ext cx="14389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nome_projeto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458461" y="5358384"/>
            <a:ext cx="2133600" cy="445134"/>
            <a:chOff x="1458461" y="5358384"/>
            <a:chExt cx="2133600" cy="445134"/>
          </a:xfrm>
        </p:grpSpPr>
        <p:sp>
          <p:nvSpPr>
            <p:cNvPr id="34" name="object 34" descr=""/>
            <p:cNvSpPr/>
            <p:nvPr/>
          </p:nvSpPr>
          <p:spPr>
            <a:xfrm>
              <a:off x="1464557" y="5364480"/>
              <a:ext cx="2125980" cy="433070"/>
            </a:xfrm>
            <a:custGeom>
              <a:avLst/>
              <a:gdLst/>
              <a:ahLst/>
              <a:cxnLst/>
              <a:rect l="l" t="t" r="r" b="b"/>
              <a:pathLst>
                <a:path w="2125979" h="433070">
                  <a:moveTo>
                    <a:pt x="2125986" y="216408"/>
                  </a:moveTo>
                  <a:lnTo>
                    <a:pt x="2102454" y="171150"/>
                  </a:lnTo>
                  <a:lnTo>
                    <a:pt x="2062130" y="142690"/>
                  </a:lnTo>
                  <a:lnTo>
                    <a:pt x="2003786" y="115949"/>
                  </a:lnTo>
                  <a:lnTo>
                    <a:pt x="1928873" y="91229"/>
                  </a:lnTo>
                  <a:lnTo>
                    <a:pt x="1885655" y="79720"/>
                  </a:lnTo>
                  <a:lnTo>
                    <a:pt x="1838839" y="68829"/>
                  </a:lnTo>
                  <a:lnTo>
                    <a:pt x="1788604" y="58593"/>
                  </a:lnTo>
                  <a:lnTo>
                    <a:pt x="1735132" y="49050"/>
                  </a:lnTo>
                  <a:lnTo>
                    <a:pt x="1678605" y="40238"/>
                  </a:lnTo>
                  <a:lnTo>
                    <a:pt x="1619203" y="32194"/>
                  </a:lnTo>
                  <a:lnTo>
                    <a:pt x="1557107" y="24955"/>
                  </a:lnTo>
                  <a:lnTo>
                    <a:pt x="1492499" y="18560"/>
                  </a:lnTo>
                  <a:lnTo>
                    <a:pt x="1425560" y="13045"/>
                  </a:lnTo>
                  <a:lnTo>
                    <a:pt x="1356470" y="8449"/>
                  </a:lnTo>
                  <a:lnTo>
                    <a:pt x="1285412" y="4809"/>
                  </a:lnTo>
                  <a:lnTo>
                    <a:pt x="1212566" y="2162"/>
                  </a:lnTo>
                  <a:lnTo>
                    <a:pt x="1138112" y="546"/>
                  </a:lnTo>
                  <a:lnTo>
                    <a:pt x="1062234" y="0"/>
                  </a:lnTo>
                  <a:lnTo>
                    <a:pt x="986363" y="546"/>
                  </a:lnTo>
                  <a:lnTo>
                    <a:pt x="911934" y="2162"/>
                  </a:lnTo>
                  <a:lnTo>
                    <a:pt x="839126" y="4809"/>
                  </a:lnTo>
                  <a:lnTo>
                    <a:pt x="768119" y="8449"/>
                  </a:lnTo>
                  <a:lnTo>
                    <a:pt x="699091" y="13045"/>
                  </a:lnTo>
                  <a:lnTo>
                    <a:pt x="632224" y="18560"/>
                  </a:lnTo>
                  <a:lnTo>
                    <a:pt x="567696" y="24955"/>
                  </a:lnTo>
                  <a:lnTo>
                    <a:pt x="505688" y="32194"/>
                  </a:lnTo>
                  <a:lnTo>
                    <a:pt x="446378" y="40238"/>
                  </a:lnTo>
                  <a:lnTo>
                    <a:pt x="389946" y="49050"/>
                  </a:lnTo>
                  <a:lnTo>
                    <a:pt x="336573" y="58593"/>
                  </a:lnTo>
                  <a:lnTo>
                    <a:pt x="286437" y="68829"/>
                  </a:lnTo>
                  <a:lnTo>
                    <a:pt x="239719" y="79720"/>
                  </a:lnTo>
                  <a:lnTo>
                    <a:pt x="196597" y="91229"/>
                  </a:lnTo>
                  <a:lnTo>
                    <a:pt x="157252" y="103318"/>
                  </a:lnTo>
                  <a:lnTo>
                    <a:pt x="90609" y="129086"/>
                  </a:lnTo>
                  <a:lnTo>
                    <a:pt x="41229" y="156724"/>
                  </a:lnTo>
                  <a:lnTo>
                    <a:pt x="10546" y="185932"/>
                  </a:lnTo>
                  <a:lnTo>
                    <a:pt x="0" y="216408"/>
                  </a:lnTo>
                  <a:lnTo>
                    <a:pt x="2666" y="231785"/>
                  </a:lnTo>
                  <a:lnTo>
                    <a:pt x="41229" y="276091"/>
                  </a:lnTo>
                  <a:lnTo>
                    <a:pt x="90609" y="303729"/>
                  </a:lnTo>
                  <a:lnTo>
                    <a:pt x="157252" y="329497"/>
                  </a:lnTo>
                  <a:lnTo>
                    <a:pt x="196597" y="341586"/>
                  </a:lnTo>
                  <a:lnTo>
                    <a:pt x="239719" y="353095"/>
                  </a:lnTo>
                  <a:lnTo>
                    <a:pt x="286437" y="363986"/>
                  </a:lnTo>
                  <a:lnTo>
                    <a:pt x="336573" y="374222"/>
                  </a:lnTo>
                  <a:lnTo>
                    <a:pt x="389946" y="383765"/>
                  </a:lnTo>
                  <a:lnTo>
                    <a:pt x="446378" y="392577"/>
                  </a:lnTo>
                  <a:lnTo>
                    <a:pt x="505688" y="400621"/>
                  </a:lnTo>
                  <a:lnTo>
                    <a:pt x="567696" y="407860"/>
                  </a:lnTo>
                  <a:lnTo>
                    <a:pt x="632224" y="414255"/>
                  </a:lnTo>
                  <a:lnTo>
                    <a:pt x="699091" y="419770"/>
                  </a:lnTo>
                  <a:lnTo>
                    <a:pt x="768119" y="424366"/>
                  </a:lnTo>
                  <a:lnTo>
                    <a:pt x="839126" y="428006"/>
                  </a:lnTo>
                  <a:lnTo>
                    <a:pt x="911934" y="430653"/>
                  </a:lnTo>
                  <a:lnTo>
                    <a:pt x="986363" y="432269"/>
                  </a:lnTo>
                  <a:lnTo>
                    <a:pt x="1062234" y="432816"/>
                  </a:lnTo>
                  <a:lnTo>
                    <a:pt x="1138112" y="432269"/>
                  </a:lnTo>
                  <a:lnTo>
                    <a:pt x="1212566" y="430653"/>
                  </a:lnTo>
                  <a:lnTo>
                    <a:pt x="1285412" y="428006"/>
                  </a:lnTo>
                  <a:lnTo>
                    <a:pt x="1356470" y="424366"/>
                  </a:lnTo>
                  <a:lnTo>
                    <a:pt x="1425560" y="419770"/>
                  </a:lnTo>
                  <a:lnTo>
                    <a:pt x="1492499" y="414255"/>
                  </a:lnTo>
                  <a:lnTo>
                    <a:pt x="1557107" y="407860"/>
                  </a:lnTo>
                  <a:lnTo>
                    <a:pt x="1619203" y="400621"/>
                  </a:lnTo>
                  <a:lnTo>
                    <a:pt x="1678605" y="392577"/>
                  </a:lnTo>
                  <a:lnTo>
                    <a:pt x="1735132" y="383765"/>
                  </a:lnTo>
                  <a:lnTo>
                    <a:pt x="1788604" y="374222"/>
                  </a:lnTo>
                  <a:lnTo>
                    <a:pt x="1838839" y="363986"/>
                  </a:lnTo>
                  <a:lnTo>
                    <a:pt x="1885655" y="353095"/>
                  </a:lnTo>
                  <a:lnTo>
                    <a:pt x="1928873" y="341586"/>
                  </a:lnTo>
                  <a:lnTo>
                    <a:pt x="1968310" y="329497"/>
                  </a:lnTo>
                  <a:lnTo>
                    <a:pt x="2035120" y="303729"/>
                  </a:lnTo>
                  <a:lnTo>
                    <a:pt x="2084635" y="276091"/>
                  </a:lnTo>
                  <a:lnTo>
                    <a:pt x="2115406" y="246883"/>
                  </a:lnTo>
                  <a:lnTo>
                    <a:pt x="2125986" y="2164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458461" y="5358384"/>
              <a:ext cx="2133600" cy="445134"/>
            </a:xfrm>
            <a:custGeom>
              <a:avLst/>
              <a:gdLst/>
              <a:ahLst/>
              <a:cxnLst/>
              <a:rect l="l" t="t" r="r" b="b"/>
              <a:pathLst>
                <a:path w="2133600" h="445135">
                  <a:moveTo>
                    <a:pt x="38100" y="173736"/>
                  </a:moveTo>
                  <a:lnTo>
                    <a:pt x="38100" y="158496"/>
                  </a:lnTo>
                  <a:lnTo>
                    <a:pt x="25400" y="163068"/>
                  </a:lnTo>
                  <a:lnTo>
                    <a:pt x="12700" y="179832"/>
                  </a:lnTo>
                  <a:lnTo>
                    <a:pt x="0" y="192024"/>
                  </a:lnTo>
                  <a:lnTo>
                    <a:pt x="0" y="217932"/>
                  </a:lnTo>
                  <a:lnTo>
                    <a:pt x="12700" y="211836"/>
                  </a:lnTo>
                  <a:lnTo>
                    <a:pt x="12700" y="193548"/>
                  </a:lnTo>
                  <a:lnTo>
                    <a:pt x="25400" y="188976"/>
                  </a:lnTo>
                  <a:lnTo>
                    <a:pt x="25400" y="182880"/>
                  </a:lnTo>
                  <a:lnTo>
                    <a:pt x="38100" y="173736"/>
                  </a:lnTo>
                  <a:close/>
                </a:path>
                <a:path w="2133600" h="445135">
                  <a:moveTo>
                    <a:pt x="25400" y="275844"/>
                  </a:moveTo>
                  <a:lnTo>
                    <a:pt x="25400" y="260604"/>
                  </a:lnTo>
                  <a:lnTo>
                    <a:pt x="12700" y="251460"/>
                  </a:lnTo>
                  <a:lnTo>
                    <a:pt x="12700" y="233172"/>
                  </a:lnTo>
                  <a:lnTo>
                    <a:pt x="0" y="227076"/>
                  </a:lnTo>
                  <a:lnTo>
                    <a:pt x="0" y="252984"/>
                  </a:lnTo>
                  <a:lnTo>
                    <a:pt x="12700" y="271272"/>
                  </a:lnTo>
                  <a:lnTo>
                    <a:pt x="25400" y="275844"/>
                  </a:lnTo>
                  <a:close/>
                </a:path>
                <a:path w="2133600" h="445135">
                  <a:moveTo>
                    <a:pt x="38100" y="286512"/>
                  </a:moveTo>
                  <a:lnTo>
                    <a:pt x="38100" y="271272"/>
                  </a:lnTo>
                  <a:lnTo>
                    <a:pt x="25400" y="266700"/>
                  </a:lnTo>
                  <a:lnTo>
                    <a:pt x="25400" y="281940"/>
                  </a:lnTo>
                  <a:lnTo>
                    <a:pt x="38100" y="286512"/>
                  </a:lnTo>
                  <a:close/>
                </a:path>
                <a:path w="2133600" h="445135">
                  <a:moveTo>
                    <a:pt x="2108200" y="188976"/>
                  </a:moveTo>
                  <a:lnTo>
                    <a:pt x="2108200" y="169164"/>
                  </a:lnTo>
                  <a:lnTo>
                    <a:pt x="2095500" y="163068"/>
                  </a:lnTo>
                  <a:lnTo>
                    <a:pt x="2095500" y="158496"/>
                  </a:lnTo>
                  <a:lnTo>
                    <a:pt x="2082800" y="152400"/>
                  </a:lnTo>
                  <a:lnTo>
                    <a:pt x="2057400" y="143256"/>
                  </a:lnTo>
                  <a:lnTo>
                    <a:pt x="2057400" y="137160"/>
                  </a:lnTo>
                  <a:lnTo>
                    <a:pt x="2019300" y="123444"/>
                  </a:lnTo>
                  <a:lnTo>
                    <a:pt x="1993900" y="112776"/>
                  </a:lnTo>
                  <a:lnTo>
                    <a:pt x="1968500" y="103632"/>
                  </a:lnTo>
                  <a:lnTo>
                    <a:pt x="1943100" y="96012"/>
                  </a:lnTo>
                  <a:lnTo>
                    <a:pt x="1917700" y="86868"/>
                  </a:lnTo>
                  <a:lnTo>
                    <a:pt x="1879600" y="79248"/>
                  </a:lnTo>
                  <a:lnTo>
                    <a:pt x="1854200" y="71628"/>
                  </a:lnTo>
                  <a:lnTo>
                    <a:pt x="1778000" y="56388"/>
                  </a:lnTo>
                  <a:lnTo>
                    <a:pt x="1739900" y="50292"/>
                  </a:lnTo>
                  <a:lnTo>
                    <a:pt x="1701800" y="42672"/>
                  </a:lnTo>
                  <a:lnTo>
                    <a:pt x="1663700" y="36576"/>
                  </a:lnTo>
                  <a:lnTo>
                    <a:pt x="1612900" y="32004"/>
                  </a:lnTo>
                  <a:lnTo>
                    <a:pt x="1574800" y="25908"/>
                  </a:lnTo>
                  <a:lnTo>
                    <a:pt x="1473200" y="16764"/>
                  </a:lnTo>
                  <a:lnTo>
                    <a:pt x="1422400" y="13716"/>
                  </a:lnTo>
                  <a:lnTo>
                    <a:pt x="1384300" y="9144"/>
                  </a:lnTo>
                  <a:lnTo>
                    <a:pt x="1333500" y="7620"/>
                  </a:lnTo>
                  <a:lnTo>
                    <a:pt x="1282700" y="4572"/>
                  </a:lnTo>
                  <a:lnTo>
                    <a:pt x="1219200" y="3048"/>
                  </a:lnTo>
                  <a:lnTo>
                    <a:pt x="1117600" y="0"/>
                  </a:lnTo>
                  <a:lnTo>
                    <a:pt x="1003300" y="0"/>
                  </a:lnTo>
                  <a:lnTo>
                    <a:pt x="800100" y="6096"/>
                  </a:lnTo>
                  <a:lnTo>
                    <a:pt x="749300" y="9144"/>
                  </a:lnTo>
                  <a:lnTo>
                    <a:pt x="698500" y="13716"/>
                  </a:lnTo>
                  <a:lnTo>
                    <a:pt x="647700" y="16764"/>
                  </a:lnTo>
                  <a:lnTo>
                    <a:pt x="596900" y="21336"/>
                  </a:lnTo>
                  <a:lnTo>
                    <a:pt x="419100" y="42672"/>
                  </a:lnTo>
                  <a:lnTo>
                    <a:pt x="381000" y="48768"/>
                  </a:lnTo>
                  <a:lnTo>
                    <a:pt x="304800" y="64008"/>
                  </a:lnTo>
                  <a:lnTo>
                    <a:pt x="279400" y="71628"/>
                  </a:lnTo>
                  <a:lnTo>
                    <a:pt x="203200" y="86868"/>
                  </a:lnTo>
                  <a:lnTo>
                    <a:pt x="101600" y="123444"/>
                  </a:lnTo>
                  <a:lnTo>
                    <a:pt x="76200" y="137160"/>
                  </a:lnTo>
                  <a:lnTo>
                    <a:pt x="63500" y="143256"/>
                  </a:lnTo>
                  <a:lnTo>
                    <a:pt x="38100" y="152400"/>
                  </a:lnTo>
                  <a:lnTo>
                    <a:pt x="38100" y="167640"/>
                  </a:lnTo>
                  <a:lnTo>
                    <a:pt x="63500" y="153924"/>
                  </a:lnTo>
                  <a:lnTo>
                    <a:pt x="88900" y="144780"/>
                  </a:lnTo>
                  <a:lnTo>
                    <a:pt x="101600" y="134112"/>
                  </a:lnTo>
                  <a:lnTo>
                    <a:pt x="152400" y="115824"/>
                  </a:lnTo>
                  <a:lnTo>
                    <a:pt x="177800" y="108204"/>
                  </a:lnTo>
                  <a:lnTo>
                    <a:pt x="215900" y="99060"/>
                  </a:lnTo>
                  <a:lnTo>
                    <a:pt x="241300" y="91440"/>
                  </a:lnTo>
                  <a:lnTo>
                    <a:pt x="317500" y="76200"/>
                  </a:lnTo>
                  <a:lnTo>
                    <a:pt x="342900" y="68580"/>
                  </a:lnTo>
                  <a:lnTo>
                    <a:pt x="381000" y="62484"/>
                  </a:lnTo>
                  <a:lnTo>
                    <a:pt x="431800" y="54864"/>
                  </a:lnTo>
                  <a:lnTo>
                    <a:pt x="469900" y="50292"/>
                  </a:lnTo>
                  <a:lnTo>
                    <a:pt x="508000" y="44196"/>
                  </a:lnTo>
                  <a:lnTo>
                    <a:pt x="596900" y="33528"/>
                  </a:lnTo>
                  <a:lnTo>
                    <a:pt x="647700" y="28956"/>
                  </a:lnTo>
                  <a:lnTo>
                    <a:pt x="850900" y="16764"/>
                  </a:lnTo>
                  <a:lnTo>
                    <a:pt x="1003300" y="12192"/>
                  </a:lnTo>
                  <a:lnTo>
                    <a:pt x="1054100" y="12192"/>
                  </a:lnTo>
                  <a:lnTo>
                    <a:pt x="1054100" y="10668"/>
                  </a:lnTo>
                  <a:lnTo>
                    <a:pt x="1066800" y="12192"/>
                  </a:lnTo>
                  <a:lnTo>
                    <a:pt x="1117600" y="13716"/>
                  </a:lnTo>
                  <a:lnTo>
                    <a:pt x="1168400" y="13716"/>
                  </a:lnTo>
                  <a:lnTo>
                    <a:pt x="1219200" y="15240"/>
                  </a:lnTo>
                  <a:lnTo>
                    <a:pt x="1282700" y="16764"/>
                  </a:lnTo>
                  <a:lnTo>
                    <a:pt x="1422400" y="25908"/>
                  </a:lnTo>
                  <a:lnTo>
                    <a:pt x="1473200" y="30480"/>
                  </a:lnTo>
                  <a:lnTo>
                    <a:pt x="1524000" y="33528"/>
                  </a:lnTo>
                  <a:lnTo>
                    <a:pt x="1562100" y="39624"/>
                  </a:lnTo>
                  <a:lnTo>
                    <a:pt x="1612900" y="44196"/>
                  </a:lnTo>
                  <a:lnTo>
                    <a:pt x="1651000" y="50292"/>
                  </a:lnTo>
                  <a:lnTo>
                    <a:pt x="1701800" y="56388"/>
                  </a:lnTo>
                  <a:lnTo>
                    <a:pt x="1778000" y="68580"/>
                  </a:lnTo>
                  <a:lnTo>
                    <a:pt x="1854200" y="83820"/>
                  </a:lnTo>
                  <a:lnTo>
                    <a:pt x="1879600" y="91440"/>
                  </a:lnTo>
                  <a:lnTo>
                    <a:pt x="1917700" y="99060"/>
                  </a:lnTo>
                  <a:lnTo>
                    <a:pt x="1943100" y="108204"/>
                  </a:lnTo>
                  <a:lnTo>
                    <a:pt x="1968500" y="115824"/>
                  </a:lnTo>
                  <a:lnTo>
                    <a:pt x="2019300" y="134112"/>
                  </a:lnTo>
                  <a:lnTo>
                    <a:pt x="2070100" y="158496"/>
                  </a:lnTo>
                  <a:lnTo>
                    <a:pt x="2070100" y="163068"/>
                  </a:lnTo>
                  <a:lnTo>
                    <a:pt x="2082800" y="169164"/>
                  </a:lnTo>
                  <a:lnTo>
                    <a:pt x="2095500" y="182880"/>
                  </a:lnTo>
                  <a:lnTo>
                    <a:pt x="2108200" y="188976"/>
                  </a:lnTo>
                  <a:close/>
                </a:path>
                <a:path w="2133600" h="445135">
                  <a:moveTo>
                    <a:pt x="2133600" y="240792"/>
                  </a:moveTo>
                  <a:lnTo>
                    <a:pt x="2133600" y="202692"/>
                  </a:lnTo>
                  <a:lnTo>
                    <a:pt x="2120900" y="196596"/>
                  </a:lnTo>
                  <a:lnTo>
                    <a:pt x="2120900" y="237744"/>
                  </a:lnTo>
                  <a:lnTo>
                    <a:pt x="2108200" y="256032"/>
                  </a:lnTo>
                  <a:lnTo>
                    <a:pt x="2095500" y="262128"/>
                  </a:lnTo>
                  <a:lnTo>
                    <a:pt x="2082800" y="275844"/>
                  </a:lnTo>
                  <a:lnTo>
                    <a:pt x="2070100" y="281940"/>
                  </a:lnTo>
                  <a:lnTo>
                    <a:pt x="2070100" y="286512"/>
                  </a:lnTo>
                  <a:lnTo>
                    <a:pt x="2019300" y="310896"/>
                  </a:lnTo>
                  <a:lnTo>
                    <a:pt x="1993900" y="320040"/>
                  </a:lnTo>
                  <a:lnTo>
                    <a:pt x="1968500" y="327660"/>
                  </a:lnTo>
                  <a:lnTo>
                    <a:pt x="1917700" y="345948"/>
                  </a:lnTo>
                  <a:lnTo>
                    <a:pt x="1854200" y="361188"/>
                  </a:lnTo>
                  <a:lnTo>
                    <a:pt x="1778000" y="376428"/>
                  </a:lnTo>
                  <a:lnTo>
                    <a:pt x="1701800" y="388620"/>
                  </a:lnTo>
                  <a:lnTo>
                    <a:pt x="1651000" y="394716"/>
                  </a:lnTo>
                  <a:lnTo>
                    <a:pt x="1612900" y="400812"/>
                  </a:lnTo>
                  <a:lnTo>
                    <a:pt x="1562100" y="405384"/>
                  </a:lnTo>
                  <a:lnTo>
                    <a:pt x="1524000" y="411480"/>
                  </a:lnTo>
                  <a:lnTo>
                    <a:pt x="1473200" y="414528"/>
                  </a:lnTo>
                  <a:lnTo>
                    <a:pt x="1422400" y="419100"/>
                  </a:lnTo>
                  <a:lnTo>
                    <a:pt x="1333500" y="425196"/>
                  </a:lnTo>
                  <a:lnTo>
                    <a:pt x="1270000" y="428244"/>
                  </a:lnTo>
                  <a:lnTo>
                    <a:pt x="1168400" y="431292"/>
                  </a:lnTo>
                  <a:lnTo>
                    <a:pt x="952500" y="431292"/>
                  </a:lnTo>
                  <a:lnTo>
                    <a:pt x="850900" y="428244"/>
                  </a:lnTo>
                  <a:lnTo>
                    <a:pt x="698500" y="419100"/>
                  </a:lnTo>
                  <a:lnTo>
                    <a:pt x="647700" y="414528"/>
                  </a:lnTo>
                  <a:lnTo>
                    <a:pt x="596900" y="411480"/>
                  </a:lnTo>
                  <a:lnTo>
                    <a:pt x="558800" y="405384"/>
                  </a:lnTo>
                  <a:lnTo>
                    <a:pt x="508000" y="400812"/>
                  </a:lnTo>
                  <a:lnTo>
                    <a:pt x="469900" y="394716"/>
                  </a:lnTo>
                  <a:lnTo>
                    <a:pt x="381000" y="382524"/>
                  </a:lnTo>
                  <a:lnTo>
                    <a:pt x="342900" y="376428"/>
                  </a:lnTo>
                  <a:lnTo>
                    <a:pt x="317500" y="368808"/>
                  </a:lnTo>
                  <a:lnTo>
                    <a:pt x="241300" y="353568"/>
                  </a:lnTo>
                  <a:lnTo>
                    <a:pt x="215900" y="345948"/>
                  </a:lnTo>
                  <a:lnTo>
                    <a:pt x="177800" y="336804"/>
                  </a:lnTo>
                  <a:lnTo>
                    <a:pt x="152400" y="327660"/>
                  </a:lnTo>
                  <a:lnTo>
                    <a:pt x="127000" y="320040"/>
                  </a:lnTo>
                  <a:lnTo>
                    <a:pt x="101600" y="310896"/>
                  </a:lnTo>
                  <a:lnTo>
                    <a:pt x="63500" y="291084"/>
                  </a:lnTo>
                  <a:lnTo>
                    <a:pt x="50800" y="281940"/>
                  </a:lnTo>
                  <a:lnTo>
                    <a:pt x="38100" y="275844"/>
                  </a:lnTo>
                  <a:lnTo>
                    <a:pt x="38100" y="292608"/>
                  </a:lnTo>
                  <a:lnTo>
                    <a:pt x="63500" y="301752"/>
                  </a:lnTo>
                  <a:lnTo>
                    <a:pt x="76200" y="307848"/>
                  </a:lnTo>
                  <a:lnTo>
                    <a:pt x="101600" y="321564"/>
                  </a:lnTo>
                  <a:lnTo>
                    <a:pt x="203200" y="358140"/>
                  </a:lnTo>
                  <a:lnTo>
                    <a:pt x="279400" y="373380"/>
                  </a:lnTo>
                  <a:lnTo>
                    <a:pt x="304800" y="381000"/>
                  </a:lnTo>
                  <a:lnTo>
                    <a:pt x="342900" y="388620"/>
                  </a:lnTo>
                  <a:lnTo>
                    <a:pt x="381000" y="394716"/>
                  </a:lnTo>
                  <a:lnTo>
                    <a:pt x="419100" y="402336"/>
                  </a:lnTo>
                  <a:lnTo>
                    <a:pt x="558800" y="419100"/>
                  </a:lnTo>
                  <a:lnTo>
                    <a:pt x="647700" y="428244"/>
                  </a:lnTo>
                  <a:lnTo>
                    <a:pt x="850900" y="440436"/>
                  </a:lnTo>
                  <a:lnTo>
                    <a:pt x="1003300" y="445008"/>
                  </a:lnTo>
                  <a:lnTo>
                    <a:pt x="1054100" y="445008"/>
                  </a:lnTo>
                  <a:lnTo>
                    <a:pt x="1054100" y="443484"/>
                  </a:lnTo>
                  <a:lnTo>
                    <a:pt x="1066800" y="445008"/>
                  </a:lnTo>
                  <a:lnTo>
                    <a:pt x="1117600" y="445008"/>
                  </a:lnTo>
                  <a:lnTo>
                    <a:pt x="1282700" y="440436"/>
                  </a:lnTo>
                  <a:lnTo>
                    <a:pt x="1384300" y="434340"/>
                  </a:lnTo>
                  <a:lnTo>
                    <a:pt x="1473200" y="428244"/>
                  </a:lnTo>
                  <a:lnTo>
                    <a:pt x="1574800" y="419100"/>
                  </a:lnTo>
                  <a:lnTo>
                    <a:pt x="1612900" y="413004"/>
                  </a:lnTo>
                  <a:lnTo>
                    <a:pt x="1663700" y="408432"/>
                  </a:lnTo>
                  <a:lnTo>
                    <a:pt x="1701800" y="402336"/>
                  </a:lnTo>
                  <a:lnTo>
                    <a:pt x="1739900" y="394716"/>
                  </a:lnTo>
                  <a:lnTo>
                    <a:pt x="1778000" y="388620"/>
                  </a:lnTo>
                  <a:lnTo>
                    <a:pt x="1854200" y="373380"/>
                  </a:lnTo>
                  <a:lnTo>
                    <a:pt x="1879600" y="365760"/>
                  </a:lnTo>
                  <a:lnTo>
                    <a:pt x="1917700" y="358140"/>
                  </a:lnTo>
                  <a:lnTo>
                    <a:pt x="2057400" y="307848"/>
                  </a:lnTo>
                  <a:lnTo>
                    <a:pt x="2057400" y="301752"/>
                  </a:lnTo>
                  <a:lnTo>
                    <a:pt x="2082800" y="292608"/>
                  </a:lnTo>
                  <a:lnTo>
                    <a:pt x="2095500" y="286512"/>
                  </a:lnTo>
                  <a:lnTo>
                    <a:pt x="2095500" y="281940"/>
                  </a:lnTo>
                  <a:lnTo>
                    <a:pt x="2108200" y="275844"/>
                  </a:lnTo>
                  <a:lnTo>
                    <a:pt x="2108200" y="265176"/>
                  </a:lnTo>
                  <a:lnTo>
                    <a:pt x="2133600" y="240792"/>
                  </a:lnTo>
                  <a:close/>
                </a:path>
                <a:path w="2133600" h="445135">
                  <a:moveTo>
                    <a:pt x="1066800" y="12192"/>
                  </a:moveTo>
                  <a:lnTo>
                    <a:pt x="1054100" y="10668"/>
                  </a:lnTo>
                  <a:lnTo>
                    <a:pt x="1054100" y="12192"/>
                  </a:lnTo>
                  <a:lnTo>
                    <a:pt x="1066800" y="12192"/>
                  </a:lnTo>
                  <a:close/>
                </a:path>
                <a:path w="2133600" h="445135">
                  <a:moveTo>
                    <a:pt x="1066800" y="445008"/>
                  </a:moveTo>
                  <a:lnTo>
                    <a:pt x="1054100" y="443484"/>
                  </a:lnTo>
                  <a:lnTo>
                    <a:pt x="1054100" y="445008"/>
                  </a:lnTo>
                  <a:lnTo>
                    <a:pt x="1066800" y="445008"/>
                  </a:lnTo>
                  <a:close/>
                </a:path>
                <a:path w="2133600" h="445135">
                  <a:moveTo>
                    <a:pt x="2120900" y="208788"/>
                  </a:moveTo>
                  <a:lnTo>
                    <a:pt x="2120900" y="192024"/>
                  </a:lnTo>
                  <a:lnTo>
                    <a:pt x="2108200" y="179832"/>
                  </a:lnTo>
                  <a:lnTo>
                    <a:pt x="2108200" y="204216"/>
                  </a:lnTo>
                  <a:lnTo>
                    <a:pt x="2120900" y="208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1659127" y="5405117"/>
            <a:ext cx="17360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CPF_empregado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458461" y="5701283"/>
            <a:ext cx="2171700" cy="605155"/>
            <a:chOff x="1458461" y="5701283"/>
            <a:chExt cx="2171700" cy="605155"/>
          </a:xfrm>
        </p:grpSpPr>
        <p:sp>
          <p:nvSpPr>
            <p:cNvPr id="38" name="object 38" descr=""/>
            <p:cNvSpPr/>
            <p:nvPr/>
          </p:nvSpPr>
          <p:spPr>
            <a:xfrm>
              <a:off x="1671827" y="5701283"/>
              <a:ext cx="1711960" cy="12700"/>
            </a:xfrm>
            <a:custGeom>
              <a:avLst/>
              <a:gdLst/>
              <a:ahLst/>
              <a:cxnLst/>
              <a:rect l="l" t="t" r="r" b="b"/>
              <a:pathLst>
                <a:path w="1711960" h="12700">
                  <a:moveTo>
                    <a:pt x="1711451" y="12191"/>
                  </a:moveTo>
                  <a:lnTo>
                    <a:pt x="1711451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1711451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464557" y="5903976"/>
              <a:ext cx="2161540" cy="396240"/>
            </a:xfrm>
            <a:custGeom>
              <a:avLst/>
              <a:gdLst/>
              <a:ahLst/>
              <a:cxnLst/>
              <a:rect l="l" t="t" r="r" b="b"/>
              <a:pathLst>
                <a:path w="2161540" h="396239">
                  <a:moveTo>
                    <a:pt x="2161038" y="198120"/>
                  </a:moveTo>
                  <a:lnTo>
                    <a:pt x="2139050" y="158103"/>
                  </a:lnTo>
                  <a:lnTo>
                    <a:pt x="2101311" y="132924"/>
                  </a:lnTo>
                  <a:lnTo>
                    <a:pt x="2046620" y="109216"/>
                  </a:lnTo>
                  <a:lnTo>
                    <a:pt x="1976273" y="87213"/>
                  </a:lnTo>
                  <a:lnTo>
                    <a:pt x="1935635" y="76923"/>
                  </a:lnTo>
                  <a:lnTo>
                    <a:pt x="1891568" y="67146"/>
                  </a:lnTo>
                  <a:lnTo>
                    <a:pt x="1844236" y="57912"/>
                  </a:lnTo>
                  <a:lnTo>
                    <a:pt x="1793801" y="49249"/>
                  </a:lnTo>
                  <a:lnTo>
                    <a:pt x="1740423" y="41186"/>
                  </a:lnTo>
                  <a:lnTo>
                    <a:pt x="1684267" y="33754"/>
                  </a:lnTo>
                  <a:lnTo>
                    <a:pt x="1625493" y="26980"/>
                  </a:lnTo>
                  <a:lnTo>
                    <a:pt x="1564263" y="20894"/>
                  </a:lnTo>
                  <a:lnTo>
                    <a:pt x="1500741" y="15525"/>
                  </a:lnTo>
                  <a:lnTo>
                    <a:pt x="1435087" y="10903"/>
                  </a:lnTo>
                  <a:lnTo>
                    <a:pt x="1367464" y="7055"/>
                  </a:lnTo>
                  <a:lnTo>
                    <a:pt x="1298034" y="4012"/>
                  </a:lnTo>
                  <a:lnTo>
                    <a:pt x="1226959" y="1802"/>
                  </a:lnTo>
                  <a:lnTo>
                    <a:pt x="1154401" y="455"/>
                  </a:lnTo>
                  <a:lnTo>
                    <a:pt x="1080522" y="0"/>
                  </a:lnTo>
                  <a:lnTo>
                    <a:pt x="1006468" y="455"/>
                  </a:lnTo>
                  <a:lnTo>
                    <a:pt x="933764" y="1802"/>
                  </a:lnTo>
                  <a:lnTo>
                    <a:pt x="862572" y="4012"/>
                  </a:lnTo>
                  <a:lnTo>
                    <a:pt x="793050" y="7055"/>
                  </a:lnTo>
                  <a:lnTo>
                    <a:pt x="725359" y="10903"/>
                  </a:lnTo>
                  <a:lnTo>
                    <a:pt x="659659" y="15525"/>
                  </a:lnTo>
                  <a:lnTo>
                    <a:pt x="596110" y="20894"/>
                  </a:lnTo>
                  <a:lnTo>
                    <a:pt x="534872" y="26980"/>
                  </a:lnTo>
                  <a:lnTo>
                    <a:pt x="476105" y="33754"/>
                  </a:lnTo>
                  <a:lnTo>
                    <a:pt x="419969" y="41186"/>
                  </a:lnTo>
                  <a:lnTo>
                    <a:pt x="366625" y="49249"/>
                  </a:lnTo>
                  <a:lnTo>
                    <a:pt x="316233" y="57912"/>
                  </a:lnTo>
                  <a:lnTo>
                    <a:pt x="268951" y="67146"/>
                  </a:lnTo>
                  <a:lnTo>
                    <a:pt x="224942" y="76923"/>
                  </a:lnTo>
                  <a:lnTo>
                    <a:pt x="184364" y="87213"/>
                  </a:lnTo>
                  <a:lnTo>
                    <a:pt x="147378" y="97987"/>
                  </a:lnTo>
                  <a:lnTo>
                    <a:pt x="84821" y="120872"/>
                  </a:lnTo>
                  <a:lnTo>
                    <a:pt x="38552" y="145344"/>
                  </a:lnTo>
                  <a:lnTo>
                    <a:pt x="9851" y="171171"/>
                  </a:lnTo>
                  <a:lnTo>
                    <a:pt x="0" y="198120"/>
                  </a:lnTo>
                  <a:lnTo>
                    <a:pt x="2489" y="211720"/>
                  </a:lnTo>
                  <a:lnTo>
                    <a:pt x="38552" y="250895"/>
                  </a:lnTo>
                  <a:lnTo>
                    <a:pt x="84821" y="275367"/>
                  </a:lnTo>
                  <a:lnTo>
                    <a:pt x="147378" y="298252"/>
                  </a:lnTo>
                  <a:lnTo>
                    <a:pt x="184364" y="309026"/>
                  </a:lnTo>
                  <a:lnTo>
                    <a:pt x="224942" y="319316"/>
                  </a:lnTo>
                  <a:lnTo>
                    <a:pt x="268951" y="329093"/>
                  </a:lnTo>
                  <a:lnTo>
                    <a:pt x="316233" y="338328"/>
                  </a:lnTo>
                  <a:lnTo>
                    <a:pt x="366625" y="346990"/>
                  </a:lnTo>
                  <a:lnTo>
                    <a:pt x="419969" y="355053"/>
                  </a:lnTo>
                  <a:lnTo>
                    <a:pt x="476105" y="362485"/>
                  </a:lnTo>
                  <a:lnTo>
                    <a:pt x="534872" y="369259"/>
                  </a:lnTo>
                  <a:lnTo>
                    <a:pt x="596110" y="375345"/>
                  </a:lnTo>
                  <a:lnTo>
                    <a:pt x="659659" y="380714"/>
                  </a:lnTo>
                  <a:lnTo>
                    <a:pt x="725359" y="385336"/>
                  </a:lnTo>
                  <a:lnTo>
                    <a:pt x="793050" y="389184"/>
                  </a:lnTo>
                  <a:lnTo>
                    <a:pt x="862572" y="392227"/>
                  </a:lnTo>
                  <a:lnTo>
                    <a:pt x="933764" y="394437"/>
                  </a:lnTo>
                  <a:lnTo>
                    <a:pt x="1006468" y="395784"/>
                  </a:lnTo>
                  <a:lnTo>
                    <a:pt x="1080522" y="396240"/>
                  </a:lnTo>
                  <a:lnTo>
                    <a:pt x="1154401" y="395784"/>
                  </a:lnTo>
                  <a:lnTo>
                    <a:pt x="1226959" y="394437"/>
                  </a:lnTo>
                  <a:lnTo>
                    <a:pt x="1298034" y="392227"/>
                  </a:lnTo>
                  <a:lnTo>
                    <a:pt x="1367464" y="389184"/>
                  </a:lnTo>
                  <a:lnTo>
                    <a:pt x="1435087" y="385336"/>
                  </a:lnTo>
                  <a:lnTo>
                    <a:pt x="1500741" y="380714"/>
                  </a:lnTo>
                  <a:lnTo>
                    <a:pt x="1564263" y="375345"/>
                  </a:lnTo>
                  <a:lnTo>
                    <a:pt x="1625493" y="369259"/>
                  </a:lnTo>
                  <a:lnTo>
                    <a:pt x="1684267" y="362485"/>
                  </a:lnTo>
                  <a:lnTo>
                    <a:pt x="1740423" y="355053"/>
                  </a:lnTo>
                  <a:lnTo>
                    <a:pt x="1793801" y="346990"/>
                  </a:lnTo>
                  <a:lnTo>
                    <a:pt x="1844236" y="338328"/>
                  </a:lnTo>
                  <a:lnTo>
                    <a:pt x="1891568" y="329093"/>
                  </a:lnTo>
                  <a:lnTo>
                    <a:pt x="1935635" y="319316"/>
                  </a:lnTo>
                  <a:lnTo>
                    <a:pt x="1976273" y="309026"/>
                  </a:lnTo>
                  <a:lnTo>
                    <a:pt x="2013323" y="298252"/>
                  </a:lnTo>
                  <a:lnTo>
                    <a:pt x="2076003" y="275367"/>
                  </a:lnTo>
                  <a:lnTo>
                    <a:pt x="2122380" y="250895"/>
                  </a:lnTo>
                  <a:lnTo>
                    <a:pt x="2151157" y="225068"/>
                  </a:lnTo>
                  <a:lnTo>
                    <a:pt x="2161038" y="1981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458461" y="5897880"/>
              <a:ext cx="2171700" cy="408940"/>
            </a:xfrm>
            <a:custGeom>
              <a:avLst/>
              <a:gdLst/>
              <a:ahLst/>
              <a:cxnLst/>
              <a:rect l="l" t="t" r="r" b="b"/>
              <a:pathLst>
                <a:path w="2171700" h="408939">
                  <a:moveTo>
                    <a:pt x="12700" y="190500"/>
                  </a:moveTo>
                  <a:lnTo>
                    <a:pt x="12700" y="170688"/>
                  </a:lnTo>
                  <a:lnTo>
                    <a:pt x="0" y="175260"/>
                  </a:lnTo>
                  <a:lnTo>
                    <a:pt x="0" y="199644"/>
                  </a:lnTo>
                  <a:lnTo>
                    <a:pt x="12700" y="190500"/>
                  </a:lnTo>
                  <a:close/>
                </a:path>
                <a:path w="2171700" h="408939">
                  <a:moveTo>
                    <a:pt x="12700" y="239268"/>
                  </a:moveTo>
                  <a:lnTo>
                    <a:pt x="12700" y="213360"/>
                  </a:lnTo>
                  <a:lnTo>
                    <a:pt x="0" y="208788"/>
                  </a:lnTo>
                  <a:lnTo>
                    <a:pt x="0" y="233172"/>
                  </a:lnTo>
                  <a:lnTo>
                    <a:pt x="12700" y="239268"/>
                  </a:lnTo>
                  <a:close/>
                </a:path>
                <a:path w="2171700" h="408939">
                  <a:moveTo>
                    <a:pt x="1079500" y="12192"/>
                  </a:moveTo>
                  <a:lnTo>
                    <a:pt x="1079500" y="0"/>
                  </a:lnTo>
                  <a:lnTo>
                    <a:pt x="1028700" y="0"/>
                  </a:lnTo>
                  <a:lnTo>
                    <a:pt x="965200" y="1524"/>
                  </a:lnTo>
                  <a:lnTo>
                    <a:pt x="812800" y="6096"/>
                  </a:lnTo>
                  <a:lnTo>
                    <a:pt x="660400" y="15240"/>
                  </a:lnTo>
                  <a:lnTo>
                    <a:pt x="558800" y="24384"/>
                  </a:lnTo>
                  <a:lnTo>
                    <a:pt x="469900" y="33528"/>
                  </a:lnTo>
                  <a:lnTo>
                    <a:pt x="317500" y="57912"/>
                  </a:lnTo>
                  <a:lnTo>
                    <a:pt x="241300" y="73152"/>
                  </a:lnTo>
                  <a:lnTo>
                    <a:pt x="177800" y="88392"/>
                  </a:lnTo>
                  <a:lnTo>
                    <a:pt x="127000" y="103632"/>
                  </a:lnTo>
                  <a:lnTo>
                    <a:pt x="76200" y="126492"/>
                  </a:lnTo>
                  <a:lnTo>
                    <a:pt x="50800" y="135636"/>
                  </a:lnTo>
                  <a:lnTo>
                    <a:pt x="50800" y="140208"/>
                  </a:lnTo>
                  <a:lnTo>
                    <a:pt x="25400" y="149352"/>
                  </a:lnTo>
                  <a:lnTo>
                    <a:pt x="25400" y="155448"/>
                  </a:lnTo>
                  <a:lnTo>
                    <a:pt x="12700" y="160020"/>
                  </a:lnTo>
                  <a:lnTo>
                    <a:pt x="12700" y="178308"/>
                  </a:lnTo>
                  <a:lnTo>
                    <a:pt x="25400" y="169164"/>
                  </a:lnTo>
                  <a:lnTo>
                    <a:pt x="38100" y="155448"/>
                  </a:lnTo>
                  <a:lnTo>
                    <a:pt x="63500" y="146304"/>
                  </a:lnTo>
                  <a:lnTo>
                    <a:pt x="88900" y="132588"/>
                  </a:lnTo>
                  <a:lnTo>
                    <a:pt x="101600" y="129540"/>
                  </a:lnTo>
                  <a:lnTo>
                    <a:pt x="114300" y="124968"/>
                  </a:lnTo>
                  <a:lnTo>
                    <a:pt x="127000" y="115824"/>
                  </a:lnTo>
                  <a:lnTo>
                    <a:pt x="152400" y="108204"/>
                  </a:lnTo>
                  <a:lnTo>
                    <a:pt x="190500" y="100584"/>
                  </a:lnTo>
                  <a:lnTo>
                    <a:pt x="215900" y="92964"/>
                  </a:lnTo>
                  <a:lnTo>
                    <a:pt x="254000" y="85344"/>
                  </a:lnTo>
                  <a:lnTo>
                    <a:pt x="279400" y="77724"/>
                  </a:lnTo>
                  <a:lnTo>
                    <a:pt x="317500" y="70104"/>
                  </a:lnTo>
                  <a:lnTo>
                    <a:pt x="431800" y="51816"/>
                  </a:lnTo>
                  <a:lnTo>
                    <a:pt x="482600" y="47244"/>
                  </a:lnTo>
                  <a:lnTo>
                    <a:pt x="520700" y="41148"/>
                  </a:lnTo>
                  <a:lnTo>
                    <a:pt x="571500" y="36576"/>
                  </a:lnTo>
                  <a:lnTo>
                    <a:pt x="609600" y="32004"/>
                  </a:lnTo>
                  <a:lnTo>
                    <a:pt x="660400" y="28956"/>
                  </a:lnTo>
                  <a:lnTo>
                    <a:pt x="711200" y="24384"/>
                  </a:lnTo>
                  <a:lnTo>
                    <a:pt x="762000" y="21336"/>
                  </a:lnTo>
                  <a:lnTo>
                    <a:pt x="812800" y="19812"/>
                  </a:lnTo>
                  <a:lnTo>
                    <a:pt x="863600" y="16764"/>
                  </a:lnTo>
                  <a:lnTo>
                    <a:pt x="965200" y="13716"/>
                  </a:lnTo>
                  <a:lnTo>
                    <a:pt x="1028700" y="13716"/>
                  </a:lnTo>
                  <a:lnTo>
                    <a:pt x="1079500" y="12192"/>
                  </a:lnTo>
                  <a:close/>
                </a:path>
                <a:path w="2171700" h="408939">
                  <a:moveTo>
                    <a:pt x="2146300" y="248412"/>
                  </a:moveTo>
                  <a:lnTo>
                    <a:pt x="2146300" y="230124"/>
                  </a:lnTo>
                  <a:lnTo>
                    <a:pt x="2133600" y="243840"/>
                  </a:lnTo>
                  <a:lnTo>
                    <a:pt x="2120900" y="248412"/>
                  </a:lnTo>
                  <a:lnTo>
                    <a:pt x="2120900" y="252984"/>
                  </a:lnTo>
                  <a:lnTo>
                    <a:pt x="2095500" y="262128"/>
                  </a:lnTo>
                  <a:lnTo>
                    <a:pt x="2095500" y="266700"/>
                  </a:lnTo>
                  <a:lnTo>
                    <a:pt x="2082800" y="271272"/>
                  </a:lnTo>
                  <a:lnTo>
                    <a:pt x="2057400" y="284988"/>
                  </a:lnTo>
                  <a:lnTo>
                    <a:pt x="2006600" y="300228"/>
                  </a:lnTo>
                  <a:lnTo>
                    <a:pt x="1968500" y="309372"/>
                  </a:lnTo>
                  <a:lnTo>
                    <a:pt x="1917700" y="324612"/>
                  </a:lnTo>
                  <a:lnTo>
                    <a:pt x="1879600" y="330708"/>
                  </a:lnTo>
                  <a:lnTo>
                    <a:pt x="1841500" y="338328"/>
                  </a:lnTo>
                  <a:lnTo>
                    <a:pt x="1689100" y="362712"/>
                  </a:lnTo>
                  <a:lnTo>
                    <a:pt x="1638300" y="367284"/>
                  </a:lnTo>
                  <a:lnTo>
                    <a:pt x="1549400" y="376428"/>
                  </a:lnTo>
                  <a:lnTo>
                    <a:pt x="1498600" y="379476"/>
                  </a:lnTo>
                  <a:lnTo>
                    <a:pt x="1447800" y="384048"/>
                  </a:lnTo>
                  <a:lnTo>
                    <a:pt x="1397000" y="387096"/>
                  </a:lnTo>
                  <a:lnTo>
                    <a:pt x="1346200" y="388620"/>
                  </a:lnTo>
                  <a:lnTo>
                    <a:pt x="1295400" y="391668"/>
                  </a:lnTo>
                  <a:lnTo>
                    <a:pt x="1193800" y="394716"/>
                  </a:lnTo>
                  <a:lnTo>
                    <a:pt x="1079500" y="394716"/>
                  </a:lnTo>
                  <a:lnTo>
                    <a:pt x="1079500" y="396240"/>
                  </a:lnTo>
                  <a:lnTo>
                    <a:pt x="1028700" y="394716"/>
                  </a:lnTo>
                  <a:lnTo>
                    <a:pt x="965200" y="394716"/>
                  </a:lnTo>
                  <a:lnTo>
                    <a:pt x="812800" y="390144"/>
                  </a:lnTo>
                  <a:lnTo>
                    <a:pt x="711200" y="384048"/>
                  </a:lnTo>
                  <a:lnTo>
                    <a:pt x="660400" y="379476"/>
                  </a:lnTo>
                  <a:lnTo>
                    <a:pt x="609600" y="376428"/>
                  </a:lnTo>
                  <a:lnTo>
                    <a:pt x="571500" y="371856"/>
                  </a:lnTo>
                  <a:lnTo>
                    <a:pt x="482600" y="362712"/>
                  </a:lnTo>
                  <a:lnTo>
                    <a:pt x="431800" y="356616"/>
                  </a:lnTo>
                  <a:lnTo>
                    <a:pt x="317500" y="338328"/>
                  </a:lnTo>
                  <a:lnTo>
                    <a:pt x="279400" y="330708"/>
                  </a:lnTo>
                  <a:lnTo>
                    <a:pt x="254000" y="324612"/>
                  </a:lnTo>
                  <a:lnTo>
                    <a:pt x="215900" y="316992"/>
                  </a:lnTo>
                  <a:lnTo>
                    <a:pt x="190500" y="309372"/>
                  </a:lnTo>
                  <a:lnTo>
                    <a:pt x="152400" y="300228"/>
                  </a:lnTo>
                  <a:lnTo>
                    <a:pt x="127000" y="292608"/>
                  </a:lnTo>
                  <a:lnTo>
                    <a:pt x="114300" y="283464"/>
                  </a:lnTo>
                  <a:lnTo>
                    <a:pt x="101600" y="280416"/>
                  </a:lnTo>
                  <a:lnTo>
                    <a:pt x="88900" y="275844"/>
                  </a:lnTo>
                  <a:lnTo>
                    <a:pt x="63500" y="262128"/>
                  </a:lnTo>
                  <a:lnTo>
                    <a:pt x="38100" y="252984"/>
                  </a:lnTo>
                  <a:lnTo>
                    <a:pt x="25400" y="239268"/>
                  </a:lnTo>
                  <a:lnTo>
                    <a:pt x="12700" y="230124"/>
                  </a:lnTo>
                  <a:lnTo>
                    <a:pt x="12700" y="248412"/>
                  </a:lnTo>
                  <a:lnTo>
                    <a:pt x="25400" y="254508"/>
                  </a:lnTo>
                  <a:lnTo>
                    <a:pt x="25400" y="259080"/>
                  </a:lnTo>
                  <a:lnTo>
                    <a:pt x="50800" y="272796"/>
                  </a:lnTo>
                  <a:lnTo>
                    <a:pt x="63500" y="277368"/>
                  </a:lnTo>
                  <a:lnTo>
                    <a:pt x="76200" y="283464"/>
                  </a:lnTo>
                  <a:lnTo>
                    <a:pt x="76200" y="288036"/>
                  </a:lnTo>
                  <a:lnTo>
                    <a:pt x="88900" y="291084"/>
                  </a:lnTo>
                  <a:lnTo>
                    <a:pt x="127000" y="304800"/>
                  </a:lnTo>
                  <a:lnTo>
                    <a:pt x="152400" y="312420"/>
                  </a:lnTo>
                  <a:lnTo>
                    <a:pt x="177800" y="321564"/>
                  </a:lnTo>
                  <a:lnTo>
                    <a:pt x="215900" y="329184"/>
                  </a:lnTo>
                  <a:lnTo>
                    <a:pt x="241300" y="336804"/>
                  </a:lnTo>
                  <a:lnTo>
                    <a:pt x="279400" y="342900"/>
                  </a:lnTo>
                  <a:lnTo>
                    <a:pt x="317500" y="350520"/>
                  </a:lnTo>
                  <a:lnTo>
                    <a:pt x="469900" y="374904"/>
                  </a:lnTo>
                  <a:lnTo>
                    <a:pt x="520700" y="379476"/>
                  </a:lnTo>
                  <a:lnTo>
                    <a:pt x="609600" y="388620"/>
                  </a:lnTo>
                  <a:lnTo>
                    <a:pt x="660400" y="393192"/>
                  </a:lnTo>
                  <a:lnTo>
                    <a:pt x="812800" y="402336"/>
                  </a:lnTo>
                  <a:lnTo>
                    <a:pt x="863600" y="403860"/>
                  </a:lnTo>
                  <a:lnTo>
                    <a:pt x="914400" y="406908"/>
                  </a:lnTo>
                  <a:lnTo>
                    <a:pt x="965200" y="406908"/>
                  </a:lnTo>
                  <a:lnTo>
                    <a:pt x="1028700" y="408432"/>
                  </a:lnTo>
                  <a:lnTo>
                    <a:pt x="1066800" y="408432"/>
                  </a:lnTo>
                  <a:lnTo>
                    <a:pt x="1066800" y="400812"/>
                  </a:lnTo>
                  <a:lnTo>
                    <a:pt x="1079500" y="399288"/>
                  </a:lnTo>
                  <a:lnTo>
                    <a:pt x="1092200" y="400812"/>
                  </a:lnTo>
                  <a:lnTo>
                    <a:pt x="1092200" y="408432"/>
                  </a:lnTo>
                  <a:lnTo>
                    <a:pt x="1130300" y="408432"/>
                  </a:lnTo>
                  <a:lnTo>
                    <a:pt x="1244600" y="405384"/>
                  </a:lnTo>
                  <a:lnTo>
                    <a:pt x="1346200" y="402336"/>
                  </a:lnTo>
                  <a:lnTo>
                    <a:pt x="1498600" y="393192"/>
                  </a:lnTo>
                  <a:lnTo>
                    <a:pt x="1600200" y="384048"/>
                  </a:lnTo>
                  <a:lnTo>
                    <a:pt x="1638300" y="379476"/>
                  </a:lnTo>
                  <a:lnTo>
                    <a:pt x="1689100" y="374904"/>
                  </a:lnTo>
                  <a:lnTo>
                    <a:pt x="1841500" y="350520"/>
                  </a:lnTo>
                  <a:lnTo>
                    <a:pt x="1879600" y="342900"/>
                  </a:lnTo>
                  <a:lnTo>
                    <a:pt x="1917700" y="336804"/>
                  </a:lnTo>
                  <a:lnTo>
                    <a:pt x="1943100" y="329184"/>
                  </a:lnTo>
                  <a:lnTo>
                    <a:pt x="1981200" y="321564"/>
                  </a:lnTo>
                  <a:lnTo>
                    <a:pt x="2006600" y="312420"/>
                  </a:lnTo>
                  <a:lnTo>
                    <a:pt x="2032000" y="304800"/>
                  </a:lnTo>
                  <a:lnTo>
                    <a:pt x="2082800" y="286512"/>
                  </a:lnTo>
                  <a:lnTo>
                    <a:pt x="2120900" y="268224"/>
                  </a:lnTo>
                  <a:lnTo>
                    <a:pt x="2133600" y="259080"/>
                  </a:lnTo>
                  <a:lnTo>
                    <a:pt x="2133600" y="254508"/>
                  </a:lnTo>
                  <a:lnTo>
                    <a:pt x="2146300" y="248412"/>
                  </a:lnTo>
                  <a:close/>
                </a:path>
                <a:path w="2171700" h="408939">
                  <a:moveTo>
                    <a:pt x="1092200" y="402336"/>
                  </a:moveTo>
                  <a:lnTo>
                    <a:pt x="1092200" y="400812"/>
                  </a:lnTo>
                  <a:lnTo>
                    <a:pt x="1079500" y="399288"/>
                  </a:lnTo>
                  <a:lnTo>
                    <a:pt x="1066800" y="400812"/>
                  </a:lnTo>
                  <a:lnTo>
                    <a:pt x="1066800" y="403860"/>
                  </a:lnTo>
                  <a:lnTo>
                    <a:pt x="1079500" y="405384"/>
                  </a:lnTo>
                  <a:lnTo>
                    <a:pt x="1092200" y="402336"/>
                  </a:lnTo>
                  <a:close/>
                </a:path>
                <a:path w="2171700" h="408939">
                  <a:moveTo>
                    <a:pt x="1092200" y="408432"/>
                  </a:moveTo>
                  <a:lnTo>
                    <a:pt x="1092200" y="402336"/>
                  </a:lnTo>
                  <a:lnTo>
                    <a:pt x="1079500" y="405384"/>
                  </a:lnTo>
                  <a:lnTo>
                    <a:pt x="1066800" y="403860"/>
                  </a:lnTo>
                  <a:lnTo>
                    <a:pt x="1066800" y="408432"/>
                  </a:lnTo>
                  <a:lnTo>
                    <a:pt x="1092200" y="408432"/>
                  </a:lnTo>
                  <a:close/>
                </a:path>
                <a:path w="2171700" h="408939">
                  <a:moveTo>
                    <a:pt x="2133600" y="169164"/>
                  </a:moveTo>
                  <a:lnTo>
                    <a:pt x="2133600" y="149352"/>
                  </a:lnTo>
                  <a:lnTo>
                    <a:pt x="2120900" y="140208"/>
                  </a:lnTo>
                  <a:lnTo>
                    <a:pt x="2082800" y="121920"/>
                  </a:lnTo>
                  <a:lnTo>
                    <a:pt x="2032000" y="103632"/>
                  </a:lnTo>
                  <a:lnTo>
                    <a:pt x="1981200" y="88392"/>
                  </a:lnTo>
                  <a:lnTo>
                    <a:pt x="1917700" y="73152"/>
                  </a:lnTo>
                  <a:lnTo>
                    <a:pt x="1841500" y="57912"/>
                  </a:lnTo>
                  <a:lnTo>
                    <a:pt x="1689100" y="33528"/>
                  </a:lnTo>
                  <a:lnTo>
                    <a:pt x="1638300" y="28956"/>
                  </a:lnTo>
                  <a:lnTo>
                    <a:pt x="1600200" y="24384"/>
                  </a:lnTo>
                  <a:lnTo>
                    <a:pt x="1498600" y="15240"/>
                  </a:lnTo>
                  <a:lnTo>
                    <a:pt x="1346200" y="6096"/>
                  </a:lnTo>
                  <a:lnTo>
                    <a:pt x="1244600" y="3048"/>
                  </a:lnTo>
                  <a:lnTo>
                    <a:pt x="1130300" y="0"/>
                  </a:lnTo>
                  <a:lnTo>
                    <a:pt x="1079500" y="0"/>
                  </a:lnTo>
                  <a:lnTo>
                    <a:pt x="1092200" y="4572"/>
                  </a:lnTo>
                  <a:lnTo>
                    <a:pt x="1092200" y="13716"/>
                  </a:lnTo>
                  <a:lnTo>
                    <a:pt x="1193800" y="13716"/>
                  </a:lnTo>
                  <a:lnTo>
                    <a:pt x="1295400" y="16764"/>
                  </a:lnTo>
                  <a:lnTo>
                    <a:pt x="1346200" y="19812"/>
                  </a:lnTo>
                  <a:lnTo>
                    <a:pt x="1397000" y="21336"/>
                  </a:lnTo>
                  <a:lnTo>
                    <a:pt x="1447800" y="25908"/>
                  </a:lnTo>
                  <a:lnTo>
                    <a:pt x="1549400" y="32004"/>
                  </a:lnTo>
                  <a:lnTo>
                    <a:pt x="1638300" y="41148"/>
                  </a:lnTo>
                  <a:lnTo>
                    <a:pt x="1727200" y="51816"/>
                  </a:lnTo>
                  <a:lnTo>
                    <a:pt x="1803400" y="64008"/>
                  </a:lnTo>
                  <a:lnTo>
                    <a:pt x="1841500" y="71628"/>
                  </a:lnTo>
                  <a:lnTo>
                    <a:pt x="1879600" y="77724"/>
                  </a:lnTo>
                  <a:lnTo>
                    <a:pt x="1917700" y="85344"/>
                  </a:lnTo>
                  <a:lnTo>
                    <a:pt x="1943100" y="92964"/>
                  </a:lnTo>
                  <a:lnTo>
                    <a:pt x="2006600" y="108204"/>
                  </a:lnTo>
                  <a:lnTo>
                    <a:pt x="2032000" y="115824"/>
                  </a:lnTo>
                  <a:lnTo>
                    <a:pt x="2057400" y="124968"/>
                  </a:lnTo>
                  <a:lnTo>
                    <a:pt x="2070100" y="134112"/>
                  </a:lnTo>
                  <a:lnTo>
                    <a:pt x="2082800" y="137160"/>
                  </a:lnTo>
                  <a:lnTo>
                    <a:pt x="2095500" y="141732"/>
                  </a:lnTo>
                  <a:lnTo>
                    <a:pt x="2095500" y="146304"/>
                  </a:lnTo>
                  <a:lnTo>
                    <a:pt x="2120900" y="155448"/>
                  </a:lnTo>
                  <a:lnTo>
                    <a:pt x="2133600" y="169164"/>
                  </a:lnTo>
                  <a:close/>
                </a:path>
                <a:path w="2171700" h="408939">
                  <a:moveTo>
                    <a:pt x="1092200" y="13716"/>
                  </a:moveTo>
                  <a:lnTo>
                    <a:pt x="1092200" y="4572"/>
                  </a:lnTo>
                  <a:lnTo>
                    <a:pt x="1079500" y="1524"/>
                  </a:lnTo>
                  <a:lnTo>
                    <a:pt x="1079500" y="13716"/>
                  </a:lnTo>
                  <a:lnTo>
                    <a:pt x="1092200" y="13716"/>
                  </a:lnTo>
                  <a:close/>
                </a:path>
                <a:path w="2171700" h="408939">
                  <a:moveTo>
                    <a:pt x="2146300" y="178308"/>
                  </a:moveTo>
                  <a:lnTo>
                    <a:pt x="2146300" y="160020"/>
                  </a:lnTo>
                  <a:lnTo>
                    <a:pt x="2133600" y="155448"/>
                  </a:lnTo>
                  <a:lnTo>
                    <a:pt x="2133600" y="173736"/>
                  </a:lnTo>
                  <a:lnTo>
                    <a:pt x="2146300" y="178308"/>
                  </a:lnTo>
                  <a:close/>
                </a:path>
                <a:path w="2171700" h="408939">
                  <a:moveTo>
                    <a:pt x="2159000" y="196596"/>
                  </a:moveTo>
                  <a:lnTo>
                    <a:pt x="2159000" y="175260"/>
                  </a:lnTo>
                  <a:lnTo>
                    <a:pt x="2146300" y="170688"/>
                  </a:lnTo>
                  <a:lnTo>
                    <a:pt x="2146300" y="192024"/>
                  </a:lnTo>
                  <a:lnTo>
                    <a:pt x="2159000" y="196596"/>
                  </a:lnTo>
                  <a:close/>
                </a:path>
                <a:path w="2171700" h="408939">
                  <a:moveTo>
                    <a:pt x="2159000" y="237744"/>
                  </a:moveTo>
                  <a:lnTo>
                    <a:pt x="2159000" y="213360"/>
                  </a:lnTo>
                  <a:lnTo>
                    <a:pt x="2146300" y="217932"/>
                  </a:lnTo>
                  <a:lnTo>
                    <a:pt x="2146300" y="243840"/>
                  </a:lnTo>
                  <a:lnTo>
                    <a:pt x="2159000" y="237744"/>
                  </a:lnTo>
                  <a:close/>
                </a:path>
                <a:path w="2171700" h="408939">
                  <a:moveTo>
                    <a:pt x="2171700" y="216408"/>
                  </a:moveTo>
                  <a:lnTo>
                    <a:pt x="2171700" y="192024"/>
                  </a:lnTo>
                  <a:lnTo>
                    <a:pt x="2159000" y="185928"/>
                  </a:lnTo>
                  <a:lnTo>
                    <a:pt x="2159000" y="220980"/>
                  </a:lnTo>
                  <a:lnTo>
                    <a:pt x="2171700" y="216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1621027" y="5927849"/>
            <a:ext cx="18478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nome_empregado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46251"/>
            <a:ext cx="198183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75"/>
              <a:t>Exercício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1221733" y="1291752"/>
            <a:ext cx="7605395" cy="467487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algn="r" marL="342265" marR="71183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42265" algn="l"/>
              </a:tabLst>
            </a:pPr>
            <a:r>
              <a:rPr dirty="0" sz="3000">
                <a:latin typeface="Times New Roman"/>
                <a:cs typeface="Times New Roman"/>
              </a:rPr>
              <a:t>Dados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os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tipos-</a:t>
            </a:r>
            <a:r>
              <a:rPr dirty="0" sz="3000">
                <a:latin typeface="Times New Roman"/>
                <a:cs typeface="Times New Roman"/>
              </a:rPr>
              <a:t>entidade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0000FF"/>
                </a:solidFill>
                <a:latin typeface="Times New Roman"/>
                <a:cs typeface="Times New Roman"/>
              </a:rPr>
              <a:t>curso</a:t>
            </a:r>
            <a:r>
              <a:rPr dirty="0" sz="30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0000FF"/>
                </a:solidFill>
                <a:latin typeface="Times New Roman"/>
                <a:cs typeface="Times New Roman"/>
              </a:rPr>
              <a:t>disciplina:</a:t>
            </a:r>
            <a:endParaRPr sz="3000">
              <a:latin typeface="Times New Roman"/>
              <a:cs typeface="Times New Roman"/>
            </a:endParaRPr>
          </a:p>
          <a:p>
            <a:pPr algn="r" lvl="1" marL="285115" marR="669290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285115" algn="l"/>
              </a:tabLst>
            </a:pPr>
            <a:r>
              <a:rPr dirty="0" sz="2600">
                <a:latin typeface="Times New Roman"/>
                <a:cs typeface="Times New Roman"/>
              </a:rPr>
              <a:t>atributos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FF"/>
                </a:solidFill>
                <a:latin typeface="Times New Roman"/>
                <a:cs typeface="Times New Roman"/>
              </a:rPr>
              <a:t>curso</a:t>
            </a:r>
            <a:r>
              <a:rPr dirty="0" sz="2600">
                <a:latin typeface="Times New Roman"/>
                <a:cs typeface="Times New Roman"/>
              </a:rPr>
              <a:t>: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código_curso,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nome_curso;</a:t>
            </a:r>
            <a:endParaRPr sz="2600">
              <a:latin typeface="Times New Roman"/>
              <a:cs typeface="Times New Roman"/>
            </a:endParaRPr>
          </a:p>
          <a:p>
            <a:pPr lvl="1" marL="754380" marR="1315720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atributos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FF"/>
                </a:solidFill>
                <a:latin typeface="Times New Roman"/>
                <a:cs typeface="Times New Roman"/>
              </a:rPr>
              <a:t>disciplina</a:t>
            </a:r>
            <a:r>
              <a:rPr dirty="0" sz="2600">
                <a:latin typeface="Times New Roman"/>
                <a:cs typeface="Times New Roman"/>
              </a:rPr>
              <a:t>: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código_disciplina, </a:t>
            </a:r>
            <a:r>
              <a:rPr dirty="0" sz="2600" spc="-1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nome_disciplina,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carga_horária.</a:t>
            </a:r>
            <a:endParaRPr sz="2600">
              <a:latin typeface="Times New Roman"/>
              <a:cs typeface="Times New Roman"/>
            </a:endParaRPr>
          </a:p>
          <a:p>
            <a:pPr marL="355600" marR="528320" indent="-342900">
              <a:lnSpc>
                <a:spcPct val="100000"/>
              </a:lnSpc>
              <a:spcBef>
                <a:spcPts val="70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Faça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duas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diferentes</a:t>
            </a:r>
            <a:r>
              <a:rPr dirty="0" sz="3000" spc="-6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modelagens,</a:t>
            </a:r>
            <a:r>
              <a:rPr dirty="0" sz="3000" spc="-6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acordo </a:t>
            </a:r>
            <a:r>
              <a:rPr dirty="0" sz="3000">
                <a:latin typeface="Times New Roman"/>
                <a:cs typeface="Times New Roman"/>
              </a:rPr>
              <a:t>com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as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especificações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seguir:</a:t>
            </a:r>
            <a:endParaRPr sz="3000">
              <a:latin typeface="Times New Roman"/>
              <a:cs typeface="Times New Roman"/>
            </a:endParaRPr>
          </a:p>
          <a:p>
            <a:pPr lvl="1" marL="754380" marR="883919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uma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disciplina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é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obrigatória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ou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optativa, </a:t>
            </a:r>
            <a:r>
              <a:rPr dirty="0" sz="2600" spc="-1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independentemente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curso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>
                <a:solidFill>
                  <a:srgbClr val="0000FF"/>
                </a:solidFill>
                <a:latin typeface="Times New Roman"/>
                <a:cs typeface="Times New Roman"/>
              </a:rPr>
              <a:t>modelagem</a:t>
            </a:r>
            <a:r>
              <a:rPr dirty="0" sz="26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00" spc="-2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600" spc="-25">
                <a:latin typeface="Times New Roman"/>
                <a:cs typeface="Times New Roman"/>
              </a:rPr>
              <a:t>);</a:t>
            </a:r>
            <a:endParaRPr sz="2600">
              <a:latin typeface="Times New Roman"/>
              <a:cs typeface="Times New Roman"/>
            </a:endParaRPr>
          </a:p>
          <a:p>
            <a:pPr lvl="1" marL="754380" marR="5080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uma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disciplina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pode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obrigatória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para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curso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e </a:t>
            </a:r>
            <a:r>
              <a:rPr dirty="0" sz="2600" spc="-5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optativa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para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outro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curso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>
                <a:solidFill>
                  <a:srgbClr val="0000FF"/>
                </a:solidFill>
                <a:latin typeface="Times New Roman"/>
                <a:cs typeface="Times New Roman"/>
              </a:rPr>
              <a:t>modelagem</a:t>
            </a:r>
            <a:r>
              <a:rPr dirty="0" sz="26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00" spc="-25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600" spc="-25">
                <a:latin typeface="Times New Roman"/>
                <a:cs typeface="Times New Roman"/>
              </a:rPr>
              <a:t>).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z="4200" spc="-55"/>
              <a:t>Tipo-</a:t>
            </a:r>
            <a:r>
              <a:rPr dirty="0" sz="4200"/>
              <a:t>Entidade</a:t>
            </a:r>
            <a:r>
              <a:rPr dirty="0" sz="4200" spc="-204"/>
              <a:t> </a:t>
            </a:r>
            <a:r>
              <a:rPr dirty="0" sz="4200" spc="-55"/>
              <a:t>Fraca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993133" y="1581311"/>
            <a:ext cx="8060690" cy="453453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Entidades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6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um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Times New Roman"/>
                <a:cs typeface="Times New Roman"/>
              </a:rPr>
              <a:t>tipo-</a:t>
            </a:r>
            <a:r>
              <a:rPr dirty="0" sz="3000">
                <a:latin typeface="Times New Roman"/>
                <a:cs typeface="Times New Roman"/>
              </a:rPr>
              <a:t>entidade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fraca:</a:t>
            </a:r>
            <a:endParaRPr sz="3000">
              <a:latin typeface="Times New Roman"/>
              <a:cs typeface="Times New Roman"/>
            </a:endParaRPr>
          </a:p>
          <a:p>
            <a:pPr lvl="1" marL="754380" marR="15557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não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podem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ser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distinguíveis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porque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combinação</a:t>
            </a:r>
            <a:r>
              <a:rPr dirty="0" sz="2600" spc="-25">
                <a:latin typeface="Times New Roman"/>
                <a:cs typeface="Times New Roman"/>
              </a:rPr>
              <a:t> dos </a:t>
            </a:r>
            <a:r>
              <a:rPr dirty="0" sz="2600" spc="-25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valores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seus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atributos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pode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ser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idêntica;</a:t>
            </a:r>
            <a:endParaRPr sz="2600">
              <a:latin typeface="Times New Roman"/>
              <a:cs typeface="Times New Roman"/>
            </a:endParaRPr>
          </a:p>
          <a:p>
            <a:pPr lvl="1" marL="754380" marR="198120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são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identificadas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através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relação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que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possuem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com </a:t>
            </a:r>
            <a:r>
              <a:rPr dirty="0" sz="2600" spc="-25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entidades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pertencentes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tipos-</a:t>
            </a:r>
            <a:r>
              <a:rPr dirty="0" sz="2600">
                <a:latin typeface="Times New Roman"/>
                <a:cs typeface="Times New Roman"/>
              </a:rPr>
              <a:t>entidade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forte </a:t>
            </a:r>
            <a:r>
              <a:rPr dirty="0" sz="2600" spc="-1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(identificador,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proprietário,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pai,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dominante);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Representa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dependência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existência:</a:t>
            </a:r>
            <a:endParaRPr sz="3000">
              <a:latin typeface="Times New Roman"/>
              <a:cs typeface="Times New Roman"/>
            </a:endParaRPr>
          </a:p>
          <a:p>
            <a:pPr lvl="1" marL="754380" marR="5080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um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tipo-</a:t>
            </a:r>
            <a:r>
              <a:rPr dirty="0" sz="2600">
                <a:latin typeface="Times New Roman"/>
                <a:cs typeface="Times New Roman"/>
              </a:rPr>
              <a:t>entidade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fraca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(filho,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subordinado)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sempre</a:t>
            </a:r>
            <a:r>
              <a:rPr dirty="0" sz="2600" spc="650">
                <a:latin typeface="Times New Roman"/>
                <a:cs typeface="Times New Roman"/>
              </a:rPr>
              <a:t> </a:t>
            </a:r>
            <a:r>
              <a:rPr dirty="0" sz="2600" spc="65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tem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restrição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participação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total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com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respeito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ao </a:t>
            </a:r>
            <a:r>
              <a:rPr dirty="0" sz="2600" spc="-25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relacionamento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identificador.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Dependência</a:t>
            </a:r>
            <a:r>
              <a:rPr dirty="0" spc="-155"/>
              <a:t> </a:t>
            </a:r>
            <a:r>
              <a:rPr dirty="0"/>
              <a:t>de</a:t>
            </a:r>
            <a:r>
              <a:rPr dirty="0" spc="-140"/>
              <a:t> </a:t>
            </a:r>
            <a:r>
              <a:rPr dirty="0" spc="-55"/>
              <a:t>Existência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3133" y="1674367"/>
            <a:ext cx="7805420" cy="4398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Se</a:t>
            </a:r>
            <a:r>
              <a:rPr dirty="0" sz="3000" spc="-8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uma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entidade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x</a:t>
            </a:r>
            <a:r>
              <a:rPr dirty="0" sz="3000" spc="-55" i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depende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</a:t>
            </a:r>
            <a:r>
              <a:rPr dirty="0" sz="3000" spc="-5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existência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55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Times New Roman"/>
                <a:cs typeface="Times New Roman"/>
              </a:rPr>
              <a:t>uma </a:t>
            </a:r>
            <a:r>
              <a:rPr dirty="0" sz="3000">
                <a:latin typeface="Times New Roman"/>
                <a:cs typeface="Times New Roman"/>
              </a:rPr>
              <a:t>entidade</a:t>
            </a:r>
            <a:r>
              <a:rPr dirty="0" sz="3000" spc="-55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y</a:t>
            </a:r>
            <a:r>
              <a:rPr dirty="0" sz="3000">
                <a:latin typeface="Times New Roman"/>
                <a:cs typeface="Times New Roman"/>
              </a:rPr>
              <a:t>,</a:t>
            </a:r>
            <a:r>
              <a:rPr dirty="0" sz="3000" spc="-6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então: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 i="1">
                <a:latin typeface="Times New Roman"/>
                <a:cs typeface="Times New Roman"/>
              </a:rPr>
              <a:t>x</a:t>
            </a:r>
            <a:r>
              <a:rPr dirty="0" sz="2600" spc="-30" i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: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entidade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subordinada;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2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 i="1">
                <a:latin typeface="Times New Roman"/>
                <a:cs typeface="Times New Roman"/>
              </a:rPr>
              <a:t>y</a:t>
            </a:r>
            <a:r>
              <a:rPr dirty="0" sz="2600" spc="-30" i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: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entidade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dominante.</a:t>
            </a:r>
            <a:endParaRPr sz="2600">
              <a:latin typeface="Times New Roman"/>
              <a:cs typeface="Times New Roman"/>
            </a:endParaRPr>
          </a:p>
          <a:p>
            <a:pPr marL="355600" marR="853440" indent="-342900">
              <a:lnSpc>
                <a:spcPct val="100000"/>
              </a:lnSpc>
              <a:spcBef>
                <a:spcPts val="70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5600" algn="l"/>
              </a:tabLst>
            </a:pPr>
            <a:r>
              <a:rPr dirty="0" u="heavy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</a:t>
            </a:r>
            <a:r>
              <a:rPr dirty="0" u="none" sz="3000" spc="-75">
                <a:latin typeface="Times New Roman"/>
                <a:cs typeface="Times New Roman"/>
              </a:rPr>
              <a:t> </a:t>
            </a:r>
            <a:r>
              <a:rPr dirty="0" u="none" sz="3000" i="1">
                <a:latin typeface="Times New Roman"/>
                <a:cs typeface="Times New Roman"/>
              </a:rPr>
              <a:t>y</a:t>
            </a:r>
            <a:r>
              <a:rPr dirty="0" u="none" sz="3000" spc="-55" i="1">
                <a:latin typeface="Times New Roman"/>
                <a:cs typeface="Times New Roman"/>
              </a:rPr>
              <a:t> </a:t>
            </a:r>
            <a:r>
              <a:rPr dirty="0" u="none" sz="3000">
                <a:latin typeface="Times New Roman"/>
                <a:cs typeface="Times New Roman"/>
              </a:rPr>
              <a:t>for</a:t>
            </a:r>
            <a:r>
              <a:rPr dirty="0" u="none" sz="3000" spc="-40">
                <a:latin typeface="Times New Roman"/>
                <a:cs typeface="Times New Roman"/>
              </a:rPr>
              <a:t> </a:t>
            </a:r>
            <a:r>
              <a:rPr dirty="0" u="none" sz="3000">
                <a:latin typeface="Times New Roman"/>
                <a:cs typeface="Times New Roman"/>
              </a:rPr>
              <a:t>removida</a:t>
            </a:r>
            <a:r>
              <a:rPr dirty="0" u="none" sz="3000" spc="-30">
                <a:latin typeface="Times New Roman"/>
                <a:cs typeface="Times New Roman"/>
              </a:rPr>
              <a:t> </a:t>
            </a:r>
            <a:r>
              <a:rPr dirty="0" u="heavy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então</a:t>
            </a:r>
            <a:r>
              <a:rPr dirty="0" u="none" sz="3000" spc="-40">
                <a:latin typeface="Times New Roman"/>
                <a:cs typeface="Times New Roman"/>
              </a:rPr>
              <a:t> </a:t>
            </a:r>
            <a:r>
              <a:rPr dirty="0" u="none" sz="3000" i="1">
                <a:latin typeface="Times New Roman"/>
                <a:cs typeface="Times New Roman"/>
              </a:rPr>
              <a:t>x</a:t>
            </a:r>
            <a:r>
              <a:rPr dirty="0" u="none" sz="3000" spc="-50" i="1">
                <a:latin typeface="Times New Roman"/>
                <a:cs typeface="Times New Roman"/>
              </a:rPr>
              <a:t> </a:t>
            </a:r>
            <a:r>
              <a:rPr dirty="0" u="none" sz="3000">
                <a:latin typeface="Times New Roman"/>
                <a:cs typeface="Times New Roman"/>
              </a:rPr>
              <a:t>também</a:t>
            </a:r>
            <a:r>
              <a:rPr dirty="0" u="none" sz="3000" spc="-25">
                <a:latin typeface="Times New Roman"/>
                <a:cs typeface="Times New Roman"/>
              </a:rPr>
              <a:t> </a:t>
            </a:r>
            <a:r>
              <a:rPr dirty="0" u="none" sz="3000">
                <a:latin typeface="Times New Roman"/>
                <a:cs typeface="Times New Roman"/>
              </a:rPr>
              <a:t>deve</a:t>
            </a:r>
            <a:r>
              <a:rPr dirty="0" u="none" sz="3000" spc="-50">
                <a:latin typeface="Times New Roman"/>
                <a:cs typeface="Times New Roman"/>
              </a:rPr>
              <a:t> </a:t>
            </a:r>
            <a:r>
              <a:rPr dirty="0" u="none" sz="3000" spc="-25">
                <a:latin typeface="Times New Roman"/>
                <a:cs typeface="Times New Roman"/>
              </a:rPr>
              <a:t>ser </a:t>
            </a:r>
            <a:r>
              <a:rPr dirty="0" u="none" sz="3000" spc="-10">
                <a:latin typeface="Times New Roman"/>
                <a:cs typeface="Times New Roman"/>
              </a:rPr>
              <a:t>removida.</a:t>
            </a:r>
            <a:endParaRPr sz="3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 spc="-10">
                <a:latin typeface="Times New Roman"/>
                <a:cs typeface="Times New Roman"/>
              </a:rPr>
              <a:t>Exemplos: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empregado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dependente;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conta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transações.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369" y="744721"/>
            <a:ext cx="3919220" cy="605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Tipo-</a:t>
            </a:r>
            <a:r>
              <a:rPr dirty="0" spc="-10"/>
              <a:t>Entidade</a:t>
            </a:r>
            <a:r>
              <a:rPr dirty="0" spc="-130"/>
              <a:t> </a:t>
            </a:r>
            <a:r>
              <a:rPr dirty="0" spc="-45"/>
              <a:t>Fraca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221733" y="1374047"/>
            <a:ext cx="7138670" cy="405257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Entidade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forte: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tem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chave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primária.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Entidade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fraca: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possui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somente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FF"/>
                </a:solidFill>
                <a:latin typeface="Times New Roman"/>
                <a:cs typeface="Times New Roman"/>
              </a:rPr>
              <a:t>chave</a:t>
            </a:r>
            <a:r>
              <a:rPr dirty="0" sz="26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Times New Roman"/>
                <a:cs typeface="Times New Roman"/>
              </a:rPr>
              <a:t>parcial</a:t>
            </a:r>
            <a:r>
              <a:rPr dirty="0" sz="2600" spc="-1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Chave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primária</a:t>
            </a:r>
            <a:r>
              <a:rPr dirty="0" sz="3000" spc="-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8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uma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entidade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fraca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chave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primária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entidade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forte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correspondente</a:t>
            </a:r>
            <a:endParaRPr sz="2600">
              <a:latin typeface="Times New Roman"/>
              <a:cs typeface="Times New Roman"/>
            </a:endParaRPr>
          </a:p>
          <a:p>
            <a:pPr marL="3522345">
              <a:lnSpc>
                <a:spcPct val="100000"/>
              </a:lnSpc>
              <a:spcBef>
                <a:spcPts val="625"/>
              </a:spcBef>
            </a:pPr>
            <a:r>
              <a:rPr dirty="0" sz="2600" spc="-50">
                <a:latin typeface="Times New Roman"/>
                <a:cs typeface="Times New Roman"/>
              </a:rPr>
              <a:t>+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2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chave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parcial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entidade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fraca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676900" y="2334767"/>
            <a:ext cx="866140" cy="12700"/>
          </a:xfrm>
          <a:custGeom>
            <a:avLst/>
            <a:gdLst/>
            <a:ahLst/>
            <a:cxnLst/>
            <a:rect l="l" t="t" r="r" b="b"/>
            <a:pathLst>
              <a:path w="866140" h="12700">
                <a:moveTo>
                  <a:pt x="865631" y="12191"/>
                </a:moveTo>
                <a:lnTo>
                  <a:pt x="865631" y="0"/>
                </a:lnTo>
                <a:lnTo>
                  <a:pt x="0" y="0"/>
                </a:lnTo>
                <a:lnTo>
                  <a:pt x="0" y="12191"/>
                </a:lnTo>
                <a:lnTo>
                  <a:pt x="86563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62221" y="1850136"/>
            <a:ext cx="6128385" cy="1755775"/>
            <a:chOff x="1062221" y="1850136"/>
            <a:chExt cx="6128385" cy="1755775"/>
          </a:xfrm>
        </p:grpSpPr>
        <p:sp>
          <p:nvSpPr>
            <p:cNvPr id="4" name="object 4" descr=""/>
            <p:cNvSpPr/>
            <p:nvPr/>
          </p:nvSpPr>
          <p:spPr>
            <a:xfrm>
              <a:off x="1062215" y="2296667"/>
              <a:ext cx="6128385" cy="1309370"/>
            </a:xfrm>
            <a:custGeom>
              <a:avLst/>
              <a:gdLst/>
              <a:ahLst/>
              <a:cxnLst/>
              <a:rect l="l" t="t" r="r" b="b"/>
              <a:pathLst>
                <a:path w="6128384" h="1309370">
                  <a:moveTo>
                    <a:pt x="475500" y="1296936"/>
                  </a:moveTo>
                  <a:lnTo>
                    <a:pt x="13716" y="1296936"/>
                  </a:lnTo>
                  <a:lnTo>
                    <a:pt x="13716" y="402348"/>
                  </a:lnTo>
                  <a:lnTo>
                    <a:pt x="0" y="402348"/>
                  </a:lnTo>
                  <a:lnTo>
                    <a:pt x="0" y="1306080"/>
                  </a:lnTo>
                  <a:lnTo>
                    <a:pt x="3048" y="1309128"/>
                  </a:lnTo>
                  <a:lnTo>
                    <a:pt x="7620" y="1309128"/>
                  </a:lnTo>
                  <a:lnTo>
                    <a:pt x="13716" y="1309128"/>
                  </a:lnTo>
                  <a:lnTo>
                    <a:pt x="475500" y="1309128"/>
                  </a:lnTo>
                  <a:lnTo>
                    <a:pt x="475500" y="1296936"/>
                  </a:lnTo>
                  <a:close/>
                </a:path>
                <a:path w="6128384" h="1309370">
                  <a:moveTo>
                    <a:pt x="475500" y="827544"/>
                  </a:moveTo>
                  <a:lnTo>
                    <a:pt x="121920" y="827544"/>
                  </a:lnTo>
                  <a:lnTo>
                    <a:pt x="121920" y="330720"/>
                  </a:lnTo>
                  <a:lnTo>
                    <a:pt x="108204" y="330720"/>
                  </a:lnTo>
                  <a:lnTo>
                    <a:pt x="108204" y="838212"/>
                  </a:lnTo>
                  <a:lnTo>
                    <a:pt x="111252" y="841260"/>
                  </a:lnTo>
                  <a:lnTo>
                    <a:pt x="114300" y="841260"/>
                  </a:lnTo>
                  <a:lnTo>
                    <a:pt x="121920" y="841260"/>
                  </a:lnTo>
                  <a:lnTo>
                    <a:pt x="475500" y="841260"/>
                  </a:lnTo>
                  <a:lnTo>
                    <a:pt x="475500" y="827544"/>
                  </a:lnTo>
                  <a:close/>
                </a:path>
                <a:path w="6128384" h="1309370">
                  <a:moveTo>
                    <a:pt x="5768352" y="0"/>
                  </a:moveTo>
                  <a:lnTo>
                    <a:pt x="1952256" y="0"/>
                  </a:lnTo>
                  <a:lnTo>
                    <a:pt x="1952256" y="12192"/>
                  </a:lnTo>
                  <a:lnTo>
                    <a:pt x="5768352" y="12192"/>
                  </a:lnTo>
                  <a:lnTo>
                    <a:pt x="5768352" y="0"/>
                  </a:lnTo>
                  <a:close/>
                </a:path>
                <a:path w="6128384" h="1309370">
                  <a:moveTo>
                    <a:pt x="6128016" y="1296936"/>
                  </a:moveTo>
                  <a:lnTo>
                    <a:pt x="5666244" y="1296936"/>
                  </a:lnTo>
                  <a:lnTo>
                    <a:pt x="5666244" y="402348"/>
                  </a:lnTo>
                  <a:lnTo>
                    <a:pt x="5654052" y="402348"/>
                  </a:lnTo>
                  <a:lnTo>
                    <a:pt x="5654052" y="1306080"/>
                  </a:lnTo>
                  <a:lnTo>
                    <a:pt x="5657100" y="1309128"/>
                  </a:lnTo>
                  <a:lnTo>
                    <a:pt x="5660148" y="1309128"/>
                  </a:lnTo>
                  <a:lnTo>
                    <a:pt x="5666244" y="1309128"/>
                  </a:lnTo>
                  <a:lnTo>
                    <a:pt x="6128016" y="1309128"/>
                  </a:lnTo>
                  <a:lnTo>
                    <a:pt x="6128016" y="1296936"/>
                  </a:lnTo>
                  <a:close/>
                </a:path>
                <a:path w="6128384" h="1309370">
                  <a:moveTo>
                    <a:pt x="6128016" y="827544"/>
                  </a:moveTo>
                  <a:lnTo>
                    <a:pt x="5774448" y="827544"/>
                  </a:lnTo>
                  <a:lnTo>
                    <a:pt x="5774448" y="330720"/>
                  </a:lnTo>
                  <a:lnTo>
                    <a:pt x="5762256" y="330720"/>
                  </a:lnTo>
                  <a:lnTo>
                    <a:pt x="5762256" y="838212"/>
                  </a:lnTo>
                  <a:lnTo>
                    <a:pt x="5763780" y="841260"/>
                  </a:lnTo>
                  <a:lnTo>
                    <a:pt x="5768352" y="841260"/>
                  </a:lnTo>
                  <a:lnTo>
                    <a:pt x="5774448" y="841260"/>
                  </a:lnTo>
                  <a:lnTo>
                    <a:pt x="6128016" y="841260"/>
                  </a:lnTo>
                  <a:lnTo>
                    <a:pt x="6128016" y="827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877055" y="1871472"/>
              <a:ext cx="2016760" cy="862965"/>
            </a:xfrm>
            <a:custGeom>
              <a:avLst/>
              <a:gdLst/>
              <a:ahLst/>
              <a:cxnLst/>
              <a:rect l="l" t="t" r="r" b="b"/>
              <a:pathLst>
                <a:path w="2016760" h="862964">
                  <a:moveTo>
                    <a:pt x="2016251" y="431291"/>
                  </a:moveTo>
                  <a:lnTo>
                    <a:pt x="1008887" y="0"/>
                  </a:lnTo>
                  <a:lnTo>
                    <a:pt x="0" y="431291"/>
                  </a:lnTo>
                  <a:lnTo>
                    <a:pt x="1008887" y="862583"/>
                  </a:lnTo>
                  <a:lnTo>
                    <a:pt x="2016251" y="431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28288" y="1850136"/>
              <a:ext cx="2113915" cy="905510"/>
            </a:xfrm>
            <a:custGeom>
              <a:avLst/>
              <a:gdLst/>
              <a:ahLst/>
              <a:cxnLst/>
              <a:rect l="l" t="t" r="r" b="b"/>
              <a:pathLst>
                <a:path w="2113915" h="905510">
                  <a:moveTo>
                    <a:pt x="2113788" y="452628"/>
                  </a:moveTo>
                  <a:lnTo>
                    <a:pt x="1057656" y="0"/>
                  </a:lnTo>
                  <a:lnTo>
                    <a:pt x="0" y="452628"/>
                  </a:lnTo>
                  <a:lnTo>
                    <a:pt x="33528" y="466976"/>
                  </a:lnTo>
                  <a:lnTo>
                    <a:pt x="33528" y="452628"/>
                  </a:lnTo>
                  <a:lnTo>
                    <a:pt x="1057656" y="13716"/>
                  </a:lnTo>
                  <a:lnTo>
                    <a:pt x="2081784" y="452628"/>
                  </a:lnTo>
                  <a:lnTo>
                    <a:pt x="2081784" y="466344"/>
                  </a:lnTo>
                  <a:lnTo>
                    <a:pt x="2113788" y="452628"/>
                  </a:lnTo>
                  <a:close/>
                </a:path>
                <a:path w="2113915" h="905510">
                  <a:moveTo>
                    <a:pt x="2081784" y="466344"/>
                  </a:moveTo>
                  <a:lnTo>
                    <a:pt x="2081784" y="452628"/>
                  </a:lnTo>
                  <a:lnTo>
                    <a:pt x="1057656" y="891540"/>
                  </a:lnTo>
                  <a:lnTo>
                    <a:pt x="33528" y="452628"/>
                  </a:lnTo>
                  <a:lnTo>
                    <a:pt x="33528" y="466976"/>
                  </a:lnTo>
                  <a:lnTo>
                    <a:pt x="1057656" y="905256"/>
                  </a:lnTo>
                  <a:lnTo>
                    <a:pt x="2081784" y="466344"/>
                  </a:lnTo>
                  <a:close/>
                </a:path>
                <a:path w="2113915" h="905510">
                  <a:moveTo>
                    <a:pt x="2049780" y="452628"/>
                  </a:moveTo>
                  <a:lnTo>
                    <a:pt x="1057656" y="27432"/>
                  </a:lnTo>
                  <a:lnTo>
                    <a:pt x="65532" y="452628"/>
                  </a:lnTo>
                  <a:lnTo>
                    <a:pt x="97536" y="466344"/>
                  </a:lnTo>
                  <a:lnTo>
                    <a:pt x="97536" y="452628"/>
                  </a:lnTo>
                  <a:lnTo>
                    <a:pt x="1057656" y="41148"/>
                  </a:lnTo>
                  <a:lnTo>
                    <a:pt x="2016252" y="452628"/>
                  </a:lnTo>
                  <a:lnTo>
                    <a:pt x="2016252" y="466997"/>
                  </a:lnTo>
                  <a:lnTo>
                    <a:pt x="2049780" y="452628"/>
                  </a:lnTo>
                  <a:close/>
                </a:path>
                <a:path w="2113915" h="905510">
                  <a:moveTo>
                    <a:pt x="2016252" y="466997"/>
                  </a:moveTo>
                  <a:lnTo>
                    <a:pt x="2016252" y="452628"/>
                  </a:lnTo>
                  <a:lnTo>
                    <a:pt x="1057656" y="864108"/>
                  </a:lnTo>
                  <a:lnTo>
                    <a:pt x="97536" y="452628"/>
                  </a:lnTo>
                  <a:lnTo>
                    <a:pt x="97536" y="466344"/>
                  </a:lnTo>
                  <a:lnTo>
                    <a:pt x="1057656" y="877824"/>
                  </a:lnTo>
                  <a:lnTo>
                    <a:pt x="2016252" y="46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z="4200" spc="-65"/>
              <a:t>Representação</a:t>
            </a:r>
            <a:endParaRPr sz="4200"/>
          </a:p>
        </p:txBody>
      </p:sp>
      <p:sp>
        <p:nvSpPr>
          <p:cNvPr id="8" name="object 8" descr=""/>
          <p:cNvSpPr txBox="1"/>
          <p:nvPr/>
        </p:nvSpPr>
        <p:spPr>
          <a:xfrm>
            <a:off x="4481574" y="2111755"/>
            <a:ext cx="7404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Times New Roman"/>
                <a:cs typeface="Times New Roman"/>
              </a:rPr>
              <a:t>possui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523990" y="1851660"/>
            <a:ext cx="2340610" cy="902335"/>
            <a:chOff x="6523990" y="1851660"/>
            <a:chExt cx="2340610" cy="902335"/>
          </a:xfrm>
        </p:grpSpPr>
        <p:sp>
          <p:nvSpPr>
            <p:cNvPr id="10" name="object 10" descr=""/>
            <p:cNvSpPr/>
            <p:nvPr/>
          </p:nvSpPr>
          <p:spPr>
            <a:xfrm>
              <a:off x="6542532" y="1871471"/>
              <a:ext cx="2304415" cy="862965"/>
            </a:xfrm>
            <a:custGeom>
              <a:avLst/>
              <a:gdLst/>
              <a:ahLst/>
              <a:cxnLst/>
              <a:rect l="l" t="t" r="r" b="b"/>
              <a:pathLst>
                <a:path w="2304415" h="862964">
                  <a:moveTo>
                    <a:pt x="2304287" y="862583"/>
                  </a:moveTo>
                  <a:lnTo>
                    <a:pt x="2304287" y="0"/>
                  </a:lnTo>
                  <a:lnTo>
                    <a:pt x="0" y="0"/>
                  </a:lnTo>
                  <a:lnTo>
                    <a:pt x="0" y="862583"/>
                  </a:lnTo>
                  <a:lnTo>
                    <a:pt x="2304287" y="862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523990" y="1851672"/>
              <a:ext cx="2340610" cy="902335"/>
            </a:xfrm>
            <a:custGeom>
              <a:avLst/>
              <a:gdLst/>
              <a:ahLst/>
              <a:cxnLst/>
              <a:rect l="l" t="t" r="r" b="b"/>
              <a:pathLst>
                <a:path w="2340609" h="902335">
                  <a:moveTo>
                    <a:pt x="2315210" y="25908"/>
                  </a:moveTo>
                  <a:lnTo>
                    <a:pt x="2302510" y="25908"/>
                  </a:lnTo>
                  <a:lnTo>
                    <a:pt x="38100" y="25908"/>
                  </a:lnTo>
                  <a:lnTo>
                    <a:pt x="24130" y="25908"/>
                  </a:lnTo>
                  <a:lnTo>
                    <a:pt x="24130" y="876300"/>
                  </a:lnTo>
                  <a:lnTo>
                    <a:pt x="38100" y="876300"/>
                  </a:lnTo>
                  <a:lnTo>
                    <a:pt x="38100" y="38100"/>
                  </a:lnTo>
                  <a:lnTo>
                    <a:pt x="2302510" y="38100"/>
                  </a:lnTo>
                  <a:lnTo>
                    <a:pt x="2302510" y="864108"/>
                  </a:lnTo>
                  <a:lnTo>
                    <a:pt x="38354" y="864108"/>
                  </a:lnTo>
                  <a:lnTo>
                    <a:pt x="38354" y="876300"/>
                  </a:lnTo>
                  <a:lnTo>
                    <a:pt x="2302510" y="876300"/>
                  </a:lnTo>
                  <a:lnTo>
                    <a:pt x="2303018" y="876300"/>
                  </a:lnTo>
                  <a:lnTo>
                    <a:pt x="2315210" y="876300"/>
                  </a:lnTo>
                  <a:lnTo>
                    <a:pt x="2315210" y="25908"/>
                  </a:lnTo>
                  <a:close/>
                </a:path>
                <a:path w="2340609" h="902335">
                  <a:moveTo>
                    <a:pt x="2340610" y="0"/>
                  </a:moveTo>
                  <a:lnTo>
                    <a:pt x="232918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902208"/>
                  </a:lnTo>
                  <a:lnTo>
                    <a:pt x="12446" y="902208"/>
                  </a:lnTo>
                  <a:lnTo>
                    <a:pt x="12700" y="902208"/>
                  </a:lnTo>
                  <a:lnTo>
                    <a:pt x="2328926" y="902208"/>
                  </a:lnTo>
                  <a:lnTo>
                    <a:pt x="2328926" y="888492"/>
                  </a:lnTo>
                  <a:lnTo>
                    <a:pt x="12700" y="888492"/>
                  </a:lnTo>
                  <a:lnTo>
                    <a:pt x="12700" y="12192"/>
                  </a:lnTo>
                  <a:lnTo>
                    <a:pt x="2329180" y="12192"/>
                  </a:lnTo>
                  <a:lnTo>
                    <a:pt x="2329180" y="902208"/>
                  </a:lnTo>
                  <a:lnTo>
                    <a:pt x="2340610" y="902208"/>
                  </a:lnTo>
                  <a:lnTo>
                    <a:pt x="2340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550025" y="2126995"/>
            <a:ext cx="22891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DEPENDENTE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920489" y="1863852"/>
            <a:ext cx="2315210" cy="876300"/>
            <a:chOff x="920489" y="1863852"/>
            <a:chExt cx="2315210" cy="876300"/>
          </a:xfrm>
        </p:grpSpPr>
        <p:sp>
          <p:nvSpPr>
            <p:cNvPr id="14" name="object 14" descr=""/>
            <p:cNvSpPr/>
            <p:nvPr/>
          </p:nvSpPr>
          <p:spPr>
            <a:xfrm>
              <a:off x="926585" y="1871472"/>
              <a:ext cx="2303145" cy="862965"/>
            </a:xfrm>
            <a:custGeom>
              <a:avLst/>
              <a:gdLst/>
              <a:ahLst/>
              <a:cxnLst/>
              <a:rect l="l" t="t" r="r" b="b"/>
              <a:pathLst>
                <a:path w="2303145" h="862964">
                  <a:moveTo>
                    <a:pt x="2302763" y="862583"/>
                  </a:moveTo>
                  <a:lnTo>
                    <a:pt x="2302763" y="0"/>
                  </a:lnTo>
                  <a:lnTo>
                    <a:pt x="0" y="0"/>
                  </a:lnTo>
                  <a:lnTo>
                    <a:pt x="0" y="862583"/>
                  </a:lnTo>
                  <a:lnTo>
                    <a:pt x="2302763" y="862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20489" y="1863852"/>
              <a:ext cx="2315210" cy="876300"/>
            </a:xfrm>
            <a:custGeom>
              <a:avLst/>
              <a:gdLst/>
              <a:ahLst/>
              <a:cxnLst/>
              <a:rect l="l" t="t" r="r" b="b"/>
              <a:pathLst>
                <a:path w="2315210" h="876300">
                  <a:moveTo>
                    <a:pt x="2314962" y="876300"/>
                  </a:moveTo>
                  <a:lnTo>
                    <a:pt x="2314962" y="0"/>
                  </a:lnTo>
                  <a:lnTo>
                    <a:pt x="0" y="0"/>
                  </a:lnTo>
                  <a:lnTo>
                    <a:pt x="0" y="876300"/>
                  </a:lnTo>
                  <a:lnTo>
                    <a:pt x="6096" y="876300"/>
                  </a:ln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lnTo>
                    <a:pt x="2302770" y="13716"/>
                  </a:lnTo>
                  <a:lnTo>
                    <a:pt x="2302770" y="7620"/>
                  </a:lnTo>
                  <a:lnTo>
                    <a:pt x="2308866" y="13716"/>
                  </a:lnTo>
                  <a:lnTo>
                    <a:pt x="2308866" y="876300"/>
                  </a:lnTo>
                  <a:lnTo>
                    <a:pt x="2314962" y="876300"/>
                  </a:lnTo>
                  <a:close/>
                </a:path>
                <a:path w="2315210" h="876300">
                  <a:moveTo>
                    <a:pt x="12192" y="13716"/>
                  </a:move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close/>
                </a:path>
                <a:path w="2315210" h="876300">
                  <a:moveTo>
                    <a:pt x="12192" y="864108"/>
                  </a:moveTo>
                  <a:lnTo>
                    <a:pt x="12192" y="13716"/>
                  </a:lnTo>
                  <a:lnTo>
                    <a:pt x="6096" y="13716"/>
                  </a:lnTo>
                  <a:lnTo>
                    <a:pt x="6096" y="864108"/>
                  </a:lnTo>
                  <a:lnTo>
                    <a:pt x="12192" y="864108"/>
                  </a:lnTo>
                  <a:close/>
                </a:path>
                <a:path w="2315210" h="876300">
                  <a:moveTo>
                    <a:pt x="2308866" y="864108"/>
                  </a:moveTo>
                  <a:lnTo>
                    <a:pt x="6096" y="864108"/>
                  </a:lnTo>
                  <a:lnTo>
                    <a:pt x="12192" y="870204"/>
                  </a:lnTo>
                  <a:lnTo>
                    <a:pt x="12192" y="876300"/>
                  </a:lnTo>
                  <a:lnTo>
                    <a:pt x="2302770" y="876300"/>
                  </a:lnTo>
                  <a:lnTo>
                    <a:pt x="2302770" y="870204"/>
                  </a:lnTo>
                  <a:lnTo>
                    <a:pt x="2308866" y="864108"/>
                  </a:lnTo>
                  <a:close/>
                </a:path>
                <a:path w="2315210" h="876300">
                  <a:moveTo>
                    <a:pt x="12192" y="876300"/>
                  </a:moveTo>
                  <a:lnTo>
                    <a:pt x="12192" y="870204"/>
                  </a:lnTo>
                  <a:lnTo>
                    <a:pt x="6096" y="864108"/>
                  </a:lnTo>
                  <a:lnTo>
                    <a:pt x="6096" y="876300"/>
                  </a:lnTo>
                  <a:lnTo>
                    <a:pt x="12192" y="876300"/>
                  </a:lnTo>
                  <a:close/>
                </a:path>
                <a:path w="2315210" h="876300">
                  <a:moveTo>
                    <a:pt x="2308866" y="13716"/>
                  </a:moveTo>
                  <a:lnTo>
                    <a:pt x="2302770" y="7620"/>
                  </a:lnTo>
                  <a:lnTo>
                    <a:pt x="2302770" y="13716"/>
                  </a:lnTo>
                  <a:lnTo>
                    <a:pt x="2308866" y="13716"/>
                  </a:lnTo>
                  <a:close/>
                </a:path>
                <a:path w="2315210" h="876300">
                  <a:moveTo>
                    <a:pt x="2308866" y="864108"/>
                  </a:moveTo>
                  <a:lnTo>
                    <a:pt x="2308866" y="13716"/>
                  </a:lnTo>
                  <a:lnTo>
                    <a:pt x="2302770" y="13716"/>
                  </a:lnTo>
                  <a:lnTo>
                    <a:pt x="2302770" y="864108"/>
                  </a:lnTo>
                  <a:lnTo>
                    <a:pt x="2308866" y="864108"/>
                  </a:lnTo>
                  <a:close/>
                </a:path>
                <a:path w="2315210" h="876300">
                  <a:moveTo>
                    <a:pt x="2308866" y="876300"/>
                  </a:moveTo>
                  <a:lnTo>
                    <a:pt x="2308866" y="864108"/>
                  </a:lnTo>
                  <a:lnTo>
                    <a:pt x="2302770" y="870204"/>
                  </a:lnTo>
                  <a:lnTo>
                    <a:pt x="2302770" y="876300"/>
                  </a:lnTo>
                  <a:lnTo>
                    <a:pt x="2308866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272031" y="2126995"/>
            <a:ext cx="16097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EMPREGADO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28490" y="189077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058913" y="189077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458461" y="2874264"/>
            <a:ext cx="2133600" cy="445134"/>
            <a:chOff x="1458461" y="2874264"/>
            <a:chExt cx="2133600" cy="445134"/>
          </a:xfrm>
        </p:grpSpPr>
        <p:sp>
          <p:nvSpPr>
            <p:cNvPr id="20" name="object 20" descr=""/>
            <p:cNvSpPr/>
            <p:nvPr/>
          </p:nvSpPr>
          <p:spPr>
            <a:xfrm>
              <a:off x="1464557" y="2880360"/>
              <a:ext cx="2125980" cy="431800"/>
            </a:xfrm>
            <a:custGeom>
              <a:avLst/>
              <a:gdLst/>
              <a:ahLst/>
              <a:cxnLst/>
              <a:rect l="l" t="t" r="r" b="b"/>
              <a:pathLst>
                <a:path w="2125979" h="431800">
                  <a:moveTo>
                    <a:pt x="2125986" y="216408"/>
                  </a:moveTo>
                  <a:lnTo>
                    <a:pt x="2102454" y="170700"/>
                  </a:lnTo>
                  <a:lnTo>
                    <a:pt x="2062130" y="142081"/>
                  </a:lnTo>
                  <a:lnTo>
                    <a:pt x="2003786" y="115276"/>
                  </a:lnTo>
                  <a:lnTo>
                    <a:pt x="1928873" y="90566"/>
                  </a:lnTo>
                  <a:lnTo>
                    <a:pt x="1885655" y="79085"/>
                  </a:lnTo>
                  <a:lnTo>
                    <a:pt x="1838839" y="68233"/>
                  </a:lnTo>
                  <a:lnTo>
                    <a:pt x="1788604" y="58047"/>
                  </a:lnTo>
                  <a:lnTo>
                    <a:pt x="1735132" y="48562"/>
                  </a:lnTo>
                  <a:lnTo>
                    <a:pt x="1678605" y="39812"/>
                  </a:lnTo>
                  <a:lnTo>
                    <a:pt x="1619203" y="31833"/>
                  </a:lnTo>
                  <a:lnTo>
                    <a:pt x="1557107" y="24660"/>
                  </a:lnTo>
                  <a:lnTo>
                    <a:pt x="1492499" y="18330"/>
                  </a:lnTo>
                  <a:lnTo>
                    <a:pt x="1425560" y="12876"/>
                  </a:lnTo>
                  <a:lnTo>
                    <a:pt x="1356470" y="8335"/>
                  </a:lnTo>
                  <a:lnTo>
                    <a:pt x="1285412" y="4741"/>
                  </a:lnTo>
                  <a:lnTo>
                    <a:pt x="1212566" y="2130"/>
                  </a:lnTo>
                  <a:lnTo>
                    <a:pt x="1138112" y="538"/>
                  </a:lnTo>
                  <a:lnTo>
                    <a:pt x="1062234" y="0"/>
                  </a:lnTo>
                  <a:lnTo>
                    <a:pt x="986363" y="538"/>
                  </a:lnTo>
                  <a:lnTo>
                    <a:pt x="911934" y="2130"/>
                  </a:lnTo>
                  <a:lnTo>
                    <a:pt x="839126" y="4741"/>
                  </a:lnTo>
                  <a:lnTo>
                    <a:pt x="768119" y="8335"/>
                  </a:lnTo>
                  <a:lnTo>
                    <a:pt x="699091" y="12876"/>
                  </a:lnTo>
                  <a:lnTo>
                    <a:pt x="632224" y="18330"/>
                  </a:lnTo>
                  <a:lnTo>
                    <a:pt x="567696" y="24660"/>
                  </a:lnTo>
                  <a:lnTo>
                    <a:pt x="505688" y="31833"/>
                  </a:lnTo>
                  <a:lnTo>
                    <a:pt x="446378" y="39812"/>
                  </a:lnTo>
                  <a:lnTo>
                    <a:pt x="389946" y="48562"/>
                  </a:lnTo>
                  <a:lnTo>
                    <a:pt x="336573" y="58047"/>
                  </a:lnTo>
                  <a:lnTo>
                    <a:pt x="286437" y="68233"/>
                  </a:lnTo>
                  <a:lnTo>
                    <a:pt x="239719" y="79085"/>
                  </a:lnTo>
                  <a:lnTo>
                    <a:pt x="196597" y="90566"/>
                  </a:lnTo>
                  <a:lnTo>
                    <a:pt x="157252" y="102641"/>
                  </a:lnTo>
                  <a:lnTo>
                    <a:pt x="90609" y="128434"/>
                  </a:lnTo>
                  <a:lnTo>
                    <a:pt x="41229" y="156182"/>
                  </a:lnTo>
                  <a:lnTo>
                    <a:pt x="10546" y="185600"/>
                  </a:lnTo>
                  <a:lnTo>
                    <a:pt x="0" y="216408"/>
                  </a:lnTo>
                  <a:lnTo>
                    <a:pt x="2666" y="231777"/>
                  </a:lnTo>
                  <a:lnTo>
                    <a:pt x="41229" y="275969"/>
                  </a:lnTo>
                  <a:lnTo>
                    <a:pt x="90609" y="303472"/>
                  </a:lnTo>
                  <a:lnTo>
                    <a:pt x="157252" y="329073"/>
                  </a:lnTo>
                  <a:lnTo>
                    <a:pt x="196597" y="341069"/>
                  </a:lnTo>
                  <a:lnTo>
                    <a:pt x="239719" y="352482"/>
                  </a:lnTo>
                  <a:lnTo>
                    <a:pt x="286437" y="363274"/>
                  </a:lnTo>
                  <a:lnTo>
                    <a:pt x="336573" y="373410"/>
                  </a:lnTo>
                  <a:lnTo>
                    <a:pt x="389946" y="382855"/>
                  </a:lnTo>
                  <a:lnTo>
                    <a:pt x="446378" y="391571"/>
                  </a:lnTo>
                  <a:lnTo>
                    <a:pt x="505688" y="399522"/>
                  </a:lnTo>
                  <a:lnTo>
                    <a:pt x="567696" y="406674"/>
                  </a:lnTo>
                  <a:lnTo>
                    <a:pt x="632224" y="412988"/>
                  </a:lnTo>
                  <a:lnTo>
                    <a:pt x="699091" y="418431"/>
                  </a:lnTo>
                  <a:lnTo>
                    <a:pt x="768119" y="422964"/>
                  </a:lnTo>
                  <a:lnTo>
                    <a:pt x="839126" y="426553"/>
                  </a:lnTo>
                  <a:lnTo>
                    <a:pt x="911934" y="429162"/>
                  </a:lnTo>
                  <a:lnTo>
                    <a:pt x="986363" y="430753"/>
                  </a:lnTo>
                  <a:lnTo>
                    <a:pt x="1062234" y="431292"/>
                  </a:lnTo>
                  <a:lnTo>
                    <a:pt x="1138112" y="430753"/>
                  </a:lnTo>
                  <a:lnTo>
                    <a:pt x="1212566" y="429162"/>
                  </a:lnTo>
                  <a:lnTo>
                    <a:pt x="1285412" y="426553"/>
                  </a:lnTo>
                  <a:lnTo>
                    <a:pt x="1356470" y="422964"/>
                  </a:lnTo>
                  <a:lnTo>
                    <a:pt x="1425560" y="418431"/>
                  </a:lnTo>
                  <a:lnTo>
                    <a:pt x="1492499" y="412988"/>
                  </a:lnTo>
                  <a:lnTo>
                    <a:pt x="1557107" y="406674"/>
                  </a:lnTo>
                  <a:lnTo>
                    <a:pt x="1619203" y="399522"/>
                  </a:lnTo>
                  <a:lnTo>
                    <a:pt x="1678605" y="391571"/>
                  </a:lnTo>
                  <a:lnTo>
                    <a:pt x="1735132" y="382855"/>
                  </a:lnTo>
                  <a:lnTo>
                    <a:pt x="1788604" y="373410"/>
                  </a:lnTo>
                  <a:lnTo>
                    <a:pt x="1838839" y="363274"/>
                  </a:lnTo>
                  <a:lnTo>
                    <a:pt x="1885655" y="352482"/>
                  </a:lnTo>
                  <a:lnTo>
                    <a:pt x="1928873" y="341069"/>
                  </a:lnTo>
                  <a:lnTo>
                    <a:pt x="1968310" y="329073"/>
                  </a:lnTo>
                  <a:lnTo>
                    <a:pt x="2035120" y="303472"/>
                  </a:lnTo>
                  <a:lnTo>
                    <a:pt x="2084635" y="275969"/>
                  </a:lnTo>
                  <a:lnTo>
                    <a:pt x="2115406" y="246851"/>
                  </a:lnTo>
                  <a:lnTo>
                    <a:pt x="2125986" y="2164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458461" y="2874264"/>
              <a:ext cx="2133600" cy="445134"/>
            </a:xfrm>
            <a:custGeom>
              <a:avLst/>
              <a:gdLst/>
              <a:ahLst/>
              <a:cxnLst/>
              <a:rect l="l" t="t" r="r" b="b"/>
              <a:pathLst>
                <a:path w="2133600" h="445135">
                  <a:moveTo>
                    <a:pt x="25400" y="187452"/>
                  </a:moveTo>
                  <a:lnTo>
                    <a:pt x="25400" y="169164"/>
                  </a:lnTo>
                  <a:lnTo>
                    <a:pt x="12700" y="173736"/>
                  </a:lnTo>
                  <a:lnTo>
                    <a:pt x="0" y="192024"/>
                  </a:lnTo>
                  <a:lnTo>
                    <a:pt x="0" y="216408"/>
                  </a:lnTo>
                  <a:lnTo>
                    <a:pt x="12700" y="202692"/>
                  </a:lnTo>
                  <a:lnTo>
                    <a:pt x="12700" y="193548"/>
                  </a:lnTo>
                  <a:lnTo>
                    <a:pt x="25400" y="187452"/>
                  </a:lnTo>
                  <a:close/>
                </a:path>
                <a:path w="2133600" h="445135">
                  <a:moveTo>
                    <a:pt x="25400" y="275844"/>
                  </a:moveTo>
                  <a:lnTo>
                    <a:pt x="25400" y="260604"/>
                  </a:lnTo>
                  <a:lnTo>
                    <a:pt x="12700" y="251460"/>
                  </a:lnTo>
                  <a:lnTo>
                    <a:pt x="12700" y="240792"/>
                  </a:lnTo>
                  <a:lnTo>
                    <a:pt x="0" y="227076"/>
                  </a:lnTo>
                  <a:lnTo>
                    <a:pt x="0" y="252984"/>
                  </a:lnTo>
                  <a:lnTo>
                    <a:pt x="12700" y="265176"/>
                  </a:lnTo>
                  <a:lnTo>
                    <a:pt x="25400" y="275844"/>
                  </a:lnTo>
                  <a:close/>
                </a:path>
                <a:path w="2133600" h="445135">
                  <a:moveTo>
                    <a:pt x="38100" y="173736"/>
                  </a:moveTo>
                  <a:lnTo>
                    <a:pt x="38100" y="158496"/>
                  </a:lnTo>
                  <a:lnTo>
                    <a:pt x="25400" y="163068"/>
                  </a:lnTo>
                  <a:lnTo>
                    <a:pt x="25400" y="182880"/>
                  </a:lnTo>
                  <a:lnTo>
                    <a:pt x="38100" y="173736"/>
                  </a:lnTo>
                  <a:close/>
                </a:path>
                <a:path w="2133600" h="445135">
                  <a:moveTo>
                    <a:pt x="1066800" y="431292"/>
                  </a:moveTo>
                  <a:lnTo>
                    <a:pt x="1003300" y="431292"/>
                  </a:lnTo>
                  <a:lnTo>
                    <a:pt x="952500" y="429768"/>
                  </a:lnTo>
                  <a:lnTo>
                    <a:pt x="901700" y="429768"/>
                  </a:lnTo>
                  <a:lnTo>
                    <a:pt x="850900" y="426720"/>
                  </a:lnTo>
                  <a:lnTo>
                    <a:pt x="800100" y="425196"/>
                  </a:lnTo>
                  <a:lnTo>
                    <a:pt x="698500" y="419100"/>
                  </a:lnTo>
                  <a:lnTo>
                    <a:pt x="596900" y="409956"/>
                  </a:lnTo>
                  <a:lnTo>
                    <a:pt x="558800" y="405384"/>
                  </a:lnTo>
                  <a:lnTo>
                    <a:pt x="508000" y="400812"/>
                  </a:lnTo>
                  <a:lnTo>
                    <a:pt x="469900" y="394716"/>
                  </a:lnTo>
                  <a:lnTo>
                    <a:pt x="381000" y="382524"/>
                  </a:lnTo>
                  <a:lnTo>
                    <a:pt x="342900" y="374904"/>
                  </a:lnTo>
                  <a:lnTo>
                    <a:pt x="317500" y="368808"/>
                  </a:lnTo>
                  <a:lnTo>
                    <a:pt x="241300" y="353568"/>
                  </a:lnTo>
                  <a:lnTo>
                    <a:pt x="215900" y="344424"/>
                  </a:lnTo>
                  <a:lnTo>
                    <a:pt x="177800" y="336804"/>
                  </a:lnTo>
                  <a:lnTo>
                    <a:pt x="101600" y="309372"/>
                  </a:lnTo>
                  <a:lnTo>
                    <a:pt x="88900" y="300228"/>
                  </a:lnTo>
                  <a:lnTo>
                    <a:pt x="63500" y="291084"/>
                  </a:lnTo>
                  <a:lnTo>
                    <a:pt x="63500" y="286512"/>
                  </a:lnTo>
                  <a:lnTo>
                    <a:pt x="50800" y="280416"/>
                  </a:lnTo>
                  <a:lnTo>
                    <a:pt x="38100" y="271272"/>
                  </a:lnTo>
                  <a:lnTo>
                    <a:pt x="25400" y="266700"/>
                  </a:lnTo>
                  <a:lnTo>
                    <a:pt x="25400" y="280416"/>
                  </a:lnTo>
                  <a:lnTo>
                    <a:pt x="38100" y="286512"/>
                  </a:lnTo>
                  <a:lnTo>
                    <a:pt x="38100" y="291084"/>
                  </a:lnTo>
                  <a:lnTo>
                    <a:pt x="50800" y="297180"/>
                  </a:lnTo>
                  <a:lnTo>
                    <a:pt x="76200" y="306324"/>
                  </a:lnTo>
                  <a:lnTo>
                    <a:pt x="76200" y="312420"/>
                  </a:lnTo>
                  <a:lnTo>
                    <a:pt x="203200" y="358140"/>
                  </a:lnTo>
                  <a:lnTo>
                    <a:pt x="279400" y="373380"/>
                  </a:lnTo>
                  <a:lnTo>
                    <a:pt x="304800" y="381000"/>
                  </a:lnTo>
                  <a:lnTo>
                    <a:pt x="342900" y="388620"/>
                  </a:lnTo>
                  <a:lnTo>
                    <a:pt x="419100" y="400812"/>
                  </a:lnTo>
                  <a:lnTo>
                    <a:pt x="508000" y="413004"/>
                  </a:lnTo>
                  <a:lnTo>
                    <a:pt x="558800" y="417576"/>
                  </a:lnTo>
                  <a:lnTo>
                    <a:pt x="596900" y="423672"/>
                  </a:lnTo>
                  <a:lnTo>
                    <a:pt x="647700" y="426720"/>
                  </a:lnTo>
                  <a:lnTo>
                    <a:pt x="698500" y="431292"/>
                  </a:lnTo>
                  <a:lnTo>
                    <a:pt x="850900" y="440436"/>
                  </a:lnTo>
                  <a:lnTo>
                    <a:pt x="952500" y="443484"/>
                  </a:lnTo>
                  <a:lnTo>
                    <a:pt x="1003300" y="443484"/>
                  </a:lnTo>
                  <a:lnTo>
                    <a:pt x="1054100" y="444703"/>
                  </a:lnTo>
                  <a:lnTo>
                    <a:pt x="1054100" y="441960"/>
                  </a:lnTo>
                  <a:lnTo>
                    <a:pt x="1066800" y="431292"/>
                  </a:lnTo>
                  <a:close/>
                </a:path>
                <a:path w="2133600" h="445135">
                  <a:moveTo>
                    <a:pt x="2120900" y="207264"/>
                  </a:moveTo>
                  <a:lnTo>
                    <a:pt x="2120900" y="185928"/>
                  </a:lnTo>
                  <a:lnTo>
                    <a:pt x="2108200" y="179832"/>
                  </a:lnTo>
                  <a:lnTo>
                    <a:pt x="2095500" y="167640"/>
                  </a:lnTo>
                  <a:lnTo>
                    <a:pt x="2095500" y="158496"/>
                  </a:lnTo>
                  <a:lnTo>
                    <a:pt x="2082800" y="152400"/>
                  </a:lnTo>
                  <a:lnTo>
                    <a:pt x="2070100" y="147828"/>
                  </a:lnTo>
                  <a:lnTo>
                    <a:pt x="2057400" y="141732"/>
                  </a:lnTo>
                  <a:lnTo>
                    <a:pt x="2044700" y="132588"/>
                  </a:lnTo>
                  <a:lnTo>
                    <a:pt x="2019300" y="121920"/>
                  </a:lnTo>
                  <a:lnTo>
                    <a:pt x="1968500" y="103632"/>
                  </a:lnTo>
                  <a:lnTo>
                    <a:pt x="1943100" y="96012"/>
                  </a:lnTo>
                  <a:lnTo>
                    <a:pt x="1917700" y="86868"/>
                  </a:lnTo>
                  <a:lnTo>
                    <a:pt x="1879600" y="79248"/>
                  </a:lnTo>
                  <a:lnTo>
                    <a:pt x="1854200" y="70104"/>
                  </a:lnTo>
                  <a:lnTo>
                    <a:pt x="1816100" y="64008"/>
                  </a:lnTo>
                  <a:lnTo>
                    <a:pt x="1739900" y="48768"/>
                  </a:lnTo>
                  <a:lnTo>
                    <a:pt x="1663700" y="36576"/>
                  </a:lnTo>
                  <a:lnTo>
                    <a:pt x="1574800" y="25908"/>
                  </a:lnTo>
                  <a:lnTo>
                    <a:pt x="1473200" y="16764"/>
                  </a:lnTo>
                  <a:lnTo>
                    <a:pt x="1422400" y="13716"/>
                  </a:lnTo>
                  <a:lnTo>
                    <a:pt x="1384300" y="9144"/>
                  </a:lnTo>
                  <a:lnTo>
                    <a:pt x="1333500" y="6096"/>
                  </a:lnTo>
                  <a:lnTo>
                    <a:pt x="1219200" y="3048"/>
                  </a:lnTo>
                  <a:lnTo>
                    <a:pt x="1117600" y="0"/>
                  </a:lnTo>
                  <a:lnTo>
                    <a:pt x="1003300" y="0"/>
                  </a:lnTo>
                  <a:lnTo>
                    <a:pt x="800100" y="6096"/>
                  </a:lnTo>
                  <a:lnTo>
                    <a:pt x="749300" y="9144"/>
                  </a:lnTo>
                  <a:lnTo>
                    <a:pt x="698500" y="13716"/>
                  </a:lnTo>
                  <a:lnTo>
                    <a:pt x="647700" y="16764"/>
                  </a:lnTo>
                  <a:lnTo>
                    <a:pt x="596900" y="21336"/>
                  </a:lnTo>
                  <a:lnTo>
                    <a:pt x="558800" y="25908"/>
                  </a:lnTo>
                  <a:lnTo>
                    <a:pt x="508000" y="30480"/>
                  </a:lnTo>
                  <a:lnTo>
                    <a:pt x="419100" y="42672"/>
                  </a:lnTo>
                  <a:lnTo>
                    <a:pt x="381000" y="48768"/>
                  </a:lnTo>
                  <a:lnTo>
                    <a:pt x="304800" y="64008"/>
                  </a:lnTo>
                  <a:lnTo>
                    <a:pt x="241300" y="79248"/>
                  </a:lnTo>
                  <a:lnTo>
                    <a:pt x="203200" y="86868"/>
                  </a:lnTo>
                  <a:lnTo>
                    <a:pt x="177800" y="96012"/>
                  </a:lnTo>
                  <a:lnTo>
                    <a:pt x="152400" y="103632"/>
                  </a:lnTo>
                  <a:lnTo>
                    <a:pt x="127000" y="112776"/>
                  </a:lnTo>
                  <a:lnTo>
                    <a:pt x="101600" y="123444"/>
                  </a:lnTo>
                  <a:lnTo>
                    <a:pt x="76200" y="137160"/>
                  </a:lnTo>
                  <a:lnTo>
                    <a:pt x="63500" y="141732"/>
                  </a:lnTo>
                  <a:lnTo>
                    <a:pt x="50800" y="147828"/>
                  </a:lnTo>
                  <a:lnTo>
                    <a:pt x="38100" y="152400"/>
                  </a:lnTo>
                  <a:lnTo>
                    <a:pt x="38100" y="167640"/>
                  </a:lnTo>
                  <a:lnTo>
                    <a:pt x="63500" y="153924"/>
                  </a:lnTo>
                  <a:lnTo>
                    <a:pt x="76200" y="147828"/>
                  </a:lnTo>
                  <a:lnTo>
                    <a:pt x="88900" y="143256"/>
                  </a:lnTo>
                  <a:lnTo>
                    <a:pt x="101600" y="134112"/>
                  </a:lnTo>
                  <a:lnTo>
                    <a:pt x="152400" y="115824"/>
                  </a:lnTo>
                  <a:lnTo>
                    <a:pt x="177800" y="108204"/>
                  </a:lnTo>
                  <a:lnTo>
                    <a:pt x="215900" y="99060"/>
                  </a:lnTo>
                  <a:lnTo>
                    <a:pt x="241300" y="91440"/>
                  </a:lnTo>
                  <a:lnTo>
                    <a:pt x="317500" y="76200"/>
                  </a:lnTo>
                  <a:lnTo>
                    <a:pt x="342900" y="68580"/>
                  </a:lnTo>
                  <a:lnTo>
                    <a:pt x="381000" y="62484"/>
                  </a:lnTo>
                  <a:lnTo>
                    <a:pt x="431800" y="54864"/>
                  </a:lnTo>
                  <a:lnTo>
                    <a:pt x="469900" y="48768"/>
                  </a:lnTo>
                  <a:lnTo>
                    <a:pt x="596900" y="33528"/>
                  </a:lnTo>
                  <a:lnTo>
                    <a:pt x="647700" y="28956"/>
                  </a:lnTo>
                  <a:lnTo>
                    <a:pt x="850900" y="16764"/>
                  </a:lnTo>
                  <a:lnTo>
                    <a:pt x="1003300" y="12192"/>
                  </a:lnTo>
                  <a:lnTo>
                    <a:pt x="1117600" y="12192"/>
                  </a:lnTo>
                  <a:lnTo>
                    <a:pt x="1219200" y="15240"/>
                  </a:lnTo>
                  <a:lnTo>
                    <a:pt x="1282700" y="16764"/>
                  </a:lnTo>
                  <a:lnTo>
                    <a:pt x="1422400" y="25908"/>
                  </a:lnTo>
                  <a:lnTo>
                    <a:pt x="1473200" y="28956"/>
                  </a:lnTo>
                  <a:lnTo>
                    <a:pt x="1524000" y="33528"/>
                  </a:lnTo>
                  <a:lnTo>
                    <a:pt x="1701800" y="54864"/>
                  </a:lnTo>
                  <a:lnTo>
                    <a:pt x="1739900" y="62484"/>
                  </a:lnTo>
                  <a:lnTo>
                    <a:pt x="1778000" y="68580"/>
                  </a:lnTo>
                  <a:lnTo>
                    <a:pt x="1854200" y="83820"/>
                  </a:lnTo>
                  <a:lnTo>
                    <a:pt x="1879600" y="91440"/>
                  </a:lnTo>
                  <a:lnTo>
                    <a:pt x="1917700" y="99060"/>
                  </a:lnTo>
                  <a:lnTo>
                    <a:pt x="1943100" y="108204"/>
                  </a:lnTo>
                  <a:lnTo>
                    <a:pt x="1968500" y="115824"/>
                  </a:lnTo>
                  <a:lnTo>
                    <a:pt x="2044700" y="143256"/>
                  </a:lnTo>
                  <a:lnTo>
                    <a:pt x="2044700" y="149352"/>
                  </a:lnTo>
                  <a:lnTo>
                    <a:pt x="2070100" y="158496"/>
                  </a:lnTo>
                  <a:lnTo>
                    <a:pt x="2082800" y="167640"/>
                  </a:lnTo>
                  <a:lnTo>
                    <a:pt x="2082800" y="173736"/>
                  </a:lnTo>
                  <a:lnTo>
                    <a:pt x="2095500" y="182880"/>
                  </a:lnTo>
                  <a:lnTo>
                    <a:pt x="2108200" y="187452"/>
                  </a:lnTo>
                  <a:lnTo>
                    <a:pt x="2108200" y="202692"/>
                  </a:lnTo>
                  <a:lnTo>
                    <a:pt x="2120900" y="207264"/>
                  </a:lnTo>
                  <a:close/>
                </a:path>
                <a:path w="2133600" h="445135">
                  <a:moveTo>
                    <a:pt x="2108200" y="275844"/>
                  </a:moveTo>
                  <a:lnTo>
                    <a:pt x="2108200" y="256032"/>
                  </a:lnTo>
                  <a:lnTo>
                    <a:pt x="2095500" y="266700"/>
                  </a:lnTo>
                  <a:lnTo>
                    <a:pt x="2082800" y="275844"/>
                  </a:lnTo>
                  <a:lnTo>
                    <a:pt x="2070100" y="280416"/>
                  </a:lnTo>
                  <a:lnTo>
                    <a:pt x="2070100" y="286512"/>
                  </a:lnTo>
                  <a:lnTo>
                    <a:pt x="2044700" y="300228"/>
                  </a:lnTo>
                  <a:lnTo>
                    <a:pt x="1943100" y="336804"/>
                  </a:lnTo>
                  <a:lnTo>
                    <a:pt x="1917700" y="344424"/>
                  </a:lnTo>
                  <a:lnTo>
                    <a:pt x="1879600" y="353568"/>
                  </a:lnTo>
                  <a:lnTo>
                    <a:pt x="1854200" y="361188"/>
                  </a:lnTo>
                  <a:lnTo>
                    <a:pt x="1816100" y="368808"/>
                  </a:lnTo>
                  <a:lnTo>
                    <a:pt x="1778000" y="374904"/>
                  </a:lnTo>
                  <a:lnTo>
                    <a:pt x="1739900" y="382524"/>
                  </a:lnTo>
                  <a:lnTo>
                    <a:pt x="1701800" y="388620"/>
                  </a:lnTo>
                  <a:lnTo>
                    <a:pt x="1651000" y="394716"/>
                  </a:lnTo>
                  <a:lnTo>
                    <a:pt x="1612900" y="400812"/>
                  </a:lnTo>
                  <a:lnTo>
                    <a:pt x="1562100" y="405384"/>
                  </a:lnTo>
                  <a:lnTo>
                    <a:pt x="1524000" y="409956"/>
                  </a:lnTo>
                  <a:lnTo>
                    <a:pt x="1422400" y="419100"/>
                  </a:lnTo>
                  <a:lnTo>
                    <a:pt x="1333500" y="425196"/>
                  </a:lnTo>
                  <a:lnTo>
                    <a:pt x="1219200" y="428244"/>
                  </a:lnTo>
                  <a:lnTo>
                    <a:pt x="1117600" y="431292"/>
                  </a:lnTo>
                  <a:lnTo>
                    <a:pt x="1066800" y="431292"/>
                  </a:lnTo>
                  <a:lnTo>
                    <a:pt x="1054100" y="441960"/>
                  </a:lnTo>
                  <a:lnTo>
                    <a:pt x="1054100" y="444703"/>
                  </a:lnTo>
                  <a:lnTo>
                    <a:pt x="1066800" y="445008"/>
                  </a:lnTo>
                  <a:lnTo>
                    <a:pt x="1066800" y="443484"/>
                  </a:lnTo>
                  <a:lnTo>
                    <a:pt x="1168400" y="443484"/>
                  </a:lnTo>
                  <a:lnTo>
                    <a:pt x="1282700" y="440436"/>
                  </a:lnTo>
                  <a:lnTo>
                    <a:pt x="1384300" y="434340"/>
                  </a:lnTo>
                  <a:lnTo>
                    <a:pt x="1422400" y="431292"/>
                  </a:lnTo>
                  <a:lnTo>
                    <a:pt x="1574800" y="417576"/>
                  </a:lnTo>
                  <a:lnTo>
                    <a:pt x="1663700" y="406908"/>
                  </a:lnTo>
                  <a:lnTo>
                    <a:pt x="1778000" y="388620"/>
                  </a:lnTo>
                  <a:lnTo>
                    <a:pt x="1854200" y="373380"/>
                  </a:lnTo>
                  <a:lnTo>
                    <a:pt x="1879600" y="365760"/>
                  </a:lnTo>
                  <a:lnTo>
                    <a:pt x="1917700" y="356616"/>
                  </a:lnTo>
                  <a:lnTo>
                    <a:pt x="1943100" y="348996"/>
                  </a:lnTo>
                  <a:lnTo>
                    <a:pt x="2044700" y="312420"/>
                  </a:lnTo>
                  <a:lnTo>
                    <a:pt x="2057400" y="306324"/>
                  </a:lnTo>
                  <a:lnTo>
                    <a:pt x="2070100" y="297180"/>
                  </a:lnTo>
                  <a:lnTo>
                    <a:pt x="2082800" y="291084"/>
                  </a:lnTo>
                  <a:lnTo>
                    <a:pt x="2095500" y="286512"/>
                  </a:lnTo>
                  <a:lnTo>
                    <a:pt x="2095500" y="280416"/>
                  </a:lnTo>
                  <a:lnTo>
                    <a:pt x="2108200" y="275844"/>
                  </a:lnTo>
                  <a:close/>
                </a:path>
                <a:path w="2133600" h="445135">
                  <a:moveTo>
                    <a:pt x="2120900" y="259080"/>
                  </a:moveTo>
                  <a:lnTo>
                    <a:pt x="2120900" y="236220"/>
                  </a:lnTo>
                  <a:lnTo>
                    <a:pt x="2108200" y="242316"/>
                  </a:lnTo>
                  <a:lnTo>
                    <a:pt x="2108200" y="263652"/>
                  </a:lnTo>
                  <a:lnTo>
                    <a:pt x="2120900" y="259080"/>
                  </a:lnTo>
                  <a:close/>
                </a:path>
                <a:path w="2133600" h="445135">
                  <a:moveTo>
                    <a:pt x="2133600" y="240792"/>
                  </a:moveTo>
                  <a:lnTo>
                    <a:pt x="2133600" y="202692"/>
                  </a:lnTo>
                  <a:lnTo>
                    <a:pt x="2120900" y="196596"/>
                  </a:lnTo>
                  <a:lnTo>
                    <a:pt x="2120900" y="252984"/>
                  </a:lnTo>
                  <a:lnTo>
                    <a:pt x="2133600" y="2407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659127" y="2920998"/>
            <a:ext cx="17360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CPF_empregado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458461" y="3217163"/>
            <a:ext cx="2171700" cy="605155"/>
            <a:chOff x="1458461" y="3217163"/>
            <a:chExt cx="2171700" cy="605155"/>
          </a:xfrm>
        </p:grpSpPr>
        <p:sp>
          <p:nvSpPr>
            <p:cNvPr id="24" name="object 24" descr=""/>
            <p:cNvSpPr/>
            <p:nvPr/>
          </p:nvSpPr>
          <p:spPr>
            <a:xfrm>
              <a:off x="1671827" y="3217163"/>
              <a:ext cx="1711960" cy="12700"/>
            </a:xfrm>
            <a:custGeom>
              <a:avLst/>
              <a:gdLst/>
              <a:ahLst/>
              <a:cxnLst/>
              <a:rect l="l" t="t" r="r" b="b"/>
              <a:pathLst>
                <a:path w="1711960" h="12700">
                  <a:moveTo>
                    <a:pt x="1711451" y="12191"/>
                  </a:moveTo>
                  <a:lnTo>
                    <a:pt x="1711451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1711451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464557" y="3419856"/>
              <a:ext cx="2161540" cy="396240"/>
            </a:xfrm>
            <a:custGeom>
              <a:avLst/>
              <a:gdLst/>
              <a:ahLst/>
              <a:cxnLst/>
              <a:rect l="l" t="t" r="r" b="b"/>
              <a:pathLst>
                <a:path w="2161540" h="396239">
                  <a:moveTo>
                    <a:pt x="2161038" y="198120"/>
                  </a:moveTo>
                  <a:lnTo>
                    <a:pt x="2139050" y="158103"/>
                  </a:lnTo>
                  <a:lnTo>
                    <a:pt x="2101311" y="132924"/>
                  </a:lnTo>
                  <a:lnTo>
                    <a:pt x="2046620" y="109216"/>
                  </a:lnTo>
                  <a:lnTo>
                    <a:pt x="1976273" y="87213"/>
                  </a:lnTo>
                  <a:lnTo>
                    <a:pt x="1935635" y="76923"/>
                  </a:lnTo>
                  <a:lnTo>
                    <a:pt x="1891568" y="67146"/>
                  </a:lnTo>
                  <a:lnTo>
                    <a:pt x="1844236" y="57912"/>
                  </a:lnTo>
                  <a:lnTo>
                    <a:pt x="1793801" y="49249"/>
                  </a:lnTo>
                  <a:lnTo>
                    <a:pt x="1740423" y="41186"/>
                  </a:lnTo>
                  <a:lnTo>
                    <a:pt x="1684267" y="33754"/>
                  </a:lnTo>
                  <a:lnTo>
                    <a:pt x="1625493" y="26980"/>
                  </a:lnTo>
                  <a:lnTo>
                    <a:pt x="1564263" y="20894"/>
                  </a:lnTo>
                  <a:lnTo>
                    <a:pt x="1500741" y="15525"/>
                  </a:lnTo>
                  <a:lnTo>
                    <a:pt x="1435087" y="10903"/>
                  </a:lnTo>
                  <a:lnTo>
                    <a:pt x="1367464" y="7055"/>
                  </a:lnTo>
                  <a:lnTo>
                    <a:pt x="1298034" y="4012"/>
                  </a:lnTo>
                  <a:lnTo>
                    <a:pt x="1226959" y="1802"/>
                  </a:lnTo>
                  <a:lnTo>
                    <a:pt x="1154401" y="455"/>
                  </a:lnTo>
                  <a:lnTo>
                    <a:pt x="1080522" y="0"/>
                  </a:lnTo>
                  <a:lnTo>
                    <a:pt x="1006468" y="455"/>
                  </a:lnTo>
                  <a:lnTo>
                    <a:pt x="933764" y="1802"/>
                  </a:lnTo>
                  <a:lnTo>
                    <a:pt x="862572" y="4012"/>
                  </a:lnTo>
                  <a:lnTo>
                    <a:pt x="793050" y="7055"/>
                  </a:lnTo>
                  <a:lnTo>
                    <a:pt x="725359" y="10903"/>
                  </a:lnTo>
                  <a:lnTo>
                    <a:pt x="659659" y="15525"/>
                  </a:lnTo>
                  <a:lnTo>
                    <a:pt x="596110" y="20894"/>
                  </a:lnTo>
                  <a:lnTo>
                    <a:pt x="534872" y="26980"/>
                  </a:lnTo>
                  <a:lnTo>
                    <a:pt x="476105" y="33754"/>
                  </a:lnTo>
                  <a:lnTo>
                    <a:pt x="419969" y="41186"/>
                  </a:lnTo>
                  <a:lnTo>
                    <a:pt x="366625" y="49249"/>
                  </a:lnTo>
                  <a:lnTo>
                    <a:pt x="316233" y="57912"/>
                  </a:lnTo>
                  <a:lnTo>
                    <a:pt x="268951" y="67146"/>
                  </a:lnTo>
                  <a:lnTo>
                    <a:pt x="224942" y="76923"/>
                  </a:lnTo>
                  <a:lnTo>
                    <a:pt x="184364" y="87213"/>
                  </a:lnTo>
                  <a:lnTo>
                    <a:pt x="147378" y="97987"/>
                  </a:lnTo>
                  <a:lnTo>
                    <a:pt x="84821" y="120872"/>
                  </a:lnTo>
                  <a:lnTo>
                    <a:pt x="38552" y="145344"/>
                  </a:lnTo>
                  <a:lnTo>
                    <a:pt x="9851" y="171171"/>
                  </a:lnTo>
                  <a:lnTo>
                    <a:pt x="0" y="198120"/>
                  </a:lnTo>
                  <a:lnTo>
                    <a:pt x="2489" y="211720"/>
                  </a:lnTo>
                  <a:lnTo>
                    <a:pt x="38552" y="250895"/>
                  </a:lnTo>
                  <a:lnTo>
                    <a:pt x="84821" y="275367"/>
                  </a:lnTo>
                  <a:lnTo>
                    <a:pt x="147378" y="298252"/>
                  </a:lnTo>
                  <a:lnTo>
                    <a:pt x="184364" y="309026"/>
                  </a:lnTo>
                  <a:lnTo>
                    <a:pt x="224942" y="319316"/>
                  </a:lnTo>
                  <a:lnTo>
                    <a:pt x="268951" y="329093"/>
                  </a:lnTo>
                  <a:lnTo>
                    <a:pt x="316233" y="338328"/>
                  </a:lnTo>
                  <a:lnTo>
                    <a:pt x="366625" y="346990"/>
                  </a:lnTo>
                  <a:lnTo>
                    <a:pt x="419969" y="355053"/>
                  </a:lnTo>
                  <a:lnTo>
                    <a:pt x="476105" y="362485"/>
                  </a:lnTo>
                  <a:lnTo>
                    <a:pt x="534872" y="369259"/>
                  </a:lnTo>
                  <a:lnTo>
                    <a:pt x="596110" y="375345"/>
                  </a:lnTo>
                  <a:lnTo>
                    <a:pt x="659659" y="380714"/>
                  </a:lnTo>
                  <a:lnTo>
                    <a:pt x="725359" y="385336"/>
                  </a:lnTo>
                  <a:lnTo>
                    <a:pt x="793050" y="389184"/>
                  </a:lnTo>
                  <a:lnTo>
                    <a:pt x="862572" y="392227"/>
                  </a:lnTo>
                  <a:lnTo>
                    <a:pt x="933764" y="394437"/>
                  </a:lnTo>
                  <a:lnTo>
                    <a:pt x="1006468" y="395784"/>
                  </a:lnTo>
                  <a:lnTo>
                    <a:pt x="1080522" y="396240"/>
                  </a:lnTo>
                  <a:lnTo>
                    <a:pt x="1154401" y="395784"/>
                  </a:lnTo>
                  <a:lnTo>
                    <a:pt x="1226959" y="394437"/>
                  </a:lnTo>
                  <a:lnTo>
                    <a:pt x="1298034" y="392227"/>
                  </a:lnTo>
                  <a:lnTo>
                    <a:pt x="1367464" y="389184"/>
                  </a:lnTo>
                  <a:lnTo>
                    <a:pt x="1435087" y="385336"/>
                  </a:lnTo>
                  <a:lnTo>
                    <a:pt x="1500741" y="380714"/>
                  </a:lnTo>
                  <a:lnTo>
                    <a:pt x="1564263" y="375345"/>
                  </a:lnTo>
                  <a:lnTo>
                    <a:pt x="1625493" y="369259"/>
                  </a:lnTo>
                  <a:lnTo>
                    <a:pt x="1684267" y="362485"/>
                  </a:lnTo>
                  <a:lnTo>
                    <a:pt x="1740423" y="355053"/>
                  </a:lnTo>
                  <a:lnTo>
                    <a:pt x="1793801" y="346990"/>
                  </a:lnTo>
                  <a:lnTo>
                    <a:pt x="1844236" y="338328"/>
                  </a:lnTo>
                  <a:lnTo>
                    <a:pt x="1891568" y="329093"/>
                  </a:lnTo>
                  <a:lnTo>
                    <a:pt x="1935635" y="319316"/>
                  </a:lnTo>
                  <a:lnTo>
                    <a:pt x="1976273" y="309026"/>
                  </a:lnTo>
                  <a:lnTo>
                    <a:pt x="2013323" y="298252"/>
                  </a:lnTo>
                  <a:lnTo>
                    <a:pt x="2076003" y="275367"/>
                  </a:lnTo>
                  <a:lnTo>
                    <a:pt x="2122380" y="250895"/>
                  </a:lnTo>
                  <a:lnTo>
                    <a:pt x="2151157" y="225068"/>
                  </a:lnTo>
                  <a:lnTo>
                    <a:pt x="2161038" y="1981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458461" y="3413760"/>
              <a:ext cx="2171700" cy="408940"/>
            </a:xfrm>
            <a:custGeom>
              <a:avLst/>
              <a:gdLst/>
              <a:ahLst/>
              <a:cxnLst/>
              <a:rect l="l" t="t" r="r" b="b"/>
              <a:pathLst>
                <a:path w="2171700" h="408939">
                  <a:moveTo>
                    <a:pt x="12700" y="190500"/>
                  </a:moveTo>
                  <a:lnTo>
                    <a:pt x="12700" y="170688"/>
                  </a:lnTo>
                  <a:lnTo>
                    <a:pt x="0" y="175260"/>
                  </a:lnTo>
                  <a:lnTo>
                    <a:pt x="0" y="199644"/>
                  </a:lnTo>
                  <a:lnTo>
                    <a:pt x="12700" y="190500"/>
                  </a:lnTo>
                  <a:close/>
                </a:path>
                <a:path w="2171700" h="408939">
                  <a:moveTo>
                    <a:pt x="12700" y="239268"/>
                  </a:moveTo>
                  <a:lnTo>
                    <a:pt x="12700" y="220980"/>
                  </a:lnTo>
                  <a:lnTo>
                    <a:pt x="0" y="207264"/>
                  </a:lnTo>
                  <a:lnTo>
                    <a:pt x="0" y="233172"/>
                  </a:lnTo>
                  <a:lnTo>
                    <a:pt x="12700" y="239268"/>
                  </a:lnTo>
                  <a:close/>
                </a:path>
                <a:path w="2171700" h="408939">
                  <a:moveTo>
                    <a:pt x="1092200" y="12573"/>
                  </a:moveTo>
                  <a:lnTo>
                    <a:pt x="1092200" y="4572"/>
                  </a:lnTo>
                  <a:lnTo>
                    <a:pt x="1079500" y="1524"/>
                  </a:lnTo>
                  <a:lnTo>
                    <a:pt x="1079500" y="0"/>
                  </a:lnTo>
                  <a:lnTo>
                    <a:pt x="1028700" y="0"/>
                  </a:lnTo>
                  <a:lnTo>
                    <a:pt x="965200" y="1524"/>
                  </a:lnTo>
                  <a:lnTo>
                    <a:pt x="914400" y="1524"/>
                  </a:lnTo>
                  <a:lnTo>
                    <a:pt x="863600" y="4572"/>
                  </a:lnTo>
                  <a:lnTo>
                    <a:pt x="812800" y="6096"/>
                  </a:lnTo>
                  <a:lnTo>
                    <a:pt x="660400" y="15240"/>
                  </a:lnTo>
                  <a:lnTo>
                    <a:pt x="558800" y="24384"/>
                  </a:lnTo>
                  <a:lnTo>
                    <a:pt x="469900" y="33528"/>
                  </a:lnTo>
                  <a:lnTo>
                    <a:pt x="317500" y="57912"/>
                  </a:lnTo>
                  <a:lnTo>
                    <a:pt x="279400" y="65532"/>
                  </a:lnTo>
                  <a:lnTo>
                    <a:pt x="241300" y="71628"/>
                  </a:lnTo>
                  <a:lnTo>
                    <a:pt x="215900" y="79248"/>
                  </a:lnTo>
                  <a:lnTo>
                    <a:pt x="177800" y="86868"/>
                  </a:lnTo>
                  <a:lnTo>
                    <a:pt x="152400" y="96012"/>
                  </a:lnTo>
                  <a:lnTo>
                    <a:pt x="127000" y="103632"/>
                  </a:lnTo>
                  <a:lnTo>
                    <a:pt x="101600" y="112776"/>
                  </a:lnTo>
                  <a:lnTo>
                    <a:pt x="76200" y="126492"/>
                  </a:lnTo>
                  <a:lnTo>
                    <a:pt x="50800" y="135636"/>
                  </a:lnTo>
                  <a:lnTo>
                    <a:pt x="50800" y="140208"/>
                  </a:lnTo>
                  <a:lnTo>
                    <a:pt x="25400" y="149352"/>
                  </a:lnTo>
                  <a:lnTo>
                    <a:pt x="25400" y="153924"/>
                  </a:lnTo>
                  <a:lnTo>
                    <a:pt x="12700" y="164592"/>
                  </a:lnTo>
                  <a:lnTo>
                    <a:pt x="12700" y="178308"/>
                  </a:lnTo>
                  <a:lnTo>
                    <a:pt x="25400" y="169164"/>
                  </a:lnTo>
                  <a:lnTo>
                    <a:pt x="38100" y="155448"/>
                  </a:lnTo>
                  <a:lnTo>
                    <a:pt x="63500" y="146304"/>
                  </a:lnTo>
                  <a:lnTo>
                    <a:pt x="88900" y="132588"/>
                  </a:lnTo>
                  <a:lnTo>
                    <a:pt x="101600" y="128016"/>
                  </a:lnTo>
                  <a:lnTo>
                    <a:pt x="114300" y="124968"/>
                  </a:lnTo>
                  <a:lnTo>
                    <a:pt x="127000" y="115824"/>
                  </a:lnTo>
                  <a:lnTo>
                    <a:pt x="152400" y="108204"/>
                  </a:lnTo>
                  <a:lnTo>
                    <a:pt x="190500" y="99060"/>
                  </a:lnTo>
                  <a:lnTo>
                    <a:pt x="215900" y="91440"/>
                  </a:lnTo>
                  <a:lnTo>
                    <a:pt x="254000" y="83820"/>
                  </a:lnTo>
                  <a:lnTo>
                    <a:pt x="279400" y="77724"/>
                  </a:lnTo>
                  <a:lnTo>
                    <a:pt x="317500" y="70104"/>
                  </a:lnTo>
                  <a:lnTo>
                    <a:pt x="431800" y="51816"/>
                  </a:lnTo>
                  <a:lnTo>
                    <a:pt x="482600" y="45720"/>
                  </a:lnTo>
                  <a:lnTo>
                    <a:pt x="660400" y="27432"/>
                  </a:lnTo>
                  <a:lnTo>
                    <a:pt x="812800" y="18288"/>
                  </a:lnTo>
                  <a:lnTo>
                    <a:pt x="965200" y="13716"/>
                  </a:lnTo>
                  <a:lnTo>
                    <a:pt x="1028700" y="12192"/>
                  </a:lnTo>
                  <a:lnTo>
                    <a:pt x="1079500" y="12192"/>
                  </a:lnTo>
                  <a:lnTo>
                    <a:pt x="1092200" y="12573"/>
                  </a:lnTo>
                  <a:close/>
                </a:path>
                <a:path w="2171700" h="408939">
                  <a:moveTo>
                    <a:pt x="1079500" y="394716"/>
                  </a:moveTo>
                  <a:lnTo>
                    <a:pt x="965200" y="394716"/>
                  </a:lnTo>
                  <a:lnTo>
                    <a:pt x="863600" y="391668"/>
                  </a:lnTo>
                  <a:lnTo>
                    <a:pt x="812800" y="388620"/>
                  </a:lnTo>
                  <a:lnTo>
                    <a:pt x="762000" y="387096"/>
                  </a:lnTo>
                  <a:lnTo>
                    <a:pt x="711200" y="384048"/>
                  </a:lnTo>
                  <a:lnTo>
                    <a:pt x="660400" y="379476"/>
                  </a:lnTo>
                  <a:lnTo>
                    <a:pt x="609600" y="376428"/>
                  </a:lnTo>
                  <a:lnTo>
                    <a:pt x="571500" y="371856"/>
                  </a:lnTo>
                  <a:lnTo>
                    <a:pt x="520700" y="367284"/>
                  </a:lnTo>
                  <a:lnTo>
                    <a:pt x="482600" y="361188"/>
                  </a:lnTo>
                  <a:lnTo>
                    <a:pt x="431800" y="356616"/>
                  </a:lnTo>
                  <a:lnTo>
                    <a:pt x="317500" y="338328"/>
                  </a:lnTo>
                  <a:lnTo>
                    <a:pt x="279400" y="330708"/>
                  </a:lnTo>
                  <a:lnTo>
                    <a:pt x="254000" y="323088"/>
                  </a:lnTo>
                  <a:lnTo>
                    <a:pt x="215900" y="315468"/>
                  </a:lnTo>
                  <a:lnTo>
                    <a:pt x="190500" y="307848"/>
                  </a:lnTo>
                  <a:lnTo>
                    <a:pt x="152400" y="300228"/>
                  </a:lnTo>
                  <a:lnTo>
                    <a:pt x="127000" y="292608"/>
                  </a:lnTo>
                  <a:lnTo>
                    <a:pt x="114300" y="283464"/>
                  </a:lnTo>
                  <a:lnTo>
                    <a:pt x="101600" y="278892"/>
                  </a:lnTo>
                  <a:lnTo>
                    <a:pt x="88900" y="275844"/>
                  </a:lnTo>
                  <a:lnTo>
                    <a:pt x="63500" y="262128"/>
                  </a:lnTo>
                  <a:lnTo>
                    <a:pt x="38100" y="252984"/>
                  </a:lnTo>
                  <a:lnTo>
                    <a:pt x="25400" y="239268"/>
                  </a:lnTo>
                  <a:lnTo>
                    <a:pt x="12700" y="230124"/>
                  </a:lnTo>
                  <a:lnTo>
                    <a:pt x="12700" y="248412"/>
                  </a:lnTo>
                  <a:lnTo>
                    <a:pt x="25400" y="254508"/>
                  </a:lnTo>
                  <a:lnTo>
                    <a:pt x="25400" y="259080"/>
                  </a:lnTo>
                  <a:lnTo>
                    <a:pt x="50800" y="272796"/>
                  </a:lnTo>
                  <a:lnTo>
                    <a:pt x="76200" y="281940"/>
                  </a:lnTo>
                  <a:lnTo>
                    <a:pt x="101600" y="295656"/>
                  </a:lnTo>
                  <a:lnTo>
                    <a:pt x="127000" y="304800"/>
                  </a:lnTo>
                  <a:lnTo>
                    <a:pt x="152400" y="312420"/>
                  </a:lnTo>
                  <a:lnTo>
                    <a:pt x="177800" y="321564"/>
                  </a:lnTo>
                  <a:lnTo>
                    <a:pt x="215900" y="329184"/>
                  </a:lnTo>
                  <a:lnTo>
                    <a:pt x="241300" y="335280"/>
                  </a:lnTo>
                  <a:lnTo>
                    <a:pt x="317500" y="350520"/>
                  </a:lnTo>
                  <a:lnTo>
                    <a:pt x="469900" y="374904"/>
                  </a:lnTo>
                  <a:lnTo>
                    <a:pt x="520700" y="379476"/>
                  </a:lnTo>
                  <a:lnTo>
                    <a:pt x="609600" y="388620"/>
                  </a:lnTo>
                  <a:lnTo>
                    <a:pt x="660400" y="393192"/>
                  </a:lnTo>
                  <a:lnTo>
                    <a:pt x="812800" y="402336"/>
                  </a:lnTo>
                  <a:lnTo>
                    <a:pt x="965200" y="406908"/>
                  </a:lnTo>
                  <a:lnTo>
                    <a:pt x="1028700" y="408432"/>
                  </a:lnTo>
                  <a:lnTo>
                    <a:pt x="1066800" y="408432"/>
                  </a:lnTo>
                  <a:lnTo>
                    <a:pt x="1066800" y="399288"/>
                  </a:lnTo>
                  <a:lnTo>
                    <a:pt x="1079500" y="394716"/>
                  </a:lnTo>
                  <a:close/>
                </a:path>
                <a:path w="2171700" h="408939">
                  <a:moveTo>
                    <a:pt x="2159000" y="237744"/>
                  </a:moveTo>
                  <a:lnTo>
                    <a:pt x="2159000" y="213360"/>
                  </a:lnTo>
                  <a:lnTo>
                    <a:pt x="2146300" y="217932"/>
                  </a:lnTo>
                  <a:lnTo>
                    <a:pt x="2146300" y="230124"/>
                  </a:lnTo>
                  <a:lnTo>
                    <a:pt x="2133600" y="243840"/>
                  </a:lnTo>
                  <a:lnTo>
                    <a:pt x="2120900" y="248412"/>
                  </a:lnTo>
                  <a:lnTo>
                    <a:pt x="2120900" y="252984"/>
                  </a:lnTo>
                  <a:lnTo>
                    <a:pt x="2095500" y="262128"/>
                  </a:lnTo>
                  <a:lnTo>
                    <a:pt x="2095500" y="266700"/>
                  </a:lnTo>
                  <a:lnTo>
                    <a:pt x="2070100" y="275844"/>
                  </a:lnTo>
                  <a:lnTo>
                    <a:pt x="2057400" y="278892"/>
                  </a:lnTo>
                  <a:lnTo>
                    <a:pt x="2057400" y="283464"/>
                  </a:lnTo>
                  <a:lnTo>
                    <a:pt x="2032000" y="292608"/>
                  </a:lnTo>
                  <a:lnTo>
                    <a:pt x="2006600" y="300228"/>
                  </a:lnTo>
                  <a:lnTo>
                    <a:pt x="1943100" y="315468"/>
                  </a:lnTo>
                  <a:lnTo>
                    <a:pt x="1917700" y="323088"/>
                  </a:lnTo>
                  <a:lnTo>
                    <a:pt x="1841500" y="338328"/>
                  </a:lnTo>
                  <a:lnTo>
                    <a:pt x="1727200" y="356616"/>
                  </a:lnTo>
                  <a:lnTo>
                    <a:pt x="1638300" y="367284"/>
                  </a:lnTo>
                  <a:lnTo>
                    <a:pt x="1549400" y="376428"/>
                  </a:lnTo>
                  <a:lnTo>
                    <a:pt x="1295400" y="391668"/>
                  </a:lnTo>
                  <a:lnTo>
                    <a:pt x="1193800" y="394716"/>
                  </a:lnTo>
                  <a:lnTo>
                    <a:pt x="1079500" y="394716"/>
                  </a:lnTo>
                  <a:lnTo>
                    <a:pt x="1066800" y="399288"/>
                  </a:lnTo>
                  <a:lnTo>
                    <a:pt x="1066800" y="402336"/>
                  </a:lnTo>
                  <a:lnTo>
                    <a:pt x="1079500" y="403860"/>
                  </a:lnTo>
                  <a:lnTo>
                    <a:pt x="1079500" y="408432"/>
                  </a:lnTo>
                  <a:lnTo>
                    <a:pt x="1092200" y="399288"/>
                  </a:lnTo>
                  <a:lnTo>
                    <a:pt x="1092200" y="408051"/>
                  </a:lnTo>
                  <a:lnTo>
                    <a:pt x="1130300" y="406908"/>
                  </a:lnTo>
                  <a:lnTo>
                    <a:pt x="1193800" y="406908"/>
                  </a:lnTo>
                  <a:lnTo>
                    <a:pt x="1346200" y="402336"/>
                  </a:lnTo>
                  <a:lnTo>
                    <a:pt x="1447800" y="396240"/>
                  </a:lnTo>
                  <a:lnTo>
                    <a:pt x="1498600" y="391668"/>
                  </a:lnTo>
                  <a:lnTo>
                    <a:pt x="1549400" y="388620"/>
                  </a:lnTo>
                  <a:lnTo>
                    <a:pt x="1600200" y="384048"/>
                  </a:lnTo>
                  <a:lnTo>
                    <a:pt x="1638300" y="379476"/>
                  </a:lnTo>
                  <a:lnTo>
                    <a:pt x="1689100" y="374904"/>
                  </a:lnTo>
                  <a:lnTo>
                    <a:pt x="1841500" y="350520"/>
                  </a:lnTo>
                  <a:lnTo>
                    <a:pt x="1917700" y="335280"/>
                  </a:lnTo>
                  <a:lnTo>
                    <a:pt x="1981200" y="320040"/>
                  </a:lnTo>
                  <a:lnTo>
                    <a:pt x="2032000" y="304800"/>
                  </a:lnTo>
                  <a:lnTo>
                    <a:pt x="2082800" y="286512"/>
                  </a:lnTo>
                  <a:lnTo>
                    <a:pt x="2082800" y="281940"/>
                  </a:lnTo>
                  <a:lnTo>
                    <a:pt x="2120900" y="268224"/>
                  </a:lnTo>
                  <a:lnTo>
                    <a:pt x="2133600" y="259080"/>
                  </a:lnTo>
                  <a:lnTo>
                    <a:pt x="2133600" y="252984"/>
                  </a:lnTo>
                  <a:lnTo>
                    <a:pt x="2146300" y="243840"/>
                  </a:lnTo>
                  <a:lnTo>
                    <a:pt x="2159000" y="237744"/>
                  </a:lnTo>
                  <a:close/>
                </a:path>
                <a:path w="2171700" h="408939">
                  <a:moveTo>
                    <a:pt x="1079500" y="408432"/>
                  </a:moveTo>
                  <a:lnTo>
                    <a:pt x="1079500" y="403860"/>
                  </a:lnTo>
                  <a:lnTo>
                    <a:pt x="1066800" y="402336"/>
                  </a:lnTo>
                  <a:lnTo>
                    <a:pt x="1066800" y="408432"/>
                  </a:lnTo>
                  <a:lnTo>
                    <a:pt x="1079500" y="408432"/>
                  </a:lnTo>
                  <a:close/>
                </a:path>
                <a:path w="2171700" h="408939">
                  <a:moveTo>
                    <a:pt x="2133600" y="169164"/>
                  </a:moveTo>
                  <a:lnTo>
                    <a:pt x="2133600" y="149352"/>
                  </a:lnTo>
                  <a:lnTo>
                    <a:pt x="2120900" y="140208"/>
                  </a:lnTo>
                  <a:lnTo>
                    <a:pt x="2082800" y="121920"/>
                  </a:lnTo>
                  <a:lnTo>
                    <a:pt x="2032000" y="103632"/>
                  </a:lnTo>
                  <a:lnTo>
                    <a:pt x="2006600" y="96012"/>
                  </a:lnTo>
                  <a:lnTo>
                    <a:pt x="1981200" y="86868"/>
                  </a:lnTo>
                  <a:lnTo>
                    <a:pt x="1943100" y="79248"/>
                  </a:lnTo>
                  <a:lnTo>
                    <a:pt x="1917700" y="71628"/>
                  </a:lnTo>
                  <a:lnTo>
                    <a:pt x="1879600" y="65532"/>
                  </a:lnTo>
                  <a:lnTo>
                    <a:pt x="1841500" y="57912"/>
                  </a:lnTo>
                  <a:lnTo>
                    <a:pt x="1689100" y="33528"/>
                  </a:lnTo>
                  <a:lnTo>
                    <a:pt x="1638300" y="28956"/>
                  </a:lnTo>
                  <a:lnTo>
                    <a:pt x="1600200" y="24384"/>
                  </a:lnTo>
                  <a:lnTo>
                    <a:pt x="1498600" y="15240"/>
                  </a:lnTo>
                  <a:lnTo>
                    <a:pt x="1346200" y="6096"/>
                  </a:lnTo>
                  <a:lnTo>
                    <a:pt x="1244600" y="3048"/>
                  </a:lnTo>
                  <a:lnTo>
                    <a:pt x="1130300" y="0"/>
                  </a:lnTo>
                  <a:lnTo>
                    <a:pt x="1079500" y="0"/>
                  </a:lnTo>
                  <a:lnTo>
                    <a:pt x="1092200" y="4572"/>
                  </a:lnTo>
                  <a:lnTo>
                    <a:pt x="1092200" y="12573"/>
                  </a:lnTo>
                  <a:lnTo>
                    <a:pt x="1130300" y="13716"/>
                  </a:lnTo>
                  <a:lnTo>
                    <a:pt x="1193800" y="13716"/>
                  </a:lnTo>
                  <a:lnTo>
                    <a:pt x="1346200" y="18288"/>
                  </a:lnTo>
                  <a:lnTo>
                    <a:pt x="1447800" y="24384"/>
                  </a:lnTo>
                  <a:lnTo>
                    <a:pt x="1498600" y="28956"/>
                  </a:lnTo>
                  <a:lnTo>
                    <a:pt x="1549400" y="32004"/>
                  </a:lnTo>
                  <a:lnTo>
                    <a:pt x="1638300" y="41148"/>
                  </a:lnTo>
                  <a:lnTo>
                    <a:pt x="1689100" y="45720"/>
                  </a:lnTo>
                  <a:lnTo>
                    <a:pt x="1841500" y="70104"/>
                  </a:lnTo>
                  <a:lnTo>
                    <a:pt x="1879600" y="77724"/>
                  </a:lnTo>
                  <a:lnTo>
                    <a:pt x="1917700" y="83820"/>
                  </a:lnTo>
                  <a:lnTo>
                    <a:pt x="1968500" y="99060"/>
                  </a:lnTo>
                  <a:lnTo>
                    <a:pt x="2006600" y="108204"/>
                  </a:lnTo>
                  <a:lnTo>
                    <a:pt x="2032000" y="115824"/>
                  </a:lnTo>
                  <a:lnTo>
                    <a:pt x="2057400" y="124968"/>
                  </a:lnTo>
                  <a:lnTo>
                    <a:pt x="2057400" y="128016"/>
                  </a:lnTo>
                  <a:lnTo>
                    <a:pt x="2095500" y="141732"/>
                  </a:lnTo>
                  <a:lnTo>
                    <a:pt x="2095500" y="146304"/>
                  </a:lnTo>
                  <a:lnTo>
                    <a:pt x="2120900" y="155448"/>
                  </a:lnTo>
                  <a:lnTo>
                    <a:pt x="2133600" y="169164"/>
                  </a:lnTo>
                  <a:close/>
                </a:path>
                <a:path w="2171700" h="408939">
                  <a:moveTo>
                    <a:pt x="1092200" y="403860"/>
                  </a:moveTo>
                  <a:lnTo>
                    <a:pt x="1092200" y="399288"/>
                  </a:lnTo>
                  <a:lnTo>
                    <a:pt x="1079500" y="408432"/>
                  </a:lnTo>
                  <a:lnTo>
                    <a:pt x="1092200" y="403860"/>
                  </a:lnTo>
                  <a:close/>
                </a:path>
                <a:path w="2171700" h="408939">
                  <a:moveTo>
                    <a:pt x="1092200" y="408051"/>
                  </a:moveTo>
                  <a:lnTo>
                    <a:pt x="1092200" y="403860"/>
                  </a:lnTo>
                  <a:lnTo>
                    <a:pt x="1079500" y="408432"/>
                  </a:lnTo>
                  <a:lnTo>
                    <a:pt x="1092200" y="408051"/>
                  </a:lnTo>
                  <a:close/>
                </a:path>
                <a:path w="2171700" h="408939">
                  <a:moveTo>
                    <a:pt x="2159000" y="196596"/>
                  </a:moveTo>
                  <a:lnTo>
                    <a:pt x="2159000" y="175260"/>
                  </a:lnTo>
                  <a:lnTo>
                    <a:pt x="2146300" y="169164"/>
                  </a:lnTo>
                  <a:lnTo>
                    <a:pt x="2133600" y="153924"/>
                  </a:lnTo>
                  <a:lnTo>
                    <a:pt x="2133600" y="173736"/>
                  </a:lnTo>
                  <a:lnTo>
                    <a:pt x="2146300" y="178308"/>
                  </a:lnTo>
                  <a:lnTo>
                    <a:pt x="2146300" y="192024"/>
                  </a:lnTo>
                  <a:lnTo>
                    <a:pt x="2159000" y="196596"/>
                  </a:lnTo>
                  <a:close/>
                </a:path>
                <a:path w="2171700" h="408939">
                  <a:moveTo>
                    <a:pt x="2171700" y="216408"/>
                  </a:moveTo>
                  <a:lnTo>
                    <a:pt x="2171700" y="192024"/>
                  </a:lnTo>
                  <a:lnTo>
                    <a:pt x="2159000" y="179832"/>
                  </a:lnTo>
                  <a:lnTo>
                    <a:pt x="2159000" y="220980"/>
                  </a:lnTo>
                  <a:lnTo>
                    <a:pt x="2171700" y="216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621027" y="3442206"/>
            <a:ext cx="18478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nome_empregado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110984" y="2874264"/>
            <a:ext cx="2171700" cy="948055"/>
            <a:chOff x="7110984" y="2874264"/>
            <a:chExt cx="2171700" cy="948055"/>
          </a:xfrm>
        </p:grpSpPr>
        <p:sp>
          <p:nvSpPr>
            <p:cNvPr id="29" name="object 29" descr=""/>
            <p:cNvSpPr/>
            <p:nvPr/>
          </p:nvSpPr>
          <p:spPr>
            <a:xfrm>
              <a:off x="7117080" y="2880360"/>
              <a:ext cx="2125980" cy="431800"/>
            </a:xfrm>
            <a:custGeom>
              <a:avLst/>
              <a:gdLst/>
              <a:ahLst/>
              <a:cxnLst/>
              <a:rect l="l" t="t" r="r" b="b"/>
              <a:pathLst>
                <a:path w="2125979" h="431800">
                  <a:moveTo>
                    <a:pt x="2125980" y="216408"/>
                  </a:moveTo>
                  <a:lnTo>
                    <a:pt x="2102519" y="170700"/>
                  </a:lnTo>
                  <a:lnTo>
                    <a:pt x="2062308" y="142081"/>
                  </a:lnTo>
                  <a:lnTo>
                    <a:pt x="2004118" y="115276"/>
                  </a:lnTo>
                  <a:lnTo>
                    <a:pt x="1929384" y="90566"/>
                  </a:lnTo>
                  <a:lnTo>
                    <a:pt x="1886263" y="79085"/>
                  </a:lnTo>
                  <a:lnTo>
                    <a:pt x="1839545" y="68233"/>
                  </a:lnTo>
                  <a:lnTo>
                    <a:pt x="1789409" y="58047"/>
                  </a:lnTo>
                  <a:lnTo>
                    <a:pt x="1736036" y="48562"/>
                  </a:lnTo>
                  <a:lnTo>
                    <a:pt x="1679605" y="39812"/>
                  </a:lnTo>
                  <a:lnTo>
                    <a:pt x="1620296" y="31833"/>
                  </a:lnTo>
                  <a:lnTo>
                    <a:pt x="1558287" y="24660"/>
                  </a:lnTo>
                  <a:lnTo>
                    <a:pt x="1493760" y="18330"/>
                  </a:lnTo>
                  <a:lnTo>
                    <a:pt x="1426893" y="12876"/>
                  </a:lnTo>
                  <a:lnTo>
                    <a:pt x="1357866" y="8335"/>
                  </a:lnTo>
                  <a:lnTo>
                    <a:pt x="1286859" y="4741"/>
                  </a:lnTo>
                  <a:lnTo>
                    <a:pt x="1214051" y="2130"/>
                  </a:lnTo>
                  <a:lnTo>
                    <a:pt x="1139622" y="538"/>
                  </a:lnTo>
                  <a:lnTo>
                    <a:pt x="1063752" y="0"/>
                  </a:lnTo>
                  <a:lnTo>
                    <a:pt x="987691" y="538"/>
                  </a:lnTo>
                  <a:lnTo>
                    <a:pt x="913088" y="2130"/>
                  </a:lnTo>
                  <a:lnTo>
                    <a:pt x="840122" y="4741"/>
                  </a:lnTo>
                  <a:lnTo>
                    <a:pt x="768972" y="8335"/>
                  </a:lnTo>
                  <a:lnTo>
                    <a:pt x="699817" y="12876"/>
                  </a:lnTo>
                  <a:lnTo>
                    <a:pt x="632834" y="18330"/>
                  </a:lnTo>
                  <a:lnTo>
                    <a:pt x="568205" y="24660"/>
                  </a:lnTo>
                  <a:lnTo>
                    <a:pt x="506106" y="31833"/>
                  </a:lnTo>
                  <a:lnTo>
                    <a:pt x="446718" y="39812"/>
                  </a:lnTo>
                  <a:lnTo>
                    <a:pt x="390218" y="48562"/>
                  </a:lnTo>
                  <a:lnTo>
                    <a:pt x="336786" y="58047"/>
                  </a:lnTo>
                  <a:lnTo>
                    <a:pt x="286601" y="68233"/>
                  </a:lnTo>
                  <a:lnTo>
                    <a:pt x="239841" y="79085"/>
                  </a:lnTo>
                  <a:lnTo>
                    <a:pt x="196686" y="90566"/>
                  </a:lnTo>
                  <a:lnTo>
                    <a:pt x="157314" y="102641"/>
                  </a:lnTo>
                  <a:lnTo>
                    <a:pt x="90635" y="128434"/>
                  </a:lnTo>
                  <a:lnTo>
                    <a:pt x="41236" y="156182"/>
                  </a:lnTo>
                  <a:lnTo>
                    <a:pt x="10547" y="185600"/>
                  </a:lnTo>
                  <a:lnTo>
                    <a:pt x="0" y="216408"/>
                  </a:lnTo>
                  <a:lnTo>
                    <a:pt x="2666" y="231777"/>
                  </a:lnTo>
                  <a:lnTo>
                    <a:pt x="41236" y="275969"/>
                  </a:lnTo>
                  <a:lnTo>
                    <a:pt x="90635" y="303472"/>
                  </a:lnTo>
                  <a:lnTo>
                    <a:pt x="157314" y="329073"/>
                  </a:lnTo>
                  <a:lnTo>
                    <a:pt x="196686" y="341069"/>
                  </a:lnTo>
                  <a:lnTo>
                    <a:pt x="239841" y="352482"/>
                  </a:lnTo>
                  <a:lnTo>
                    <a:pt x="286601" y="363274"/>
                  </a:lnTo>
                  <a:lnTo>
                    <a:pt x="336786" y="373410"/>
                  </a:lnTo>
                  <a:lnTo>
                    <a:pt x="390218" y="382855"/>
                  </a:lnTo>
                  <a:lnTo>
                    <a:pt x="446718" y="391571"/>
                  </a:lnTo>
                  <a:lnTo>
                    <a:pt x="506106" y="399522"/>
                  </a:lnTo>
                  <a:lnTo>
                    <a:pt x="568205" y="406674"/>
                  </a:lnTo>
                  <a:lnTo>
                    <a:pt x="632834" y="412988"/>
                  </a:lnTo>
                  <a:lnTo>
                    <a:pt x="699817" y="418431"/>
                  </a:lnTo>
                  <a:lnTo>
                    <a:pt x="768972" y="422964"/>
                  </a:lnTo>
                  <a:lnTo>
                    <a:pt x="840122" y="426553"/>
                  </a:lnTo>
                  <a:lnTo>
                    <a:pt x="913088" y="429162"/>
                  </a:lnTo>
                  <a:lnTo>
                    <a:pt x="987691" y="430753"/>
                  </a:lnTo>
                  <a:lnTo>
                    <a:pt x="1063752" y="431292"/>
                  </a:lnTo>
                  <a:lnTo>
                    <a:pt x="1139622" y="430753"/>
                  </a:lnTo>
                  <a:lnTo>
                    <a:pt x="1214051" y="429162"/>
                  </a:lnTo>
                  <a:lnTo>
                    <a:pt x="1286859" y="426553"/>
                  </a:lnTo>
                  <a:lnTo>
                    <a:pt x="1357866" y="422964"/>
                  </a:lnTo>
                  <a:lnTo>
                    <a:pt x="1426893" y="418431"/>
                  </a:lnTo>
                  <a:lnTo>
                    <a:pt x="1493760" y="412988"/>
                  </a:lnTo>
                  <a:lnTo>
                    <a:pt x="1558287" y="406674"/>
                  </a:lnTo>
                  <a:lnTo>
                    <a:pt x="1620296" y="399522"/>
                  </a:lnTo>
                  <a:lnTo>
                    <a:pt x="1679605" y="391571"/>
                  </a:lnTo>
                  <a:lnTo>
                    <a:pt x="1736036" y="382855"/>
                  </a:lnTo>
                  <a:lnTo>
                    <a:pt x="1789409" y="373410"/>
                  </a:lnTo>
                  <a:lnTo>
                    <a:pt x="1839545" y="363274"/>
                  </a:lnTo>
                  <a:lnTo>
                    <a:pt x="1886263" y="352482"/>
                  </a:lnTo>
                  <a:lnTo>
                    <a:pt x="1929384" y="341069"/>
                  </a:lnTo>
                  <a:lnTo>
                    <a:pt x="1968729" y="329073"/>
                  </a:lnTo>
                  <a:lnTo>
                    <a:pt x="2035371" y="303472"/>
                  </a:lnTo>
                  <a:lnTo>
                    <a:pt x="2084751" y="275969"/>
                  </a:lnTo>
                  <a:lnTo>
                    <a:pt x="2115433" y="246851"/>
                  </a:lnTo>
                  <a:lnTo>
                    <a:pt x="2125980" y="2164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110984" y="2874264"/>
              <a:ext cx="2133600" cy="445134"/>
            </a:xfrm>
            <a:custGeom>
              <a:avLst/>
              <a:gdLst/>
              <a:ahLst/>
              <a:cxnLst/>
              <a:rect l="l" t="t" r="r" b="b"/>
              <a:pathLst>
                <a:path w="2133600" h="445135">
                  <a:moveTo>
                    <a:pt x="25400" y="187452"/>
                  </a:moveTo>
                  <a:lnTo>
                    <a:pt x="25400" y="169164"/>
                  </a:lnTo>
                  <a:lnTo>
                    <a:pt x="12700" y="173736"/>
                  </a:lnTo>
                  <a:lnTo>
                    <a:pt x="0" y="192024"/>
                  </a:lnTo>
                  <a:lnTo>
                    <a:pt x="0" y="220980"/>
                  </a:lnTo>
                  <a:lnTo>
                    <a:pt x="1587" y="221742"/>
                  </a:lnTo>
                  <a:lnTo>
                    <a:pt x="12700" y="216408"/>
                  </a:lnTo>
                  <a:lnTo>
                    <a:pt x="12700" y="193548"/>
                  </a:lnTo>
                  <a:lnTo>
                    <a:pt x="25400" y="187452"/>
                  </a:lnTo>
                  <a:close/>
                </a:path>
                <a:path w="2133600" h="445135">
                  <a:moveTo>
                    <a:pt x="1587" y="221742"/>
                  </a:moveTo>
                  <a:lnTo>
                    <a:pt x="0" y="220980"/>
                  </a:lnTo>
                  <a:lnTo>
                    <a:pt x="0" y="222504"/>
                  </a:lnTo>
                  <a:lnTo>
                    <a:pt x="1587" y="221742"/>
                  </a:lnTo>
                  <a:close/>
                </a:path>
                <a:path w="2133600" h="445135">
                  <a:moveTo>
                    <a:pt x="12700" y="265176"/>
                  </a:moveTo>
                  <a:lnTo>
                    <a:pt x="12700" y="227076"/>
                  </a:lnTo>
                  <a:lnTo>
                    <a:pt x="1587" y="221742"/>
                  </a:lnTo>
                  <a:lnTo>
                    <a:pt x="0" y="222504"/>
                  </a:lnTo>
                  <a:lnTo>
                    <a:pt x="0" y="252984"/>
                  </a:lnTo>
                  <a:lnTo>
                    <a:pt x="12700" y="265176"/>
                  </a:lnTo>
                  <a:close/>
                </a:path>
                <a:path w="2133600" h="445135">
                  <a:moveTo>
                    <a:pt x="25400" y="275844"/>
                  </a:moveTo>
                  <a:lnTo>
                    <a:pt x="25400" y="256032"/>
                  </a:lnTo>
                  <a:lnTo>
                    <a:pt x="12700" y="251460"/>
                  </a:lnTo>
                  <a:lnTo>
                    <a:pt x="12700" y="269748"/>
                  </a:lnTo>
                  <a:lnTo>
                    <a:pt x="25400" y="275844"/>
                  </a:lnTo>
                  <a:close/>
                </a:path>
                <a:path w="2133600" h="445135">
                  <a:moveTo>
                    <a:pt x="38100" y="173736"/>
                  </a:moveTo>
                  <a:lnTo>
                    <a:pt x="38100" y="158496"/>
                  </a:lnTo>
                  <a:lnTo>
                    <a:pt x="25400" y="163068"/>
                  </a:lnTo>
                  <a:lnTo>
                    <a:pt x="25400" y="182880"/>
                  </a:lnTo>
                  <a:lnTo>
                    <a:pt x="38100" y="173736"/>
                  </a:lnTo>
                  <a:close/>
                </a:path>
                <a:path w="2133600" h="445135">
                  <a:moveTo>
                    <a:pt x="1066800" y="431292"/>
                  </a:moveTo>
                  <a:lnTo>
                    <a:pt x="1003300" y="431292"/>
                  </a:lnTo>
                  <a:lnTo>
                    <a:pt x="952500" y="429768"/>
                  </a:lnTo>
                  <a:lnTo>
                    <a:pt x="901700" y="429768"/>
                  </a:lnTo>
                  <a:lnTo>
                    <a:pt x="850900" y="426720"/>
                  </a:lnTo>
                  <a:lnTo>
                    <a:pt x="800100" y="425196"/>
                  </a:lnTo>
                  <a:lnTo>
                    <a:pt x="698500" y="419100"/>
                  </a:lnTo>
                  <a:lnTo>
                    <a:pt x="596900" y="409956"/>
                  </a:lnTo>
                  <a:lnTo>
                    <a:pt x="558800" y="405384"/>
                  </a:lnTo>
                  <a:lnTo>
                    <a:pt x="508000" y="400812"/>
                  </a:lnTo>
                  <a:lnTo>
                    <a:pt x="393700" y="382524"/>
                  </a:lnTo>
                  <a:lnTo>
                    <a:pt x="342900" y="374904"/>
                  </a:lnTo>
                  <a:lnTo>
                    <a:pt x="317500" y="368808"/>
                  </a:lnTo>
                  <a:lnTo>
                    <a:pt x="241300" y="353568"/>
                  </a:lnTo>
                  <a:lnTo>
                    <a:pt x="215900" y="344424"/>
                  </a:lnTo>
                  <a:lnTo>
                    <a:pt x="177800" y="336804"/>
                  </a:lnTo>
                  <a:lnTo>
                    <a:pt x="101600" y="309372"/>
                  </a:lnTo>
                  <a:lnTo>
                    <a:pt x="88900" y="300228"/>
                  </a:lnTo>
                  <a:lnTo>
                    <a:pt x="63500" y="286512"/>
                  </a:lnTo>
                  <a:lnTo>
                    <a:pt x="50800" y="280416"/>
                  </a:lnTo>
                  <a:lnTo>
                    <a:pt x="38100" y="275844"/>
                  </a:lnTo>
                  <a:lnTo>
                    <a:pt x="25400" y="266700"/>
                  </a:lnTo>
                  <a:lnTo>
                    <a:pt x="25400" y="280416"/>
                  </a:lnTo>
                  <a:lnTo>
                    <a:pt x="38100" y="286512"/>
                  </a:lnTo>
                  <a:lnTo>
                    <a:pt x="38100" y="291084"/>
                  </a:lnTo>
                  <a:lnTo>
                    <a:pt x="50800" y="297180"/>
                  </a:lnTo>
                  <a:lnTo>
                    <a:pt x="76200" y="306324"/>
                  </a:lnTo>
                  <a:lnTo>
                    <a:pt x="76200" y="312420"/>
                  </a:lnTo>
                  <a:lnTo>
                    <a:pt x="177800" y="348996"/>
                  </a:lnTo>
                  <a:lnTo>
                    <a:pt x="215900" y="358140"/>
                  </a:lnTo>
                  <a:lnTo>
                    <a:pt x="241300" y="365760"/>
                  </a:lnTo>
                  <a:lnTo>
                    <a:pt x="279400" y="373380"/>
                  </a:lnTo>
                  <a:lnTo>
                    <a:pt x="304800" y="381000"/>
                  </a:lnTo>
                  <a:lnTo>
                    <a:pt x="342900" y="388620"/>
                  </a:lnTo>
                  <a:lnTo>
                    <a:pt x="381000" y="394716"/>
                  </a:lnTo>
                  <a:lnTo>
                    <a:pt x="469900" y="406908"/>
                  </a:lnTo>
                  <a:lnTo>
                    <a:pt x="508000" y="413004"/>
                  </a:lnTo>
                  <a:lnTo>
                    <a:pt x="558800" y="417576"/>
                  </a:lnTo>
                  <a:lnTo>
                    <a:pt x="596900" y="423672"/>
                  </a:lnTo>
                  <a:lnTo>
                    <a:pt x="647700" y="426720"/>
                  </a:lnTo>
                  <a:lnTo>
                    <a:pt x="698500" y="431292"/>
                  </a:lnTo>
                  <a:lnTo>
                    <a:pt x="850900" y="440436"/>
                  </a:lnTo>
                  <a:lnTo>
                    <a:pt x="952500" y="443484"/>
                  </a:lnTo>
                  <a:lnTo>
                    <a:pt x="1003300" y="443484"/>
                  </a:lnTo>
                  <a:lnTo>
                    <a:pt x="1054100" y="444703"/>
                  </a:lnTo>
                  <a:lnTo>
                    <a:pt x="1054100" y="441960"/>
                  </a:lnTo>
                  <a:lnTo>
                    <a:pt x="1066800" y="431292"/>
                  </a:lnTo>
                  <a:close/>
                </a:path>
                <a:path w="2133600" h="445135">
                  <a:moveTo>
                    <a:pt x="2082800" y="167640"/>
                  </a:moveTo>
                  <a:lnTo>
                    <a:pt x="2082800" y="152400"/>
                  </a:lnTo>
                  <a:lnTo>
                    <a:pt x="2070100" y="147828"/>
                  </a:lnTo>
                  <a:lnTo>
                    <a:pt x="2070100" y="141732"/>
                  </a:lnTo>
                  <a:lnTo>
                    <a:pt x="2044700" y="132588"/>
                  </a:lnTo>
                  <a:lnTo>
                    <a:pt x="2019300" y="121920"/>
                  </a:lnTo>
                  <a:lnTo>
                    <a:pt x="1968500" y="103632"/>
                  </a:lnTo>
                  <a:lnTo>
                    <a:pt x="1943100" y="96012"/>
                  </a:lnTo>
                  <a:lnTo>
                    <a:pt x="1917700" y="86868"/>
                  </a:lnTo>
                  <a:lnTo>
                    <a:pt x="1879600" y="79248"/>
                  </a:lnTo>
                  <a:lnTo>
                    <a:pt x="1854200" y="70104"/>
                  </a:lnTo>
                  <a:lnTo>
                    <a:pt x="1816100" y="64008"/>
                  </a:lnTo>
                  <a:lnTo>
                    <a:pt x="1739900" y="48768"/>
                  </a:lnTo>
                  <a:lnTo>
                    <a:pt x="1701800" y="42672"/>
                  </a:lnTo>
                  <a:lnTo>
                    <a:pt x="1612900" y="30480"/>
                  </a:lnTo>
                  <a:lnTo>
                    <a:pt x="1574800" y="25908"/>
                  </a:lnTo>
                  <a:lnTo>
                    <a:pt x="1473200" y="16764"/>
                  </a:lnTo>
                  <a:lnTo>
                    <a:pt x="1435100" y="13716"/>
                  </a:lnTo>
                  <a:lnTo>
                    <a:pt x="1384300" y="9144"/>
                  </a:lnTo>
                  <a:lnTo>
                    <a:pt x="1333500" y="6096"/>
                  </a:lnTo>
                  <a:lnTo>
                    <a:pt x="1219200" y="3048"/>
                  </a:lnTo>
                  <a:lnTo>
                    <a:pt x="1117600" y="0"/>
                  </a:lnTo>
                  <a:lnTo>
                    <a:pt x="1003300" y="0"/>
                  </a:lnTo>
                  <a:lnTo>
                    <a:pt x="800100" y="6096"/>
                  </a:lnTo>
                  <a:lnTo>
                    <a:pt x="749300" y="9144"/>
                  </a:lnTo>
                  <a:lnTo>
                    <a:pt x="698500" y="13716"/>
                  </a:lnTo>
                  <a:lnTo>
                    <a:pt x="647700" y="16764"/>
                  </a:lnTo>
                  <a:lnTo>
                    <a:pt x="596900" y="21336"/>
                  </a:lnTo>
                  <a:lnTo>
                    <a:pt x="508000" y="30480"/>
                  </a:lnTo>
                  <a:lnTo>
                    <a:pt x="469900" y="36576"/>
                  </a:lnTo>
                  <a:lnTo>
                    <a:pt x="381000" y="48768"/>
                  </a:lnTo>
                  <a:lnTo>
                    <a:pt x="304800" y="64008"/>
                  </a:lnTo>
                  <a:lnTo>
                    <a:pt x="241300" y="79248"/>
                  </a:lnTo>
                  <a:lnTo>
                    <a:pt x="215900" y="86868"/>
                  </a:lnTo>
                  <a:lnTo>
                    <a:pt x="177800" y="96012"/>
                  </a:lnTo>
                  <a:lnTo>
                    <a:pt x="152400" y="103632"/>
                  </a:lnTo>
                  <a:lnTo>
                    <a:pt x="127000" y="112776"/>
                  </a:lnTo>
                  <a:lnTo>
                    <a:pt x="101600" y="123444"/>
                  </a:lnTo>
                  <a:lnTo>
                    <a:pt x="76200" y="132588"/>
                  </a:lnTo>
                  <a:lnTo>
                    <a:pt x="63500" y="141732"/>
                  </a:lnTo>
                  <a:lnTo>
                    <a:pt x="50800" y="147828"/>
                  </a:lnTo>
                  <a:lnTo>
                    <a:pt x="38100" y="152400"/>
                  </a:lnTo>
                  <a:lnTo>
                    <a:pt x="38100" y="167640"/>
                  </a:lnTo>
                  <a:lnTo>
                    <a:pt x="63500" y="158496"/>
                  </a:lnTo>
                  <a:lnTo>
                    <a:pt x="63500" y="153924"/>
                  </a:lnTo>
                  <a:lnTo>
                    <a:pt x="76200" y="147828"/>
                  </a:lnTo>
                  <a:lnTo>
                    <a:pt x="88900" y="143256"/>
                  </a:lnTo>
                  <a:lnTo>
                    <a:pt x="101600" y="134112"/>
                  </a:lnTo>
                  <a:lnTo>
                    <a:pt x="152400" y="115824"/>
                  </a:lnTo>
                  <a:lnTo>
                    <a:pt x="177800" y="108204"/>
                  </a:lnTo>
                  <a:lnTo>
                    <a:pt x="279400" y="83820"/>
                  </a:lnTo>
                  <a:lnTo>
                    <a:pt x="355600" y="68580"/>
                  </a:lnTo>
                  <a:lnTo>
                    <a:pt x="393700" y="62484"/>
                  </a:lnTo>
                  <a:lnTo>
                    <a:pt x="431800" y="54864"/>
                  </a:lnTo>
                  <a:lnTo>
                    <a:pt x="469900" y="48768"/>
                  </a:lnTo>
                  <a:lnTo>
                    <a:pt x="558800" y="38100"/>
                  </a:lnTo>
                  <a:lnTo>
                    <a:pt x="647700" y="28956"/>
                  </a:lnTo>
                  <a:lnTo>
                    <a:pt x="850900" y="16764"/>
                  </a:lnTo>
                  <a:lnTo>
                    <a:pt x="1003300" y="12192"/>
                  </a:lnTo>
                  <a:lnTo>
                    <a:pt x="1117600" y="12192"/>
                  </a:lnTo>
                  <a:lnTo>
                    <a:pt x="1219200" y="15240"/>
                  </a:lnTo>
                  <a:lnTo>
                    <a:pt x="1282700" y="16764"/>
                  </a:lnTo>
                  <a:lnTo>
                    <a:pt x="1384300" y="22860"/>
                  </a:lnTo>
                  <a:lnTo>
                    <a:pt x="1473200" y="28956"/>
                  </a:lnTo>
                  <a:lnTo>
                    <a:pt x="1574800" y="38100"/>
                  </a:lnTo>
                  <a:lnTo>
                    <a:pt x="1612900" y="44196"/>
                  </a:lnTo>
                  <a:lnTo>
                    <a:pt x="1701800" y="54864"/>
                  </a:lnTo>
                  <a:lnTo>
                    <a:pt x="1739900" y="62484"/>
                  </a:lnTo>
                  <a:lnTo>
                    <a:pt x="1778000" y="68580"/>
                  </a:lnTo>
                  <a:lnTo>
                    <a:pt x="1854200" y="83820"/>
                  </a:lnTo>
                  <a:lnTo>
                    <a:pt x="1879600" y="91440"/>
                  </a:lnTo>
                  <a:lnTo>
                    <a:pt x="1917700" y="99060"/>
                  </a:lnTo>
                  <a:lnTo>
                    <a:pt x="1943100" y="108204"/>
                  </a:lnTo>
                  <a:lnTo>
                    <a:pt x="1968500" y="115824"/>
                  </a:lnTo>
                  <a:lnTo>
                    <a:pt x="2044700" y="143256"/>
                  </a:lnTo>
                  <a:lnTo>
                    <a:pt x="2044700" y="149352"/>
                  </a:lnTo>
                  <a:lnTo>
                    <a:pt x="2057400" y="153924"/>
                  </a:lnTo>
                  <a:lnTo>
                    <a:pt x="2082800" y="167640"/>
                  </a:lnTo>
                  <a:close/>
                </a:path>
                <a:path w="2133600" h="445135">
                  <a:moveTo>
                    <a:pt x="2120900" y="259080"/>
                  </a:moveTo>
                  <a:lnTo>
                    <a:pt x="2120900" y="242316"/>
                  </a:lnTo>
                  <a:lnTo>
                    <a:pt x="2108200" y="251460"/>
                  </a:lnTo>
                  <a:lnTo>
                    <a:pt x="2095500" y="266700"/>
                  </a:lnTo>
                  <a:lnTo>
                    <a:pt x="2082800" y="275844"/>
                  </a:lnTo>
                  <a:lnTo>
                    <a:pt x="2070100" y="280416"/>
                  </a:lnTo>
                  <a:lnTo>
                    <a:pt x="2070100" y="286512"/>
                  </a:lnTo>
                  <a:lnTo>
                    <a:pt x="2044700" y="295656"/>
                  </a:lnTo>
                  <a:lnTo>
                    <a:pt x="2044700" y="300228"/>
                  </a:lnTo>
                  <a:lnTo>
                    <a:pt x="1943100" y="336804"/>
                  </a:lnTo>
                  <a:lnTo>
                    <a:pt x="1917700" y="344424"/>
                  </a:lnTo>
                  <a:lnTo>
                    <a:pt x="1879600" y="353568"/>
                  </a:lnTo>
                  <a:lnTo>
                    <a:pt x="1854200" y="361188"/>
                  </a:lnTo>
                  <a:lnTo>
                    <a:pt x="1816100" y="368808"/>
                  </a:lnTo>
                  <a:lnTo>
                    <a:pt x="1778000" y="374904"/>
                  </a:lnTo>
                  <a:lnTo>
                    <a:pt x="1739900" y="382524"/>
                  </a:lnTo>
                  <a:lnTo>
                    <a:pt x="1701800" y="388620"/>
                  </a:lnTo>
                  <a:lnTo>
                    <a:pt x="1651000" y="394716"/>
                  </a:lnTo>
                  <a:lnTo>
                    <a:pt x="1612900" y="400812"/>
                  </a:lnTo>
                  <a:lnTo>
                    <a:pt x="1473200" y="414528"/>
                  </a:lnTo>
                  <a:lnTo>
                    <a:pt x="1422400" y="419100"/>
                  </a:lnTo>
                  <a:lnTo>
                    <a:pt x="1384300" y="422148"/>
                  </a:lnTo>
                  <a:lnTo>
                    <a:pt x="1333500" y="425196"/>
                  </a:lnTo>
                  <a:lnTo>
                    <a:pt x="1219200" y="428244"/>
                  </a:lnTo>
                  <a:lnTo>
                    <a:pt x="1117600" y="431292"/>
                  </a:lnTo>
                  <a:lnTo>
                    <a:pt x="1066800" y="431292"/>
                  </a:lnTo>
                  <a:lnTo>
                    <a:pt x="1054100" y="441960"/>
                  </a:lnTo>
                  <a:lnTo>
                    <a:pt x="1054100" y="444703"/>
                  </a:lnTo>
                  <a:lnTo>
                    <a:pt x="1066800" y="445008"/>
                  </a:lnTo>
                  <a:lnTo>
                    <a:pt x="1066800" y="443484"/>
                  </a:lnTo>
                  <a:lnTo>
                    <a:pt x="1168400" y="443484"/>
                  </a:lnTo>
                  <a:lnTo>
                    <a:pt x="1219200" y="441960"/>
                  </a:lnTo>
                  <a:lnTo>
                    <a:pt x="1282700" y="440436"/>
                  </a:lnTo>
                  <a:lnTo>
                    <a:pt x="1435100" y="431292"/>
                  </a:lnTo>
                  <a:lnTo>
                    <a:pt x="1612900" y="413004"/>
                  </a:lnTo>
                  <a:lnTo>
                    <a:pt x="1701800" y="400812"/>
                  </a:lnTo>
                  <a:lnTo>
                    <a:pt x="1778000" y="388620"/>
                  </a:lnTo>
                  <a:lnTo>
                    <a:pt x="1854200" y="373380"/>
                  </a:lnTo>
                  <a:lnTo>
                    <a:pt x="1879600" y="365760"/>
                  </a:lnTo>
                  <a:lnTo>
                    <a:pt x="1917700" y="356616"/>
                  </a:lnTo>
                  <a:lnTo>
                    <a:pt x="1943100" y="348996"/>
                  </a:lnTo>
                  <a:lnTo>
                    <a:pt x="2044700" y="312420"/>
                  </a:lnTo>
                  <a:lnTo>
                    <a:pt x="2057400" y="306324"/>
                  </a:lnTo>
                  <a:lnTo>
                    <a:pt x="2070100" y="297180"/>
                  </a:lnTo>
                  <a:lnTo>
                    <a:pt x="2082800" y="291084"/>
                  </a:lnTo>
                  <a:lnTo>
                    <a:pt x="2082800" y="286512"/>
                  </a:lnTo>
                  <a:lnTo>
                    <a:pt x="2095500" y="280416"/>
                  </a:lnTo>
                  <a:lnTo>
                    <a:pt x="2108200" y="275844"/>
                  </a:lnTo>
                  <a:lnTo>
                    <a:pt x="2108200" y="263652"/>
                  </a:lnTo>
                  <a:lnTo>
                    <a:pt x="2120900" y="259080"/>
                  </a:lnTo>
                  <a:close/>
                </a:path>
                <a:path w="2133600" h="445135">
                  <a:moveTo>
                    <a:pt x="2108200" y="187452"/>
                  </a:moveTo>
                  <a:lnTo>
                    <a:pt x="2108200" y="167640"/>
                  </a:lnTo>
                  <a:lnTo>
                    <a:pt x="2082800" y="158496"/>
                  </a:lnTo>
                  <a:lnTo>
                    <a:pt x="2082800" y="173736"/>
                  </a:lnTo>
                  <a:lnTo>
                    <a:pt x="2095500" y="178308"/>
                  </a:lnTo>
                  <a:lnTo>
                    <a:pt x="2108200" y="187452"/>
                  </a:lnTo>
                  <a:close/>
                </a:path>
                <a:path w="2133600" h="445135">
                  <a:moveTo>
                    <a:pt x="2120900" y="202692"/>
                  </a:moveTo>
                  <a:lnTo>
                    <a:pt x="2120900" y="185928"/>
                  </a:lnTo>
                  <a:lnTo>
                    <a:pt x="2108200" y="173736"/>
                  </a:lnTo>
                  <a:lnTo>
                    <a:pt x="2108200" y="193548"/>
                  </a:lnTo>
                  <a:lnTo>
                    <a:pt x="2120900" y="202692"/>
                  </a:lnTo>
                  <a:close/>
                </a:path>
                <a:path w="2133600" h="445135">
                  <a:moveTo>
                    <a:pt x="2133600" y="240792"/>
                  </a:moveTo>
                  <a:lnTo>
                    <a:pt x="2133600" y="202692"/>
                  </a:lnTo>
                  <a:lnTo>
                    <a:pt x="2120900" y="190500"/>
                  </a:lnTo>
                  <a:lnTo>
                    <a:pt x="2120900" y="252984"/>
                  </a:lnTo>
                  <a:lnTo>
                    <a:pt x="2133600" y="2407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117080" y="3419856"/>
              <a:ext cx="2161540" cy="396240"/>
            </a:xfrm>
            <a:custGeom>
              <a:avLst/>
              <a:gdLst/>
              <a:ahLst/>
              <a:cxnLst/>
              <a:rect l="l" t="t" r="r" b="b"/>
              <a:pathLst>
                <a:path w="2161540" h="396239">
                  <a:moveTo>
                    <a:pt x="2161032" y="198120"/>
                  </a:moveTo>
                  <a:lnTo>
                    <a:pt x="2139106" y="158103"/>
                  </a:lnTo>
                  <a:lnTo>
                    <a:pt x="2101462" y="132924"/>
                  </a:lnTo>
                  <a:lnTo>
                    <a:pt x="2046889" y="109216"/>
                  </a:lnTo>
                  <a:lnTo>
                    <a:pt x="1976669" y="87213"/>
                  </a:lnTo>
                  <a:lnTo>
                    <a:pt x="1936092" y="76923"/>
                  </a:lnTo>
                  <a:lnTo>
                    <a:pt x="1892082" y="67146"/>
                  </a:lnTo>
                  <a:lnTo>
                    <a:pt x="1844802" y="57912"/>
                  </a:lnTo>
                  <a:lnTo>
                    <a:pt x="1794409" y="49249"/>
                  </a:lnTo>
                  <a:lnTo>
                    <a:pt x="1741065" y="41186"/>
                  </a:lnTo>
                  <a:lnTo>
                    <a:pt x="1684930" y="33754"/>
                  </a:lnTo>
                  <a:lnTo>
                    <a:pt x="1626164" y="26980"/>
                  </a:lnTo>
                  <a:lnTo>
                    <a:pt x="1564926" y="20894"/>
                  </a:lnTo>
                  <a:lnTo>
                    <a:pt x="1501378" y="15525"/>
                  </a:lnTo>
                  <a:lnTo>
                    <a:pt x="1435678" y="10903"/>
                  </a:lnTo>
                  <a:lnTo>
                    <a:pt x="1367987" y="7055"/>
                  </a:lnTo>
                  <a:lnTo>
                    <a:pt x="1298465" y="4012"/>
                  </a:lnTo>
                  <a:lnTo>
                    <a:pt x="1227273" y="1802"/>
                  </a:lnTo>
                  <a:lnTo>
                    <a:pt x="1154570" y="455"/>
                  </a:lnTo>
                  <a:lnTo>
                    <a:pt x="1080516" y="0"/>
                  </a:lnTo>
                  <a:lnTo>
                    <a:pt x="1006636" y="455"/>
                  </a:lnTo>
                  <a:lnTo>
                    <a:pt x="934078" y="1802"/>
                  </a:lnTo>
                  <a:lnTo>
                    <a:pt x="863003" y="4012"/>
                  </a:lnTo>
                  <a:lnTo>
                    <a:pt x="793573" y="7055"/>
                  </a:lnTo>
                  <a:lnTo>
                    <a:pt x="725950" y="10903"/>
                  </a:lnTo>
                  <a:lnTo>
                    <a:pt x="660296" y="15525"/>
                  </a:lnTo>
                  <a:lnTo>
                    <a:pt x="596774" y="20894"/>
                  </a:lnTo>
                  <a:lnTo>
                    <a:pt x="535544" y="26980"/>
                  </a:lnTo>
                  <a:lnTo>
                    <a:pt x="476770" y="33754"/>
                  </a:lnTo>
                  <a:lnTo>
                    <a:pt x="420614" y="41186"/>
                  </a:lnTo>
                  <a:lnTo>
                    <a:pt x="367237" y="49249"/>
                  </a:lnTo>
                  <a:lnTo>
                    <a:pt x="316801" y="57912"/>
                  </a:lnTo>
                  <a:lnTo>
                    <a:pt x="269469" y="67146"/>
                  </a:lnTo>
                  <a:lnTo>
                    <a:pt x="225402" y="76923"/>
                  </a:lnTo>
                  <a:lnTo>
                    <a:pt x="184764" y="87213"/>
                  </a:lnTo>
                  <a:lnTo>
                    <a:pt x="147715" y="97987"/>
                  </a:lnTo>
                  <a:lnTo>
                    <a:pt x="85034" y="120872"/>
                  </a:lnTo>
                  <a:lnTo>
                    <a:pt x="38657" y="145344"/>
                  </a:lnTo>
                  <a:lnTo>
                    <a:pt x="9880" y="171171"/>
                  </a:lnTo>
                  <a:lnTo>
                    <a:pt x="0" y="198120"/>
                  </a:lnTo>
                  <a:lnTo>
                    <a:pt x="2497" y="211720"/>
                  </a:lnTo>
                  <a:lnTo>
                    <a:pt x="38657" y="250895"/>
                  </a:lnTo>
                  <a:lnTo>
                    <a:pt x="85034" y="275367"/>
                  </a:lnTo>
                  <a:lnTo>
                    <a:pt x="147715" y="298252"/>
                  </a:lnTo>
                  <a:lnTo>
                    <a:pt x="184764" y="309026"/>
                  </a:lnTo>
                  <a:lnTo>
                    <a:pt x="225402" y="319316"/>
                  </a:lnTo>
                  <a:lnTo>
                    <a:pt x="269469" y="329093"/>
                  </a:lnTo>
                  <a:lnTo>
                    <a:pt x="316801" y="338328"/>
                  </a:lnTo>
                  <a:lnTo>
                    <a:pt x="367237" y="346990"/>
                  </a:lnTo>
                  <a:lnTo>
                    <a:pt x="420614" y="355053"/>
                  </a:lnTo>
                  <a:lnTo>
                    <a:pt x="476770" y="362485"/>
                  </a:lnTo>
                  <a:lnTo>
                    <a:pt x="535544" y="369259"/>
                  </a:lnTo>
                  <a:lnTo>
                    <a:pt x="596774" y="375345"/>
                  </a:lnTo>
                  <a:lnTo>
                    <a:pt x="660296" y="380714"/>
                  </a:lnTo>
                  <a:lnTo>
                    <a:pt x="725950" y="385336"/>
                  </a:lnTo>
                  <a:lnTo>
                    <a:pt x="793573" y="389184"/>
                  </a:lnTo>
                  <a:lnTo>
                    <a:pt x="863003" y="392227"/>
                  </a:lnTo>
                  <a:lnTo>
                    <a:pt x="934078" y="394437"/>
                  </a:lnTo>
                  <a:lnTo>
                    <a:pt x="1006636" y="395784"/>
                  </a:lnTo>
                  <a:lnTo>
                    <a:pt x="1080516" y="396240"/>
                  </a:lnTo>
                  <a:lnTo>
                    <a:pt x="1154570" y="395784"/>
                  </a:lnTo>
                  <a:lnTo>
                    <a:pt x="1227273" y="394437"/>
                  </a:lnTo>
                  <a:lnTo>
                    <a:pt x="1298465" y="392227"/>
                  </a:lnTo>
                  <a:lnTo>
                    <a:pt x="1367987" y="389184"/>
                  </a:lnTo>
                  <a:lnTo>
                    <a:pt x="1435678" y="385336"/>
                  </a:lnTo>
                  <a:lnTo>
                    <a:pt x="1501378" y="380714"/>
                  </a:lnTo>
                  <a:lnTo>
                    <a:pt x="1564926" y="375345"/>
                  </a:lnTo>
                  <a:lnTo>
                    <a:pt x="1626164" y="369259"/>
                  </a:lnTo>
                  <a:lnTo>
                    <a:pt x="1684930" y="362485"/>
                  </a:lnTo>
                  <a:lnTo>
                    <a:pt x="1741065" y="355053"/>
                  </a:lnTo>
                  <a:lnTo>
                    <a:pt x="1794409" y="346990"/>
                  </a:lnTo>
                  <a:lnTo>
                    <a:pt x="1844802" y="338328"/>
                  </a:lnTo>
                  <a:lnTo>
                    <a:pt x="1892082" y="329093"/>
                  </a:lnTo>
                  <a:lnTo>
                    <a:pt x="1936092" y="319316"/>
                  </a:lnTo>
                  <a:lnTo>
                    <a:pt x="1976669" y="309026"/>
                  </a:lnTo>
                  <a:lnTo>
                    <a:pt x="2013655" y="298252"/>
                  </a:lnTo>
                  <a:lnTo>
                    <a:pt x="2076211" y="275367"/>
                  </a:lnTo>
                  <a:lnTo>
                    <a:pt x="2122480" y="250895"/>
                  </a:lnTo>
                  <a:lnTo>
                    <a:pt x="2151180" y="225068"/>
                  </a:lnTo>
                  <a:lnTo>
                    <a:pt x="2161032" y="1981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110984" y="3413760"/>
              <a:ext cx="2171700" cy="408940"/>
            </a:xfrm>
            <a:custGeom>
              <a:avLst/>
              <a:gdLst/>
              <a:ahLst/>
              <a:cxnLst/>
              <a:rect l="l" t="t" r="r" b="b"/>
              <a:pathLst>
                <a:path w="2171700" h="408939">
                  <a:moveTo>
                    <a:pt x="12700" y="199644"/>
                  </a:moveTo>
                  <a:lnTo>
                    <a:pt x="12700" y="170688"/>
                  </a:lnTo>
                  <a:lnTo>
                    <a:pt x="0" y="175260"/>
                  </a:lnTo>
                  <a:lnTo>
                    <a:pt x="0" y="204216"/>
                  </a:lnTo>
                  <a:lnTo>
                    <a:pt x="12700" y="199644"/>
                  </a:lnTo>
                  <a:close/>
                </a:path>
                <a:path w="2171700" h="408939">
                  <a:moveTo>
                    <a:pt x="12700" y="239268"/>
                  </a:moveTo>
                  <a:lnTo>
                    <a:pt x="12700" y="207264"/>
                  </a:lnTo>
                  <a:lnTo>
                    <a:pt x="0" y="204216"/>
                  </a:lnTo>
                  <a:lnTo>
                    <a:pt x="0" y="233172"/>
                  </a:lnTo>
                  <a:lnTo>
                    <a:pt x="12700" y="239268"/>
                  </a:lnTo>
                  <a:close/>
                </a:path>
                <a:path w="2171700" h="408939">
                  <a:moveTo>
                    <a:pt x="25400" y="173736"/>
                  </a:moveTo>
                  <a:lnTo>
                    <a:pt x="25400" y="153924"/>
                  </a:lnTo>
                  <a:lnTo>
                    <a:pt x="12700" y="160020"/>
                  </a:lnTo>
                  <a:lnTo>
                    <a:pt x="12700" y="187452"/>
                  </a:lnTo>
                  <a:lnTo>
                    <a:pt x="25400" y="173736"/>
                  </a:lnTo>
                  <a:close/>
                </a:path>
                <a:path w="2171700" h="408939">
                  <a:moveTo>
                    <a:pt x="25400" y="254508"/>
                  </a:moveTo>
                  <a:lnTo>
                    <a:pt x="25400" y="234696"/>
                  </a:lnTo>
                  <a:lnTo>
                    <a:pt x="12700" y="230124"/>
                  </a:lnTo>
                  <a:lnTo>
                    <a:pt x="12700" y="248412"/>
                  </a:lnTo>
                  <a:lnTo>
                    <a:pt x="25400" y="254508"/>
                  </a:lnTo>
                  <a:close/>
                </a:path>
                <a:path w="2171700" h="408939">
                  <a:moveTo>
                    <a:pt x="1092200" y="12573"/>
                  </a:moveTo>
                  <a:lnTo>
                    <a:pt x="1092200" y="4572"/>
                  </a:lnTo>
                  <a:lnTo>
                    <a:pt x="1079500" y="1524"/>
                  </a:lnTo>
                  <a:lnTo>
                    <a:pt x="1079500" y="0"/>
                  </a:lnTo>
                  <a:lnTo>
                    <a:pt x="1028700" y="0"/>
                  </a:lnTo>
                  <a:lnTo>
                    <a:pt x="965200" y="1524"/>
                  </a:lnTo>
                  <a:lnTo>
                    <a:pt x="914400" y="1524"/>
                  </a:lnTo>
                  <a:lnTo>
                    <a:pt x="863600" y="4572"/>
                  </a:lnTo>
                  <a:lnTo>
                    <a:pt x="812800" y="6096"/>
                  </a:lnTo>
                  <a:lnTo>
                    <a:pt x="660400" y="15240"/>
                  </a:lnTo>
                  <a:lnTo>
                    <a:pt x="609600" y="19812"/>
                  </a:lnTo>
                  <a:lnTo>
                    <a:pt x="520700" y="28956"/>
                  </a:lnTo>
                  <a:lnTo>
                    <a:pt x="469900" y="33528"/>
                  </a:lnTo>
                  <a:lnTo>
                    <a:pt x="317500" y="57912"/>
                  </a:lnTo>
                  <a:lnTo>
                    <a:pt x="279400" y="65532"/>
                  </a:lnTo>
                  <a:lnTo>
                    <a:pt x="241300" y="71628"/>
                  </a:lnTo>
                  <a:lnTo>
                    <a:pt x="215900" y="79248"/>
                  </a:lnTo>
                  <a:lnTo>
                    <a:pt x="177800" y="86868"/>
                  </a:lnTo>
                  <a:lnTo>
                    <a:pt x="152400" y="96012"/>
                  </a:lnTo>
                  <a:lnTo>
                    <a:pt x="127000" y="103632"/>
                  </a:lnTo>
                  <a:lnTo>
                    <a:pt x="76200" y="121920"/>
                  </a:lnTo>
                  <a:lnTo>
                    <a:pt x="76200" y="126492"/>
                  </a:lnTo>
                  <a:lnTo>
                    <a:pt x="50800" y="135636"/>
                  </a:lnTo>
                  <a:lnTo>
                    <a:pt x="25400" y="149352"/>
                  </a:lnTo>
                  <a:lnTo>
                    <a:pt x="25400" y="164592"/>
                  </a:lnTo>
                  <a:lnTo>
                    <a:pt x="38100" y="155448"/>
                  </a:lnTo>
                  <a:lnTo>
                    <a:pt x="63500" y="146304"/>
                  </a:lnTo>
                  <a:lnTo>
                    <a:pt x="63500" y="141732"/>
                  </a:lnTo>
                  <a:lnTo>
                    <a:pt x="101600" y="128016"/>
                  </a:lnTo>
                  <a:lnTo>
                    <a:pt x="114300" y="124968"/>
                  </a:lnTo>
                  <a:lnTo>
                    <a:pt x="127000" y="115824"/>
                  </a:lnTo>
                  <a:lnTo>
                    <a:pt x="152400" y="108204"/>
                  </a:lnTo>
                  <a:lnTo>
                    <a:pt x="190500" y="99060"/>
                  </a:lnTo>
                  <a:lnTo>
                    <a:pt x="215900" y="91440"/>
                  </a:lnTo>
                  <a:lnTo>
                    <a:pt x="254000" y="83820"/>
                  </a:lnTo>
                  <a:lnTo>
                    <a:pt x="279400" y="77724"/>
                  </a:lnTo>
                  <a:lnTo>
                    <a:pt x="317500" y="70104"/>
                  </a:lnTo>
                  <a:lnTo>
                    <a:pt x="393700" y="57912"/>
                  </a:lnTo>
                  <a:lnTo>
                    <a:pt x="482600" y="45720"/>
                  </a:lnTo>
                  <a:lnTo>
                    <a:pt x="520700" y="41148"/>
                  </a:lnTo>
                  <a:lnTo>
                    <a:pt x="609600" y="32004"/>
                  </a:lnTo>
                  <a:lnTo>
                    <a:pt x="660400" y="27432"/>
                  </a:lnTo>
                  <a:lnTo>
                    <a:pt x="812800" y="18288"/>
                  </a:lnTo>
                  <a:lnTo>
                    <a:pt x="914400" y="15240"/>
                  </a:lnTo>
                  <a:lnTo>
                    <a:pt x="1028700" y="12192"/>
                  </a:lnTo>
                  <a:lnTo>
                    <a:pt x="1079500" y="12192"/>
                  </a:lnTo>
                  <a:lnTo>
                    <a:pt x="1092200" y="12573"/>
                  </a:lnTo>
                  <a:close/>
                </a:path>
                <a:path w="2171700" h="408939">
                  <a:moveTo>
                    <a:pt x="2133600" y="259080"/>
                  </a:moveTo>
                  <a:lnTo>
                    <a:pt x="2133600" y="239268"/>
                  </a:lnTo>
                  <a:lnTo>
                    <a:pt x="2120900" y="252984"/>
                  </a:lnTo>
                  <a:lnTo>
                    <a:pt x="2095500" y="262128"/>
                  </a:lnTo>
                  <a:lnTo>
                    <a:pt x="2070100" y="275844"/>
                  </a:lnTo>
                  <a:lnTo>
                    <a:pt x="2057400" y="278892"/>
                  </a:lnTo>
                  <a:lnTo>
                    <a:pt x="2057400" y="283464"/>
                  </a:lnTo>
                  <a:lnTo>
                    <a:pt x="2032000" y="292608"/>
                  </a:lnTo>
                  <a:lnTo>
                    <a:pt x="2006600" y="300228"/>
                  </a:lnTo>
                  <a:lnTo>
                    <a:pt x="1968500" y="307848"/>
                  </a:lnTo>
                  <a:lnTo>
                    <a:pt x="1917700" y="323088"/>
                  </a:lnTo>
                  <a:lnTo>
                    <a:pt x="1841500" y="338328"/>
                  </a:lnTo>
                  <a:lnTo>
                    <a:pt x="1727200" y="356616"/>
                  </a:lnTo>
                  <a:lnTo>
                    <a:pt x="1600200" y="371856"/>
                  </a:lnTo>
                  <a:lnTo>
                    <a:pt x="1549400" y="376428"/>
                  </a:lnTo>
                  <a:lnTo>
                    <a:pt x="1295400" y="391668"/>
                  </a:lnTo>
                  <a:lnTo>
                    <a:pt x="1193800" y="394716"/>
                  </a:lnTo>
                  <a:lnTo>
                    <a:pt x="965200" y="394716"/>
                  </a:lnTo>
                  <a:lnTo>
                    <a:pt x="863600" y="391668"/>
                  </a:lnTo>
                  <a:lnTo>
                    <a:pt x="812800" y="388620"/>
                  </a:lnTo>
                  <a:lnTo>
                    <a:pt x="762000" y="387096"/>
                  </a:lnTo>
                  <a:lnTo>
                    <a:pt x="711200" y="384048"/>
                  </a:lnTo>
                  <a:lnTo>
                    <a:pt x="660400" y="379476"/>
                  </a:lnTo>
                  <a:lnTo>
                    <a:pt x="609600" y="376428"/>
                  </a:lnTo>
                  <a:lnTo>
                    <a:pt x="520700" y="367284"/>
                  </a:lnTo>
                  <a:lnTo>
                    <a:pt x="482600" y="361188"/>
                  </a:lnTo>
                  <a:lnTo>
                    <a:pt x="431800" y="356616"/>
                  </a:lnTo>
                  <a:lnTo>
                    <a:pt x="317500" y="338328"/>
                  </a:lnTo>
                  <a:lnTo>
                    <a:pt x="279400" y="330708"/>
                  </a:lnTo>
                  <a:lnTo>
                    <a:pt x="254000" y="323088"/>
                  </a:lnTo>
                  <a:lnTo>
                    <a:pt x="215900" y="315468"/>
                  </a:lnTo>
                  <a:lnTo>
                    <a:pt x="190500" y="307848"/>
                  </a:lnTo>
                  <a:lnTo>
                    <a:pt x="152400" y="300228"/>
                  </a:lnTo>
                  <a:lnTo>
                    <a:pt x="127000" y="292608"/>
                  </a:lnTo>
                  <a:lnTo>
                    <a:pt x="114300" y="283464"/>
                  </a:lnTo>
                  <a:lnTo>
                    <a:pt x="101600" y="278892"/>
                  </a:lnTo>
                  <a:lnTo>
                    <a:pt x="88900" y="275844"/>
                  </a:lnTo>
                  <a:lnTo>
                    <a:pt x="76200" y="271272"/>
                  </a:lnTo>
                  <a:lnTo>
                    <a:pt x="63500" y="262128"/>
                  </a:lnTo>
                  <a:lnTo>
                    <a:pt x="38100" y="252984"/>
                  </a:lnTo>
                  <a:lnTo>
                    <a:pt x="25400" y="239268"/>
                  </a:lnTo>
                  <a:lnTo>
                    <a:pt x="25400" y="259080"/>
                  </a:lnTo>
                  <a:lnTo>
                    <a:pt x="50800" y="268224"/>
                  </a:lnTo>
                  <a:lnTo>
                    <a:pt x="50800" y="272796"/>
                  </a:lnTo>
                  <a:lnTo>
                    <a:pt x="76200" y="281940"/>
                  </a:lnTo>
                  <a:lnTo>
                    <a:pt x="76200" y="286512"/>
                  </a:lnTo>
                  <a:lnTo>
                    <a:pt x="127000" y="304800"/>
                  </a:lnTo>
                  <a:lnTo>
                    <a:pt x="152400" y="312420"/>
                  </a:lnTo>
                  <a:lnTo>
                    <a:pt x="177800" y="321564"/>
                  </a:lnTo>
                  <a:lnTo>
                    <a:pt x="215900" y="329184"/>
                  </a:lnTo>
                  <a:lnTo>
                    <a:pt x="241300" y="335280"/>
                  </a:lnTo>
                  <a:lnTo>
                    <a:pt x="317500" y="350520"/>
                  </a:lnTo>
                  <a:lnTo>
                    <a:pt x="469900" y="374904"/>
                  </a:lnTo>
                  <a:lnTo>
                    <a:pt x="520700" y="379476"/>
                  </a:lnTo>
                  <a:lnTo>
                    <a:pt x="609600" y="388620"/>
                  </a:lnTo>
                  <a:lnTo>
                    <a:pt x="660400" y="393192"/>
                  </a:lnTo>
                  <a:lnTo>
                    <a:pt x="812800" y="402336"/>
                  </a:lnTo>
                  <a:lnTo>
                    <a:pt x="914400" y="405384"/>
                  </a:lnTo>
                  <a:lnTo>
                    <a:pt x="1028700" y="408432"/>
                  </a:lnTo>
                  <a:lnTo>
                    <a:pt x="1079500" y="408432"/>
                  </a:lnTo>
                  <a:lnTo>
                    <a:pt x="1092200" y="399288"/>
                  </a:lnTo>
                  <a:lnTo>
                    <a:pt x="1092200" y="408051"/>
                  </a:lnTo>
                  <a:lnTo>
                    <a:pt x="1130300" y="406908"/>
                  </a:lnTo>
                  <a:lnTo>
                    <a:pt x="1193800" y="406908"/>
                  </a:lnTo>
                  <a:lnTo>
                    <a:pt x="1346200" y="402336"/>
                  </a:lnTo>
                  <a:lnTo>
                    <a:pt x="1447800" y="396240"/>
                  </a:lnTo>
                  <a:lnTo>
                    <a:pt x="1498600" y="391668"/>
                  </a:lnTo>
                  <a:lnTo>
                    <a:pt x="1549400" y="388620"/>
                  </a:lnTo>
                  <a:lnTo>
                    <a:pt x="1638300" y="379476"/>
                  </a:lnTo>
                  <a:lnTo>
                    <a:pt x="1689100" y="374904"/>
                  </a:lnTo>
                  <a:lnTo>
                    <a:pt x="1841500" y="350520"/>
                  </a:lnTo>
                  <a:lnTo>
                    <a:pt x="1917700" y="335280"/>
                  </a:lnTo>
                  <a:lnTo>
                    <a:pt x="1981200" y="320040"/>
                  </a:lnTo>
                  <a:lnTo>
                    <a:pt x="2032000" y="304800"/>
                  </a:lnTo>
                  <a:lnTo>
                    <a:pt x="2082800" y="281940"/>
                  </a:lnTo>
                  <a:lnTo>
                    <a:pt x="2108200" y="272796"/>
                  </a:lnTo>
                  <a:lnTo>
                    <a:pt x="2133600" y="259080"/>
                  </a:lnTo>
                  <a:close/>
                </a:path>
                <a:path w="2171700" h="408939">
                  <a:moveTo>
                    <a:pt x="2146300" y="178308"/>
                  </a:moveTo>
                  <a:lnTo>
                    <a:pt x="2146300" y="160020"/>
                  </a:lnTo>
                  <a:lnTo>
                    <a:pt x="2133600" y="153924"/>
                  </a:lnTo>
                  <a:lnTo>
                    <a:pt x="2133600" y="149352"/>
                  </a:lnTo>
                  <a:lnTo>
                    <a:pt x="2108200" y="135636"/>
                  </a:lnTo>
                  <a:lnTo>
                    <a:pt x="2082800" y="126492"/>
                  </a:lnTo>
                  <a:lnTo>
                    <a:pt x="2082800" y="121920"/>
                  </a:lnTo>
                  <a:lnTo>
                    <a:pt x="2032000" y="103632"/>
                  </a:lnTo>
                  <a:lnTo>
                    <a:pt x="2006600" y="96012"/>
                  </a:lnTo>
                  <a:lnTo>
                    <a:pt x="1981200" y="86868"/>
                  </a:lnTo>
                  <a:lnTo>
                    <a:pt x="1943100" y="79248"/>
                  </a:lnTo>
                  <a:lnTo>
                    <a:pt x="1917700" y="71628"/>
                  </a:lnTo>
                  <a:lnTo>
                    <a:pt x="1879600" y="65532"/>
                  </a:lnTo>
                  <a:lnTo>
                    <a:pt x="1841500" y="57912"/>
                  </a:lnTo>
                  <a:lnTo>
                    <a:pt x="1689100" y="33528"/>
                  </a:lnTo>
                  <a:lnTo>
                    <a:pt x="1638300" y="28956"/>
                  </a:lnTo>
                  <a:lnTo>
                    <a:pt x="1549400" y="19812"/>
                  </a:lnTo>
                  <a:lnTo>
                    <a:pt x="1498600" y="15240"/>
                  </a:lnTo>
                  <a:lnTo>
                    <a:pt x="1346200" y="6096"/>
                  </a:lnTo>
                  <a:lnTo>
                    <a:pt x="1193800" y="1524"/>
                  </a:lnTo>
                  <a:lnTo>
                    <a:pt x="1130300" y="0"/>
                  </a:lnTo>
                  <a:lnTo>
                    <a:pt x="1079500" y="0"/>
                  </a:lnTo>
                  <a:lnTo>
                    <a:pt x="1092200" y="4572"/>
                  </a:lnTo>
                  <a:lnTo>
                    <a:pt x="1092200" y="12573"/>
                  </a:lnTo>
                  <a:lnTo>
                    <a:pt x="1130300" y="13716"/>
                  </a:lnTo>
                  <a:lnTo>
                    <a:pt x="1193800" y="13716"/>
                  </a:lnTo>
                  <a:lnTo>
                    <a:pt x="1346200" y="18288"/>
                  </a:lnTo>
                  <a:lnTo>
                    <a:pt x="1447800" y="24384"/>
                  </a:lnTo>
                  <a:lnTo>
                    <a:pt x="1498600" y="28956"/>
                  </a:lnTo>
                  <a:lnTo>
                    <a:pt x="1549400" y="32004"/>
                  </a:lnTo>
                  <a:lnTo>
                    <a:pt x="1600200" y="36576"/>
                  </a:lnTo>
                  <a:lnTo>
                    <a:pt x="1689100" y="45720"/>
                  </a:lnTo>
                  <a:lnTo>
                    <a:pt x="1841500" y="70104"/>
                  </a:lnTo>
                  <a:lnTo>
                    <a:pt x="1879600" y="77724"/>
                  </a:lnTo>
                  <a:lnTo>
                    <a:pt x="1917700" y="83820"/>
                  </a:lnTo>
                  <a:lnTo>
                    <a:pt x="1968500" y="99060"/>
                  </a:lnTo>
                  <a:lnTo>
                    <a:pt x="2006600" y="108204"/>
                  </a:lnTo>
                  <a:lnTo>
                    <a:pt x="2032000" y="115824"/>
                  </a:lnTo>
                  <a:lnTo>
                    <a:pt x="2057400" y="124968"/>
                  </a:lnTo>
                  <a:lnTo>
                    <a:pt x="2057400" y="128016"/>
                  </a:lnTo>
                  <a:lnTo>
                    <a:pt x="2070100" y="132588"/>
                  </a:lnTo>
                  <a:lnTo>
                    <a:pt x="2095500" y="146304"/>
                  </a:lnTo>
                  <a:lnTo>
                    <a:pt x="2120900" y="155448"/>
                  </a:lnTo>
                  <a:lnTo>
                    <a:pt x="2133600" y="169164"/>
                  </a:lnTo>
                  <a:lnTo>
                    <a:pt x="2146300" y="178308"/>
                  </a:lnTo>
                  <a:close/>
                </a:path>
                <a:path w="2171700" h="408939">
                  <a:moveTo>
                    <a:pt x="1092200" y="405384"/>
                  </a:moveTo>
                  <a:lnTo>
                    <a:pt x="1092200" y="399288"/>
                  </a:lnTo>
                  <a:lnTo>
                    <a:pt x="1079500" y="408432"/>
                  </a:lnTo>
                  <a:lnTo>
                    <a:pt x="1092200" y="405384"/>
                  </a:lnTo>
                  <a:close/>
                </a:path>
                <a:path w="2171700" h="408939">
                  <a:moveTo>
                    <a:pt x="1092200" y="408051"/>
                  </a:moveTo>
                  <a:lnTo>
                    <a:pt x="1092200" y="405384"/>
                  </a:lnTo>
                  <a:lnTo>
                    <a:pt x="1079500" y="408432"/>
                  </a:lnTo>
                  <a:lnTo>
                    <a:pt x="1092200" y="408051"/>
                  </a:lnTo>
                  <a:close/>
                </a:path>
                <a:path w="2171700" h="408939">
                  <a:moveTo>
                    <a:pt x="2146300" y="248412"/>
                  </a:moveTo>
                  <a:lnTo>
                    <a:pt x="2146300" y="230124"/>
                  </a:lnTo>
                  <a:lnTo>
                    <a:pt x="2133600" y="234696"/>
                  </a:lnTo>
                  <a:lnTo>
                    <a:pt x="2133600" y="252984"/>
                  </a:lnTo>
                  <a:lnTo>
                    <a:pt x="2146300" y="248412"/>
                  </a:lnTo>
                  <a:close/>
                </a:path>
                <a:path w="2171700" h="408939">
                  <a:moveTo>
                    <a:pt x="2159000" y="196596"/>
                  </a:moveTo>
                  <a:lnTo>
                    <a:pt x="2159000" y="169164"/>
                  </a:lnTo>
                  <a:lnTo>
                    <a:pt x="2146300" y="164592"/>
                  </a:lnTo>
                  <a:lnTo>
                    <a:pt x="2146300" y="187452"/>
                  </a:lnTo>
                  <a:lnTo>
                    <a:pt x="2159000" y="196596"/>
                  </a:lnTo>
                  <a:close/>
                </a:path>
                <a:path w="2171700" h="408939">
                  <a:moveTo>
                    <a:pt x="2159000" y="237744"/>
                  </a:moveTo>
                  <a:lnTo>
                    <a:pt x="2159000" y="208788"/>
                  </a:lnTo>
                  <a:lnTo>
                    <a:pt x="2146300" y="217932"/>
                  </a:lnTo>
                  <a:lnTo>
                    <a:pt x="2146300" y="243840"/>
                  </a:lnTo>
                  <a:lnTo>
                    <a:pt x="2159000" y="237744"/>
                  </a:lnTo>
                  <a:close/>
                </a:path>
                <a:path w="2171700" h="408939">
                  <a:moveTo>
                    <a:pt x="2171700" y="210312"/>
                  </a:moveTo>
                  <a:lnTo>
                    <a:pt x="2171700" y="198120"/>
                  </a:lnTo>
                  <a:lnTo>
                    <a:pt x="2159000" y="185928"/>
                  </a:lnTo>
                  <a:lnTo>
                    <a:pt x="2159000" y="216408"/>
                  </a:lnTo>
                  <a:lnTo>
                    <a:pt x="2171700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7241537" y="2920998"/>
            <a:ext cx="1877695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nome_dependente</a:t>
            </a:r>
            <a:endParaRPr sz="20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1705"/>
              </a:spcBef>
            </a:pPr>
            <a:r>
              <a:rPr dirty="0" sz="2000" spc="-10">
                <a:latin typeface="Times New Roman"/>
                <a:cs typeface="Times New Roman"/>
              </a:rPr>
              <a:t>sexo_dependente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857503" y="4412994"/>
            <a:ext cx="8562975" cy="1741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Chave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primária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empregado: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CPF_empregado;</a:t>
            </a:r>
            <a:endParaRPr sz="24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Chave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primária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dependente: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CPF_empregado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nome_dependente.</a:t>
            </a:r>
            <a:endParaRPr sz="2400">
              <a:latin typeface="Times New Roman"/>
              <a:cs typeface="Times New Roman"/>
            </a:endParaRPr>
          </a:p>
          <a:p>
            <a:pPr marL="12700" marR="3307715">
              <a:lnSpc>
                <a:spcPct val="100000"/>
              </a:lnSpc>
              <a:spcBef>
                <a:spcPts val="1989"/>
              </a:spcBef>
            </a:pPr>
            <a:r>
              <a:rPr dirty="0" sz="2400">
                <a:latin typeface="Times New Roman"/>
                <a:cs typeface="Times New Roman"/>
              </a:rPr>
              <a:t>Entidade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fraca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(subordinada):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Dependente</a:t>
            </a:r>
            <a:r>
              <a:rPr dirty="0" sz="2400" spc="-10">
                <a:latin typeface="Times New Roman"/>
                <a:cs typeface="Times New Roman"/>
              </a:rPr>
              <a:t>; </a:t>
            </a:r>
            <a:r>
              <a:rPr dirty="0" sz="2400">
                <a:latin typeface="Times New Roman"/>
                <a:cs typeface="Times New Roman"/>
              </a:rPr>
              <a:t>Entidade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forte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(dominante):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Empregado.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z="4200" spc="-50"/>
              <a:t>Resumo</a:t>
            </a:r>
            <a:r>
              <a:rPr dirty="0" sz="4200" spc="-195"/>
              <a:t> </a:t>
            </a:r>
            <a:r>
              <a:rPr dirty="0" sz="4200"/>
              <a:t>da</a:t>
            </a:r>
            <a:r>
              <a:rPr dirty="0" sz="4200" spc="-180"/>
              <a:t> </a:t>
            </a:r>
            <a:r>
              <a:rPr dirty="0" sz="4200" spc="-10"/>
              <a:t>Notação</a:t>
            </a:r>
            <a:endParaRPr sz="4200"/>
          </a:p>
        </p:txBody>
      </p:sp>
      <p:sp>
        <p:nvSpPr>
          <p:cNvPr id="3" name="object 3" descr=""/>
          <p:cNvSpPr/>
          <p:nvPr/>
        </p:nvSpPr>
        <p:spPr>
          <a:xfrm>
            <a:off x="1135373" y="1900427"/>
            <a:ext cx="1452880" cy="445134"/>
          </a:xfrm>
          <a:custGeom>
            <a:avLst/>
            <a:gdLst/>
            <a:ahLst/>
            <a:cxnLst/>
            <a:rect l="l" t="t" r="r" b="b"/>
            <a:pathLst>
              <a:path w="1452880" h="445135">
                <a:moveTo>
                  <a:pt x="1452378" y="445008"/>
                </a:moveTo>
                <a:lnTo>
                  <a:pt x="1452378" y="0"/>
                </a:lnTo>
                <a:lnTo>
                  <a:pt x="0" y="0"/>
                </a:lnTo>
                <a:lnTo>
                  <a:pt x="0" y="445008"/>
                </a:lnTo>
                <a:lnTo>
                  <a:pt x="6096" y="445008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1440186" y="13716"/>
                </a:lnTo>
                <a:lnTo>
                  <a:pt x="1440186" y="7620"/>
                </a:lnTo>
                <a:lnTo>
                  <a:pt x="1446282" y="13716"/>
                </a:lnTo>
                <a:lnTo>
                  <a:pt x="1446282" y="445008"/>
                </a:lnTo>
                <a:lnTo>
                  <a:pt x="1452378" y="445008"/>
                </a:lnTo>
                <a:close/>
              </a:path>
              <a:path w="1452880" h="445135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452880" h="445135">
                <a:moveTo>
                  <a:pt x="13716" y="43281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32816"/>
                </a:lnTo>
                <a:lnTo>
                  <a:pt x="13716" y="432816"/>
                </a:lnTo>
                <a:close/>
              </a:path>
              <a:path w="1452880" h="445135">
                <a:moveTo>
                  <a:pt x="1446282" y="432816"/>
                </a:moveTo>
                <a:lnTo>
                  <a:pt x="6096" y="432816"/>
                </a:lnTo>
                <a:lnTo>
                  <a:pt x="13716" y="438912"/>
                </a:lnTo>
                <a:lnTo>
                  <a:pt x="13716" y="445008"/>
                </a:lnTo>
                <a:lnTo>
                  <a:pt x="1440186" y="445008"/>
                </a:lnTo>
                <a:lnTo>
                  <a:pt x="1440186" y="438912"/>
                </a:lnTo>
                <a:lnTo>
                  <a:pt x="1446282" y="432816"/>
                </a:lnTo>
                <a:close/>
              </a:path>
              <a:path w="1452880" h="445135">
                <a:moveTo>
                  <a:pt x="13716" y="445008"/>
                </a:moveTo>
                <a:lnTo>
                  <a:pt x="13716" y="438912"/>
                </a:lnTo>
                <a:lnTo>
                  <a:pt x="6096" y="432816"/>
                </a:lnTo>
                <a:lnTo>
                  <a:pt x="6096" y="445008"/>
                </a:lnTo>
                <a:lnTo>
                  <a:pt x="13716" y="445008"/>
                </a:lnTo>
                <a:close/>
              </a:path>
              <a:path w="1452880" h="445135">
                <a:moveTo>
                  <a:pt x="1446282" y="13716"/>
                </a:moveTo>
                <a:lnTo>
                  <a:pt x="1440186" y="7620"/>
                </a:lnTo>
                <a:lnTo>
                  <a:pt x="1440186" y="13716"/>
                </a:lnTo>
                <a:lnTo>
                  <a:pt x="1446282" y="13716"/>
                </a:lnTo>
                <a:close/>
              </a:path>
              <a:path w="1452880" h="445135">
                <a:moveTo>
                  <a:pt x="1446282" y="432816"/>
                </a:moveTo>
                <a:lnTo>
                  <a:pt x="1446282" y="13716"/>
                </a:lnTo>
                <a:lnTo>
                  <a:pt x="1440186" y="13716"/>
                </a:lnTo>
                <a:lnTo>
                  <a:pt x="1440186" y="432816"/>
                </a:lnTo>
                <a:lnTo>
                  <a:pt x="1446282" y="432816"/>
                </a:lnTo>
                <a:close/>
              </a:path>
              <a:path w="1452880" h="445135">
                <a:moveTo>
                  <a:pt x="1446282" y="445008"/>
                </a:moveTo>
                <a:lnTo>
                  <a:pt x="1446282" y="432816"/>
                </a:lnTo>
                <a:lnTo>
                  <a:pt x="1440186" y="438912"/>
                </a:lnTo>
                <a:lnTo>
                  <a:pt x="1440186" y="445008"/>
                </a:lnTo>
                <a:lnTo>
                  <a:pt x="1446282" y="445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22680" y="2644152"/>
            <a:ext cx="1478280" cy="469900"/>
          </a:xfrm>
          <a:custGeom>
            <a:avLst/>
            <a:gdLst/>
            <a:ahLst/>
            <a:cxnLst/>
            <a:rect l="l" t="t" r="r" b="b"/>
            <a:pathLst>
              <a:path w="1478280" h="469900">
                <a:moveTo>
                  <a:pt x="1452880" y="25908"/>
                </a:moveTo>
                <a:lnTo>
                  <a:pt x="1440180" y="25908"/>
                </a:lnTo>
                <a:lnTo>
                  <a:pt x="38100" y="25908"/>
                </a:lnTo>
                <a:lnTo>
                  <a:pt x="26670" y="25908"/>
                </a:lnTo>
                <a:lnTo>
                  <a:pt x="26670" y="445008"/>
                </a:lnTo>
                <a:lnTo>
                  <a:pt x="38100" y="445008"/>
                </a:lnTo>
                <a:lnTo>
                  <a:pt x="38100" y="38100"/>
                </a:lnTo>
                <a:lnTo>
                  <a:pt x="1440180" y="38100"/>
                </a:lnTo>
                <a:lnTo>
                  <a:pt x="1440180" y="431292"/>
                </a:lnTo>
                <a:lnTo>
                  <a:pt x="38595" y="431292"/>
                </a:lnTo>
                <a:lnTo>
                  <a:pt x="38595" y="445008"/>
                </a:lnTo>
                <a:lnTo>
                  <a:pt x="1440180" y="445008"/>
                </a:lnTo>
                <a:lnTo>
                  <a:pt x="1440688" y="445008"/>
                </a:lnTo>
                <a:lnTo>
                  <a:pt x="1452880" y="445008"/>
                </a:lnTo>
                <a:lnTo>
                  <a:pt x="1452880" y="25908"/>
                </a:lnTo>
                <a:close/>
              </a:path>
              <a:path w="1478280" h="469900">
                <a:moveTo>
                  <a:pt x="1478280" y="0"/>
                </a:moveTo>
                <a:lnTo>
                  <a:pt x="1465580" y="0"/>
                </a:lnTo>
                <a:lnTo>
                  <a:pt x="12700" y="0"/>
                </a:lnTo>
                <a:lnTo>
                  <a:pt x="0" y="0"/>
                </a:lnTo>
                <a:lnTo>
                  <a:pt x="0" y="469392"/>
                </a:lnTo>
                <a:lnTo>
                  <a:pt x="12687" y="469392"/>
                </a:lnTo>
                <a:lnTo>
                  <a:pt x="1465072" y="469392"/>
                </a:lnTo>
                <a:lnTo>
                  <a:pt x="1465072" y="457200"/>
                </a:lnTo>
                <a:lnTo>
                  <a:pt x="12700" y="457200"/>
                </a:lnTo>
                <a:lnTo>
                  <a:pt x="12700" y="12192"/>
                </a:lnTo>
                <a:lnTo>
                  <a:pt x="1465580" y="12192"/>
                </a:lnTo>
                <a:lnTo>
                  <a:pt x="1465580" y="469392"/>
                </a:lnTo>
                <a:lnTo>
                  <a:pt x="1478280" y="469392"/>
                </a:lnTo>
                <a:lnTo>
                  <a:pt x="1478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023091" y="1473707"/>
            <a:ext cx="13970" cy="4861560"/>
          </a:xfrm>
          <a:custGeom>
            <a:avLst/>
            <a:gdLst/>
            <a:ahLst/>
            <a:cxnLst/>
            <a:rect l="l" t="t" r="r" b="b"/>
            <a:pathLst>
              <a:path w="13970" h="4861560">
                <a:moveTo>
                  <a:pt x="13716" y="0"/>
                </a:moveTo>
                <a:lnTo>
                  <a:pt x="0" y="0"/>
                </a:lnTo>
                <a:lnTo>
                  <a:pt x="0" y="2412492"/>
                </a:lnTo>
                <a:lnTo>
                  <a:pt x="0" y="4861560"/>
                </a:lnTo>
                <a:lnTo>
                  <a:pt x="13716" y="4861560"/>
                </a:lnTo>
                <a:lnTo>
                  <a:pt x="13716" y="2412492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234427" y="3375659"/>
            <a:ext cx="1148080" cy="518159"/>
          </a:xfrm>
          <a:custGeom>
            <a:avLst/>
            <a:gdLst/>
            <a:ahLst/>
            <a:cxnLst/>
            <a:rect l="l" t="t" r="r" b="b"/>
            <a:pathLst>
              <a:path w="1148080" h="518160">
                <a:moveTo>
                  <a:pt x="1147572" y="259080"/>
                </a:moveTo>
                <a:lnTo>
                  <a:pt x="1115847" y="244779"/>
                </a:lnTo>
                <a:lnTo>
                  <a:pt x="1115847" y="259080"/>
                </a:lnTo>
                <a:lnTo>
                  <a:pt x="573786" y="504939"/>
                </a:lnTo>
                <a:lnTo>
                  <a:pt x="31724" y="259080"/>
                </a:lnTo>
                <a:lnTo>
                  <a:pt x="571500" y="14274"/>
                </a:lnTo>
                <a:lnTo>
                  <a:pt x="573786" y="13233"/>
                </a:lnTo>
                <a:lnTo>
                  <a:pt x="576072" y="14274"/>
                </a:lnTo>
                <a:lnTo>
                  <a:pt x="1115847" y="259080"/>
                </a:lnTo>
                <a:lnTo>
                  <a:pt x="1115847" y="244779"/>
                </a:lnTo>
                <a:lnTo>
                  <a:pt x="573024" y="0"/>
                </a:lnTo>
                <a:lnTo>
                  <a:pt x="0" y="259080"/>
                </a:lnTo>
                <a:lnTo>
                  <a:pt x="18288" y="267360"/>
                </a:lnTo>
                <a:lnTo>
                  <a:pt x="556171" y="510540"/>
                </a:lnTo>
                <a:lnTo>
                  <a:pt x="573024" y="518160"/>
                </a:lnTo>
                <a:lnTo>
                  <a:pt x="589927" y="510540"/>
                </a:lnTo>
                <a:lnTo>
                  <a:pt x="1129284" y="267335"/>
                </a:lnTo>
                <a:lnTo>
                  <a:pt x="1147572" y="259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732022" y="1965451"/>
            <a:ext cx="2047239" cy="4220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tipo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entidade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forte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5680"/>
              </a:lnSpc>
              <a:spcBef>
                <a:spcPts val="720"/>
              </a:spcBef>
            </a:pPr>
            <a:r>
              <a:rPr dirty="0" sz="2000">
                <a:latin typeface="Times New Roman"/>
                <a:cs typeface="Times New Roman"/>
              </a:rPr>
              <a:t>tipo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entidade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fraca </a:t>
            </a:r>
            <a:r>
              <a:rPr dirty="0" sz="2000">
                <a:latin typeface="Times New Roman"/>
                <a:cs typeface="Times New Roman"/>
              </a:rPr>
              <a:t>tipo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relacionamento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429259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identificador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de </a:t>
            </a:r>
            <a:r>
              <a:rPr dirty="0" sz="2000" spc="-10">
                <a:latin typeface="Times New Roman"/>
                <a:cs typeface="Times New Roman"/>
              </a:rPr>
              <a:t>relacionamento</a:t>
            </a:r>
            <a:endParaRPr sz="2000">
              <a:latin typeface="Times New Roman"/>
              <a:cs typeface="Times New Roman"/>
            </a:endParaRPr>
          </a:p>
          <a:p>
            <a:pPr marL="12700" marR="582930">
              <a:lnSpc>
                <a:spcPts val="5680"/>
              </a:lnSpc>
              <a:spcBef>
                <a:spcPts val="385"/>
              </a:spcBef>
            </a:pPr>
            <a:r>
              <a:rPr dirty="0" sz="2000" spc="-10">
                <a:latin typeface="Times New Roman"/>
                <a:cs typeface="Times New Roman"/>
              </a:rPr>
              <a:t>atributo </a:t>
            </a:r>
            <a:r>
              <a:rPr dirty="0" sz="2000">
                <a:latin typeface="Times New Roman"/>
                <a:cs typeface="Times New Roman"/>
              </a:rPr>
              <a:t>atributo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chave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95817" y="1965451"/>
            <a:ext cx="2299970" cy="2094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atributo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multivalorado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20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atributo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derivado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20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atributo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composto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606796" y="2692920"/>
            <a:ext cx="1266825" cy="337185"/>
          </a:xfrm>
          <a:custGeom>
            <a:avLst/>
            <a:gdLst/>
            <a:ahLst/>
            <a:cxnLst/>
            <a:rect l="l" t="t" r="r" b="b"/>
            <a:pathLst>
              <a:path w="1266825" h="337185">
                <a:moveTo>
                  <a:pt x="502920" y="179819"/>
                </a:moveTo>
                <a:lnTo>
                  <a:pt x="0" y="179819"/>
                </a:lnTo>
                <a:lnTo>
                  <a:pt x="0" y="192011"/>
                </a:lnTo>
                <a:lnTo>
                  <a:pt x="502920" y="192011"/>
                </a:lnTo>
                <a:lnTo>
                  <a:pt x="502920" y="179819"/>
                </a:lnTo>
                <a:close/>
              </a:path>
              <a:path w="1266825" h="337185">
                <a:moveTo>
                  <a:pt x="524256" y="124968"/>
                </a:moveTo>
                <a:lnTo>
                  <a:pt x="513588" y="117348"/>
                </a:lnTo>
                <a:lnTo>
                  <a:pt x="509016" y="124968"/>
                </a:lnTo>
                <a:lnTo>
                  <a:pt x="504444" y="134112"/>
                </a:lnTo>
                <a:lnTo>
                  <a:pt x="501396" y="141732"/>
                </a:lnTo>
                <a:lnTo>
                  <a:pt x="498348" y="150876"/>
                </a:lnTo>
                <a:lnTo>
                  <a:pt x="496824" y="160020"/>
                </a:lnTo>
                <a:lnTo>
                  <a:pt x="496824" y="167640"/>
                </a:lnTo>
                <a:lnTo>
                  <a:pt x="509016" y="169164"/>
                </a:lnTo>
                <a:lnTo>
                  <a:pt x="509016" y="160020"/>
                </a:lnTo>
                <a:lnTo>
                  <a:pt x="510540" y="152400"/>
                </a:lnTo>
                <a:lnTo>
                  <a:pt x="513588" y="146304"/>
                </a:lnTo>
                <a:lnTo>
                  <a:pt x="519684" y="131064"/>
                </a:lnTo>
                <a:lnTo>
                  <a:pt x="524256" y="124968"/>
                </a:lnTo>
                <a:close/>
              </a:path>
              <a:path w="1266825" h="337185">
                <a:moveTo>
                  <a:pt x="541020" y="231648"/>
                </a:moveTo>
                <a:lnTo>
                  <a:pt x="536448" y="227076"/>
                </a:lnTo>
                <a:lnTo>
                  <a:pt x="530352" y="219456"/>
                </a:lnTo>
                <a:lnTo>
                  <a:pt x="524256" y="213360"/>
                </a:lnTo>
                <a:lnTo>
                  <a:pt x="519684" y="205740"/>
                </a:lnTo>
                <a:lnTo>
                  <a:pt x="516636" y="198120"/>
                </a:lnTo>
                <a:lnTo>
                  <a:pt x="513588" y="192024"/>
                </a:lnTo>
                <a:lnTo>
                  <a:pt x="501396" y="198120"/>
                </a:lnTo>
                <a:lnTo>
                  <a:pt x="504444" y="204216"/>
                </a:lnTo>
                <a:lnTo>
                  <a:pt x="509016" y="211836"/>
                </a:lnTo>
                <a:lnTo>
                  <a:pt x="515112" y="220980"/>
                </a:lnTo>
                <a:lnTo>
                  <a:pt x="527304" y="236220"/>
                </a:lnTo>
                <a:lnTo>
                  <a:pt x="533400" y="240792"/>
                </a:lnTo>
                <a:lnTo>
                  <a:pt x="541020" y="231648"/>
                </a:lnTo>
                <a:close/>
              </a:path>
              <a:path w="1266825" h="337185">
                <a:moveTo>
                  <a:pt x="591312" y="71628"/>
                </a:moveTo>
                <a:lnTo>
                  <a:pt x="585216" y="60960"/>
                </a:lnTo>
                <a:lnTo>
                  <a:pt x="574548" y="65532"/>
                </a:lnTo>
                <a:lnTo>
                  <a:pt x="563880" y="73152"/>
                </a:lnTo>
                <a:lnTo>
                  <a:pt x="553212" y="79248"/>
                </a:lnTo>
                <a:lnTo>
                  <a:pt x="544068" y="86868"/>
                </a:lnTo>
                <a:lnTo>
                  <a:pt x="541020" y="88392"/>
                </a:lnTo>
                <a:lnTo>
                  <a:pt x="550164" y="99060"/>
                </a:lnTo>
                <a:lnTo>
                  <a:pt x="553212" y="96012"/>
                </a:lnTo>
                <a:lnTo>
                  <a:pt x="560832" y="89916"/>
                </a:lnTo>
                <a:lnTo>
                  <a:pt x="571500" y="83820"/>
                </a:lnTo>
                <a:lnTo>
                  <a:pt x="580644" y="77724"/>
                </a:lnTo>
                <a:lnTo>
                  <a:pt x="591312" y="71628"/>
                </a:lnTo>
                <a:close/>
              </a:path>
              <a:path w="1266825" h="337185">
                <a:moveTo>
                  <a:pt x="615696" y="277368"/>
                </a:moveTo>
                <a:lnTo>
                  <a:pt x="591312" y="265176"/>
                </a:lnTo>
                <a:lnTo>
                  <a:pt x="569976" y="252984"/>
                </a:lnTo>
                <a:lnTo>
                  <a:pt x="563880" y="265176"/>
                </a:lnTo>
                <a:lnTo>
                  <a:pt x="574548" y="271272"/>
                </a:lnTo>
                <a:lnTo>
                  <a:pt x="598932" y="283464"/>
                </a:lnTo>
                <a:lnTo>
                  <a:pt x="609600" y="288036"/>
                </a:lnTo>
                <a:lnTo>
                  <a:pt x="615696" y="277368"/>
                </a:lnTo>
                <a:close/>
              </a:path>
              <a:path w="1266825" h="337185">
                <a:moveTo>
                  <a:pt x="672084" y="39624"/>
                </a:moveTo>
                <a:lnTo>
                  <a:pt x="669036" y="27432"/>
                </a:lnTo>
                <a:lnTo>
                  <a:pt x="667512" y="28956"/>
                </a:lnTo>
                <a:lnTo>
                  <a:pt x="638556" y="38100"/>
                </a:lnTo>
                <a:lnTo>
                  <a:pt x="620268" y="44196"/>
                </a:lnTo>
                <a:lnTo>
                  <a:pt x="624840" y="56388"/>
                </a:lnTo>
                <a:lnTo>
                  <a:pt x="629412" y="54864"/>
                </a:lnTo>
                <a:lnTo>
                  <a:pt x="643128" y="48768"/>
                </a:lnTo>
                <a:lnTo>
                  <a:pt x="672084" y="39624"/>
                </a:lnTo>
                <a:close/>
              </a:path>
              <a:path w="1266825" h="337185">
                <a:moveTo>
                  <a:pt x="697992" y="303276"/>
                </a:moveTo>
                <a:lnTo>
                  <a:pt x="670560" y="297180"/>
                </a:lnTo>
                <a:lnTo>
                  <a:pt x="650748" y="289560"/>
                </a:lnTo>
                <a:lnTo>
                  <a:pt x="646176" y="301752"/>
                </a:lnTo>
                <a:lnTo>
                  <a:pt x="667512" y="309372"/>
                </a:lnTo>
                <a:lnTo>
                  <a:pt x="694944" y="315468"/>
                </a:lnTo>
                <a:lnTo>
                  <a:pt x="697992" y="303276"/>
                </a:lnTo>
                <a:close/>
              </a:path>
              <a:path w="1266825" h="337185">
                <a:moveTo>
                  <a:pt x="758952" y="21336"/>
                </a:moveTo>
                <a:lnTo>
                  <a:pt x="755904" y="9144"/>
                </a:lnTo>
                <a:lnTo>
                  <a:pt x="733044" y="13716"/>
                </a:lnTo>
                <a:lnTo>
                  <a:pt x="705612" y="18288"/>
                </a:lnTo>
                <a:lnTo>
                  <a:pt x="708660" y="30480"/>
                </a:lnTo>
                <a:lnTo>
                  <a:pt x="734568" y="25908"/>
                </a:lnTo>
                <a:lnTo>
                  <a:pt x="758952" y="21336"/>
                </a:lnTo>
                <a:close/>
              </a:path>
              <a:path w="1266825" h="337185">
                <a:moveTo>
                  <a:pt x="784860" y="318516"/>
                </a:moveTo>
                <a:lnTo>
                  <a:pt x="769620" y="316992"/>
                </a:lnTo>
                <a:lnTo>
                  <a:pt x="734568" y="310896"/>
                </a:lnTo>
                <a:lnTo>
                  <a:pt x="733044" y="324612"/>
                </a:lnTo>
                <a:lnTo>
                  <a:pt x="768096" y="329184"/>
                </a:lnTo>
                <a:lnTo>
                  <a:pt x="783336" y="330708"/>
                </a:lnTo>
                <a:lnTo>
                  <a:pt x="784860" y="318516"/>
                </a:lnTo>
                <a:close/>
              </a:path>
              <a:path w="1266825" h="337185">
                <a:moveTo>
                  <a:pt x="845820" y="1524"/>
                </a:moveTo>
                <a:lnTo>
                  <a:pt x="842772" y="1524"/>
                </a:lnTo>
                <a:lnTo>
                  <a:pt x="804672" y="3048"/>
                </a:lnTo>
                <a:lnTo>
                  <a:pt x="794004" y="4572"/>
                </a:lnTo>
                <a:lnTo>
                  <a:pt x="795528" y="16764"/>
                </a:lnTo>
                <a:lnTo>
                  <a:pt x="806196" y="16764"/>
                </a:lnTo>
                <a:lnTo>
                  <a:pt x="842772" y="13716"/>
                </a:lnTo>
                <a:lnTo>
                  <a:pt x="845820" y="13716"/>
                </a:lnTo>
                <a:lnTo>
                  <a:pt x="845820" y="1524"/>
                </a:lnTo>
                <a:close/>
              </a:path>
              <a:path w="1266825" h="337185">
                <a:moveTo>
                  <a:pt x="873252" y="324612"/>
                </a:moveTo>
                <a:lnTo>
                  <a:pt x="842772" y="323088"/>
                </a:lnTo>
                <a:lnTo>
                  <a:pt x="822960" y="321564"/>
                </a:lnTo>
                <a:lnTo>
                  <a:pt x="821436" y="335280"/>
                </a:lnTo>
                <a:lnTo>
                  <a:pt x="842772" y="335280"/>
                </a:lnTo>
                <a:lnTo>
                  <a:pt x="873252" y="336804"/>
                </a:lnTo>
                <a:lnTo>
                  <a:pt x="873252" y="324612"/>
                </a:lnTo>
                <a:close/>
              </a:path>
              <a:path w="1266825" h="337185">
                <a:moveTo>
                  <a:pt x="935736" y="1524"/>
                </a:moveTo>
                <a:lnTo>
                  <a:pt x="920496" y="1524"/>
                </a:lnTo>
                <a:lnTo>
                  <a:pt x="883920" y="0"/>
                </a:lnTo>
                <a:lnTo>
                  <a:pt x="883920" y="13716"/>
                </a:lnTo>
                <a:lnTo>
                  <a:pt x="920496" y="13716"/>
                </a:lnTo>
                <a:lnTo>
                  <a:pt x="934212" y="15240"/>
                </a:lnTo>
                <a:lnTo>
                  <a:pt x="935736" y="1524"/>
                </a:lnTo>
                <a:close/>
              </a:path>
              <a:path w="1266825" h="337185">
                <a:moveTo>
                  <a:pt x="963168" y="332232"/>
                </a:moveTo>
                <a:lnTo>
                  <a:pt x="961644" y="320040"/>
                </a:lnTo>
                <a:lnTo>
                  <a:pt x="957072" y="321564"/>
                </a:lnTo>
                <a:lnTo>
                  <a:pt x="920496" y="323024"/>
                </a:lnTo>
                <a:lnTo>
                  <a:pt x="911352" y="323088"/>
                </a:lnTo>
                <a:lnTo>
                  <a:pt x="911352" y="336804"/>
                </a:lnTo>
                <a:lnTo>
                  <a:pt x="920496" y="335280"/>
                </a:lnTo>
                <a:lnTo>
                  <a:pt x="958596" y="333756"/>
                </a:lnTo>
                <a:lnTo>
                  <a:pt x="963168" y="332232"/>
                </a:lnTo>
                <a:close/>
              </a:path>
              <a:path w="1266825" h="337185">
                <a:moveTo>
                  <a:pt x="1024128" y="12192"/>
                </a:moveTo>
                <a:lnTo>
                  <a:pt x="995172" y="7620"/>
                </a:lnTo>
                <a:lnTo>
                  <a:pt x="973836" y="4572"/>
                </a:lnTo>
                <a:lnTo>
                  <a:pt x="972312" y="18288"/>
                </a:lnTo>
                <a:lnTo>
                  <a:pt x="993648" y="19812"/>
                </a:lnTo>
                <a:lnTo>
                  <a:pt x="1022604" y="24384"/>
                </a:lnTo>
                <a:lnTo>
                  <a:pt x="1024128" y="12192"/>
                </a:lnTo>
                <a:close/>
              </a:path>
              <a:path w="1266825" h="337185">
                <a:moveTo>
                  <a:pt x="1051560" y="320040"/>
                </a:moveTo>
                <a:lnTo>
                  <a:pt x="1048512" y="307848"/>
                </a:lnTo>
                <a:lnTo>
                  <a:pt x="1027176" y="310896"/>
                </a:lnTo>
                <a:lnTo>
                  <a:pt x="998220" y="315468"/>
                </a:lnTo>
                <a:lnTo>
                  <a:pt x="1001268" y="329184"/>
                </a:lnTo>
                <a:lnTo>
                  <a:pt x="1030224" y="324612"/>
                </a:lnTo>
                <a:lnTo>
                  <a:pt x="1051560" y="320040"/>
                </a:lnTo>
                <a:close/>
              </a:path>
              <a:path w="1266825" h="337185">
                <a:moveTo>
                  <a:pt x="1110996" y="33528"/>
                </a:moveTo>
                <a:lnTo>
                  <a:pt x="1094232" y="27432"/>
                </a:lnTo>
                <a:lnTo>
                  <a:pt x="1063752" y="19812"/>
                </a:lnTo>
                <a:lnTo>
                  <a:pt x="1062228" y="19812"/>
                </a:lnTo>
                <a:lnTo>
                  <a:pt x="1059180" y="32004"/>
                </a:lnTo>
                <a:lnTo>
                  <a:pt x="1060704" y="32004"/>
                </a:lnTo>
                <a:lnTo>
                  <a:pt x="1091184" y="41148"/>
                </a:lnTo>
                <a:lnTo>
                  <a:pt x="1107948" y="45720"/>
                </a:lnTo>
                <a:lnTo>
                  <a:pt x="1110996" y="33528"/>
                </a:lnTo>
                <a:close/>
              </a:path>
              <a:path w="1266825" h="337185">
                <a:moveTo>
                  <a:pt x="1136904" y="294132"/>
                </a:moveTo>
                <a:lnTo>
                  <a:pt x="1132332" y="283464"/>
                </a:lnTo>
                <a:lnTo>
                  <a:pt x="1120140" y="288036"/>
                </a:lnTo>
                <a:lnTo>
                  <a:pt x="1091184" y="297180"/>
                </a:lnTo>
                <a:lnTo>
                  <a:pt x="1085088" y="298704"/>
                </a:lnTo>
                <a:lnTo>
                  <a:pt x="1088136" y="310896"/>
                </a:lnTo>
                <a:lnTo>
                  <a:pt x="1094232" y="309372"/>
                </a:lnTo>
                <a:lnTo>
                  <a:pt x="1124712" y="298704"/>
                </a:lnTo>
                <a:lnTo>
                  <a:pt x="1136904" y="294132"/>
                </a:lnTo>
                <a:close/>
              </a:path>
              <a:path w="1266825" h="337185">
                <a:moveTo>
                  <a:pt x="1193292" y="70104"/>
                </a:moveTo>
                <a:lnTo>
                  <a:pt x="1152144" y="48768"/>
                </a:lnTo>
                <a:lnTo>
                  <a:pt x="1147572" y="47244"/>
                </a:lnTo>
                <a:lnTo>
                  <a:pt x="1143000" y="57912"/>
                </a:lnTo>
                <a:lnTo>
                  <a:pt x="1170432" y="71628"/>
                </a:lnTo>
                <a:lnTo>
                  <a:pt x="1181100" y="77724"/>
                </a:lnTo>
                <a:lnTo>
                  <a:pt x="1187196" y="80772"/>
                </a:lnTo>
                <a:lnTo>
                  <a:pt x="1193292" y="70104"/>
                </a:lnTo>
                <a:close/>
              </a:path>
              <a:path w="1266825" h="337185">
                <a:moveTo>
                  <a:pt x="1216152" y="251460"/>
                </a:moveTo>
                <a:lnTo>
                  <a:pt x="1208532" y="240792"/>
                </a:lnTo>
                <a:lnTo>
                  <a:pt x="1200912" y="246888"/>
                </a:lnTo>
                <a:lnTo>
                  <a:pt x="1191768" y="254508"/>
                </a:lnTo>
                <a:lnTo>
                  <a:pt x="1181100" y="260604"/>
                </a:lnTo>
                <a:lnTo>
                  <a:pt x="1170432" y="265176"/>
                </a:lnTo>
                <a:lnTo>
                  <a:pt x="1167384" y="268224"/>
                </a:lnTo>
                <a:lnTo>
                  <a:pt x="1171956" y="278892"/>
                </a:lnTo>
                <a:lnTo>
                  <a:pt x="1176528" y="277368"/>
                </a:lnTo>
                <a:lnTo>
                  <a:pt x="1187196" y="271272"/>
                </a:lnTo>
                <a:lnTo>
                  <a:pt x="1199388" y="263652"/>
                </a:lnTo>
                <a:lnTo>
                  <a:pt x="1208532" y="257556"/>
                </a:lnTo>
                <a:lnTo>
                  <a:pt x="1216152" y="251460"/>
                </a:lnTo>
                <a:close/>
              </a:path>
              <a:path w="1266825" h="337185">
                <a:moveTo>
                  <a:pt x="1258824" y="134112"/>
                </a:moveTo>
                <a:lnTo>
                  <a:pt x="1257300" y="132588"/>
                </a:lnTo>
                <a:lnTo>
                  <a:pt x="1252728" y="124968"/>
                </a:lnTo>
                <a:lnTo>
                  <a:pt x="1248156" y="115824"/>
                </a:lnTo>
                <a:lnTo>
                  <a:pt x="1242060" y="108204"/>
                </a:lnTo>
                <a:lnTo>
                  <a:pt x="1226820" y="92964"/>
                </a:lnTo>
                <a:lnTo>
                  <a:pt x="1225296" y="92964"/>
                </a:lnTo>
                <a:lnTo>
                  <a:pt x="1217676" y="102108"/>
                </a:lnTo>
                <a:lnTo>
                  <a:pt x="1232916" y="117348"/>
                </a:lnTo>
                <a:lnTo>
                  <a:pt x="1237488" y="124968"/>
                </a:lnTo>
                <a:lnTo>
                  <a:pt x="1242060" y="131064"/>
                </a:lnTo>
                <a:lnTo>
                  <a:pt x="1246632" y="138684"/>
                </a:lnTo>
                <a:lnTo>
                  <a:pt x="1258824" y="134112"/>
                </a:lnTo>
                <a:close/>
              </a:path>
              <a:path w="1266825" h="337185">
                <a:moveTo>
                  <a:pt x="1266444" y="173736"/>
                </a:moveTo>
                <a:lnTo>
                  <a:pt x="1252728" y="173736"/>
                </a:lnTo>
                <a:lnTo>
                  <a:pt x="1252728" y="176784"/>
                </a:lnTo>
                <a:lnTo>
                  <a:pt x="1249680" y="192024"/>
                </a:lnTo>
                <a:lnTo>
                  <a:pt x="1246632" y="198120"/>
                </a:lnTo>
                <a:lnTo>
                  <a:pt x="1237488" y="213360"/>
                </a:lnTo>
                <a:lnTo>
                  <a:pt x="1235964" y="216408"/>
                </a:lnTo>
                <a:lnTo>
                  <a:pt x="1245108" y="224028"/>
                </a:lnTo>
                <a:lnTo>
                  <a:pt x="1248156" y="220980"/>
                </a:lnTo>
                <a:lnTo>
                  <a:pt x="1254252" y="211836"/>
                </a:lnTo>
                <a:lnTo>
                  <a:pt x="1258824" y="204216"/>
                </a:lnTo>
                <a:lnTo>
                  <a:pt x="1264920" y="185928"/>
                </a:lnTo>
                <a:lnTo>
                  <a:pt x="1266444" y="176784"/>
                </a:lnTo>
                <a:lnTo>
                  <a:pt x="1266444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455920" y="3521976"/>
            <a:ext cx="1489075" cy="364490"/>
          </a:xfrm>
          <a:custGeom>
            <a:avLst/>
            <a:gdLst/>
            <a:ahLst/>
            <a:cxnLst/>
            <a:rect l="l" t="t" r="r" b="b"/>
            <a:pathLst>
              <a:path w="1489075" h="364489">
                <a:moveTo>
                  <a:pt x="638365" y="364223"/>
                </a:moveTo>
                <a:lnTo>
                  <a:pt x="461175" y="230873"/>
                </a:lnTo>
                <a:lnTo>
                  <a:pt x="469392" y="227076"/>
                </a:lnTo>
                <a:lnTo>
                  <a:pt x="487680" y="217932"/>
                </a:lnTo>
                <a:lnTo>
                  <a:pt x="502920" y="208788"/>
                </a:lnTo>
                <a:lnTo>
                  <a:pt x="516636" y="196596"/>
                </a:lnTo>
                <a:lnTo>
                  <a:pt x="524256" y="192024"/>
                </a:lnTo>
                <a:lnTo>
                  <a:pt x="528828" y="185928"/>
                </a:lnTo>
                <a:lnTo>
                  <a:pt x="534924" y="179832"/>
                </a:lnTo>
                <a:lnTo>
                  <a:pt x="539496" y="173736"/>
                </a:lnTo>
                <a:lnTo>
                  <a:pt x="542544" y="166116"/>
                </a:lnTo>
                <a:lnTo>
                  <a:pt x="548640" y="153924"/>
                </a:lnTo>
                <a:lnTo>
                  <a:pt x="551688" y="138684"/>
                </a:lnTo>
                <a:lnTo>
                  <a:pt x="551688" y="124968"/>
                </a:lnTo>
                <a:lnTo>
                  <a:pt x="550164" y="117348"/>
                </a:lnTo>
                <a:lnTo>
                  <a:pt x="548640" y="111252"/>
                </a:lnTo>
                <a:lnTo>
                  <a:pt x="545592" y="103632"/>
                </a:lnTo>
                <a:lnTo>
                  <a:pt x="542544" y="97536"/>
                </a:lnTo>
                <a:lnTo>
                  <a:pt x="539496" y="93472"/>
                </a:lnTo>
                <a:lnTo>
                  <a:pt x="539496" y="126492"/>
                </a:lnTo>
                <a:lnTo>
                  <a:pt x="539496" y="138684"/>
                </a:lnTo>
                <a:lnTo>
                  <a:pt x="537972" y="144780"/>
                </a:lnTo>
                <a:lnTo>
                  <a:pt x="536448" y="149352"/>
                </a:lnTo>
                <a:lnTo>
                  <a:pt x="533400" y="155448"/>
                </a:lnTo>
                <a:lnTo>
                  <a:pt x="531876" y="161544"/>
                </a:lnTo>
                <a:lnTo>
                  <a:pt x="527304" y="166116"/>
                </a:lnTo>
                <a:lnTo>
                  <a:pt x="524256" y="172212"/>
                </a:lnTo>
                <a:lnTo>
                  <a:pt x="519684" y="176784"/>
                </a:lnTo>
                <a:lnTo>
                  <a:pt x="515112" y="182880"/>
                </a:lnTo>
                <a:lnTo>
                  <a:pt x="509016" y="187452"/>
                </a:lnTo>
                <a:lnTo>
                  <a:pt x="495300" y="198120"/>
                </a:lnTo>
                <a:lnTo>
                  <a:pt x="480060" y="207264"/>
                </a:lnTo>
                <a:lnTo>
                  <a:pt x="463296" y="216408"/>
                </a:lnTo>
                <a:lnTo>
                  <a:pt x="449554" y="222135"/>
                </a:lnTo>
                <a:lnTo>
                  <a:pt x="441947" y="216395"/>
                </a:lnTo>
                <a:lnTo>
                  <a:pt x="434327" y="227063"/>
                </a:lnTo>
                <a:lnTo>
                  <a:pt x="379476" y="242316"/>
                </a:lnTo>
                <a:lnTo>
                  <a:pt x="329184" y="249936"/>
                </a:lnTo>
                <a:lnTo>
                  <a:pt x="275844" y="252984"/>
                </a:lnTo>
                <a:lnTo>
                  <a:pt x="246888" y="251358"/>
                </a:lnTo>
                <a:lnTo>
                  <a:pt x="196596" y="246888"/>
                </a:lnTo>
                <a:lnTo>
                  <a:pt x="147828" y="237744"/>
                </a:lnTo>
                <a:lnTo>
                  <a:pt x="86868" y="216408"/>
                </a:lnTo>
                <a:lnTo>
                  <a:pt x="42672" y="187452"/>
                </a:lnTo>
                <a:lnTo>
                  <a:pt x="36576" y="182880"/>
                </a:lnTo>
                <a:lnTo>
                  <a:pt x="32004" y="176784"/>
                </a:lnTo>
                <a:lnTo>
                  <a:pt x="27432" y="172212"/>
                </a:lnTo>
                <a:lnTo>
                  <a:pt x="22860" y="166116"/>
                </a:lnTo>
                <a:lnTo>
                  <a:pt x="19812" y="160020"/>
                </a:lnTo>
                <a:lnTo>
                  <a:pt x="16764" y="155448"/>
                </a:lnTo>
                <a:lnTo>
                  <a:pt x="12192" y="137160"/>
                </a:lnTo>
                <a:lnTo>
                  <a:pt x="12192" y="126492"/>
                </a:lnTo>
                <a:lnTo>
                  <a:pt x="15240" y="114300"/>
                </a:lnTo>
                <a:lnTo>
                  <a:pt x="16764" y="109728"/>
                </a:lnTo>
                <a:lnTo>
                  <a:pt x="22860" y="97536"/>
                </a:lnTo>
                <a:lnTo>
                  <a:pt x="27432" y="92964"/>
                </a:lnTo>
                <a:lnTo>
                  <a:pt x="32004" y="86868"/>
                </a:lnTo>
                <a:lnTo>
                  <a:pt x="70104" y="57912"/>
                </a:lnTo>
                <a:lnTo>
                  <a:pt x="106680" y="41148"/>
                </a:lnTo>
                <a:lnTo>
                  <a:pt x="149352" y="27432"/>
                </a:lnTo>
                <a:lnTo>
                  <a:pt x="196596" y="18288"/>
                </a:lnTo>
                <a:lnTo>
                  <a:pt x="248412" y="13716"/>
                </a:lnTo>
                <a:lnTo>
                  <a:pt x="275844" y="12192"/>
                </a:lnTo>
                <a:lnTo>
                  <a:pt x="303276" y="13716"/>
                </a:lnTo>
                <a:lnTo>
                  <a:pt x="355092" y="18288"/>
                </a:lnTo>
                <a:lnTo>
                  <a:pt x="402336" y="27432"/>
                </a:lnTo>
                <a:lnTo>
                  <a:pt x="445008" y="41148"/>
                </a:lnTo>
                <a:lnTo>
                  <a:pt x="481584" y="57912"/>
                </a:lnTo>
                <a:lnTo>
                  <a:pt x="509016" y="77724"/>
                </a:lnTo>
                <a:lnTo>
                  <a:pt x="515112" y="82296"/>
                </a:lnTo>
                <a:lnTo>
                  <a:pt x="519684" y="88392"/>
                </a:lnTo>
                <a:lnTo>
                  <a:pt x="524256" y="92964"/>
                </a:lnTo>
                <a:lnTo>
                  <a:pt x="528828" y="99060"/>
                </a:lnTo>
                <a:lnTo>
                  <a:pt x="531876" y="103632"/>
                </a:lnTo>
                <a:lnTo>
                  <a:pt x="534924" y="109728"/>
                </a:lnTo>
                <a:lnTo>
                  <a:pt x="537972" y="121920"/>
                </a:lnTo>
                <a:lnTo>
                  <a:pt x="539496" y="126492"/>
                </a:lnTo>
                <a:lnTo>
                  <a:pt x="539496" y="93472"/>
                </a:lnTo>
                <a:lnTo>
                  <a:pt x="528828" y="79248"/>
                </a:lnTo>
                <a:lnTo>
                  <a:pt x="469392" y="38100"/>
                </a:lnTo>
                <a:lnTo>
                  <a:pt x="428244" y="21336"/>
                </a:lnTo>
                <a:lnTo>
                  <a:pt x="382524" y="9144"/>
                </a:lnTo>
                <a:lnTo>
                  <a:pt x="330708" y="3048"/>
                </a:lnTo>
                <a:lnTo>
                  <a:pt x="303276" y="0"/>
                </a:lnTo>
                <a:lnTo>
                  <a:pt x="246888" y="0"/>
                </a:lnTo>
                <a:lnTo>
                  <a:pt x="195072" y="6096"/>
                </a:lnTo>
                <a:lnTo>
                  <a:pt x="144780" y="15240"/>
                </a:lnTo>
                <a:lnTo>
                  <a:pt x="102108" y="28956"/>
                </a:lnTo>
                <a:lnTo>
                  <a:pt x="64008" y="47244"/>
                </a:lnTo>
                <a:lnTo>
                  <a:pt x="27432" y="73152"/>
                </a:lnTo>
                <a:lnTo>
                  <a:pt x="22860" y="79248"/>
                </a:lnTo>
                <a:lnTo>
                  <a:pt x="16764" y="85344"/>
                </a:lnTo>
                <a:lnTo>
                  <a:pt x="12192" y="91440"/>
                </a:lnTo>
                <a:lnTo>
                  <a:pt x="9144" y="97536"/>
                </a:lnTo>
                <a:lnTo>
                  <a:pt x="6096" y="105156"/>
                </a:lnTo>
                <a:lnTo>
                  <a:pt x="3048" y="111252"/>
                </a:lnTo>
                <a:lnTo>
                  <a:pt x="1524" y="118872"/>
                </a:lnTo>
                <a:lnTo>
                  <a:pt x="0" y="124968"/>
                </a:lnTo>
                <a:lnTo>
                  <a:pt x="0" y="140208"/>
                </a:lnTo>
                <a:lnTo>
                  <a:pt x="1524" y="147828"/>
                </a:lnTo>
                <a:lnTo>
                  <a:pt x="3048" y="153924"/>
                </a:lnTo>
                <a:lnTo>
                  <a:pt x="6096" y="160020"/>
                </a:lnTo>
                <a:lnTo>
                  <a:pt x="9144" y="167640"/>
                </a:lnTo>
                <a:lnTo>
                  <a:pt x="12192" y="173736"/>
                </a:lnTo>
                <a:lnTo>
                  <a:pt x="16764" y="179832"/>
                </a:lnTo>
                <a:lnTo>
                  <a:pt x="22860" y="185928"/>
                </a:lnTo>
                <a:lnTo>
                  <a:pt x="27432" y="192024"/>
                </a:lnTo>
                <a:lnTo>
                  <a:pt x="64008" y="217932"/>
                </a:lnTo>
                <a:lnTo>
                  <a:pt x="102108" y="236220"/>
                </a:lnTo>
                <a:lnTo>
                  <a:pt x="146304" y="249936"/>
                </a:lnTo>
                <a:lnTo>
                  <a:pt x="195072" y="259080"/>
                </a:lnTo>
                <a:lnTo>
                  <a:pt x="275844" y="265176"/>
                </a:lnTo>
                <a:lnTo>
                  <a:pt x="330708" y="262128"/>
                </a:lnTo>
                <a:lnTo>
                  <a:pt x="382524" y="254508"/>
                </a:lnTo>
                <a:lnTo>
                  <a:pt x="428244" y="243840"/>
                </a:lnTo>
                <a:lnTo>
                  <a:pt x="447484" y="236969"/>
                </a:lnTo>
                <a:lnTo>
                  <a:pt x="616572" y="364223"/>
                </a:lnTo>
                <a:lnTo>
                  <a:pt x="638365" y="364223"/>
                </a:lnTo>
                <a:close/>
              </a:path>
              <a:path w="1489075" h="364489">
                <a:moveTo>
                  <a:pt x="1488948" y="132588"/>
                </a:moveTo>
                <a:lnTo>
                  <a:pt x="1487424" y="124968"/>
                </a:lnTo>
                <a:lnTo>
                  <a:pt x="1487424" y="117348"/>
                </a:lnTo>
                <a:lnTo>
                  <a:pt x="1484376" y="111252"/>
                </a:lnTo>
                <a:lnTo>
                  <a:pt x="1482852" y="103632"/>
                </a:lnTo>
                <a:lnTo>
                  <a:pt x="1479804" y="97536"/>
                </a:lnTo>
                <a:lnTo>
                  <a:pt x="1475232" y="91440"/>
                </a:lnTo>
                <a:lnTo>
                  <a:pt x="1475232" y="121920"/>
                </a:lnTo>
                <a:lnTo>
                  <a:pt x="1475232" y="144780"/>
                </a:lnTo>
                <a:lnTo>
                  <a:pt x="1455420" y="176784"/>
                </a:lnTo>
                <a:lnTo>
                  <a:pt x="1450848" y="182880"/>
                </a:lnTo>
                <a:lnTo>
                  <a:pt x="1444752" y="187452"/>
                </a:lnTo>
                <a:lnTo>
                  <a:pt x="1432560" y="198120"/>
                </a:lnTo>
                <a:lnTo>
                  <a:pt x="1417320" y="207264"/>
                </a:lnTo>
                <a:lnTo>
                  <a:pt x="1382268" y="224028"/>
                </a:lnTo>
                <a:lnTo>
                  <a:pt x="1339596" y="237744"/>
                </a:lnTo>
                <a:lnTo>
                  <a:pt x="1290828" y="246888"/>
                </a:lnTo>
                <a:lnTo>
                  <a:pt x="1211580" y="252984"/>
                </a:lnTo>
                <a:lnTo>
                  <a:pt x="1184148" y="251460"/>
                </a:lnTo>
                <a:lnTo>
                  <a:pt x="1132332" y="246888"/>
                </a:lnTo>
                <a:lnTo>
                  <a:pt x="1085088" y="237744"/>
                </a:lnTo>
                <a:lnTo>
                  <a:pt x="1042416" y="224028"/>
                </a:lnTo>
                <a:lnTo>
                  <a:pt x="1007364" y="207264"/>
                </a:lnTo>
                <a:lnTo>
                  <a:pt x="963168" y="172212"/>
                </a:lnTo>
                <a:lnTo>
                  <a:pt x="957072" y="160020"/>
                </a:lnTo>
                <a:lnTo>
                  <a:pt x="954024" y="155448"/>
                </a:lnTo>
                <a:lnTo>
                  <a:pt x="950976" y="149352"/>
                </a:lnTo>
                <a:lnTo>
                  <a:pt x="949452" y="143256"/>
                </a:lnTo>
                <a:lnTo>
                  <a:pt x="949452" y="120396"/>
                </a:lnTo>
                <a:lnTo>
                  <a:pt x="950976" y="114300"/>
                </a:lnTo>
                <a:lnTo>
                  <a:pt x="954024" y="109728"/>
                </a:lnTo>
                <a:lnTo>
                  <a:pt x="960120" y="97536"/>
                </a:lnTo>
                <a:lnTo>
                  <a:pt x="964692" y="92964"/>
                </a:lnTo>
                <a:lnTo>
                  <a:pt x="969264" y="86868"/>
                </a:lnTo>
                <a:lnTo>
                  <a:pt x="979932" y="76200"/>
                </a:lnTo>
                <a:lnTo>
                  <a:pt x="1024128" y="48768"/>
                </a:lnTo>
                <a:lnTo>
                  <a:pt x="1063752" y="33528"/>
                </a:lnTo>
                <a:lnTo>
                  <a:pt x="1133856" y="18288"/>
                </a:lnTo>
                <a:lnTo>
                  <a:pt x="1213104" y="12192"/>
                </a:lnTo>
                <a:lnTo>
                  <a:pt x="1240536" y="13792"/>
                </a:lnTo>
                <a:lnTo>
                  <a:pt x="1266444" y="15240"/>
                </a:lnTo>
                <a:lnTo>
                  <a:pt x="1316736" y="22860"/>
                </a:lnTo>
                <a:lnTo>
                  <a:pt x="1360932" y="33528"/>
                </a:lnTo>
                <a:lnTo>
                  <a:pt x="1400556" y="48768"/>
                </a:lnTo>
                <a:lnTo>
                  <a:pt x="1446276" y="77724"/>
                </a:lnTo>
                <a:lnTo>
                  <a:pt x="1464564" y="99060"/>
                </a:lnTo>
                <a:lnTo>
                  <a:pt x="1467612" y="103632"/>
                </a:lnTo>
                <a:lnTo>
                  <a:pt x="1473708" y="115824"/>
                </a:lnTo>
                <a:lnTo>
                  <a:pt x="1475232" y="121920"/>
                </a:lnTo>
                <a:lnTo>
                  <a:pt x="1475232" y="91440"/>
                </a:lnTo>
                <a:lnTo>
                  <a:pt x="1440180" y="56388"/>
                </a:lnTo>
                <a:lnTo>
                  <a:pt x="1386840" y="28956"/>
                </a:lnTo>
                <a:lnTo>
                  <a:pt x="1342644" y="15240"/>
                </a:lnTo>
                <a:lnTo>
                  <a:pt x="1293876" y="6096"/>
                </a:lnTo>
                <a:lnTo>
                  <a:pt x="1266444" y="3048"/>
                </a:lnTo>
                <a:lnTo>
                  <a:pt x="1240536" y="0"/>
                </a:lnTo>
                <a:lnTo>
                  <a:pt x="1184148" y="0"/>
                </a:lnTo>
                <a:lnTo>
                  <a:pt x="1156716" y="3048"/>
                </a:lnTo>
                <a:lnTo>
                  <a:pt x="1082040" y="15240"/>
                </a:lnTo>
                <a:lnTo>
                  <a:pt x="1037844" y="28956"/>
                </a:lnTo>
                <a:lnTo>
                  <a:pt x="984504" y="56388"/>
                </a:lnTo>
                <a:lnTo>
                  <a:pt x="944880" y="97536"/>
                </a:lnTo>
                <a:lnTo>
                  <a:pt x="941832" y="105156"/>
                </a:lnTo>
                <a:lnTo>
                  <a:pt x="938784" y="111252"/>
                </a:lnTo>
                <a:lnTo>
                  <a:pt x="937260" y="118872"/>
                </a:lnTo>
                <a:lnTo>
                  <a:pt x="935736" y="124968"/>
                </a:lnTo>
                <a:lnTo>
                  <a:pt x="935736" y="132588"/>
                </a:lnTo>
                <a:lnTo>
                  <a:pt x="937260" y="140208"/>
                </a:lnTo>
                <a:lnTo>
                  <a:pt x="937260" y="147828"/>
                </a:lnTo>
                <a:lnTo>
                  <a:pt x="940308" y="153924"/>
                </a:lnTo>
                <a:lnTo>
                  <a:pt x="941832" y="160020"/>
                </a:lnTo>
                <a:lnTo>
                  <a:pt x="944880" y="167640"/>
                </a:lnTo>
                <a:lnTo>
                  <a:pt x="949452" y="173736"/>
                </a:lnTo>
                <a:lnTo>
                  <a:pt x="958596" y="185928"/>
                </a:lnTo>
                <a:lnTo>
                  <a:pt x="1001268" y="217932"/>
                </a:lnTo>
                <a:lnTo>
                  <a:pt x="1037844" y="236220"/>
                </a:lnTo>
                <a:lnTo>
                  <a:pt x="1082040" y="249936"/>
                </a:lnTo>
                <a:lnTo>
                  <a:pt x="1130808" y="259080"/>
                </a:lnTo>
                <a:lnTo>
                  <a:pt x="1184148" y="263652"/>
                </a:lnTo>
                <a:lnTo>
                  <a:pt x="1213104" y="265176"/>
                </a:lnTo>
                <a:lnTo>
                  <a:pt x="1220470" y="264769"/>
                </a:lnTo>
                <a:lnTo>
                  <a:pt x="1183119" y="364223"/>
                </a:lnTo>
                <a:lnTo>
                  <a:pt x="1197025" y="364223"/>
                </a:lnTo>
                <a:lnTo>
                  <a:pt x="1234668" y="263982"/>
                </a:lnTo>
                <a:lnTo>
                  <a:pt x="1267968" y="262128"/>
                </a:lnTo>
                <a:lnTo>
                  <a:pt x="1342644" y="249936"/>
                </a:lnTo>
                <a:lnTo>
                  <a:pt x="1386840" y="236220"/>
                </a:lnTo>
                <a:lnTo>
                  <a:pt x="1440180" y="208788"/>
                </a:lnTo>
                <a:lnTo>
                  <a:pt x="1453896" y="196596"/>
                </a:lnTo>
                <a:lnTo>
                  <a:pt x="1459992" y="192024"/>
                </a:lnTo>
                <a:lnTo>
                  <a:pt x="1485900" y="153924"/>
                </a:lnTo>
                <a:lnTo>
                  <a:pt x="1488948" y="138684"/>
                </a:lnTo>
                <a:lnTo>
                  <a:pt x="1488948" y="132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080249" y="3369054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590032" y="1959876"/>
            <a:ext cx="1280160" cy="361315"/>
          </a:xfrm>
          <a:custGeom>
            <a:avLst/>
            <a:gdLst/>
            <a:ahLst/>
            <a:cxnLst/>
            <a:rect l="l" t="t" r="r" b="b"/>
            <a:pathLst>
              <a:path w="1280159" h="361314">
                <a:moveTo>
                  <a:pt x="1252982" y="173736"/>
                </a:moveTo>
                <a:lnTo>
                  <a:pt x="1250442" y="158496"/>
                </a:lnTo>
                <a:lnTo>
                  <a:pt x="1247902" y="150876"/>
                </a:lnTo>
                <a:lnTo>
                  <a:pt x="1242822" y="143256"/>
                </a:lnTo>
                <a:lnTo>
                  <a:pt x="1241552" y="141732"/>
                </a:lnTo>
                <a:lnTo>
                  <a:pt x="1241552" y="175260"/>
                </a:lnTo>
                <a:lnTo>
                  <a:pt x="1241552" y="181356"/>
                </a:lnTo>
                <a:lnTo>
                  <a:pt x="1240282" y="187452"/>
                </a:lnTo>
                <a:lnTo>
                  <a:pt x="1240282" y="193548"/>
                </a:lnTo>
                <a:lnTo>
                  <a:pt x="1236472" y="199644"/>
                </a:lnTo>
                <a:lnTo>
                  <a:pt x="1235202" y="205740"/>
                </a:lnTo>
                <a:lnTo>
                  <a:pt x="1230122" y="211836"/>
                </a:lnTo>
                <a:lnTo>
                  <a:pt x="1227582" y="217932"/>
                </a:lnTo>
                <a:lnTo>
                  <a:pt x="1221232" y="225552"/>
                </a:lnTo>
                <a:lnTo>
                  <a:pt x="1217422" y="231648"/>
                </a:lnTo>
                <a:lnTo>
                  <a:pt x="1194562" y="249936"/>
                </a:lnTo>
                <a:lnTo>
                  <a:pt x="1184402" y="256032"/>
                </a:lnTo>
                <a:lnTo>
                  <a:pt x="1175512" y="260604"/>
                </a:lnTo>
                <a:lnTo>
                  <a:pt x="1165352" y="266700"/>
                </a:lnTo>
                <a:lnTo>
                  <a:pt x="1152652" y="272796"/>
                </a:lnTo>
                <a:lnTo>
                  <a:pt x="1141222" y="277368"/>
                </a:lnTo>
                <a:lnTo>
                  <a:pt x="1128522" y="283464"/>
                </a:lnTo>
                <a:lnTo>
                  <a:pt x="1087882" y="297180"/>
                </a:lnTo>
                <a:lnTo>
                  <a:pt x="991362" y="316992"/>
                </a:lnTo>
                <a:lnTo>
                  <a:pt x="917702" y="323088"/>
                </a:lnTo>
                <a:lnTo>
                  <a:pt x="844042" y="323088"/>
                </a:lnTo>
                <a:lnTo>
                  <a:pt x="770382" y="316992"/>
                </a:lnTo>
                <a:lnTo>
                  <a:pt x="704342" y="304800"/>
                </a:lnTo>
                <a:lnTo>
                  <a:pt x="633222" y="283464"/>
                </a:lnTo>
                <a:lnTo>
                  <a:pt x="620522" y="277368"/>
                </a:lnTo>
                <a:lnTo>
                  <a:pt x="609092" y="272796"/>
                </a:lnTo>
                <a:lnTo>
                  <a:pt x="577342" y="254508"/>
                </a:lnTo>
                <a:lnTo>
                  <a:pt x="567182" y="248412"/>
                </a:lnTo>
                <a:lnTo>
                  <a:pt x="544322" y="230124"/>
                </a:lnTo>
                <a:lnTo>
                  <a:pt x="540512" y="224028"/>
                </a:lnTo>
                <a:lnTo>
                  <a:pt x="534162" y="217932"/>
                </a:lnTo>
                <a:lnTo>
                  <a:pt x="531622" y="210312"/>
                </a:lnTo>
                <a:lnTo>
                  <a:pt x="526542" y="204216"/>
                </a:lnTo>
                <a:lnTo>
                  <a:pt x="521462" y="185928"/>
                </a:lnTo>
                <a:lnTo>
                  <a:pt x="521462" y="173736"/>
                </a:lnTo>
                <a:lnTo>
                  <a:pt x="525272" y="161544"/>
                </a:lnTo>
                <a:lnTo>
                  <a:pt x="551942" y="124968"/>
                </a:lnTo>
                <a:lnTo>
                  <a:pt x="587502" y="100584"/>
                </a:lnTo>
                <a:lnTo>
                  <a:pt x="633222" y="79248"/>
                </a:lnTo>
                <a:lnTo>
                  <a:pt x="647192" y="73152"/>
                </a:lnTo>
                <a:lnTo>
                  <a:pt x="706882" y="56388"/>
                </a:lnTo>
                <a:lnTo>
                  <a:pt x="771652" y="45720"/>
                </a:lnTo>
                <a:lnTo>
                  <a:pt x="844042" y="38100"/>
                </a:lnTo>
                <a:lnTo>
                  <a:pt x="921512" y="38201"/>
                </a:lnTo>
                <a:lnTo>
                  <a:pt x="1026922" y="50292"/>
                </a:lnTo>
                <a:lnTo>
                  <a:pt x="1089152" y="65532"/>
                </a:lnTo>
                <a:lnTo>
                  <a:pt x="1129792" y="79248"/>
                </a:lnTo>
                <a:lnTo>
                  <a:pt x="1153922" y="89916"/>
                </a:lnTo>
                <a:lnTo>
                  <a:pt x="1165352" y="94488"/>
                </a:lnTo>
                <a:lnTo>
                  <a:pt x="1203452" y="118872"/>
                </a:lnTo>
                <a:lnTo>
                  <a:pt x="1222502" y="138684"/>
                </a:lnTo>
                <a:lnTo>
                  <a:pt x="1232662" y="150876"/>
                </a:lnTo>
                <a:lnTo>
                  <a:pt x="1237742" y="163068"/>
                </a:lnTo>
                <a:lnTo>
                  <a:pt x="1241552" y="175260"/>
                </a:lnTo>
                <a:lnTo>
                  <a:pt x="1241552" y="141732"/>
                </a:lnTo>
                <a:lnTo>
                  <a:pt x="1237742" y="137160"/>
                </a:lnTo>
                <a:lnTo>
                  <a:pt x="1226312" y="121920"/>
                </a:lnTo>
                <a:lnTo>
                  <a:pt x="1218692" y="115824"/>
                </a:lnTo>
                <a:lnTo>
                  <a:pt x="1171702" y="83820"/>
                </a:lnTo>
                <a:lnTo>
                  <a:pt x="1120902" y="62484"/>
                </a:lnTo>
                <a:lnTo>
                  <a:pt x="1059942" y="44196"/>
                </a:lnTo>
                <a:lnTo>
                  <a:pt x="992632" y="32004"/>
                </a:lnTo>
                <a:lnTo>
                  <a:pt x="921512" y="26009"/>
                </a:lnTo>
                <a:lnTo>
                  <a:pt x="844042" y="25908"/>
                </a:lnTo>
                <a:lnTo>
                  <a:pt x="805942" y="28956"/>
                </a:lnTo>
                <a:lnTo>
                  <a:pt x="734822" y="38100"/>
                </a:lnTo>
                <a:lnTo>
                  <a:pt x="671322" y="51816"/>
                </a:lnTo>
                <a:lnTo>
                  <a:pt x="642112" y="62484"/>
                </a:lnTo>
                <a:lnTo>
                  <a:pt x="628142" y="67056"/>
                </a:lnTo>
                <a:lnTo>
                  <a:pt x="592582" y="83820"/>
                </a:lnTo>
                <a:lnTo>
                  <a:pt x="551942" y="108204"/>
                </a:lnTo>
                <a:lnTo>
                  <a:pt x="544322" y="115824"/>
                </a:lnTo>
                <a:lnTo>
                  <a:pt x="536702" y="121920"/>
                </a:lnTo>
                <a:lnTo>
                  <a:pt x="531622" y="129540"/>
                </a:lnTo>
                <a:lnTo>
                  <a:pt x="525272" y="135636"/>
                </a:lnTo>
                <a:lnTo>
                  <a:pt x="516382" y="150876"/>
                </a:lnTo>
                <a:lnTo>
                  <a:pt x="512572" y="158496"/>
                </a:lnTo>
                <a:lnTo>
                  <a:pt x="511302" y="166116"/>
                </a:lnTo>
                <a:lnTo>
                  <a:pt x="510032" y="172212"/>
                </a:lnTo>
                <a:lnTo>
                  <a:pt x="510032" y="187452"/>
                </a:lnTo>
                <a:lnTo>
                  <a:pt x="512572" y="202692"/>
                </a:lnTo>
                <a:lnTo>
                  <a:pt x="516382" y="210312"/>
                </a:lnTo>
                <a:lnTo>
                  <a:pt x="521462" y="219011"/>
                </a:lnTo>
                <a:lnTo>
                  <a:pt x="525272" y="225552"/>
                </a:lnTo>
                <a:lnTo>
                  <a:pt x="531622" y="231648"/>
                </a:lnTo>
                <a:lnTo>
                  <a:pt x="536702" y="239268"/>
                </a:lnTo>
                <a:lnTo>
                  <a:pt x="544322" y="246888"/>
                </a:lnTo>
                <a:lnTo>
                  <a:pt x="551942" y="252984"/>
                </a:lnTo>
                <a:lnTo>
                  <a:pt x="562102" y="259080"/>
                </a:lnTo>
                <a:lnTo>
                  <a:pt x="570992" y="266700"/>
                </a:lnTo>
                <a:lnTo>
                  <a:pt x="581152" y="272796"/>
                </a:lnTo>
                <a:lnTo>
                  <a:pt x="592582" y="277368"/>
                </a:lnTo>
                <a:lnTo>
                  <a:pt x="616712" y="289560"/>
                </a:lnTo>
                <a:lnTo>
                  <a:pt x="628142" y="294132"/>
                </a:lnTo>
                <a:lnTo>
                  <a:pt x="642112" y="300228"/>
                </a:lnTo>
                <a:lnTo>
                  <a:pt x="671322" y="309372"/>
                </a:lnTo>
                <a:lnTo>
                  <a:pt x="701802" y="316992"/>
                </a:lnTo>
                <a:lnTo>
                  <a:pt x="769112" y="329184"/>
                </a:lnTo>
                <a:lnTo>
                  <a:pt x="805942" y="333756"/>
                </a:lnTo>
                <a:lnTo>
                  <a:pt x="882142" y="336804"/>
                </a:lnTo>
                <a:lnTo>
                  <a:pt x="921512" y="335216"/>
                </a:lnTo>
                <a:lnTo>
                  <a:pt x="992632" y="329184"/>
                </a:lnTo>
                <a:lnTo>
                  <a:pt x="1059942" y="316992"/>
                </a:lnTo>
                <a:lnTo>
                  <a:pt x="1119632" y="300228"/>
                </a:lnTo>
                <a:lnTo>
                  <a:pt x="1133602" y="294132"/>
                </a:lnTo>
                <a:lnTo>
                  <a:pt x="1146302" y="289560"/>
                </a:lnTo>
                <a:lnTo>
                  <a:pt x="1159002" y="283464"/>
                </a:lnTo>
                <a:lnTo>
                  <a:pt x="1171702" y="278892"/>
                </a:lnTo>
                <a:lnTo>
                  <a:pt x="1192022" y="266700"/>
                </a:lnTo>
                <a:lnTo>
                  <a:pt x="1202182" y="259080"/>
                </a:lnTo>
                <a:lnTo>
                  <a:pt x="1211072" y="252984"/>
                </a:lnTo>
                <a:lnTo>
                  <a:pt x="1218692" y="246888"/>
                </a:lnTo>
                <a:lnTo>
                  <a:pt x="1232662" y="233172"/>
                </a:lnTo>
                <a:lnTo>
                  <a:pt x="1241552" y="219837"/>
                </a:lnTo>
                <a:lnTo>
                  <a:pt x="1242822" y="217932"/>
                </a:lnTo>
                <a:lnTo>
                  <a:pt x="1245362" y="210312"/>
                </a:lnTo>
                <a:lnTo>
                  <a:pt x="1249172" y="204216"/>
                </a:lnTo>
                <a:lnTo>
                  <a:pt x="1251712" y="196596"/>
                </a:lnTo>
                <a:lnTo>
                  <a:pt x="1252982" y="188976"/>
                </a:lnTo>
                <a:lnTo>
                  <a:pt x="1252982" y="173736"/>
                </a:lnTo>
                <a:close/>
              </a:path>
              <a:path w="1280159" h="361314">
                <a:moveTo>
                  <a:pt x="1279652" y="179832"/>
                </a:moveTo>
                <a:lnTo>
                  <a:pt x="1275842" y="158496"/>
                </a:lnTo>
                <a:lnTo>
                  <a:pt x="1273302" y="149352"/>
                </a:lnTo>
                <a:lnTo>
                  <a:pt x="1268222" y="138684"/>
                </a:lnTo>
                <a:lnTo>
                  <a:pt x="1265682" y="132588"/>
                </a:lnTo>
                <a:lnTo>
                  <a:pt x="1265682" y="170688"/>
                </a:lnTo>
                <a:lnTo>
                  <a:pt x="1265682" y="188976"/>
                </a:lnTo>
                <a:lnTo>
                  <a:pt x="1264412" y="198120"/>
                </a:lnTo>
                <a:lnTo>
                  <a:pt x="1258062" y="216408"/>
                </a:lnTo>
                <a:lnTo>
                  <a:pt x="1252982" y="224028"/>
                </a:lnTo>
                <a:lnTo>
                  <a:pt x="1249172" y="233172"/>
                </a:lnTo>
                <a:lnTo>
                  <a:pt x="1241552" y="240792"/>
                </a:lnTo>
                <a:lnTo>
                  <a:pt x="1235202" y="248412"/>
                </a:lnTo>
                <a:lnTo>
                  <a:pt x="1227582" y="256032"/>
                </a:lnTo>
                <a:lnTo>
                  <a:pt x="1218692" y="262128"/>
                </a:lnTo>
                <a:lnTo>
                  <a:pt x="1209802" y="269748"/>
                </a:lnTo>
                <a:lnTo>
                  <a:pt x="1198372" y="277368"/>
                </a:lnTo>
                <a:lnTo>
                  <a:pt x="1176782" y="289560"/>
                </a:lnTo>
                <a:lnTo>
                  <a:pt x="1165352" y="295656"/>
                </a:lnTo>
                <a:lnTo>
                  <a:pt x="1151382" y="301752"/>
                </a:lnTo>
                <a:lnTo>
                  <a:pt x="1137412" y="306324"/>
                </a:lnTo>
                <a:lnTo>
                  <a:pt x="1123442" y="312420"/>
                </a:lnTo>
                <a:lnTo>
                  <a:pt x="1029462" y="336804"/>
                </a:lnTo>
                <a:lnTo>
                  <a:pt x="958342" y="345948"/>
                </a:lnTo>
                <a:lnTo>
                  <a:pt x="841502" y="348996"/>
                </a:lnTo>
                <a:lnTo>
                  <a:pt x="805942" y="345948"/>
                </a:lnTo>
                <a:lnTo>
                  <a:pt x="733552" y="336804"/>
                </a:lnTo>
                <a:lnTo>
                  <a:pt x="668782" y="321564"/>
                </a:lnTo>
                <a:lnTo>
                  <a:pt x="624332" y="306324"/>
                </a:lnTo>
                <a:lnTo>
                  <a:pt x="611632" y="301752"/>
                </a:lnTo>
                <a:lnTo>
                  <a:pt x="597662" y="295656"/>
                </a:lnTo>
                <a:lnTo>
                  <a:pt x="586232" y="289560"/>
                </a:lnTo>
                <a:lnTo>
                  <a:pt x="564642" y="277368"/>
                </a:lnTo>
                <a:lnTo>
                  <a:pt x="554482" y="269748"/>
                </a:lnTo>
                <a:lnTo>
                  <a:pt x="544322" y="263652"/>
                </a:lnTo>
                <a:lnTo>
                  <a:pt x="513842" y="233172"/>
                </a:lnTo>
                <a:lnTo>
                  <a:pt x="500113" y="204203"/>
                </a:lnTo>
                <a:lnTo>
                  <a:pt x="502920" y="204203"/>
                </a:lnTo>
                <a:lnTo>
                  <a:pt x="502920" y="192011"/>
                </a:lnTo>
                <a:lnTo>
                  <a:pt x="497535" y="192011"/>
                </a:lnTo>
                <a:lnTo>
                  <a:pt x="496062" y="181356"/>
                </a:lnTo>
                <a:lnTo>
                  <a:pt x="501142" y="153924"/>
                </a:lnTo>
                <a:lnTo>
                  <a:pt x="504952" y="146304"/>
                </a:lnTo>
                <a:lnTo>
                  <a:pt x="510032" y="137160"/>
                </a:lnTo>
                <a:lnTo>
                  <a:pt x="513842" y="129540"/>
                </a:lnTo>
                <a:lnTo>
                  <a:pt x="527812" y="112776"/>
                </a:lnTo>
                <a:lnTo>
                  <a:pt x="554482" y="91440"/>
                </a:lnTo>
                <a:lnTo>
                  <a:pt x="574802" y="79248"/>
                </a:lnTo>
                <a:lnTo>
                  <a:pt x="586232" y="71628"/>
                </a:lnTo>
                <a:lnTo>
                  <a:pt x="597662" y="65532"/>
                </a:lnTo>
                <a:lnTo>
                  <a:pt x="610362" y="60960"/>
                </a:lnTo>
                <a:lnTo>
                  <a:pt x="624332" y="54864"/>
                </a:lnTo>
                <a:lnTo>
                  <a:pt x="699262" y="32004"/>
                </a:lnTo>
                <a:lnTo>
                  <a:pt x="767842" y="19812"/>
                </a:lnTo>
                <a:lnTo>
                  <a:pt x="844042" y="13614"/>
                </a:lnTo>
                <a:lnTo>
                  <a:pt x="882142" y="12192"/>
                </a:lnTo>
                <a:lnTo>
                  <a:pt x="958342" y="15240"/>
                </a:lnTo>
                <a:lnTo>
                  <a:pt x="1029462" y="25908"/>
                </a:lnTo>
                <a:lnTo>
                  <a:pt x="1095502" y="39624"/>
                </a:lnTo>
                <a:lnTo>
                  <a:pt x="1123442" y="50292"/>
                </a:lnTo>
                <a:lnTo>
                  <a:pt x="1137412" y="54864"/>
                </a:lnTo>
                <a:lnTo>
                  <a:pt x="1151382" y="60960"/>
                </a:lnTo>
                <a:lnTo>
                  <a:pt x="1164082" y="65532"/>
                </a:lnTo>
                <a:lnTo>
                  <a:pt x="1188212" y="77724"/>
                </a:lnTo>
                <a:lnTo>
                  <a:pt x="1198372" y="85344"/>
                </a:lnTo>
                <a:lnTo>
                  <a:pt x="1209802" y="91440"/>
                </a:lnTo>
                <a:lnTo>
                  <a:pt x="1218692" y="99060"/>
                </a:lnTo>
                <a:lnTo>
                  <a:pt x="1226312" y="105156"/>
                </a:lnTo>
                <a:lnTo>
                  <a:pt x="1235202" y="112776"/>
                </a:lnTo>
                <a:lnTo>
                  <a:pt x="1247902" y="128016"/>
                </a:lnTo>
                <a:lnTo>
                  <a:pt x="1252982" y="137160"/>
                </a:lnTo>
                <a:lnTo>
                  <a:pt x="1258062" y="144780"/>
                </a:lnTo>
                <a:lnTo>
                  <a:pt x="1264412" y="163068"/>
                </a:lnTo>
                <a:lnTo>
                  <a:pt x="1265682" y="170688"/>
                </a:lnTo>
                <a:lnTo>
                  <a:pt x="1265682" y="132588"/>
                </a:lnTo>
                <a:lnTo>
                  <a:pt x="1264412" y="129540"/>
                </a:lnTo>
                <a:lnTo>
                  <a:pt x="1258062" y="120396"/>
                </a:lnTo>
                <a:lnTo>
                  <a:pt x="1250442" y="112776"/>
                </a:lnTo>
                <a:lnTo>
                  <a:pt x="1242822" y="103632"/>
                </a:lnTo>
                <a:lnTo>
                  <a:pt x="1204722" y="73152"/>
                </a:lnTo>
                <a:lnTo>
                  <a:pt x="1169162" y="54864"/>
                </a:lnTo>
                <a:lnTo>
                  <a:pt x="1128522" y="38100"/>
                </a:lnTo>
                <a:lnTo>
                  <a:pt x="1098042" y="27432"/>
                </a:lnTo>
                <a:lnTo>
                  <a:pt x="1030732" y="12192"/>
                </a:lnTo>
                <a:lnTo>
                  <a:pt x="959612" y="3048"/>
                </a:lnTo>
                <a:lnTo>
                  <a:pt x="921512" y="88"/>
                </a:lnTo>
                <a:lnTo>
                  <a:pt x="841502" y="0"/>
                </a:lnTo>
                <a:lnTo>
                  <a:pt x="802132" y="3048"/>
                </a:lnTo>
                <a:lnTo>
                  <a:pt x="731012" y="12192"/>
                </a:lnTo>
                <a:lnTo>
                  <a:pt x="663702" y="28956"/>
                </a:lnTo>
                <a:lnTo>
                  <a:pt x="619252" y="42672"/>
                </a:lnTo>
                <a:lnTo>
                  <a:pt x="567182" y="67056"/>
                </a:lnTo>
                <a:lnTo>
                  <a:pt x="546862" y="82296"/>
                </a:lnTo>
                <a:lnTo>
                  <a:pt x="535432" y="88392"/>
                </a:lnTo>
                <a:lnTo>
                  <a:pt x="526542" y="96012"/>
                </a:lnTo>
                <a:lnTo>
                  <a:pt x="518922" y="105156"/>
                </a:lnTo>
                <a:lnTo>
                  <a:pt x="511302" y="112776"/>
                </a:lnTo>
                <a:lnTo>
                  <a:pt x="503682" y="121920"/>
                </a:lnTo>
                <a:lnTo>
                  <a:pt x="497332" y="131064"/>
                </a:lnTo>
                <a:lnTo>
                  <a:pt x="493522" y="140208"/>
                </a:lnTo>
                <a:lnTo>
                  <a:pt x="488442" y="150876"/>
                </a:lnTo>
                <a:lnTo>
                  <a:pt x="485902" y="161544"/>
                </a:lnTo>
                <a:lnTo>
                  <a:pt x="484632" y="172212"/>
                </a:lnTo>
                <a:lnTo>
                  <a:pt x="484632" y="192011"/>
                </a:lnTo>
                <a:lnTo>
                  <a:pt x="0" y="192011"/>
                </a:lnTo>
                <a:lnTo>
                  <a:pt x="0" y="204203"/>
                </a:lnTo>
                <a:lnTo>
                  <a:pt x="487527" y="204203"/>
                </a:lnTo>
                <a:lnTo>
                  <a:pt x="489712" y="213360"/>
                </a:lnTo>
                <a:lnTo>
                  <a:pt x="493522" y="222504"/>
                </a:lnTo>
                <a:lnTo>
                  <a:pt x="496062" y="226415"/>
                </a:lnTo>
                <a:lnTo>
                  <a:pt x="511302" y="249936"/>
                </a:lnTo>
                <a:lnTo>
                  <a:pt x="546862" y="280416"/>
                </a:lnTo>
                <a:lnTo>
                  <a:pt x="605282" y="312420"/>
                </a:lnTo>
                <a:lnTo>
                  <a:pt x="664972" y="333756"/>
                </a:lnTo>
                <a:lnTo>
                  <a:pt x="731012" y="348996"/>
                </a:lnTo>
                <a:lnTo>
                  <a:pt x="803402" y="358140"/>
                </a:lnTo>
                <a:lnTo>
                  <a:pt x="841502" y="361188"/>
                </a:lnTo>
                <a:lnTo>
                  <a:pt x="921512" y="361188"/>
                </a:lnTo>
                <a:lnTo>
                  <a:pt x="959612" y="358140"/>
                </a:lnTo>
                <a:lnTo>
                  <a:pt x="997712" y="353568"/>
                </a:lnTo>
                <a:lnTo>
                  <a:pt x="1099312" y="333756"/>
                </a:lnTo>
                <a:lnTo>
                  <a:pt x="1128522" y="323088"/>
                </a:lnTo>
                <a:lnTo>
                  <a:pt x="1143762" y="318516"/>
                </a:lnTo>
                <a:lnTo>
                  <a:pt x="1157732" y="312420"/>
                </a:lnTo>
                <a:lnTo>
                  <a:pt x="1194562" y="294132"/>
                </a:lnTo>
                <a:lnTo>
                  <a:pt x="1205992" y="286512"/>
                </a:lnTo>
                <a:lnTo>
                  <a:pt x="1217422" y="280416"/>
                </a:lnTo>
                <a:lnTo>
                  <a:pt x="1244092" y="257556"/>
                </a:lnTo>
                <a:lnTo>
                  <a:pt x="1251712" y="248412"/>
                </a:lnTo>
                <a:lnTo>
                  <a:pt x="1265682" y="228295"/>
                </a:lnTo>
                <a:lnTo>
                  <a:pt x="1270762" y="220980"/>
                </a:lnTo>
                <a:lnTo>
                  <a:pt x="1273302" y="210312"/>
                </a:lnTo>
                <a:lnTo>
                  <a:pt x="1275842" y="201168"/>
                </a:lnTo>
                <a:lnTo>
                  <a:pt x="1279652" y="179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167884" y="4889004"/>
            <a:ext cx="1446530" cy="407034"/>
          </a:xfrm>
          <a:custGeom>
            <a:avLst/>
            <a:gdLst/>
            <a:ahLst/>
            <a:cxnLst/>
            <a:rect l="l" t="t" r="r" b="b"/>
            <a:pathLst>
              <a:path w="1446529" h="407035">
                <a:moveTo>
                  <a:pt x="1446263" y="214871"/>
                </a:moveTo>
                <a:lnTo>
                  <a:pt x="481584" y="214871"/>
                </a:lnTo>
                <a:lnTo>
                  <a:pt x="481584" y="0"/>
                </a:lnTo>
                <a:lnTo>
                  <a:pt x="467868" y="0"/>
                </a:lnTo>
                <a:lnTo>
                  <a:pt x="467868" y="12192"/>
                </a:lnTo>
                <a:lnTo>
                  <a:pt x="467868" y="394716"/>
                </a:lnTo>
                <a:lnTo>
                  <a:pt x="12192" y="394716"/>
                </a:lnTo>
                <a:lnTo>
                  <a:pt x="12192" y="12192"/>
                </a:lnTo>
                <a:lnTo>
                  <a:pt x="467868" y="12192"/>
                </a:lnTo>
                <a:lnTo>
                  <a:pt x="467868" y="0"/>
                </a:lnTo>
                <a:lnTo>
                  <a:pt x="0" y="0"/>
                </a:lnTo>
                <a:lnTo>
                  <a:pt x="0" y="406908"/>
                </a:lnTo>
                <a:lnTo>
                  <a:pt x="6096" y="406908"/>
                </a:lnTo>
                <a:lnTo>
                  <a:pt x="12192" y="406908"/>
                </a:lnTo>
                <a:lnTo>
                  <a:pt x="467868" y="406908"/>
                </a:lnTo>
                <a:lnTo>
                  <a:pt x="475488" y="406908"/>
                </a:lnTo>
                <a:lnTo>
                  <a:pt x="481584" y="406908"/>
                </a:lnTo>
                <a:lnTo>
                  <a:pt x="481584" y="228587"/>
                </a:lnTo>
                <a:lnTo>
                  <a:pt x="1446263" y="228587"/>
                </a:lnTo>
                <a:lnTo>
                  <a:pt x="1446263" y="214871"/>
                </a:lnTo>
                <a:close/>
              </a:path>
              <a:path w="1446529" h="407035">
                <a:moveTo>
                  <a:pt x="1446276" y="178295"/>
                </a:moveTo>
                <a:lnTo>
                  <a:pt x="1159764" y="178295"/>
                </a:lnTo>
                <a:lnTo>
                  <a:pt x="1159764" y="192011"/>
                </a:lnTo>
                <a:lnTo>
                  <a:pt x="1446276" y="192011"/>
                </a:lnTo>
                <a:lnTo>
                  <a:pt x="1446276" y="178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203953" y="4189476"/>
            <a:ext cx="1209040" cy="547370"/>
          </a:xfrm>
          <a:custGeom>
            <a:avLst/>
            <a:gdLst/>
            <a:ahLst/>
            <a:cxnLst/>
            <a:rect l="l" t="t" r="r" b="b"/>
            <a:pathLst>
              <a:path w="1209039" h="547370">
                <a:moveTo>
                  <a:pt x="1208538" y="274320"/>
                </a:moveTo>
                <a:lnTo>
                  <a:pt x="603510" y="0"/>
                </a:lnTo>
                <a:lnTo>
                  <a:pt x="0" y="274320"/>
                </a:lnTo>
                <a:lnTo>
                  <a:pt x="30480" y="288097"/>
                </a:lnTo>
                <a:lnTo>
                  <a:pt x="30480" y="274320"/>
                </a:lnTo>
                <a:lnTo>
                  <a:pt x="603510" y="13716"/>
                </a:lnTo>
                <a:lnTo>
                  <a:pt x="1178058" y="274320"/>
                </a:lnTo>
                <a:lnTo>
                  <a:pt x="1178058" y="288062"/>
                </a:lnTo>
                <a:lnTo>
                  <a:pt x="1208538" y="274320"/>
                </a:lnTo>
                <a:close/>
              </a:path>
              <a:path w="1209039" h="547370">
                <a:moveTo>
                  <a:pt x="1178058" y="288062"/>
                </a:moveTo>
                <a:lnTo>
                  <a:pt x="1178058" y="274320"/>
                </a:lnTo>
                <a:lnTo>
                  <a:pt x="603510" y="533400"/>
                </a:lnTo>
                <a:lnTo>
                  <a:pt x="30480" y="274320"/>
                </a:lnTo>
                <a:lnTo>
                  <a:pt x="30480" y="288097"/>
                </a:lnTo>
                <a:lnTo>
                  <a:pt x="603510" y="547116"/>
                </a:lnTo>
                <a:lnTo>
                  <a:pt x="1178058" y="288062"/>
                </a:lnTo>
                <a:close/>
              </a:path>
              <a:path w="1209039" h="547370">
                <a:moveTo>
                  <a:pt x="1146054" y="274320"/>
                </a:moveTo>
                <a:lnTo>
                  <a:pt x="603510" y="28956"/>
                </a:lnTo>
                <a:lnTo>
                  <a:pt x="60960" y="274320"/>
                </a:lnTo>
                <a:lnTo>
                  <a:pt x="92964" y="288793"/>
                </a:lnTo>
                <a:lnTo>
                  <a:pt x="92964" y="274320"/>
                </a:lnTo>
                <a:lnTo>
                  <a:pt x="603510" y="42672"/>
                </a:lnTo>
                <a:lnTo>
                  <a:pt x="1115574" y="274320"/>
                </a:lnTo>
                <a:lnTo>
                  <a:pt x="1115574" y="288104"/>
                </a:lnTo>
                <a:lnTo>
                  <a:pt x="1146054" y="274320"/>
                </a:lnTo>
                <a:close/>
              </a:path>
              <a:path w="1209039" h="547370">
                <a:moveTo>
                  <a:pt x="1115574" y="288104"/>
                </a:moveTo>
                <a:lnTo>
                  <a:pt x="1115574" y="274320"/>
                </a:lnTo>
                <a:lnTo>
                  <a:pt x="603510" y="504444"/>
                </a:lnTo>
                <a:lnTo>
                  <a:pt x="92964" y="274320"/>
                </a:lnTo>
                <a:lnTo>
                  <a:pt x="92964" y="288793"/>
                </a:lnTo>
                <a:lnTo>
                  <a:pt x="603510" y="519684"/>
                </a:lnTo>
                <a:lnTo>
                  <a:pt x="1115574" y="28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141463" y="5033784"/>
            <a:ext cx="1268095" cy="335280"/>
          </a:xfrm>
          <a:custGeom>
            <a:avLst/>
            <a:gdLst/>
            <a:ahLst/>
            <a:cxnLst/>
            <a:rect l="l" t="t" r="r" b="b"/>
            <a:pathLst>
              <a:path w="1268095" h="335279">
                <a:moveTo>
                  <a:pt x="1267980" y="167640"/>
                </a:moveTo>
                <a:lnTo>
                  <a:pt x="1264932" y="149352"/>
                </a:lnTo>
                <a:lnTo>
                  <a:pt x="1261884" y="140208"/>
                </a:lnTo>
                <a:lnTo>
                  <a:pt x="1258836" y="132588"/>
                </a:lnTo>
                <a:lnTo>
                  <a:pt x="1254264" y="123444"/>
                </a:lnTo>
                <a:lnTo>
                  <a:pt x="1254264" y="160020"/>
                </a:lnTo>
                <a:lnTo>
                  <a:pt x="1254264" y="175260"/>
                </a:lnTo>
                <a:lnTo>
                  <a:pt x="1239024" y="211836"/>
                </a:lnTo>
                <a:lnTo>
                  <a:pt x="1211592" y="239268"/>
                </a:lnTo>
                <a:lnTo>
                  <a:pt x="1202448" y="246888"/>
                </a:lnTo>
                <a:lnTo>
                  <a:pt x="1193304" y="252984"/>
                </a:lnTo>
                <a:lnTo>
                  <a:pt x="1171968" y="265176"/>
                </a:lnTo>
                <a:lnTo>
                  <a:pt x="1159776" y="271272"/>
                </a:lnTo>
                <a:lnTo>
                  <a:pt x="1147584" y="275844"/>
                </a:lnTo>
                <a:lnTo>
                  <a:pt x="1135392" y="281940"/>
                </a:lnTo>
                <a:lnTo>
                  <a:pt x="1092720" y="295656"/>
                </a:lnTo>
                <a:lnTo>
                  <a:pt x="1028712" y="310896"/>
                </a:lnTo>
                <a:lnTo>
                  <a:pt x="958608" y="320040"/>
                </a:lnTo>
                <a:lnTo>
                  <a:pt x="882408" y="323088"/>
                </a:lnTo>
                <a:lnTo>
                  <a:pt x="806208" y="320040"/>
                </a:lnTo>
                <a:lnTo>
                  <a:pt x="736104" y="310896"/>
                </a:lnTo>
                <a:lnTo>
                  <a:pt x="672096" y="295656"/>
                </a:lnTo>
                <a:lnTo>
                  <a:pt x="629424" y="281940"/>
                </a:lnTo>
                <a:lnTo>
                  <a:pt x="617232" y="275844"/>
                </a:lnTo>
                <a:lnTo>
                  <a:pt x="605040" y="271272"/>
                </a:lnTo>
                <a:lnTo>
                  <a:pt x="592848" y="265176"/>
                </a:lnTo>
                <a:lnTo>
                  <a:pt x="571512" y="252984"/>
                </a:lnTo>
                <a:lnTo>
                  <a:pt x="562368" y="246888"/>
                </a:lnTo>
                <a:lnTo>
                  <a:pt x="553224" y="239268"/>
                </a:lnTo>
                <a:lnTo>
                  <a:pt x="545604" y="233172"/>
                </a:lnTo>
                <a:lnTo>
                  <a:pt x="516648" y="196596"/>
                </a:lnTo>
                <a:lnTo>
                  <a:pt x="510552" y="175260"/>
                </a:lnTo>
                <a:lnTo>
                  <a:pt x="510552" y="160020"/>
                </a:lnTo>
                <a:lnTo>
                  <a:pt x="525792" y="123444"/>
                </a:lnTo>
                <a:lnTo>
                  <a:pt x="553224" y="96012"/>
                </a:lnTo>
                <a:lnTo>
                  <a:pt x="562368" y="88392"/>
                </a:lnTo>
                <a:lnTo>
                  <a:pt x="571512" y="82296"/>
                </a:lnTo>
                <a:lnTo>
                  <a:pt x="592848" y="70104"/>
                </a:lnTo>
                <a:lnTo>
                  <a:pt x="605040" y="64008"/>
                </a:lnTo>
                <a:lnTo>
                  <a:pt x="617232" y="59436"/>
                </a:lnTo>
                <a:lnTo>
                  <a:pt x="630948" y="53340"/>
                </a:lnTo>
                <a:lnTo>
                  <a:pt x="672096" y="39624"/>
                </a:lnTo>
                <a:lnTo>
                  <a:pt x="736104" y="24384"/>
                </a:lnTo>
                <a:lnTo>
                  <a:pt x="806208" y="15240"/>
                </a:lnTo>
                <a:lnTo>
                  <a:pt x="842784" y="12306"/>
                </a:lnTo>
                <a:lnTo>
                  <a:pt x="922032" y="12306"/>
                </a:lnTo>
                <a:lnTo>
                  <a:pt x="995184" y="19812"/>
                </a:lnTo>
                <a:lnTo>
                  <a:pt x="1062240" y="32004"/>
                </a:lnTo>
                <a:lnTo>
                  <a:pt x="1121676" y="48768"/>
                </a:lnTo>
                <a:lnTo>
                  <a:pt x="1147584" y="59436"/>
                </a:lnTo>
                <a:lnTo>
                  <a:pt x="1159776" y="64008"/>
                </a:lnTo>
                <a:lnTo>
                  <a:pt x="1171968" y="70104"/>
                </a:lnTo>
                <a:lnTo>
                  <a:pt x="1193304" y="82296"/>
                </a:lnTo>
                <a:lnTo>
                  <a:pt x="1202448" y="88392"/>
                </a:lnTo>
                <a:lnTo>
                  <a:pt x="1211592" y="96012"/>
                </a:lnTo>
                <a:lnTo>
                  <a:pt x="1219212" y="102108"/>
                </a:lnTo>
                <a:lnTo>
                  <a:pt x="1248168" y="138684"/>
                </a:lnTo>
                <a:lnTo>
                  <a:pt x="1254264" y="160020"/>
                </a:lnTo>
                <a:lnTo>
                  <a:pt x="1254264" y="123444"/>
                </a:lnTo>
                <a:lnTo>
                  <a:pt x="1228356" y="92964"/>
                </a:lnTo>
                <a:lnTo>
                  <a:pt x="1178064" y="59436"/>
                </a:lnTo>
                <a:lnTo>
                  <a:pt x="1152156" y="47244"/>
                </a:lnTo>
                <a:lnTo>
                  <a:pt x="1139964" y="41148"/>
                </a:lnTo>
                <a:lnTo>
                  <a:pt x="1124724" y="36576"/>
                </a:lnTo>
                <a:lnTo>
                  <a:pt x="1095768" y="27432"/>
                </a:lnTo>
                <a:lnTo>
                  <a:pt x="1063764" y="18288"/>
                </a:lnTo>
                <a:lnTo>
                  <a:pt x="1030236" y="12192"/>
                </a:lnTo>
                <a:lnTo>
                  <a:pt x="995184" y="6096"/>
                </a:lnTo>
                <a:lnTo>
                  <a:pt x="922032" y="0"/>
                </a:lnTo>
                <a:lnTo>
                  <a:pt x="842784" y="0"/>
                </a:lnTo>
                <a:lnTo>
                  <a:pt x="769632" y="6096"/>
                </a:lnTo>
                <a:lnTo>
                  <a:pt x="701052" y="19812"/>
                </a:lnTo>
                <a:lnTo>
                  <a:pt x="640092" y="36576"/>
                </a:lnTo>
                <a:lnTo>
                  <a:pt x="624852" y="41148"/>
                </a:lnTo>
                <a:lnTo>
                  <a:pt x="612660" y="47244"/>
                </a:lnTo>
                <a:lnTo>
                  <a:pt x="598944" y="53340"/>
                </a:lnTo>
                <a:lnTo>
                  <a:pt x="586752" y="59436"/>
                </a:lnTo>
                <a:lnTo>
                  <a:pt x="565416" y="71628"/>
                </a:lnTo>
                <a:lnTo>
                  <a:pt x="554748" y="79248"/>
                </a:lnTo>
                <a:lnTo>
                  <a:pt x="545604" y="85344"/>
                </a:lnTo>
                <a:lnTo>
                  <a:pt x="515124" y="115824"/>
                </a:lnTo>
                <a:lnTo>
                  <a:pt x="502932" y="141732"/>
                </a:lnTo>
                <a:lnTo>
                  <a:pt x="499884" y="149352"/>
                </a:lnTo>
                <a:lnTo>
                  <a:pt x="496836" y="167640"/>
                </a:lnTo>
                <a:lnTo>
                  <a:pt x="498602" y="178295"/>
                </a:lnTo>
                <a:lnTo>
                  <a:pt x="0" y="178295"/>
                </a:lnTo>
                <a:lnTo>
                  <a:pt x="0" y="192011"/>
                </a:lnTo>
                <a:lnTo>
                  <a:pt x="501904" y="192011"/>
                </a:lnTo>
                <a:lnTo>
                  <a:pt x="502932" y="195072"/>
                </a:lnTo>
                <a:lnTo>
                  <a:pt x="528840" y="234696"/>
                </a:lnTo>
                <a:lnTo>
                  <a:pt x="576084" y="269748"/>
                </a:lnTo>
                <a:lnTo>
                  <a:pt x="612660" y="288036"/>
                </a:lnTo>
                <a:lnTo>
                  <a:pt x="626376" y="292608"/>
                </a:lnTo>
                <a:lnTo>
                  <a:pt x="640092" y="298704"/>
                </a:lnTo>
                <a:lnTo>
                  <a:pt x="701052" y="315468"/>
                </a:lnTo>
                <a:lnTo>
                  <a:pt x="769632" y="329184"/>
                </a:lnTo>
                <a:lnTo>
                  <a:pt x="842784" y="335153"/>
                </a:lnTo>
                <a:lnTo>
                  <a:pt x="922032" y="335280"/>
                </a:lnTo>
                <a:lnTo>
                  <a:pt x="960132" y="332232"/>
                </a:lnTo>
                <a:lnTo>
                  <a:pt x="1031760" y="323088"/>
                </a:lnTo>
                <a:lnTo>
                  <a:pt x="1095768" y="307848"/>
                </a:lnTo>
                <a:lnTo>
                  <a:pt x="1139964" y="292608"/>
                </a:lnTo>
                <a:lnTo>
                  <a:pt x="1152156" y="288036"/>
                </a:lnTo>
                <a:lnTo>
                  <a:pt x="1165872" y="281940"/>
                </a:lnTo>
                <a:lnTo>
                  <a:pt x="1178064" y="275844"/>
                </a:lnTo>
                <a:lnTo>
                  <a:pt x="1199400" y="263652"/>
                </a:lnTo>
                <a:lnTo>
                  <a:pt x="1210068" y="256032"/>
                </a:lnTo>
                <a:lnTo>
                  <a:pt x="1219212" y="249936"/>
                </a:lnTo>
                <a:lnTo>
                  <a:pt x="1249692" y="219456"/>
                </a:lnTo>
                <a:lnTo>
                  <a:pt x="1264932" y="185928"/>
                </a:lnTo>
                <a:lnTo>
                  <a:pt x="1267980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141463" y="5859792"/>
            <a:ext cx="1268095" cy="337185"/>
          </a:xfrm>
          <a:custGeom>
            <a:avLst/>
            <a:gdLst/>
            <a:ahLst/>
            <a:cxnLst/>
            <a:rect l="l" t="t" r="r" b="b"/>
            <a:pathLst>
              <a:path w="1268095" h="337185">
                <a:moveTo>
                  <a:pt x="1153680" y="216395"/>
                </a:moveTo>
                <a:lnTo>
                  <a:pt x="614184" y="216395"/>
                </a:lnTo>
                <a:lnTo>
                  <a:pt x="614184" y="228587"/>
                </a:lnTo>
                <a:lnTo>
                  <a:pt x="1153680" y="228587"/>
                </a:lnTo>
                <a:lnTo>
                  <a:pt x="1153680" y="216395"/>
                </a:lnTo>
                <a:close/>
              </a:path>
              <a:path w="1268095" h="337185">
                <a:moveTo>
                  <a:pt x="1267980" y="167640"/>
                </a:moveTo>
                <a:lnTo>
                  <a:pt x="1266456" y="158496"/>
                </a:lnTo>
                <a:lnTo>
                  <a:pt x="1264932" y="150876"/>
                </a:lnTo>
                <a:lnTo>
                  <a:pt x="1263408" y="141732"/>
                </a:lnTo>
                <a:lnTo>
                  <a:pt x="1258836" y="132588"/>
                </a:lnTo>
                <a:lnTo>
                  <a:pt x="1254264" y="124968"/>
                </a:lnTo>
                <a:lnTo>
                  <a:pt x="1254264" y="161544"/>
                </a:lnTo>
                <a:lnTo>
                  <a:pt x="1254264" y="176784"/>
                </a:lnTo>
                <a:lnTo>
                  <a:pt x="1251216" y="192024"/>
                </a:lnTo>
                <a:lnTo>
                  <a:pt x="1248168" y="199644"/>
                </a:lnTo>
                <a:lnTo>
                  <a:pt x="1243596" y="205740"/>
                </a:lnTo>
                <a:lnTo>
                  <a:pt x="1239024" y="213360"/>
                </a:lnTo>
                <a:lnTo>
                  <a:pt x="1232928" y="220980"/>
                </a:lnTo>
                <a:lnTo>
                  <a:pt x="1219212" y="234696"/>
                </a:lnTo>
                <a:lnTo>
                  <a:pt x="1211592" y="240792"/>
                </a:lnTo>
                <a:lnTo>
                  <a:pt x="1202448" y="248412"/>
                </a:lnTo>
                <a:lnTo>
                  <a:pt x="1193304" y="254508"/>
                </a:lnTo>
                <a:lnTo>
                  <a:pt x="1171968" y="266700"/>
                </a:lnTo>
                <a:lnTo>
                  <a:pt x="1159776" y="271272"/>
                </a:lnTo>
                <a:lnTo>
                  <a:pt x="1147584" y="277368"/>
                </a:lnTo>
                <a:lnTo>
                  <a:pt x="1135392" y="281940"/>
                </a:lnTo>
                <a:lnTo>
                  <a:pt x="1121676" y="288036"/>
                </a:lnTo>
                <a:lnTo>
                  <a:pt x="1092720" y="297180"/>
                </a:lnTo>
                <a:lnTo>
                  <a:pt x="1028712" y="312420"/>
                </a:lnTo>
                <a:lnTo>
                  <a:pt x="958608" y="321564"/>
                </a:lnTo>
                <a:lnTo>
                  <a:pt x="882408" y="324612"/>
                </a:lnTo>
                <a:lnTo>
                  <a:pt x="806208" y="321564"/>
                </a:lnTo>
                <a:lnTo>
                  <a:pt x="736104" y="310896"/>
                </a:lnTo>
                <a:lnTo>
                  <a:pt x="672096" y="297180"/>
                </a:lnTo>
                <a:lnTo>
                  <a:pt x="629424" y="281940"/>
                </a:lnTo>
                <a:lnTo>
                  <a:pt x="617232" y="277368"/>
                </a:lnTo>
                <a:lnTo>
                  <a:pt x="605040" y="271272"/>
                </a:lnTo>
                <a:lnTo>
                  <a:pt x="592848" y="266700"/>
                </a:lnTo>
                <a:lnTo>
                  <a:pt x="571512" y="254508"/>
                </a:lnTo>
                <a:lnTo>
                  <a:pt x="562368" y="246888"/>
                </a:lnTo>
                <a:lnTo>
                  <a:pt x="553224" y="240792"/>
                </a:lnTo>
                <a:lnTo>
                  <a:pt x="545604" y="234696"/>
                </a:lnTo>
                <a:lnTo>
                  <a:pt x="537984" y="227076"/>
                </a:lnTo>
                <a:lnTo>
                  <a:pt x="531888" y="219456"/>
                </a:lnTo>
                <a:lnTo>
                  <a:pt x="525792" y="213360"/>
                </a:lnTo>
                <a:lnTo>
                  <a:pt x="516648" y="198120"/>
                </a:lnTo>
                <a:lnTo>
                  <a:pt x="513600" y="190500"/>
                </a:lnTo>
                <a:lnTo>
                  <a:pt x="510552" y="175260"/>
                </a:lnTo>
                <a:lnTo>
                  <a:pt x="510552" y="161544"/>
                </a:lnTo>
                <a:lnTo>
                  <a:pt x="512076" y="153924"/>
                </a:lnTo>
                <a:lnTo>
                  <a:pt x="521220" y="131064"/>
                </a:lnTo>
                <a:lnTo>
                  <a:pt x="525792" y="123444"/>
                </a:lnTo>
                <a:lnTo>
                  <a:pt x="531888" y="117348"/>
                </a:lnTo>
                <a:lnTo>
                  <a:pt x="537984" y="109728"/>
                </a:lnTo>
                <a:lnTo>
                  <a:pt x="545604" y="103632"/>
                </a:lnTo>
                <a:lnTo>
                  <a:pt x="553224" y="96012"/>
                </a:lnTo>
                <a:lnTo>
                  <a:pt x="571512" y="83820"/>
                </a:lnTo>
                <a:lnTo>
                  <a:pt x="617232" y="59436"/>
                </a:lnTo>
                <a:lnTo>
                  <a:pt x="672096" y="41148"/>
                </a:lnTo>
                <a:lnTo>
                  <a:pt x="736104" y="25908"/>
                </a:lnTo>
                <a:lnTo>
                  <a:pt x="806208" y="16764"/>
                </a:lnTo>
                <a:lnTo>
                  <a:pt x="842784" y="13830"/>
                </a:lnTo>
                <a:lnTo>
                  <a:pt x="922032" y="13830"/>
                </a:lnTo>
                <a:lnTo>
                  <a:pt x="960132" y="16891"/>
                </a:lnTo>
                <a:lnTo>
                  <a:pt x="1062240" y="32004"/>
                </a:lnTo>
                <a:lnTo>
                  <a:pt x="1121676" y="50292"/>
                </a:lnTo>
                <a:lnTo>
                  <a:pt x="1171968" y="71628"/>
                </a:lnTo>
                <a:lnTo>
                  <a:pt x="1211592" y="96012"/>
                </a:lnTo>
                <a:lnTo>
                  <a:pt x="1219212" y="103632"/>
                </a:lnTo>
                <a:lnTo>
                  <a:pt x="1226832" y="109728"/>
                </a:lnTo>
                <a:lnTo>
                  <a:pt x="1251216" y="146304"/>
                </a:lnTo>
                <a:lnTo>
                  <a:pt x="1254264" y="161544"/>
                </a:lnTo>
                <a:lnTo>
                  <a:pt x="1254264" y="124968"/>
                </a:lnTo>
                <a:lnTo>
                  <a:pt x="1249692" y="117348"/>
                </a:lnTo>
                <a:lnTo>
                  <a:pt x="1243596" y="108204"/>
                </a:lnTo>
                <a:lnTo>
                  <a:pt x="1228356" y="92964"/>
                </a:lnTo>
                <a:lnTo>
                  <a:pt x="1219212" y="86868"/>
                </a:lnTo>
                <a:lnTo>
                  <a:pt x="1210068" y="79248"/>
                </a:lnTo>
                <a:lnTo>
                  <a:pt x="1199400" y="73152"/>
                </a:lnTo>
                <a:lnTo>
                  <a:pt x="1188732" y="65532"/>
                </a:lnTo>
                <a:lnTo>
                  <a:pt x="1178064" y="59436"/>
                </a:lnTo>
                <a:lnTo>
                  <a:pt x="1165872" y="53340"/>
                </a:lnTo>
                <a:lnTo>
                  <a:pt x="1152156" y="48768"/>
                </a:lnTo>
                <a:lnTo>
                  <a:pt x="1139964" y="42672"/>
                </a:lnTo>
                <a:lnTo>
                  <a:pt x="1124724" y="38100"/>
                </a:lnTo>
                <a:lnTo>
                  <a:pt x="1095768" y="28956"/>
                </a:lnTo>
                <a:lnTo>
                  <a:pt x="1063764" y="19812"/>
                </a:lnTo>
                <a:lnTo>
                  <a:pt x="995184" y="7620"/>
                </a:lnTo>
                <a:lnTo>
                  <a:pt x="920508" y="1460"/>
                </a:lnTo>
                <a:lnTo>
                  <a:pt x="882408" y="0"/>
                </a:lnTo>
                <a:lnTo>
                  <a:pt x="842784" y="1524"/>
                </a:lnTo>
                <a:lnTo>
                  <a:pt x="769632" y="7620"/>
                </a:lnTo>
                <a:lnTo>
                  <a:pt x="701052" y="19812"/>
                </a:lnTo>
                <a:lnTo>
                  <a:pt x="640092" y="38100"/>
                </a:lnTo>
                <a:lnTo>
                  <a:pt x="624852" y="42672"/>
                </a:lnTo>
                <a:lnTo>
                  <a:pt x="612660" y="48768"/>
                </a:lnTo>
                <a:lnTo>
                  <a:pt x="598944" y="54864"/>
                </a:lnTo>
                <a:lnTo>
                  <a:pt x="586752" y="59436"/>
                </a:lnTo>
                <a:lnTo>
                  <a:pt x="576084" y="67056"/>
                </a:lnTo>
                <a:lnTo>
                  <a:pt x="536460" y="94488"/>
                </a:lnTo>
                <a:lnTo>
                  <a:pt x="510552" y="124968"/>
                </a:lnTo>
                <a:lnTo>
                  <a:pt x="496836" y="169164"/>
                </a:lnTo>
                <a:lnTo>
                  <a:pt x="498602" y="179819"/>
                </a:lnTo>
                <a:lnTo>
                  <a:pt x="0" y="179819"/>
                </a:lnTo>
                <a:lnTo>
                  <a:pt x="0" y="192011"/>
                </a:lnTo>
                <a:lnTo>
                  <a:pt x="501396" y="192011"/>
                </a:lnTo>
                <a:lnTo>
                  <a:pt x="502932" y="196596"/>
                </a:lnTo>
                <a:lnTo>
                  <a:pt x="528840" y="236220"/>
                </a:lnTo>
                <a:lnTo>
                  <a:pt x="554748" y="257556"/>
                </a:lnTo>
                <a:lnTo>
                  <a:pt x="565416" y="265176"/>
                </a:lnTo>
                <a:lnTo>
                  <a:pt x="576084" y="271272"/>
                </a:lnTo>
                <a:lnTo>
                  <a:pt x="612660" y="289560"/>
                </a:lnTo>
                <a:lnTo>
                  <a:pt x="626376" y="294132"/>
                </a:lnTo>
                <a:lnTo>
                  <a:pt x="640092" y="300228"/>
                </a:lnTo>
                <a:lnTo>
                  <a:pt x="701052" y="316992"/>
                </a:lnTo>
                <a:lnTo>
                  <a:pt x="769632" y="329184"/>
                </a:lnTo>
                <a:lnTo>
                  <a:pt x="842784" y="336677"/>
                </a:lnTo>
                <a:lnTo>
                  <a:pt x="922032" y="336804"/>
                </a:lnTo>
                <a:lnTo>
                  <a:pt x="960132" y="333756"/>
                </a:lnTo>
                <a:lnTo>
                  <a:pt x="1031760" y="324612"/>
                </a:lnTo>
                <a:lnTo>
                  <a:pt x="1095768" y="309372"/>
                </a:lnTo>
                <a:lnTo>
                  <a:pt x="1139964" y="294132"/>
                </a:lnTo>
                <a:lnTo>
                  <a:pt x="1152156" y="289560"/>
                </a:lnTo>
                <a:lnTo>
                  <a:pt x="1165872" y="283464"/>
                </a:lnTo>
                <a:lnTo>
                  <a:pt x="1178064" y="277368"/>
                </a:lnTo>
                <a:lnTo>
                  <a:pt x="1199400" y="265176"/>
                </a:lnTo>
                <a:lnTo>
                  <a:pt x="1210068" y="257556"/>
                </a:lnTo>
                <a:lnTo>
                  <a:pt x="1219212" y="251460"/>
                </a:lnTo>
                <a:lnTo>
                  <a:pt x="1228356" y="243840"/>
                </a:lnTo>
                <a:lnTo>
                  <a:pt x="1243596" y="228600"/>
                </a:lnTo>
                <a:lnTo>
                  <a:pt x="1249692" y="220980"/>
                </a:lnTo>
                <a:lnTo>
                  <a:pt x="1254264" y="211836"/>
                </a:lnTo>
                <a:lnTo>
                  <a:pt x="1258836" y="204216"/>
                </a:lnTo>
                <a:lnTo>
                  <a:pt x="1263408" y="195072"/>
                </a:lnTo>
                <a:lnTo>
                  <a:pt x="1267980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174989" y="4702554"/>
            <a:ext cx="1828164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participação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total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baseline="-21367" sz="1950">
                <a:latin typeface="Times New Roman"/>
                <a:cs typeface="Times New Roman"/>
              </a:rPr>
              <a:t>2</a:t>
            </a:r>
            <a:r>
              <a:rPr dirty="0" baseline="-21367" sz="195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5606796" y="3886200"/>
            <a:ext cx="1266825" cy="512445"/>
          </a:xfrm>
          <a:custGeom>
            <a:avLst/>
            <a:gdLst/>
            <a:ahLst/>
            <a:cxnLst/>
            <a:rect l="l" t="t" r="r" b="b"/>
            <a:pathLst>
              <a:path w="1266825" h="512445">
                <a:moveTo>
                  <a:pt x="722363" y="176784"/>
                </a:moveTo>
                <a:lnTo>
                  <a:pt x="487489" y="0"/>
                </a:lnTo>
                <a:lnTo>
                  <a:pt x="465696" y="0"/>
                </a:lnTo>
                <a:lnTo>
                  <a:pt x="714743" y="187452"/>
                </a:lnTo>
                <a:lnTo>
                  <a:pt x="722363" y="176784"/>
                </a:lnTo>
                <a:close/>
              </a:path>
              <a:path w="1266825" h="512445">
                <a:moveTo>
                  <a:pt x="1266444" y="333768"/>
                </a:moveTo>
                <a:lnTo>
                  <a:pt x="1263396" y="324624"/>
                </a:lnTo>
                <a:lnTo>
                  <a:pt x="1261872" y="317004"/>
                </a:lnTo>
                <a:lnTo>
                  <a:pt x="1257300" y="307860"/>
                </a:lnTo>
                <a:lnTo>
                  <a:pt x="1254252" y="302780"/>
                </a:lnTo>
                <a:lnTo>
                  <a:pt x="1254252" y="344436"/>
                </a:lnTo>
                <a:lnTo>
                  <a:pt x="1251204" y="359676"/>
                </a:lnTo>
                <a:lnTo>
                  <a:pt x="1249680" y="365772"/>
                </a:lnTo>
                <a:lnTo>
                  <a:pt x="1246632" y="373392"/>
                </a:lnTo>
                <a:lnTo>
                  <a:pt x="1237488" y="388632"/>
                </a:lnTo>
                <a:lnTo>
                  <a:pt x="1231392" y="394728"/>
                </a:lnTo>
                <a:lnTo>
                  <a:pt x="1225296" y="402348"/>
                </a:lnTo>
                <a:lnTo>
                  <a:pt x="1217676" y="408444"/>
                </a:lnTo>
                <a:lnTo>
                  <a:pt x="1210056" y="416064"/>
                </a:lnTo>
                <a:lnTo>
                  <a:pt x="1191768" y="428256"/>
                </a:lnTo>
                <a:lnTo>
                  <a:pt x="1170432" y="440448"/>
                </a:lnTo>
                <a:lnTo>
                  <a:pt x="1146048" y="452640"/>
                </a:lnTo>
                <a:lnTo>
                  <a:pt x="1133856" y="457212"/>
                </a:lnTo>
                <a:lnTo>
                  <a:pt x="1120140" y="463308"/>
                </a:lnTo>
                <a:lnTo>
                  <a:pt x="1060704" y="480072"/>
                </a:lnTo>
                <a:lnTo>
                  <a:pt x="993648" y="492264"/>
                </a:lnTo>
                <a:lnTo>
                  <a:pt x="918972" y="498360"/>
                </a:lnTo>
                <a:lnTo>
                  <a:pt x="880872" y="499884"/>
                </a:lnTo>
                <a:lnTo>
                  <a:pt x="842772" y="498360"/>
                </a:lnTo>
                <a:lnTo>
                  <a:pt x="804672" y="495312"/>
                </a:lnTo>
                <a:lnTo>
                  <a:pt x="734568" y="486168"/>
                </a:lnTo>
                <a:lnTo>
                  <a:pt x="670560" y="472452"/>
                </a:lnTo>
                <a:lnTo>
                  <a:pt x="629412" y="457212"/>
                </a:lnTo>
                <a:lnTo>
                  <a:pt x="615696" y="452640"/>
                </a:lnTo>
                <a:lnTo>
                  <a:pt x="591312" y="440448"/>
                </a:lnTo>
                <a:lnTo>
                  <a:pt x="569976" y="428256"/>
                </a:lnTo>
                <a:lnTo>
                  <a:pt x="551688" y="416064"/>
                </a:lnTo>
                <a:lnTo>
                  <a:pt x="544068" y="408444"/>
                </a:lnTo>
                <a:lnTo>
                  <a:pt x="536448" y="402348"/>
                </a:lnTo>
                <a:lnTo>
                  <a:pt x="530352" y="394728"/>
                </a:lnTo>
                <a:lnTo>
                  <a:pt x="524256" y="388632"/>
                </a:lnTo>
                <a:lnTo>
                  <a:pt x="519684" y="381012"/>
                </a:lnTo>
                <a:lnTo>
                  <a:pt x="510540" y="358152"/>
                </a:lnTo>
                <a:lnTo>
                  <a:pt x="509016" y="350532"/>
                </a:lnTo>
                <a:lnTo>
                  <a:pt x="509016" y="335292"/>
                </a:lnTo>
                <a:lnTo>
                  <a:pt x="510540" y="327672"/>
                </a:lnTo>
                <a:lnTo>
                  <a:pt x="513588" y="320052"/>
                </a:lnTo>
                <a:lnTo>
                  <a:pt x="516636" y="313956"/>
                </a:lnTo>
                <a:lnTo>
                  <a:pt x="519684" y="306336"/>
                </a:lnTo>
                <a:lnTo>
                  <a:pt x="524256" y="298716"/>
                </a:lnTo>
                <a:lnTo>
                  <a:pt x="530352" y="292620"/>
                </a:lnTo>
                <a:lnTo>
                  <a:pt x="536448" y="285000"/>
                </a:lnTo>
                <a:lnTo>
                  <a:pt x="544068" y="277380"/>
                </a:lnTo>
                <a:lnTo>
                  <a:pt x="553212" y="271284"/>
                </a:lnTo>
                <a:lnTo>
                  <a:pt x="560832" y="265188"/>
                </a:lnTo>
                <a:lnTo>
                  <a:pt x="571500" y="259092"/>
                </a:lnTo>
                <a:lnTo>
                  <a:pt x="580644" y="251472"/>
                </a:lnTo>
                <a:lnTo>
                  <a:pt x="592836" y="246900"/>
                </a:lnTo>
                <a:lnTo>
                  <a:pt x="603504" y="240804"/>
                </a:lnTo>
                <a:lnTo>
                  <a:pt x="615696" y="234708"/>
                </a:lnTo>
                <a:lnTo>
                  <a:pt x="629412" y="230136"/>
                </a:lnTo>
                <a:lnTo>
                  <a:pt x="643128" y="224040"/>
                </a:lnTo>
                <a:lnTo>
                  <a:pt x="702564" y="207276"/>
                </a:lnTo>
                <a:lnTo>
                  <a:pt x="769620" y="195084"/>
                </a:lnTo>
                <a:lnTo>
                  <a:pt x="842772" y="188988"/>
                </a:lnTo>
                <a:lnTo>
                  <a:pt x="880872" y="187464"/>
                </a:lnTo>
                <a:lnTo>
                  <a:pt x="920496" y="188988"/>
                </a:lnTo>
                <a:lnTo>
                  <a:pt x="993648" y="195084"/>
                </a:lnTo>
                <a:lnTo>
                  <a:pt x="1060704" y="207276"/>
                </a:lnTo>
                <a:lnTo>
                  <a:pt x="1120140" y="224040"/>
                </a:lnTo>
                <a:lnTo>
                  <a:pt x="1133856" y="230136"/>
                </a:lnTo>
                <a:lnTo>
                  <a:pt x="1146048" y="234708"/>
                </a:lnTo>
                <a:lnTo>
                  <a:pt x="1191768" y="259092"/>
                </a:lnTo>
                <a:lnTo>
                  <a:pt x="1232916" y="292620"/>
                </a:lnTo>
                <a:lnTo>
                  <a:pt x="1254252" y="344436"/>
                </a:lnTo>
                <a:lnTo>
                  <a:pt x="1254252" y="302780"/>
                </a:lnTo>
                <a:lnTo>
                  <a:pt x="1252728" y="300240"/>
                </a:lnTo>
                <a:lnTo>
                  <a:pt x="1248156" y="291096"/>
                </a:lnTo>
                <a:lnTo>
                  <a:pt x="1242060" y="283476"/>
                </a:lnTo>
                <a:lnTo>
                  <a:pt x="1226820" y="268236"/>
                </a:lnTo>
                <a:lnTo>
                  <a:pt x="1217676" y="260616"/>
                </a:lnTo>
                <a:lnTo>
                  <a:pt x="1208532" y="254520"/>
                </a:lnTo>
                <a:lnTo>
                  <a:pt x="1197864" y="248424"/>
                </a:lnTo>
                <a:lnTo>
                  <a:pt x="1187196" y="240804"/>
                </a:lnTo>
                <a:lnTo>
                  <a:pt x="1176528" y="234708"/>
                </a:lnTo>
                <a:lnTo>
                  <a:pt x="1152144" y="222516"/>
                </a:lnTo>
                <a:lnTo>
                  <a:pt x="1138428" y="217944"/>
                </a:lnTo>
                <a:lnTo>
                  <a:pt x="1124712" y="211848"/>
                </a:lnTo>
                <a:lnTo>
                  <a:pt x="1063752" y="195084"/>
                </a:lnTo>
                <a:lnTo>
                  <a:pt x="995172" y="182892"/>
                </a:lnTo>
                <a:lnTo>
                  <a:pt x="978230" y="180784"/>
                </a:lnTo>
                <a:lnTo>
                  <a:pt x="1046149" y="0"/>
                </a:lnTo>
                <a:lnTo>
                  <a:pt x="1032243" y="0"/>
                </a:lnTo>
                <a:lnTo>
                  <a:pt x="964946" y="179120"/>
                </a:lnTo>
                <a:lnTo>
                  <a:pt x="958596" y="178320"/>
                </a:lnTo>
                <a:lnTo>
                  <a:pt x="918972" y="176733"/>
                </a:lnTo>
                <a:lnTo>
                  <a:pt x="880872" y="175272"/>
                </a:lnTo>
                <a:lnTo>
                  <a:pt x="804672" y="178320"/>
                </a:lnTo>
                <a:lnTo>
                  <a:pt x="733044" y="188988"/>
                </a:lnTo>
                <a:lnTo>
                  <a:pt x="667512" y="202704"/>
                </a:lnTo>
                <a:lnTo>
                  <a:pt x="638556" y="213372"/>
                </a:lnTo>
                <a:lnTo>
                  <a:pt x="624840" y="217944"/>
                </a:lnTo>
                <a:lnTo>
                  <a:pt x="611124" y="224040"/>
                </a:lnTo>
                <a:lnTo>
                  <a:pt x="597408" y="228612"/>
                </a:lnTo>
                <a:lnTo>
                  <a:pt x="586740" y="234708"/>
                </a:lnTo>
                <a:lnTo>
                  <a:pt x="574548" y="240804"/>
                </a:lnTo>
                <a:lnTo>
                  <a:pt x="563880" y="248424"/>
                </a:lnTo>
                <a:lnTo>
                  <a:pt x="553212" y="254520"/>
                </a:lnTo>
                <a:lnTo>
                  <a:pt x="544068" y="262140"/>
                </a:lnTo>
                <a:lnTo>
                  <a:pt x="534924" y="268236"/>
                </a:lnTo>
                <a:lnTo>
                  <a:pt x="527304" y="275856"/>
                </a:lnTo>
                <a:lnTo>
                  <a:pt x="521208" y="283476"/>
                </a:lnTo>
                <a:lnTo>
                  <a:pt x="515112" y="292620"/>
                </a:lnTo>
                <a:lnTo>
                  <a:pt x="509016" y="300240"/>
                </a:lnTo>
                <a:lnTo>
                  <a:pt x="504444" y="307860"/>
                </a:lnTo>
                <a:lnTo>
                  <a:pt x="498348" y="326148"/>
                </a:lnTo>
                <a:lnTo>
                  <a:pt x="496824" y="335292"/>
                </a:lnTo>
                <a:lnTo>
                  <a:pt x="496824" y="353580"/>
                </a:lnTo>
                <a:lnTo>
                  <a:pt x="497065" y="355092"/>
                </a:lnTo>
                <a:lnTo>
                  <a:pt x="0" y="355092"/>
                </a:lnTo>
                <a:lnTo>
                  <a:pt x="0" y="367284"/>
                </a:lnTo>
                <a:lnTo>
                  <a:pt x="500164" y="367284"/>
                </a:lnTo>
                <a:lnTo>
                  <a:pt x="501396" y="370344"/>
                </a:lnTo>
                <a:lnTo>
                  <a:pt x="527304" y="411492"/>
                </a:lnTo>
                <a:lnTo>
                  <a:pt x="544068" y="425208"/>
                </a:lnTo>
                <a:lnTo>
                  <a:pt x="553212" y="432828"/>
                </a:lnTo>
                <a:lnTo>
                  <a:pt x="563880" y="438924"/>
                </a:lnTo>
                <a:lnTo>
                  <a:pt x="574548" y="446544"/>
                </a:lnTo>
                <a:lnTo>
                  <a:pt x="598932" y="458736"/>
                </a:lnTo>
                <a:lnTo>
                  <a:pt x="611124" y="463308"/>
                </a:lnTo>
                <a:lnTo>
                  <a:pt x="624840" y="469404"/>
                </a:lnTo>
                <a:lnTo>
                  <a:pt x="638556" y="473976"/>
                </a:lnTo>
                <a:lnTo>
                  <a:pt x="699516" y="492264"/>
                </a:lnTo>
                <a:lnTo>
                  <a:pt x="768096" y="504456"/>
                </a:lnTo>
                <a:lnTo>
                  <a:pt x="880872" y="512076"/>
                </a:lnTo>
                <a:lnTo>
                  <a:pt x="920496" y="510552"/>
                </a:lnTo>
                <a:lnTo>
                  <a:pt x="958596" y="509028"/>
                </a:lnTo>
                <a:lnTo>
                  <a:pt x="1030224" y="498360"/>
                </a:lnTo>
                <a:lnTo>
                  <a:pt x="1094232" y="484644"/>
                </a:lnTo>
                <a:lnTo>
                  <a:pt x="1124712" y="473976"/>
                </a:lnTo>
                <a:lnTo>
                  <a:pt x="1138428" y="469404"/>
                </a:lnTo>
                <a:lnTo>
                  <a:pt x="1152144" y="463308"/>
                </a:lnTo>
                <a:lnTo>
                  <a:pt x="1164336" y="458736"/>
                </a:lnTo>
                <a:lnTo>
                  <a:pt x="1176528" y="452640"/>
                </a:lnTo>
                <a:lnTo>
                  <a:pt x="1187196" y="446544"/>
                </a:lnTo>
                <a:lnTo>
                  <a:pt x="1199388" y="438924"/>
                </a:lnTo>
                <a:lnTo>
                  <a:pt x="1208532" y="432828"/>
                </a:lnTo>
                <a:lnTo>
                  <a:pt x="1217676" y="425208"/>
                </a:lnTo>
                <a:lnTo>
                  <a:pt x="1226820" y="419112"/>
                </a:lnTo>
                <a:lnTo>
                  <a:pt x="1242060" y="403872"/>
                </a:lnTo>
                <a:lnTo>
                  <a:pt x="1248156" y="394728"/>
                </a:lnTo>
                <a:lnTo>
                  <a:pt x="1254252" y="387108"/>
                </a:lnTo>
                <a:lnTo>
                  <a:pt x="1258824" y="379488"/>
                </a:lnTo>
                <a:lnTo>
                  <a:pt x="1264920" y="361200"/>
                </a:lnTo>
                <a:lnTo>
                  <a:pt x="1266444" y="352056"/>
                </a:lnTo>
                <a:lnTo>
                  <a:pt x="1266444" y="333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5248654" y="4917438"/>
            <a:ext cx="3162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E</a:t>
            </a:r>
            <a:r>
              <a:rPr dirty="0" baseline="-21367" sz="1950" spc="-37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608064" y="4888992"/>
            <a:ext cx="481965" cy="407034"/>
          </a:xfrm>
          <a:custGeom>
            <a:avLst/>
            <a:gdLst/>
            <a:ahLst/>
            <a:cxnLst/>
            <a:rect l="l" t="t" r="r" b="b"/>
            <a:pathLst>
              <a:path w="481965" h="407035">
                <a:moveTo>
                  <a:pt x="481584" y="406908"/>
                </a:moveTo>
                <a:lnTo>
                  <a:pt x="481584" y="0"/>
                </a:lnTo>
                <a:lnTo>
                  <a:pt x="0" y="0"/>
                </a:lnTo>
                <a:lnTo>
                  <a:pt x="0" y="406908"/>
                </a:lnTo>
                <a:lnTo>
                  <a:pt x="6096" y="4069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467868" y="12192"/>
                </a:lnTo>
                <a:lnTo>
                  <a:pt x="467868" y="6096"/>
                </a:lnTo>
                <a:lnTo>
                  <a:pt x="473964" y="12192"/>
                </a:lnTo>
                <a:lnTo>
                  <a:pt x="473964" y="406908"/>
                </a:lnTo>
                <a:lnTo>
                  <a:pt x="481584" y="406908"/>
                </a:lnTo>
                <a:close/>
              </a:path>
              <a:path w="481965" h="4070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481965" h="407035">
                <a:moveTo>
                  <a:pt x="12192" y="39471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94716"/>
                </a:lnTo>
                <a:lnTo>
                  <a:pt x="12192" y="394716"/>
                </a:lnTo>
                <a:close/>
              </a:path>
              <a:path w="481965" h="407035">
                <a:moveTo>
                  <a:pt x="473964" y="394716"/>
                </a:moveTo>
                <a:lnTo>
                  <a:pt x="6096" y="394716"/>
                </a:lnTo>
                <a:lnTo>
                  <a:pt x="12192" y="400812"/>
                </a:lnTo>
                <a:lnTo>
                  <a:pt x="12192" y="406908"/>
                </a:lnTo>
                <a:lnTo>
                  <a:pt x="467868" y="406908"/>
                </a:lnTo>
                <a:lnTo>
                  <a:pt x="467868" y="400812"/>
                </a:lnTo>
                <a:lnTo>
                  <a:pt x="473964" y="394716"/>
                </a:lnTo>
                <a:close/>
              </a:path>
              <a:path w="481965" h="407035">
                <a:moveTo>
                  <a:pt x="12192" y="406908"/>
                </a:moveTo>
                <a:lnTo>
                  <a:pt x="12192" y="400812"/>
                </a:lnTo>
                <a:lnTo>
                  <a:pt x="6096" y="394716"/>
                </a:lnTo>
                <a:lnTo>
                  <a:pt x="6096" y="406908"/>
                </a:lnTo>
                <a:lnTo>
                  <a:pt x="12192" y="406908"/>
                </a:lnTo>
                <a:close/>
              </a:path>
              <a:path w="481965" h="407035">
                <a:moveTo>
                  <a:pt x="473964" y="12192"/>
                </a:moveTo>
                <a:lnTo>
                  <a:pt x="467868" y="6096"/>
                </a:lnTo>
                <a:lnTo>
                  <a:pt x="467868" y="12192"/>
                </a:lnTo>
                <a:lnTo>
                  <a:pt x="473964" y="12192"/>
                </a:lnTo>
                <a:close/>
              </a:path>
              <a:path w="481965" h="407035">
                <a:moveTo>
                  <a:pt x="473964" y="394716"/>
                </a:moveTo>
                <a:lnTo>
                  <a:pt x="473964" y="12192"/>
                </a:lnTo>
                <a:lnTo>
                  <a:pt x="467868" y="12192"/>
                </a:lnTo>
                <a:lnTo>
                  <a:pt x="467868" y="394716"/>
                </a:lnTo>
                <a:lnTo>
                  <a:pt x="473964" y="394716"/>
                </a:lnTo>
                <a:close/>
              </a:path>
              <a:path w="481965" h="407035">
                <a:moveTo>
                  <a:pt x="473964" y="406908"/>
                </a:moveTo>
                <a:lnTo>
                  <a:pt x="473964" y="394716"/>
                </a:lnTo>
                <a:lnTo>
                  <a:pt x="467868" y="400812"/>
                </a:lnTo>
                <a:lnTo>
                  <a:pt x="467868" y="406908"/>
                </a:lnTo>
                <a:lnTo>
                  <a:pt x="473964" y="40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6688833" y="4917438"/>
            <a:ext cx="3162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E</a:t>
            </a:r>
            <a:r>
              <a:rPr dirty="0" baseline="-21367" sz="1950" spc="-37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5920740" y="4885944"/>
            <a:ext cx="451484" cy="413384"/>
            <a:chOff x="5920740" y="4885944"/>
            <a:chExt cx="451484" cy="413384"/>
          </a:xfrm>
        </p:grpSpPr>
        <p:sp>
          <p:nvSpPr>
            <p:cNvPr id="24" name="object 24" descr=""/>
            <p:cNvSpPr/>
            <p:nvPr/>
          </p:nvSpPr>
          <p:spPr>
            <a:xfrm>
              <a:off x="5929883" y="4895087"/>
              <a:ext cx="431800" cy="394970"/>
            </a:xfrm>
            <a:custGeom>
              <a:avLst/>
              <a:gdLst/>
              <a:ahLst/>
              <a:cxnLst/>
              <a:rect l="l" t="t" r="r" b="b"/>
              <a:pathLst>
                <a:path w="431800" h="394970">
                  <a:moveTo>
                    <a:pt x="431291" y="198119"/>
                  </a:moveTo>
                  <a:lnTo>
                    <a:pt x="216407" y="0"/>
                  </a:lnTo>
                  <a:lnTo>
                    <a:pt x="0" y="198119"/>
                  </a:lnTo>
                  <a:lnTo>
                    <a:pt x="216407" y="394715"/>
                  </a:lnTo>
                  <a:lnTo>
                    <a:pt x="431291" y="1981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920740" y="4885944"/>
              <a:ext cx="451484" cy="413384"/>
            </a:xfrm>
            <a:custGeom>
              <a:avLst/>
              <a:gdLst/>
              <a:ahLst/>
              <a:cxnLst/>
              <a:rect l="l" t="t" r="r" b="b"/>
              <a:pathLst>
                <a:path w="451485" h="413385">
                  <a:moveTo>
                    <a:pt x="451104" y="207264"/>
                  </a:moveTo>
                  <a:lnTo>
                    <a:pt x="225552" y="0"/>
                  </a:lnTo>
                  <a:lnTo>
                    <a:pt x="0" y="207264"/>
                  </a:lnTo>
                  <a:lnTo>
                    <a:pt x="13716" y="219775"/>
                  </a:lnTo>
                  <a:lnTo>
                    <a:pt x="13716" y="202692"/>
                  </a:lnTo>
                  <a:lnTo>
                    <a:pt x="18729" y="207246"/>
                  </a:lnTo>
                  <a:lnTo>
                    <a:pt x="220980" y="22087"/>
                  </a:lnTo>
                  <a:lnTo>
                    <a:pt x="220980" y="13716"/>
                  </a:lnTo>
                  <a:lnTo>
                    <a:pt x="230124" y="13716"/>
                  </a:lnTo>
                  <a:lnTo>
                    <a:pt x="230124" y="22087"/>
                  </a:lnTo>
                  <a:lnTo>
                    <a:pt x="432374" y="207246"/>
                  </a:lnTo>
                  <a:lnTo>
                    <a:pt x="437388" y="202692"/>
                  </a:lnTo>
                  <a:lnTo>
                    <a:pt x="437388" y="219775"/>
                  </a:lnTo>
                  <a:lnTo>
                    <a:pt x="451104" y="207264"/>
                  </a:lnTo>
                  <a:close/>
                </a:path>
                <a:path w="451485" h="413385">
                  <a:moveTo>
                    <a:pt x="18729" y="207246"/>
                  </a:moveTo>
                  <a:lnTo>
                    <a:pt x="13716" y="202692"/>
                  </a:lnTo>
                  <a:lnTo>
                    <a:pt x="13716" y="211836"/>
                  </a:lnTo>
                  <a:lnTo>
                    <a:pt x="18729" y="207246"/>
                  </a:lnTo>
                  <a:close/>
                </a:path>
                <a:path w="451485" h="413385">
                  <a:moveTo>
                    <a:pt x="225552" y="395134"/>
                  </a:moveTo>
                  <a:lnTo>
                    <a:pt x="18729" y="207246"/>
                  </a:lnTo>
                  <a:lnTo>
                    <a:pt x="13716" y="211836"/>
                  </a:lnTo>
                  <a:lnTo>
                    <a:pt x="13716" y="219775"/>
                  </a:lnTo>
                  <a:lnTo>
                    <a:pt x="220980" y="408833"/>
                  </a:lnTo>
                  <a:lnTo>
                    <a:pt x="220980" y="399288"/>
                  </a:lnTo>
                  <a:lnTo>
                    <a:pt x="225552" y="395134"/>
                  </a:lnTo>
                  <a:close/>
                </a:path>
                <a:path w="451485" h="413385">
                  <a:moveTo>
                    <a:pt x="230124" y="13716"/>
                  </a:moveTo>
                  <a:lnTo>
                    <a:pt x="220980" y="13716"/>
                  </a:lnTo>
                  <a:lnTo>
                    <a:pt x="225552" y="17901"/>
                  </a:lnTo>
                  <a:lnTo>
                    <a:pt x="230124" y="13716"/>
                  </a:lnTo>
                  <a:close/>
                </a:path>
                <a:path w="451485" h="413385">
                  <a:moveTo>
                    <a:pt x="225552" y="17901"/>
                  </a:moveTo>
                  <a:lnTo>
                    <a:pt x="220980" y="13716"/>
                  </a:lnTo>
                  <a:lnTo>
                    <a:pt x="220980" y="22087"/>
                  </a:lnTo>
                  <a:lnTo>
                    <a:pt x="225552" y="17901"/>
                  </a:lnTo>
                  <a:close/>
                </a:path>
                <a:path w="451485" h="413385">
                  <a:moveTo>
                    <a:pt x="230124" y="399288"/>
                  </a:moveTo>
                  <a:lnTo>
                    <a:pt x="225552" y="395134"/>
                  </a:lnTo>
                  <a:lnTo>
                    <a:pt x="220980" y="399288"/>
                  </a:lnTo>
                  <a:lnTo>
                    <a:pt x="230124" y="399288"/>
                  </a:lnTo>
                  <a:close/>
                </a:path>
                <a:path w="451485" h="413385">
                  <a:moveTo>
                    <a:pt x="230124" y="408833"/>
                  </a:moveTo>
                  <a:lnTo>
                    <a:pt x="230124" y="399288"/>
                  </a:lnTo>
                  <a:lnTo>
                    <a:pt x="220980" y="399288"/>
                  </a:lnTo>
                  <a:lnTo>
                    <a:pt x="220980" y="408833"/>
                  </a:lnTo>
                  <a:lnTo>
                    <a:pt x="225552" y="413004"/>
                  </a:lnTo>
                  <a:lnTo>
                    <a:pt x="230124" y="408833"/>
                  </a:lnTo>
                  <a:close/>
                </a:path>
                <a:path w="451485" h="413385">
                  <a:moveTo>
                    <a:pt x="230124" y="22087"/>
                  </a:moveTo>
                  <a:lnTo>
                    <a:pt x="230124" y="13716"/>
                  </a:lnTo>
                  <a:lnTo>
                    <a:pt x="225552" y="17901"/>
                  </a:lnTo>
                  <a:lnTo>
                    <a:pt x="230124" y="22087"/>
                  </a:lnTo>
                  <a:close/>
                </a:path>
                <a:path w="451485" h="413385">
                  <a:moveTo>
                    <a:pt x="437388" y="219775"/>
                  </a:moveTo>
                  <a:lnTo>
                    <a:pt x="437388" y="211836"/>
                  </a:lnTo>
                  <a:lnTo>
                    <a:pt x="432374" y="207246"/>
                  </a:lnTo>
                  <a:lnTo>
                    <a:pt x="225552" y="395134"/>
                  </a:lnTo>
                  <a:lnTo>
                    <a:pt x="230124" y="399288"/>
                  </a:lnTo>
                  <a:lnTo>
                    <a:pt x="230124" y="408833"/>
                  </a:lnTo>
                  <a:lnTo>
                    <a:pt x="437388" y="219775"/>
                  </a:lnTo>
                  <a:close/>
                </a:path>
                <a:path w="451485" h="413385">
                  <a:moveTo>
                    <a:pt x="437388" y="211836"/>
                  </a:moveTo>
                  <a:lnTo>
                    <a:pt x="437388" y="202692"/>
                  </a:lnTo>
                  <a:lnTo>
                    <a:pt x="432374" y="207246"/>
                  </a:lnTo>
                  <a:lnTo>
                    <a:pt x="437388" y="211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6057389" y="4934201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5167884" y="5859780"/>
            <a:ext cx="1922145" cy="411480"/>
            <a:chOff x="5167884" y="5859780"/>
            <a:chExt cx="1922145" cy="411480"/>
          </a:xfrm>
        </p:grpSpPr>
        <p:sp>
          <p:nvSpPr>
            <p:cNvPr id="28" name="object 28" descr=""/>
            <p:cNvSpPr/>
            <p:nvPr/>
          </p:nvSpPr>
          <p:spPr>
            <a:xfrm>
              <a:off x="5167884" y="5861316"/>
              <a:ext cx="1922145" cy="408940"/>
            </a:xfrm>
            <a:custGeom>
              <a:avLst/>
              <a:gdLst/>
              <a:ahLst/>
              <a:cxnLst/>
              <a:rect l="l" t="t" r="r" b="b"/>
              <a:pathLst>
                <a:path w="1922145" h="408939">
                  <a:moveTo>
                    <a:pt x="1921764" y="0"/>
                  </a:moveTo>
                  <a:lnTo>
                    <a:pt x="1908048" y="0"/>
                  </a:lnTo>
                  <a:lnTo>
                    <a:pt x="1908048" y="13716"/>
                  </a:lnTo>
                  <a:lnTo>
                    <a:pt x="1908048" y="396240"/>
                  </a:lnTo>
                  <a:lnTo>
                    <a:pt x="1452372" y="396240"/>
                  </a:lnTo>
                  <a:lnTo>
                    <a:pt x="1452372" y="13716"/>
                  </a:lnTo>
                  <a:lnTo>
                    <a:pt x="1908048" y="13716"/>
                  </a:lnTo>
                  <a:lnTo>
                    <a:pt x="1908048" y="0"/>
                  </a:lnTo>
                  <a:lnTo>
                    <a:pt x="1440180" y="0"/>
                  </a:lnTo>
                  <a:lnTo>
                    <a:pt x="1440180" y="216395"/>
                  </a:lnTo>
                  <a:lnTo>
                    <a:pt x="481584" y="216395"/>
                  </a:lnTo>
                  <a:lnTo>
                    <a:pt x="481584" y="0"/>
                  </a:lnTo>
                  <a:lnTo>
                    <a:pt x="467868" y="0"/>
                  </a:lnTo>
                  <a:lnTo>
                    <a:pt x="467868" y="13716"/>
                  </a:lnTo>
                  <a:lnTo>
                    <a:pt x="467868" y="396240"/>
                  </a:lnTo>
                  <a:lnTo>
                    <a:pt x="12192" y="396240"/>
                  </a:lnTo>
                  <a:lnTo>
                    <a:pt x="12192" y="13716"/>
                  </a:lnTo>
                  <a:lnTo>
                    <a:pt x="467868" y="13716"/>
                  </a:lnTo>
                  <a:lnTo>
                    <a:pt x="467868" y="0"/>
                  </a:lnTo>
                  <a:lnTo>
                    <a:pt x="0" y="0"/>
                  </a:lnTo>
                  <a:lnTo>
                    <a:pt x="0" y="408432"/>
                  </a:lnTo>
                  <a:lnTo>
                    <a:pt x="6096" y="408432"/>
                  </a:lnTo>
                  <a:lnTo>
                    <a:pt x="12192" y="408432"/>
                  </a:lnTo>
                  <a:lnTo>
                    <a:pt x="467868" y="408432"/>
                  </a:lnTo>
                  <a:lnTo>
                    <a:pt x="475488" y="408432"/>
                  </a:lnTo>
                  <a:lnTo>
                    <a:pt x="481584" y="408432"/>
                  </a:lnTo>
                  <a:lnTo>
                    <a:pt x="481584" y="228587"/>
                  </a:lnTo>
                  <a:lnTo>
                    <a:pt x="1440180" y="228587"/>
                  </a:lnTo>
                  <a:lnTo>
                    <a:pt x="1440180" y="408432"/>
                  </a:lnTo>
                  <a:lnTo>
                    <a:pt x="1446276" y="408432"/>
                  </a:lnTo>
                  <a:lnTo>
                    <a:pt x="1452372" y="408432"/>
                  </a:lnTo>
                  <a:lnTo>
                    <a:pt x="1908048" y="408432"/>
                  </a:lnTo>
                  <a:lnTo>
                    <a:pt x="1914144" y="408432"/>
                  </a:lnTo>
                  <a:lnTo>
                    <a:pt x="1921764" y="408432"/>
                  </a:lnTo>
                  <a:lnTo>
                    <a:pt x="1921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929883" y="5867399"/>
              <a:ext cx="431800" cy="396240"/>
            </a:xfrm>
            <a:custGeom>
              <a:avLst/>
              <a:gdLst/>
              <a:ahLst/>
              <a:cxnLst/>
              <a:rect l="l" t="t" r="r" b="b"/>
              <a:pathLst>
                <a:path w="431800" h="396239">
                  <a:moveTo>
                    <a:pt x="431291" y="198119"/>
                  </a:moveTo>
                  <a:lnTo>
                    <a:pt x="216407" y="0"/>
                  </a:lnTo>
                  <a:lnTo>
                    <a:pt x="0" y="198119"/>
                  </a:lnTo>
                  <a:lnTo>
                    <a:pt x="216407" y="396239"/>
                  </a:lnTo>
                  <a:lnTo>
                    <a:pt x="431291" y="1981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920740" y="5859780"/>
              <a:ext cx="451484" cy="411480"/>
            </a:xfrm>
            <a:custGeom>
              <a:avLst/>
              <a:gdLst/>
              <a:ahLst/>
              <a:cxnLst/>
              <a:rect l="l" t="t" r="r" b="b"/>
              <a:pathLst>
                <a:path w="451485" h="411479">
                  <a:moveTo>
                    <a:pt x="451104" y="205740"/>
                  </a:moveTo>
                  <a:lnTo>
                    <a:pt x="225552" y="0"/>
                  </a:lnTo>
                  <a:lnTo>
                    <a:pt x="0" y="205740"/>
                  </a:lnTo>
                  <a:lnTo>
                    <a:pt x="13716" y="218251"/>
                  </a:lnTo>
                  <a:lnTo>
                    <a:pt x="13716" y="201168"/>
                  </a:lnTo>
                  <a:lnTo>
                    <a:pt x="18729" y="205757"/>
                  </a:lnTo>
                  <a:lnTo>
                    <a:pt x="220980" y="22022"/>
                  </a:lnTo>
                  <a:lnTo>
                    <a:pt x="220980" y="13716"/>
                  </a:lnTo>
                  <a:lnTo>
                    <a:pt x="230124" y="13716"/>
                  </a:lnTo>
                  <a:lnTo>
                    <a:pt x="230124" y="22022"/>
                  </a:lnTo>
                  <a:lnTo>
                    <a:pt x="432374" y="205757"/>
                  </a:lnTo>
                  <a:lnTo>
                    <a:pt x="437388" y="201168"/>
                  </a:lnTo>
                  <a:lnTo>
                    <a:pt x="437388" y="218251"/>
                  </a:lnTo>
                  <a:lnTo>
                    <a:pt x="451104" y="205740"/>
                  </a:lnTo>
                  <a:close/>
                </a:path>
                <a:path w="451485" h="411479">
                  <a:moveTo>
                    <a:pt x="18729" y="205757"/>
                  </a:moveTo>
                  <a:lnTo>
                    <a:pt x="13716" y="201168"/>
                  </a:lnTo>
                  <a:lnTo>
                    <a:pt x="13716" y="210312"/>
                  </a:lnTo>
                  <a:lnTo>
                    <a:pt x="18729" y="205757"/>
                  </a:lnTo>
                  <a:close/>
                </a:path>
                <a:path w="451485" h="411479">
                  <a:moveTo>
                    <a:pt x="225552" y="395102"/>
                  </a:moveTo>
                  <a:lnTo>
                    <a:pt x="18729" y="205757"/>
                  </a:lnTo>
                  <a:lnTo>
                    <a:pt x="13716" y="210312"/>
                  </a:lnTo>
                  <a:lnTo>
                    <a:pt x="13716" y="218251"/>
                  </a:lnTo>
                  <a:lnTo>
                    <a:pt x="220980" y="407309"/>
                  </a:lnTo>
                  <a:lnTo>
                    <a:pt x="220980" y="399288"/>
                  </a:lnTo>
                  <a:lnTo>
                    <a:pt x="225552" y="395102"/>
                  </a:lnTo>
                  <a:close/>
                </a:path>
                <a:path w="451485" h="411479">
                  <a:moveTo>
                    <a:pt x="230124" y="13716"/>
                  </a:moveTo>
                  <a:lnTo>
                    <a:pt x="220980" y="13716"/>
                  </a:lnTo>
                  <a:lnTo>
                    <a:pt x="225552" y="17869"/>
                  </a:lnTo>
                  <a:lnTo>
                    <a:pt x="230124" y="13716"/>
                  </a:lnTo>
                  <a:close/>
                </a:path>
                <a:path w="451485" h="411479">
                  <a:moveTo>
                    <a:pt x="225552" y="17869"/>
                  </a:moveTo>
                  <a:lnTo>
                    <a:pt x="220980" y="13716"/>
                  </a:lnTo>
                  <a:lnTo>
                    <a:pt x="220980" y="22022"/>
                  </a:lnTo>
                  <a:lnTo>
                    <a:pt x="225552" y="17869"/>
                  </a:lnTo>
                  <a:close/>
                </a:path>
                <a:path w="451485" h="411479">
                  <a:moveTo>
                    <a:pt x="230124" y="399288"/>
                  </a:moveTo>
                  <a:lnTo>
                    <a:pt x="225552" y="395102"/>
                  </a:lnTo>
                  <a:lnTo>
                    <a:pt x="220980" y="399288"/>
                  </a:lnTo>
                  <a:lnTo>
                    <a:pt x="230124" y="399288"/>
                  </a:lnTo>
                  <a:close/>
                </a:path>
                <a:path w="451485" h="411479">
                  <a:moveTo>
                    <a:pt x="230124" y="407309"/>
                  </a:moveTo>
                  <a:lnTo>
                    <a:pt x="230124" y="399288"/>
                  </a:lnTo>
                  <a:lnTo>
                    <a:pt x="220980" y="399288"/>
                  </a:lnTo>
                  <a:lnTo>
                    <a:pt x="220980" y="407309"/>
                  </a:lnTo>
                  <a:lnTo>
                    <a:pt x="225552" y="411480"/>
                  </a:lnTo>
                  <a:lnTo>
                    <a:pt x="230124" y="407309"/>
                  </a:lnTo>
                  <a:close/>
                </a:path>
                <a:path w="451485" h="411479">
                  <a:moveTo>
                    <a:pt x="230124" y="22022"/>
                  </a:moveTo>
                  <a:lnTo>
                    <a:pt x="230124" y="13716"/>
                  </a:lnTo>
                  <a:lnTo>
                    <a:pt x="225552" y="17869"/>
                  </a:lnTo>
                  <a:lnTo>
                    <a:pt x="230124" y="22022"/>
                  </a:lnTo>
                  <a:close/>
                </a:path>
                <a:path w="451485" h="411479">
                  <a:moveTo>
                    <a:pt x="437388" y="218251"/>
                  </a:moveTo>
                  <a:lnTo>
                    <a:pt x="437388" y="210312"/>
                  </a:lnTo>
                  <a:lnTo>
                    <a:pt x="432374" y="205757"/>
                  </a:lnTo>
                  <a:lnTo>
                    <a:pt x="225552" y="395102"/>
                  </a:lnTo>
                  <a:lnTo>
                    <a:pt x="230124" y="399288"/>
                  </a:lnTo>
                  <a:lnTo>
                    <a:pt x="230124" y="407309"/>
                  </a:lnTo>
                  <a:lnTo>
                    <a:pt x="437388" y="218251"/>
                  </a:lnTo>
                  <a:close/>
                </a:path>
                <a:path w="451485" h="411479">
                  <a:moveTo>
                    <a:pt x="437388" y="210312"/>
                  </a:moveTo>
                  <a:lnTo>
                    <a:pt x="437388" y="201168"/>
                  </a:lnTo>
                  <a:lnTo>
                    <a:pt x="432374" y="205757"/>
                  </a:lnTo>
                  <a:lnTo>
                    <a:pt x="437388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235954" y="5891273"/>
            <a:ext cx="17945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33755" algn="l"/>
                <a:tab pos="1490345" algn="l"/>
              </a:tabLst>
            </a:pPr>
            <a:r>
              <a:rPr dirty="0" sz="2000" spc="-25">
                <a:latin typeface="Times New Roman"/>
                <a:cs typeface="Times New Roman"/>
              </a:rPr>
              <a:t>E</a:t>
            </a:r>
            <a:r>
              <a:rPr dirty="0" baseline="-21367" sz="1950" spc="-37">
                <a:latin typeface="Times New Roman"/>
                <a:cs typeface="Times New Roman"/>
              </a:rPr>
              <a:t>1</a:t>
            </a:r>
            <a:r>
              <a:rPr dirty="0" baseline="-21367" sz="1950">
                <a:latin typeface="Times New Roman"/>
                <a:cs typeface="Times New Roman"/>
              </a:rPr>
              <a:t>	</a:t>
            </a:r>
            <a:r>
              <a:rPr dirty="0" baseline="1543" sz="2700" spc="-75">
                <a:latin typeface="Times New Roman"/>
                <a:cs typeface="Times New Roman"/>
              </a:rPr>
              <a:t>R</a:t>
            </a:r>
            <a:r>
              <a:rPr dirty="0" baseline="1543" sz="27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E</a:t>
            </a:r>
            <a:r>
              <a:rPr dirty="0" baseline="-21367" sz="1950" spc="-37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2" name="object 32" descr=""/>
          <p:cNvSpPr txBox="1"/>
          <p:nvPr/>
        </p:nvSpPr>
        <p:spPr>
          <a:xfrm>
            <a:off x="6374381" y="5784593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716013" y="578459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208008" y="5854697"/>
            <a:ext cx="18338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cardinalidade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1:N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z="4200" spc="-60"/>
              <a:t>Exemplo:</a:t>
            </a:r>
            <a:endParaRPr sz="4200"/>
          </a:p>
        </p:txBody>
      </p:sp>
      <p:grpSp>
        <p:nvGrpSpPr>
          <p:cNvPr id="3" name="object 3" descr=""/>
          <p:cNvGrpSpPr/>
          <p:nvPr/>
        </p:nvGrpSpPr>
        <p:grpSpPr>
          <a:xfrm>
            <a:off x="2565332" y="1647884"/>
            <a:ext cx="6319520" cy="2242820"/>
            <a:chOff x="2565332" y="1647884"/>
            <a:chExt cx="6319520" cy="2242820"/>
          </a:xfrm>
        </p:grpSpPr>
        <p:sp>
          <p:nvSpPr>
            <p:cNvPr id="4" name="object 4" descr=""/>
            <p:cNvSpPr/>
            <p:nvPr/>
          </p:nvSpPr>
          <p:spPr>
            <a:xfrm>
              <a:off x="7517896" y="1737352"/>
              <a:ext cx="407034" cy="657225"/>
            </a:xfrm>
            <a:custGeom>
              <a:avLst/>
              <a:gdLst/>
              <a:ahLst/>
              <a:cxnLst/>
              <a:rect l="l" t="t" r="r" b="b"/>
              <a:pathLst>
                <a:path w="407034" h="657225">
                  <a:moveTo>
                    <a:pt x="0" y="656846"/>
                  </a:moveTo>
                  <a:lnTo>
                    <a:pt x="0" y="0"/>
                  </a:lnTo>
                  <a:lnTo>
                    <a:pt x="406898" y="0"/>
                  </a:lnTo>
                </a:path>
              </a:pathLst>
            </a:custGeom>
            <a:ln w="7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569460" y="2598411"/>
              <a:ext cx="289560" cy="1288415"/>
            </a:xfrm>
            <a:custGeom>
              <a:avLst/>
              <a:gdLst/>
              <a:ahLst/>
              <a:cxnLst/>
              <a:rect l="l" t="t" r="r" b="b"/>
              <a:pathLst>
                <a:path w="289560" h="1288414">
                  <a:moveTo>
                    <a:pt x="289566" y="0"/>
                  </a:moveTo>
                  <a:lnTo>
                    <a:pt x="0" y="0"/>
                  </a:lnTo>
                  <a:lnTo>
                    <a:pt x="0" y="1287787"/>
                  </a:lnTo>
                </a:path>
              </a:pathLst>
            </a:custGeom>
            <a:ln w="7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492998" y="3130289"/>
              <a:ext cx="0" cy="756285"/>
            </a:xfrm>
            <a:custGeom>
              <a:avLst/>
              <a:gdLst/>
              <a:ahLst/>
              <a:cxnLst/>
              <a:rect l="l" t="t" r="r" b="b"/>
              <a:pathLst>
                <a:path w="0" h="756285">
                  <a:moveTo>
                    <a:pt x="0" y="0"/>
                  </a:moveTo>
                  <a:lnTo>
                    <a:pt x="0" y="755910"/>
                  </a:lnTo>
                </a:path>
              </a:pathLst>
            </a:custGeom>
            <a:ln w="7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378452" y="3130293"/>
              <a:ext cx="1417320" cy="756285"/>
            </a:xfrm>
            <a:custGeom>
              <a:avLst/>
              <a:gdLst/>
              <a:ahLst/>
              <a:cxnLst/>
              <a:rect l="l" t="t" r="r" b="b"/>
              <a:pathLst>
                <a:path w="1417320" h="756285">
                  <a:moveTo>
                    <a:pt x="0" y="0"/>
                  </a:moveTo>
                  <a:lnTo>
                    <a:pt x="0" y="743711"/>
                  </a:lnTo>
                  <a:lnTo>
                    <a:pt x="1417323" y="743711"/>
                  </a:lnTo>
                  <a:lnTo>
                    <a:pt x="1417323" y="755906"/>
                  </a:lnTo>
                </a:path>
              </a:pathLst>
            </a:custGeom>
            <a:ln w="7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759710" y="1652011"/>
              <a:ext cx="3515995" cy="1094740"/>
            </a:xfrm>
            <a:custGeom>
              <a:avLst/>
              <a:gdLst/>
              <a:ahLst/>
              <a:cxnLst/>
              <a:rect l="l" t="t" r="r" b="b"/>
              <a:pathLst>
                <a:path w="3515995" h="1094739">
                  <a:moveTo>
                    <a:pt x="202679" y="742187"/>
                  </a:moveTo>
                  <a:lnTo>
                    <a:pt x="202679" y="382527"/>
                  </a:lnTo>
                  <a:lnTo>
                    <a:pt x="0" y="382527"/>
                  </a:lnTo>
                </a:path>
                <a:path w="3515995" h="1094739">
                  <a:moveTo>
                    <a:pt x="320027" y="742187"/>
                  </a:moveTo>
                  <a:lnTo>
                    <a:pt x="320027" y="0"/>
                  </a:lnTo>
                  <a:lnTo>
                    <a:pt x="0" y="0"/>
                  </a:lnTo>
                </a:path>
                <a:path w="3515995" h="1094739">
                  <a:moveTo>
                    <a:pt x="853437" y="1094231"/>
                  </a:moveTo>
                  <a:lnTo>
                    <a:pt x="3343648" y="1094231"/>
                  </a:lnTo>
                </a:path>
                <a:path w="3515995" h="1094739">
                  <a:moveTo>
                    <a:pt x="649218" y="742187"/>
                  </a:moveTo>
                  <a:lnTo>
                    <a:pt x="649218" y="234695"/>
                  </a:lnTo>
                  <a:lnTo>
                    <a:pt x="3515867" y="234695"/>
                  </a:lnTo>
                  <a:lnTo>
                    <a:pt x="3515867" y="742187"/>
                  </a:lnTo>
                </a:path>
              </a:pathLst>
            </a:custGeom>
            <a:ln w="7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873144" y="3130295"/>
              <a:ext cx="4118610" cy="756285"/>
            </a:xfrm>
            <a:custGeom>
              <a:avLst/>
              <a:gdLst/>
              <a:ahLst/>
              <a:cxnLst/>
              <a:rect l="l" t="t" r="r" b="b"/>
              <a:pathLst>
                <a:path w="4118609" h="756285">
                  <a:moveTo>
                    <a:pt x="7823" y="0"/>
                  </a:moveTo>
                  <a:lnTo>
                    <a:pt x="0" y="0"/>
                  </a:lnTo>
                  <a:lnTo>
                    <a:pt x="0" y="755916"/>
                  </a:lnTo>
                  <a:lnTo>
                    <a:pt x="7823" y="755916"/>
                  </a:lnTo>
                  <a:lnTo>
                    <a:pt x="7823" y="0"/>
                  </a:lnTo>
                  <a:close/>
                </a:path>
                <a:path w="4118609" h="756285">
                  <a:moveTo>
                    <a:pt x="4118051" y="0"/>
                  </a:moveTo>
                  <a:lnTo>
                    <a:pt x="4110228" y="0"/>
                  </a:lnTo>
                  <a:lnTo>
                    <a:pt x="4110228" y="755916"/>
                  </a:lnTo>
                  <a:lnTo>
                    <a:pt x="4118051" y="755916"/>
                  </a:lnTo>
                  <a:lnTo>
                    <a:pt x="41180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635244" y="2129020"/>
              <a:ext cx="736600" cy="289560"/>
            </a:xfrm>
            <a:custGeom>
              <a:avLst/>
              <a:gdLst/>
              <a:ahLst/>
              <a:cxnLst/>
              <a:rect l="l" t="t" r="r" b="b"/>
              <a:pathLst>
                <a:path w="736600" h="289560">
                  <a:moveTo>
                    <a:pt x="0" y="289553"/>
                  </a:moveTo>
                  <a:lnTo>
                    <a:pt x="0" y="0"/>
                  </a:lnTo>
                  <a:lnTo>
                    <a:pt x="736089" y="0"/>
                  </a:lnTo>
                </a:path>
              </a:pathLst>
            </a:custGeom>
            <a:ln w="7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103364" y="2363723"/>
              <a:ext cx="1777364" cy="767080"/>
            </a:xfrm>
            <a:custGeom>
              <a:avLst/>
              <a:gdLst/>
              <a:ahLst/>
              <a:cxnLst/>
              <a:rect l="l" t="t" r="r" b="b"/>
              <a:pathLst>
                <a:path w="1777365" h="767080">
                  <a:moveTo>
                    <a:pt x="1776983" y="766565"/>
                  </a:moveTo>
                  <a:lnTo>
                    <a:pt x="1776983" y="0"/>
                  </a:lnTo>
                  <a:lnTo>
                    <a:pt x="0" y="0"/>
                  </a:lnTo>
                  <a:lnTo>
                    <a:pt x="0" y="766565"/>
                  </a:lnTo>
                  <a:lnTo>
                    <a:pt x="1776983" y="766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103359" y="2363716"/>
              <a:ext cx="1777364" cy="767080"/>
            </a:xfrm>
            <a:custGeom>
              <a:avLst/>
              <a:gdLst/>
              <a:ahLst/>
              <a:cxnLst/>
              <a:rect l="l" t="t" r="r" b="b"/>
              <a:pathLst>
                <a:path w="1777365" h="767080">
                  <a:moveTo>
                    <a:pt x="0" y="0"/>
                  </a:moveTo>
                  <a:lnTo>
                    <a:pt x="0" y="766577"/>
                  </a:lnTo>
                  <a:lnTo>
                    <a:pt x="1776990" y="766577"/>
                  </a:lnTo>
                  <a:lnTo>
                    <a:pt x="1776990" y="0"/>
                  </a:lnTo>
                  <a:lnTo>
                    <a:pt x="0" y="0"/>
                  </a:lnTo>
                  <a:close/>
                </a:path>
              </a:pathLst>
            </a:custGeom>
            <a:ln w="7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215629" y="2615877"/>
            <a:ext cx="155448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10">
                <a:latin typeface="Times New Roman"/>
                <a:cs typeface="Times New Roman"/>
              </a:rPr>
              <a:t>DEPARTAMENTO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830505" y="2359588"/>
            <a:ext cx="1786889" cy="775335"/>
            <a:chOff x="2830505" y="2359588"/>
            <a:chExt cx="1786889" cy="775335"/>
          </a:xfrm>
        </p:grpSpPr>
        <p:sp>
          <p:nvSpPr>
            <p:cNvPr id="15" name="object 15" descr=""/>
            <p:cNvSpPr/>
            <p:nvPr/>
          </p:nvSpPr>
          <p:spPr>
            <a:xfrm>
              <a:off x="2834639" y="2363723"/>
              <a:ext cx="1778635" cy="767080"/>
            </a:xfrm>
            <a:custGeom>
              <a:avLst/>
              <a:gdLst/>
              <a:ahLst/>
              <a:cxnLst/>
              <a:rect l="l" t="t" r="r" b="b"/>
              <a:pathLst>
                <a:path w="1778635" h="767080">
                  <a:moveTo>
                    <a:pt x="1778507" y="766565"/>
                  </a:moveTo>
                  <a:lnTo>
                    <a:pt x="1778507" y="0"/>
                  </a:lnTo>
                  <a:lnTo>
                    <a:pt x="0" y="0"/>
                  </a:lnTo>
                  <a:lnTo>
                    <a:pt x="0" y="766565"/>
                  </a:lnTo>
                  <a:lnTo>
                    <a:pt x="1778507" y="766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834632" y="2363716"/>
              <a:ext cx="1778635" cy="767080"/>
            </a:xfrm>
            <a:custGeom>
              <a:avLst/>
              <a:gdLst/>
              <a:ahLst/>
              <a:cxnLst/>
              <a:rect l="l" t="t" r="r" b="b"/>
              <a:pathLst>
                <a:path w="1778635" h="767080">
                  <a:moveTo>
                    <a:pt x="0" y="0"/>
                  </a:moveTo>
                  <a:lnTo>
                    <a:pt x="0" y="766577"/>
                  </a:lnTo>
                  <a:lnTo>
                    <a:pt x="1778515" y="766577"/>
                  </a:lnTo>
                  <a:lnTo>
                    <a:pt x="1778515" y="0"/>
                  </a:lnTo>
                  <a:lnTo>
                    <a:pt x="0" y="0"/>
                  </a:lnTo>
                  <a:close/>
                </a:path>
              </a:pathLst>
            </a:custGeom>
            <a:ln w="7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135882" y="2615877"/>
            <a:ext cx="119443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10">
                <a:latin typeface="Times New Roman"/>
                <a:cs typeface="Times New Roman"/>
              </a:rPr>
              <a:t>EMPREGADO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5086035" y="1593011"/>
            <a:ext cx="1575435" cy="594995"/>
            <a:chOff x="5086035" y="1593011"/>
            <a:chExt cx="1575435" cy="594995"/>
          </a:xfrm>
        </p:grpSpPr>
        <p:sp>
          <p:nvSpPr>
            <p:cNvPr id="19" name="object 19" descr=""/>
            <p:cNvSpPr/>
            <p:nvPr/>
          </p:nvSpPr>
          <p:spPr>
            <a:xfrm>
              <a:off x="5090159" y="1597151"/>
              <a:ext cx="1567180" cy="586740"/>
            </a:xfrm>
            <a:custGeom>
              <a:avLst/>
              <a:gdLst/>
              <a:ahLst/>
              <a:cxnLst/>
              <a:rect l="l" t="t" r="r" b="b"/>
              <a:pathLst>
                <a:path w="1567179" h="586739">
                  <a:moveTo>
                    <a:pt x="1566671" y="289559"/>
                  </a:moveTo>
                  <a:lnTo>
                    <a:pt x="783335" y="0"/>
                  </a:lnTo>
                  <a:lnTo>
                    <a:pt x="0" y="289559"/>
                  </a:lnTo>
                  <a:lnTo>
                    <a:pt x="783335" y="586739"/>
                  </a:lnTo>
                  <a:lnTo>
                    <a:pt x="1566671" y="289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090163" y="1597138"/>
              <a:ext cx="1567180" cy="586740"/>
            </a:xfrm>
            <a:custGeom>
              <a:avLst/>
              <a:gdLst/>
              <a:ahLst/>
              <a:cxnLst/>
              <a:rect l="l" t="t" r="r" b="b"/>
              <a:pathLst>
                <a:path w="1567179" h="586739">
                  <a:moveTo>
                    <a:pt x="783336" y="0"/>
                  </a:moveTo>
                  <a:lnTo>
                    <a:pt x="0" y="289568"/>
                  </a:lnTo>
                  <a:lnTo>
                    <a:pt x="783336" y="586739"/>
                  </a:lnTo>
                  <a:lnTo>
                    <a:pt x="1566673" y="289568"/>
                  </a:lnTo>
                  <a:lnTo>
                    <a:pt x="783336" y="0"/>
                  </a:lnTo>
                  <a:close/>
                </a:path>
              </a:pathLst>
            </a:custGeom>
            <a:ln w="7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508749" y="1748108"/>
            <a:ext cx="730885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10">
                <a:latin typeface="Times New Roman"/>
                <a:cs typeface="Times New Roman"/>
              </a:rPr>
              <a:t>gerencia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086035" y="2444929"/>
            <a:ext cx="1575435" cy="602615"/>
            <a:chOff x="5086035" y="2444929"/>
            <a:chExt cx="1575435" cy="602615"/>
          </a:xfrm>
        </p:grpSpPr>
        <p:sp>
          <p:nvSpPr>
            <p:cNvPr id="23" name="object 23" descr=""/>
            <p:cNvSpPr/>
            <p:nvPr/>
          </p:nvSpPr>
          <p:spPr>
            <a:xfrm>
              <a:off x="5090159" y="2449067"/>
              <a:ext cx="1567180" cy="594360"/>
            </a:xfrm>
            <a:custGeom>
              <a:avLst/>
              <a:gdLst/>
              <a:ahLst/>
              <a:cxnLst/>
              <a:rect l="l" t="t" r="r" b="b"/>
              <a:pathLst>
                <a:path w="1567179" h="594360">
                  <a:moveTo>
                    <a:pt x="1566671" y="297179"/>
                  </a:moveTo>
                  <a:lnTo>
                    <a:pt x="783335" y="0"/>
                  </a:lnTo>
                  <a:lnTo>
                    <a:pt x="0" y="297179"/>
                  </a:lnTo>
                  <a:lnTo>
                    <a:pt x="783335" y="594359"/>
                  </a:lnTo>
                  <a:lnTo>
                    <a:pt x="1566671" y="297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090163" y="2449057"/>
              <a:ext cx="1567180" cy="594360"/>
            </a:xfrm>
            <a:custGeom>
              <a:avLst/>
              <a:gdLst/>
              <a:ahLst/>
              <a:cxnLst/>
              <a:rect l="l" t="t" r="r" b="b"/>
              <a:pathLst>
                <a:path w="1567179" h="594360">
                  <a:moveTo>
                    <a:pt x="783336" y="0"/>
                  </a:moveTo>
                  <a:lnTo>
                    <a:pt x="0" y="297185"/>
                  </a:lnTo>
                  <a:lnTo>
                    <a:pt x="783336" y="594356"/>
                  </a:lnTo>
                  <a:lnTo>
                    <a:pt x="1566673" y="297185"/>
                  </a:lnTo>
                  <a:lnTo>
                    <a:pt x="783336" y="0"/>
                  </a:lnTo>
                  <a:close/>
                </a:path>
              </a:pathLst>
            </a:custGeom>
            <a:ln w="7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531609" y="2609168"/>
            <a:ext cx="708025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10">
                <a:latin typeface="Times New Roman"/>
                <a:cs typeface="Times New Roman"/>
              </a:rPr>
              <a:t>trabalha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7686693" y="1583870"/>
            <a:ext cx="1252855" cy="2306955"/>
            <a:chOff x="7686693" y="1583870"/>
            <a:chExt cx="1252855" cy="2306955"/>
          </a:xfrm>
        </p:grpSpPr>
        <p:sp>
          <p:nvSpPr>
            <p:cNvPr id="27" name="object 27" descr=""/>
            <p:cNvSpPr/>
            <p:nvPr/>
          </p:nvSpPr>
          <p:spPr>
            <a:xfrm>
              <a:off x="7690846" y="3779519"/>
              <a:ext cx="562610" cy="106680"/>
            </a:xfrm>
            <a:custGeom>
              <a:avLst/>
              <a:gdLst/>
              <a:ahLst/>
              <a:cxnLst/>
              <a:rect l="l" t="t" r="r" b="b"/>
              <a:pathLst>
                <a:path w="562609" h="106679">
                  <a:moveTo>
                    <a:pt x="562395" y="106679"/>
                  </a:moveTo>
                  <a:lnTo>
                    <a:pt x="281197" y="0"/>
                  </a:lnTo>
                  <a:lnTo>
                    <a:pt x="0" y="106679"/>
                  </a:lnTo>
                  <a:lnTo>
                    <a:pt x="562395" y="1066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690821" y="3779508"/>
              <a:ext cx="562610" cy="107314"/>
            </a:xfrm>
            <a:custGeom>
              <a:avLst/>
              <a:gdLst/>
              <a:ahLst/>
              <a:cxnLst/>
              <a:rect l="l" t="t" r="r" b="b"/>
              <a:pathLst>
                <a:path w="562609" h="107314">
                  <a:moveTo>
                    <a:pt x="281222" y="0"/>
                  </a:moveTo>
                  <a:lnTo>
                    <a:pt x="0" y="106691"/>
                  </a:lnTo>
                </a:path>
                <a:path w="562609" h="107314">
                  <a:moveTo>
                    <a:pt x="562444" y="106691"/>
                  </a:moveTo>
                  <a:lnTo>
                    <a:pt x="281222" y="0"/>
                  </a:lnTo>
                </a:path>
              </a:pathLst>
            </a:custGeom>
            <a:ln w="7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807451" y="1588007"/>
              <a:ext cx="1127760" cy="299085"/>
            </a:xfrm>
            <a:custGeom>
              <a:avLst/>
              <a:gdLst/>
              <a:ahLst/>
              <a:cxnLst/>
              <a:rect l="l" t="t" r="r" b="b"/>
              <a:pathLst>
                <a:path w="1127759" h="299085">
                  <a:moveTo>
                    <a:pt x="1127759" y="164591"/>
                  </a:moveTo>
                  <a:lnTo>
                    <a:pt x="1127759" y="134111"/>
                  </a:lnTo>
                  <a:lnTo>
                    <a:pt x="1120139" y="117347"/>
                  </a:lnTo>
                  <a:lnTo>
                    <a:pt x="1104899" y="109727"/>
                  </a:lnTo>
                  <a:lnTo>
                    <a:pt x="1080515" y="94487"/>
                  </a:lnTo>
                  <a:lnTo>
                    <a:pt x="1057655" y="79247"/>
                  </a:lnTo>
                  <a:lnTo>
                    <a:pt x="1033271" y="71627"/>
                  </a:lnTo>
                  <a:lnTo>
                    <a:pt x="1002791" y="54863"/>
                  </a:lnTo>
                  <a:lnTo>
                    <a:pt x="923543" y="39623"/>
                  </a:lnTo>
                  <a:lnTo>
                    <a:pt x="877823" y="32003"/>
                  </a:lnTo>
                  <a:lnTo>
                    <a:pt x="736091" y="9143"/>
                  </a:lnTo>
                  <a:lnTo>
                    <a:pt x="681227" y="9143"/>
                  </a:lnTo>
                  <a:lnTo>
                    <a:pt x="563879" y="0"/>
                  </a:lnTo>
                  <a:lnTo>
                    <a:pt x="454151" y="9143"/>
                  </a:lnTo>
                  <a:lnTo>
                    <a:pt x="399287" y="9143"/>
                  </a:lnTo>
                  <a:lnTo>
                    <a:pt x="344423" y="16763"/>
                  </a:lnTo>
                  <a:lnTo>
                    <a:pt x="297179" y="24383"/>
                  </a:lnTo>
                  <a:lnTo>
                    <a:pt x="251459" y="32003"/>
                  </a:lnTo>
                  <a:lnTo>
                    <a:pt x="211835" y="39623"/>
                  </a:lnTo>
                  <a:lnTo>
                    <a:pt x="164591" y="47243"/>
                  </a:lnTo>
                  <a:lnTo>
                    <a:pt x="134111" y="54863"/>
                  </a:lnTo>
                  <a:lnTo>
                    <a:pt x="102107" y="71627"/>
                  </a:lnTo>
                  <a:lnTo>
                    <a:pt x="70103" y="79247"/>
                  </a:lnTo>
                  <a:lnTo>
                    <a:pt x="47243" y="94487"/>
                  </a:lnTo>
                  <a:lnTo>
                    <a:pt x="32003" y="109727"/>
                  </a:lnTo>
                  <a:lnTo>
                    <a:pt x="15239" y="117347"/>
                  </a:lnTo>
                  <a:lnTo>
                    <a:pt x="7619" y="134111"/>
                  </a:lnTo>
                  <a:lnTo>
                    <a:pt x="0" y="149351"/>
                  </a:lnTo>
                  <a:lnTo>
                    <a:pt x="7619" y="164591"/>
                  </a:lnTo>
                  <a:lnTo>
                    <a:pt x="15239" y="181355"/>
                  </a:lnTo>
                  <a:lnTo>
                    <a:pt x="32003" y="196595"/>
                  </a:lnTo>
                  <a:lnTo>
                    <a:pt x="47243" y="211835"/>
                  </a:lnTo>
                  <a:lnTo>
                    <a:pt x="70103" y="219455"/>
                  </a:lnTo>
                  <a:lnTo>
                    <a:pt x="102107" y="234695"/>
                  </a:lnTo>
                  <a:lnTo>
                    <a:pt x="134111" y="243839"/>
                  </a:lnTo>
                  <a:lnTo>
                    <a:pt x="164591" y="259079"/>
                  </a:lnTo>
                  <a:lnTo>
                    <a:pt x="211835" y="266699"/>
                  </a:lnTo>
                  <a:lnTo>
                    <a:pt x="251459" y="274319"/>
                  </a:lnTo>
                  <a:lnTo>
                    <a:pt x="297179" y="281939"/>
                  </a:lnTo>
                  <a:lnTo>
                    <a:pt x="344423" y="289559"/>
                  </a:lnTo>
                  <a:lnTo>
                    <a:pt x="399287" y="289559"/>
                  </a:lnTo>
                  <a:lnTo>
                    <a:pt x="454151" y="298703"/>
                  </a:lnTo>
                  <a:lnTo>
                    <a:pt x="681227" y="298703"/>
                  </a:lnTo>
                  <a:lnTo>
                    <a:pt x="736091" y="289559"/>
                  </a:lnTo>
                  <a:lnTo>
                    <a:pt x="783335" y="289559"/>
                  </a:lnTo>
                  <a:lnTo>
                    <a:pt x="877823" y="274319"/>
                  </a:lnTo>
                  <a:lnTo>
                    <a:pt x="923543" y="266699"/>
                  </a:lnTo>
                  <a:lnTo>
                    <a:pt x="963167" y="259079"/>
                  </a:lnTo>
                  <a:lnTo>
                    <a:pt x="1002791" y="243839"/>
                  </a:lnTo>
                  <a:lnTo>
                    <a:pt x="1033271" y="234695"/>
                  </a:lnTo>
                  <a:lnTo>
                    <a:pt x="1057655" y="219455"/>
                  </a:lnTo>
                  <a:lnTo>
                    <a:pt x="1080515" y="211835"/>
                  </a:lnTo>
                  <a:lnTo>
                    <a:pt x="1104899" y="196595"/>
                  </a:lnTo>
                  <a:lnTo>
                    <a:pt x="1120139" y="181355"/>
                  </a:lnTo>
                  <a:lnTo>
                    <a:pt x="1127759" y="1645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807447" y="1587998"/>
              <a:ext cx="1127760" cy="299085"/>
            </a:xfrm>
            <a:custGeom>
              <a:avLst/>
              <a:gdLst/>
              <a:ahLst/>
              <a:cxnLst/>
              <a:rect l="l" t="t" r="r" b="b"/>
              <a:pathLst>
                <a:path w="1127759" h="299085">
                  <a:moveTo>
                    <a:pt x="563886" y="0"/>
                  </a:moveTo>
                  <a:lnTo>
                    <a:pt x="454161" y="9140"/>
                  </a:lnTo>
                  <a:lnTo>
                    <a:pt x="399291" y="9140"/>
                  </a:lnTo>
                  <a:lnTo>
                    <a:pt x="344421" y="16772"/>
                  </a:lnTo>
                  <a:lnTo>
                    <a:pt x="297189" y="24389"/>
                  </a:lnTo>
                  <a:lnTo>
                    <a:pt x="251466" y="32006"/>
                  </a:lnTo>
                  <a:lnTo>
                    <a:pt x="211842" y="39623"/>
                  </a:lnTo>
                  <a:lnTo>
                    <a:pt x="164595" y="47240"/>
                  </a:lnTo>
                  <a:lnTo>
                    <a:pt x="134118" y="54873"/>
                  </a:lnTo>
                  <a:lnTo>
                    <a:pt x="102117" y="71630"/>
                  </a:lnTo>
                  <a:lnTo>
                    <a:pt x="70100" y="79247"/>
                  </a:lnTo>
                  <a:lnTo>
                    <a:pt x="47247" y="94496"/>
                  </a:lnTo>
                  <a:lnTo>
                    <a:pt x="32001" y="109730"/>
                  </a:lnTo>
                  <a:lnTo>
                    <a:pt x="15245" y="117347"/>
                  </a:lnTo>
                  <a:lnTo>
                    <a:pt x="7622" y="134120"/>
                  </a:lnTo>
                  <a:lnTo>
                    <a:pt x="0" y="149354"/>
                  </a:lnTo>
                  <a:lnTo>
                    <a:pt x="7622" y="164588"/>
                  </a:lnTo>
                  <a:lnTo>
                    <a:pt x="15245" y="181361"/>
                  </a:lnTo>
                  <a:lnTo>
                    <a:pt x="32001" y="196595"/>
                  </a:lnTo>
                  <a:lnTo>
                    <a:pt x="47247" y="211844"/>
                  </a:lnTo>
                  <a:lnTo>
                    <a:pt x="70100" y="219461"/>
                  </a:lnTo>
                  <a:lnTo>
                    <a:pt x="102117" y="234695"/>
                  </a:lnTo>
                  <a:lnTo>
                    <a:pt x="134118" y="243836"/>
                  </a:lnTo>
                  <a:lnTo>
                    <a:pt x="164595" y="259085"/>
                  </a:lnTo>
                  <a:lnTo>
                    <a:pt x="211842" y="266702"/>
                  </a:lnTo>
                  <a:lnTo>
                    <a:pt x="251466" y="274319"/>
                  </a:lnTo>
                  <a:lnTo>
                    <a:pt x="297189" y="281936"/>
                  </a:lnTo>
                  <a:lnTo>
                    <a:pt x="344421" y="289568"/>
                  </a:lnTo>
                  <a:lnTo>
                    <a:pt x="399291" y="289568"/>
                  </a:lnTo>
                  <a:lnTo>
                    <a:pt x="454161" y="298709"/>
                  </a:lnTo>
                  <a:lnTo>
                    <a:pt x="681234" y="298709"/>
                  </a:lnTo>
                  <a:lnTo>
                    <a:pt x="736089" y="289568"/>
                  </a:lnTo>
                  <a:lnTo>
                    <a:pt x="783336" y="289568"/>
                  </a:lnTo>
                  <a:lnTo>
                    <a:pt x="830583" y="281936"/>
                  </a:lnTo>
                  <a:lnTo>
                    <a:pt x="877830" y="274319"/>
                  </a:lnTo>
                  <a:lnTo>
                    <a:pt x="923553" y="266702"/>
                  </a:lnTo>
                  <a:lnTo>
                    <a:pt x="963177" y="259085"/>
                  </a:lnTo>
                  <a:lnTo>
                    <a:pt x="1002801" y="243836"/>
                  </a:lnTo>
                  <a:lnTo>
                    <a:pt x="1033278" y="234695"/>
                  </a:lnTo>
                  <a:lnTo>
                    <a:pt x="1057656" y="219461"/>
                  </a:lnTo>
                  <a:lnTo>
                    <a:pt x="1080525" y="211844"/>
                  </a:lnTo>
                  <a:lnTo>
                    <a:pt x="1104904" y="196595"/>
                  </a:lnTo>
                  <a:lnTo>
                    <a:pt x="1120149" y="181361"/>
                  </a:lnTo>
                  <a:lnTo>
                    <a:pt x="1127757" y="164588"/>
                  </a:lnTo>
                  <a:lnTo>
                    <a:pt x="1127757" y="134120"/>
                  </a:lnTo>
                  <a:lnTo>
                    <a:pt x="1120149" y="117347"/>
                  </a:lnTo>
                  <a:lnTo>
                    <a:pt x="1104904" y="109730"/>
                  </a:lnTo>
                  <a:lnTo>
                    <a:pt x="1080525" y="94496"/>
                  </a:lnTo>
                  <a:lnTo>
                    <a:pt x="1057656" y="79247"/>
                  </a:lnTo>
                  <a:lnTo>
                    <a:pt x="1033278" y="71630"/>
                  </a:lnTo>
                  <a:lnTo>
                    <a:pt x="1002801" y="54873"/>
                  </a:lnTo>
                  <a:lnTo>
                    <a:pt x="963177" y="47240"/>
                  </a:lnTo>
                  <a:lnTo>
                    <a:pt x="923553" y="39623"/>
                  </a:lnTo>
                  <a:lnTo>
                    <a:pt x="877830" y="32006"/>
                  </a:lnTo>
                  <a:lnTo>
                    <a:pt x="830583" y="24389"/>
                  </a:lnTo>
                  <a:lnTo>
                    <a:pt x="783336" y="16772"/>
                  </a:lnTo>
                  <a:lnTo>
                    <a:pt x="736089" y="9140"/>
                  </a:lnTo>
                  <a:lnTo>
                    <a:pt x="681234" y="9140"/>
                  </a:lnTo>
                  <a:lnTo>
                    <a:pt x="563886" y="0"/>
                  </a:lnTo>
                </a:path>
              </a:pathLst>
            </a:custGeom>
            <a:ln w="7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7974580" y="1630462"/>
            <a:ext cx="789305" cy="222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3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sigla_depto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7803320" y="1975538"/>
            <a:ext cx="1168400" cy="274955"/>
            <a:chOff x="7803320" y="1975538"/>
            <a:chExt cx="1168400" cy="274955"/>
          </a:xfrm>
        </p:grpSpPr>
        <p:sp>
          <p:nvSpPr>
            <p:cNvPr id="33" name="object 33" descr=""/>
            <p:cNvSpPr/>
            <p:nvPr/>
          </p:nvSpPr>
          <p:spPr>
            <a:xfrm>
              <a:off x="7807452" y="1979675"/>
              <a:ext cx="1160145" cy="266700"/>
            </a:xfrm>
            <a:custGeom>
              <a:avLst/>
              <a:gdLst/>
              <a:ahLst/>
              <a:cxnLst/>
              <a:rect l="l" t="t" r="r" b="b"/>
              <a:pathLst>
                <a:path w="1160145" h="266700">
                  <a:moveTo>
                    <a:pt x="1159763" y="141731"/>
                  </a:moveTo>
                  <a:lnTo>
                    <a:pt x="1159763" y="117347"/>
                  </a:lnTo>
                  <a:lnTo>
                    <a:pt x="1142999" y="102107"/>
                  </a:lnTo>
                  <a:lnTo>
                    <a:pt x="1135379" y="86867"/>
                  </a:lnTo>
                  <a:lnTo>
                    <a:pt x="1112519" y="79247"/>
                  </a:lnTo>
                  <a:lnTo>
                    <a:pt x="1088135" y="62483"/>
                  </a:lnTo>
                  <a:lnTo>
                    <a:pt x="1057655" y="54863"/>
                  </a:lnTo>
                  <a:lnTo>
                    <a:pt x="1025651" y="47243"/>
                  </a:lnTo>
                  <a:lnTo>
                    <a:pt x="987551" y="39623"/>
                  </a:lnTo>
                  <a:lnTo>
                    <a:pt x="947927" y="24383"/>
                  </a:lnTo>
                  <a:lnTo>
                    <a:pt x="900683" y="15239"/>
                  </a:lnTo>
                  <a:lnTo>
                    <a:pt x="853439" y="15239"/>
                  </a:lnTo>
                  <a:lnTo>
                    <a:pt x="806195" y="7619"/>
                  </a:lnTo>
                  <a:lnTo>
                    <a:pt x="751331" y="0"/>
                  </a:lnTo>
                  <a:lnTo>
                    <a:pt x="579119" y="0"/>
                  </a:lnTo>
                  <a:lnTo>
                    <a:pt x="406907" y="0"/>
                  </a:lnTo>
                  <a:lnTo>
                    <a:pt x="352043" y="7619"/>
                  </a:lnTo>
                  <a:lnTo>
                    <a:pt x="306323" y="15239"/>
                  </a:lnTo>
                  <a:lnTo>
                    <a:pt x="259079" y="15239"/>
                  </a:lnTo>
                  <a:lnTo>
                    <a:pt x="211835" y="24383"/>
                  </a:lnTo>
                  <a:lnTo>
                    <a:pt x="172211" y="39623"/>
                  </a:lnTo>
                  <a:lnTo>
                    <a:pt x="134111" y="47243"/>
                  </a:lnTo>
                  <a:lnTo>
                    <a:pt x="70103" y="62483"/>
                  </a:lnTo>
                  <a:lnTo>
                    <a:pt x="47243" y="79247"/>
                  </a:lnTo>
                  <a:lnTo>
                    <a:pt x="32003" y="86867"/>
                  </a:lnTo>
                  <a:lnTo>
                    <a:pt x="15239" y="102107"/>
                  </a:lnTo>
                  <a:lnTo>
                    <a:pt x="0" y="132587"/>
                  </a:lnTo>
                  <a:lnTo>
                    <a:pt x="7619" y="141731"/>
                  </a:lnTo>
                  <a:lnTo>
                    <a:pt x="15239" y="156971"/>
                  </a:lnTo>
                  <a:lnTo>
                    <a:pt x="32003" y="172211"/>
                  </a:lnTo>
                  <a:lnTo>
                    <a:pt x="47243" y="179831"/>
                  </a:lnTo>
                  <a:lnTo>
                    <a:pt x="70103" y="196595"/>
                  </a:lnTo>
                  <a:lnTo>
                    <a:pt x="134111" y="211835"/>
                  </a:lnTo>
                  <a:lnTo>
                    <a:pt x="172211" y="227075"/>
                  </a:lnTo>
                  <a:lnTo>
                    <a:pt x="211835" y="234695"/>
                  </a:lnTo>
                  <a:lnTo>
                    <a:pt x="259079" y="242315"/>
                  </a:lnTo>
                  <a:lnTo>
                    <a:pt x="306323" y="242315"/>
                  </a:lnTo>
                  <a:lnTo>
                    <a:pt x="406907" y="259079"/>
                  </a:lnTo>
                  <a:lnTo>
                    <a:pt x="524255" y="259079"/>
                  </a:lnTo>
                  <a:lnTo>
                    <a:pt x="579119" y="266699"/>
                  </a:lnTo>
                  <a:lnTo>
                    <a:pt x="641603" y="259079"/>
                  </a:lnTo>
                  <a:lnTo>
                    <a:pt x="751331" y="259079"/>
                  </a:lnTo>
                  <a:lnTo>
                    <a:pt x="806195" y="249935"/>
                  </a:lnTo>
                  <a:lnTo>
                    <a:pt x="853439" y="242315"/>
                  </a:lnTo>
                  <a:lnTo>
                    <a:pt x="900683" y="242315"/>
                  </a:lnTo>
                  <a:lnTo>
                    <a:pt x="947927" y="234695"/>
                  </a:lnTo>
                  <a:lnTo>
                    <a:pt x="987551" y="227075"/>
                  </a:lnTo>
                  <a:lnTo>
                    <a:pt x="1025651" y="211835"/>
                  </a:lnTo>
                  <a:lnTo>
                    <a:pt x="1057655" y="204215"/>
                  </a:lnTo>
                  <a:lnTo>
                    <a:pt x="1088135" y="196595"/>
                  </a:lnTo>
                  <a:lnTo>
                    <a:pt x="1112519" y="179831"/>
                  </a:lnTo>
                  <a:lnTo>
                    <a:pt x="1135379" y="172211"/>
                  </a:lnTo>
                  <a:lnTo>
                    <a:pt x="1142999" y="156971"/>
                  </a:lnTo>
                  <a:lnTo>
                    <a:pt x="1159763" y="1417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807448" y="1979665"/>
              <a:ext cx="1160145" cy="266700"/>
            </a:xfrm>
            <a:custGeom>
              <a:avLst/>
              <a:gdLst/>
              <a:ahLst/>
              <a:cxnLst/>
              <a:rect l="l" t="t" r="r" b="b"/>
              <a:pathLst>
                <a:path w="1160145" h="266700">
                  <a:moveTo>
                    <a:pt x="579117" y="0"/>
                  </a:moveTo>
                  <a:lnTo>
                    <a:pt x="406914" y="0"/>
                  </a:lnTo>
                  <a:lnTo>
                    <a:pt x="352044" y="7617"/>
                  </a:lnTo>
                  <a:lnTo>
                    <a:pt x="306321" y="15249"/>
                  </a:lnTo>
                  <a:lnTo>
                    <a:pt x="259089" y="15249"/>
                  </a:lnTo>
                  <a:lnTo>
                    <a:pt x="211842" y="24389"/>
                  </a:lnTo>
                  <a:lnTo>
                    <a:pt x="172218" y="39623"/>
                  </a:lnTo>
                  <a:lnTo>
                    <a:pt x="134118" y="47240"/>
                  </a:lnTo>
                  <a:lnTo>
                    <a:pt x="102117" y="54873"/>
                  </a:lnTo>
                  <a:lnTo>
                    <a:pt x="70100" y="62490"/>
                  </a:lnTo>
                  <a:lnTo>
                    <a:pt x="47247" y="79247"/>
                  </a:lnTo>
                  <a:lnTo>
                    <a:pt x="32001" y="86864"/>
                  </a:lnTo>
                  <a:lnTo>
                    <a:pt x="15245" y="102113"/>
                  </a:lnTo>
                  <a:lnTo>
                    <a:pt x="7622" y="117347"/>
                  </a:lnTo>
                  <a:lnTo>
                    <a:pt x="0" y="132597"/>
                  </a:lnTo>
                  <a:lnTo>
                    <a:pt x="7622" y="141737"/>
                  </a:lnTo>
                  <a:lnTo>
                    <a:pt x="15245" y="156971"/>
                  </a:lnTo>
                  <a:lnTo>
                    <a:pt x="32001" y="172221"/>
                  </a:lnTo>
                  <a:lnTo>
                    <a:pt x="47247" y="179838"/>
                  </a:lnTo>
                  <a:lnTo>
                    <a:pt x="70100" y="196595"/>
                  </a:lnTo>
                  <a:lnTo>
                    <a:pt x="102117" y="204212"/>
                  </a:lnTo>
                  <a:lnTo>
                    <a:pt x="134118" y="211844"/>
                  </a:lnTo>
                  <a:lnTo>
                    <a:pt x="172218" y="227078"/>
                  </a:lnTo>
                  <a:lnTo>
                    <a:pt x="211842" y="234695"/>
                  </a:lnTo>
                  <a:lnTo>
                    <a:pt x="259089" y="242312"/>
                  </a:lnTo>
                  <a:lnTo>
                    <a:pt x="306321" y="242312"/>
                  </a:lnTo>
                  <a:lnTo>
                    <a:pt x="352044" y="249945"/>
                  </a:lnTo>
                  <a:lnTo>
                    <a:pt x="406914" y="259085"/>
                  </a:lnTo>
                  <a:lnTo>
                    <a:pt x="524262" y="259085"/>
                  </a:lnTo>
                  <a:lnTo>
                    <a:pt x="579117" y="266702"/>
                  </a:lnTo>
                  <a:lnTo>
                    <a:pt x="641610" y="259085"/>
                  </a:lnTo>
                  <a:lnTo>
                    <a:pt x="751335" y="259085"/>
                  </a:lnTo>
                  <a:lnTo>
                    <a:pt x="806205" y="249945"/>
                  </a:lnTo>
                  <a:lnTo>
                    <a:pt x="853437" y="242312"/>
                  </a:lnTo>
                  <a:lnTo>
                    <a:pt x="900684" y="242312"/>
                  </a:lnTo>
                  <a:lnTo>
                    <a:pt x="947931" y="234695"/>
                  </a:lnTo>
                  <a:lnTo>
                    <a:pt x="987556" y="227078"/>
                  </a:lnTo>
                  <a:lnTo>
                    <a:pt x="1025655" y="211844"/>
                  </a:lnTo>
                  <a:lnTo>
                    <a:pt x="1057656" y="204212"/>
                  </a:lnTo>
                  <a:lnTo>
                    <a:pt x="1088133" y="196595"/>
                  </a:lnTo>
                  <a:lnTo>
                    <a:pt x="1112527" y="179838"/>
                  </a:lnTo>
                  <a:lnTo>
                    <a:pt x="1135380" y="172221"/>
                  </a:lnTo>
                  <a:lnTo>
                    <a:pt x="1143003" y="156971"/>
                  </a:lnTo>
                  <a:lnTo>
                    <a:pt x="1159774" y="141737"/>
                  </a:lnTo>
                  <a:lnTo>
                    <a:pt x="1159774" y="117347"/>
                  </a:lnTo>
                  <a:lnTo>
                    <a:pt x="1143003" y="102113"/>
                  </a:lnTo>
                  <a:lnTo>
                    <a:pt x="1135380" y="86864"/>
                  </a:lnTo>
                  <a:lnTo>
                    <a:pt x="1112527" y="79247"/>
                  </a:lnTo>
                  <a:lnTo>
                    <a:pt x="1088133" y="62490"/>
                  </a:lnTo>
                  <a:lnTo>
                    <a:pt x="1057656" y="54873"/>
                  </a:lnTo>
                  <a:lnTo>
                    <a:pt x="1025655" y="47240"/>
                  </a:lnTo>
                  <a:lnTo>
                    <a:pt x="987556" y="39623"/>
                  </a:lnTo>
                  <a:lnTo>
                    <a:pt x="947931" y="24389"/>
                  </a:lnTo>
                  <a:lnTo>
                    <a:pt x="900684" y="15249"/>
                  </a:lnTo>
                  <a:lnTo>
                    <a:pt x="853437" y="15249"/>
                  </a:lnTo>
                  <a:lnTo>
                    <a:pt x="806205" y="7617"/>
                  </a:lnTo>
                  <a:lnTo>
                    <a:pt x="751335" y="0"/>
                  </a:lnTo>
                  <a:lnTo>
                    <a:pt x="579117" y="0"/>
                  </a:lnTo>
                </a:path>
              </a:pathLst>
            </a:custGeom>
            <a:ln w="7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7966960" y="1999270"/>
            <a:ext cx="843915" cy="222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-10">
                <a:latin typeface="Times New Roman"/>
                <a:cs typeface="Times New Roman"/>
              </a:rPr>
              <a:t>nome_depto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757418" y="1583516"/>
            <a:ext cx="131445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5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801106" y="1583516"/>
            <a:ext cx="131445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5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765038" y="2412572"/>
            <a:ext cx="178435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5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801107" y="2412572"/>
            <a:ext cx="131445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5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046208" y="3445843"/>
            <a:ext cx="178435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5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2243764" y="1498529"/>
            <a:ext cx="1575435" cy="305435"/>
            <a:chOff x="2243764" y="1498529"/>
            <a:chExt cx="1575435" cy="305435"/>
          </a:xfrm>
        </p:grpSpPr>
        <p:sp>
          <p:nvSpPr>
            <p:cNvPr id="42" name="object 42" descr=""/>
            <p:cNvSpPr/>
            <p:nvPr/>
          </p:nvSpPr>
          <p:spPr>
            <a:xfrm>
              <a:off x="2247899" y="1502657"/>
              <a:ext cx="1567180" cy="297180"/>
            </a:xfrm>
            <a:custGeom>
              <a:avLst/>
              <a:gdLst/>
              <a:ahLst/>
              <a:cxnLst/>
              <a:rect l="l" t="t" r="r" b="b"/>
              <a:pathLst>
                <a:path w="1567179" h="297180">
                  <a:moveTo>
                    <a:pt x="1566671" y="164598"/>
                  </a:moveTo>
                  <a:lnTo>
                    <a:pt x="1566671" y="132594"/>
                  </a:lnTo>
                  <a:lnTo>
                    <a:pt x="1559051" y="124974"/>
                  </a:lnTo>
                  <a:lnTo>
                    <a:pt x="1549907" y="117354"/>
                  </a:lnTo>
                  <a:lnTo>
                    <a:pt x="1504187" y="94494"/>
                  </a:lnTo>
                  <a:lnTo>
                    <a:pt x="1472183" y="77730"/>
                  </a:lnTo>
                  <a:lnTo>
                    <a:pt x="1432559" y="70110"/>
                  </a:lnTo>
                  <a:lnTo>
                    <a:pt x="1386839" y="54870"/>
                  </a:lnTo>
                  <a:lnTo>
                    <a:pt x="1339595" y="47250"/>
                  </a:lnTo>
                  <a:lnTo>
                    <a:pt x="1284731" y="39630"/>
                  </a:lnTo>
                  <a:lnTo>
                    <a:pt x="1222247" y="22866"/>
                  </a:lnTo>
                  <a:lnTo>
                    <a:pt x="1159763" y="22866"/>
                  </a:lnTo>
                  <a:lnTo>
                    <a:pt x="1088135" y="15239"/>
                  </a:lnTo>
                  <a:lnTo>
                    <a:pt x="1018031" y="7619"/>
                  </a:lnTo>
                  <a:lnTo>
                    <a:pt x="940307" y="7619"/>
                  </a:lnTo>
                  <a:lnTo>
                    <a:pt x="861059" y="0"/>
                  </a:lnTo>
                  <a:lnTo>
                    <a:pt x="783335" y="0"/>
                  </a:lnTo>
                  <a:lnTo>
                    <a:pt x="704087" y="0"/>
                  </a:lnTo>
                  <a:lnTo>
                    <a:pt x="626363" y="7619"/>
                  </a:lnTo>
                  <a:lnTo>
                    <a:pt x="548639" y="7619"/>
                  </a:lnTo>
                  <a:lnTo>
                    <a:pt x="477011" y="15239"/>
                  </a:lnTo>
                  <a:lnTo>
                    <a:pt x="406907" y="22866"/>
                  </a:lnTo>
                  <a:lnTo>
                    <a:pt x="344423" y="22866"/>
                  </a:lnTo>
                  <a:lnTo>
                    <a:pt x="281939" y="39630"/>
                  </a:lnTo>
                  <a:lnTo>
                    <a:pt x="227075" y="47250"/>
                  </a:lnTo>
                  <a:lnTo>
                    <a:pt x="179831" y="54870"/>
                  </a:lnTo>
                  <a:lnTo>
                    <a:pt x="132587" y="70110"/>
                  </a:lnTo>
                  <a:lnTo>
                    <a:pt x="94487" y="77730"/>
                  </a:lnTo>
                  <a:lnTo>
                    <a:pt x="62483" y="94494"/>
                  </a:lnTo>
                  <a:lnTo>
                    <a:pt x="32003" y="109734"/>
                  </a:lnTo>
                  <a:lnTo>
                    <a:pt x="15239" y="117354"/>
                  </a:lnTo>
                  <a:lnTo>
                    <a:pt x="0" y="132594"/>
                  </a:lnTo>
                  <a:lnTo>
                    <a:pt x="0" y="164598"/>
                  </a:lnTo>
                  <a:lnTo>
                    <a:pt x="15239" y="179838"/>
                  </a:lnTo>
                  <a:lnTo>
                    <a:pt x="32003" y="195078"/>
                  </a:lnTo>
                  <a:lnTo>
                    <a:pt x="62483" y="211842"/>
                  </a:lnTo>
                  <a:lnTo>
                    <a:pt x="94487" y="219462"/>
                  </a:lnTo>
                  <a:lnTo>
                    <a:pt x="132587" y="234702"/>
                  </a:lnTo>
                  <a:lnTo>
                    <a:pt x="179831" y="242322"/>
                  </a:lnTo>
                  <a:lnTo>
                    <a:pt x="227075" y="257562"/>
                  </a:lnTo>
                  <a:lnTo>
                    <a:pt x="281939" y="266706"/>
                  </a:lnTo>
                  <a:lnTo>
                    <a:pt x="406907" y="281946"/>
                  </a:lnTo>
                  <a:lnTo>
                    <a:pt x="477011" y="289566"/>
                  </a:lnTo>
                  <a:lnTo>
                    <a:pt x="548639" y="289566"/>
                  </a:lnTo>
                  <a:lnTo>
                    <a:pt x="626363" y="297186"/>
                  </a:lnTo>
                  <a:lnTo>
                    <a:pt x="940307" y="297186"/>
                  </a:lnTo>
                  <a:lnTo>
                    <a:pt x="1018031" y="289566"/>
                  </a:lnTo>
                  <a:lnTo>
                    <a:pt x="1088135" y="289566"/>
                  </a:lnTo>
                  <a:lnTo>
                    <a:pt x="1159763" y="281946"/>
                  </a:lnTo>
                  <a:lnTo>
                    <a:pt x="1284731" y="266706"/>
                  </a:lnTo>
                  <a:lnTo>
                    <a:pt x="1339595" y="257562"/>
                  </a:lnTo>
                  <a:lnTo>
                    <a:pt x="1386839" y="242322"/>
                  </a:lnTo>
                  <a:lnTo>
                    <a:pt x="1432559" y="234702"/>
                  </a:lnTo>
                  <a:lnTo>
                    <a:pt x="1472183" y="219462"/>
                  </a:lnTo>
                  <a:lnTo>
                    <a:pt x="1504187" y="211842"/>
                  </a:lnTo>
                  <a:lnTo>
                    <a:pt x="1534667" y="195078"/>
                  </a:lnTo>
                  <a:lnTo>
                    <a:pt x="1549907" y="179838"/>
                  </a:lnTo>
                  <a:lnTo>
                    <a:pt x="1559051" y="172218"/>
                  </a:lnTo>
                  <a:lnTo>
                    <a:pt x="1566671" y="164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247892" y="1502656"/>
              <a:ext cx="1567180" cy="297180"/>
            </a:xfrm>
            <a:custGeom>
              <a:avLst/>
              <a:gdLst/>
              <a:ahLst/>
              <a:cxnLst/>
              <a:rect l="l" t="t" r="r" b="b"/>
              <a:pathLst>
                <a:path w="1567179" h="297180">
                  <a:moveTo>
                    <a:pt x="783336" y="0"/>
                  </a:moveTo>
                  <a:lnTo>
                    <a:pt x="704088" y="0"/>
                  </a:lnTo>
                  <a:lnTo>
                    <a:pt x="626364" y="7620"/>
                  </a:lnTo>
                  <a:lnTo>
                    <a:pt x="548640" y="7620"/>
                  </a:lnTo>
                  <a:lnTo>
                    <a:pt x="477015" y="15240"/>
                  </a:lnTo>
                  <a:lnTo>
                    <a:pt x="406914" y="22866"/>
                  </a:lnTo>
                  <a:lnTo>
                    <a:pt x="344421" y="22866"/>
                  </a:lnTo>
                  <a:lnTo>
                    <a:pt x="281943" y="39623"/>
                  </a:lnTo>
                  <a:lnTo>
                    <a:pt x="227073" y="47240"/>
                  </a:lnTo>
                  <a:lnTo>
                    <a:pt x="179841" y="54857"/>
                  </a:lnTo>
                  <a:lnTo>
                    <a:pt x="132593" y="70107"/>
                  </a:lnTo>
                  <a:lnTo>
                    <a:pt x="94494" y="77724"/>
                  </a:lnTo>
                  <a:lnTo>
                    <a:pt x="62493" y="94481"/>
                  </a:lnTo>
                  <a:lnTo>
                    <a:pt x="32001" y="109730"/>
                  </a:lnTo>
                  <a:lnTo>
                    <a:pt x="15245" y="117347"/>
                  </a:lnTo>
                  <a:lnTo>
                    <a:pt x="7622" y="124964"/>
                  </a:lnTo>
                  <a:lnTo>
                    <a:pt x="0" y="132581"/>
                  </a:lnTo>
                  <a:lnTo>
                    <a:pt x="0" y="164588"/>
                  </a:lnTo>
                  <a:lnTo>
                    <a:pt x="7622" y="172205"/>
                  </a:lnTo>
                  <a:lnTo>
                    <a:pt x="15245" y="179838"/>
                  </a:lnTo>
                  <a:lnTo>
                    <a:pt x="32001" y="195072"/>
                  </a:lnTo>
                  <a:lnTo>
                    <a:pt x="62493" y="211829"/>
                  </a:lnTo>
                  <a:lnTo>
                    <a:pt x="94494" y="219461"/>
                  </a:lnTo>
                  <a:lnTo>
                    <a:pt x="132593" y="234695"/>
                  </a:lnTo>
                  <a:lnTo>
                    <a:pt x="179841" y="242312"/>
                  </a:lnTo>
                  <a:lnTo>
                    <a:pt x="227073" y="257562"/>
                  </a:lnTo>
                  <a:lnTo>
                    <a:pt x="281943" y="266702"/>
                  </a:lnTo>
                  <a:lnTo>
                    <a:pt x="344421" y="274319"/>
                  </a:lnTo>
                  <a:lnTo>
                    <a:pt x="406914" y="281936"/>
                  </a:lnTo>
                  <a:lnTo>
                    <a:pt x="477015" y="289553"/>
                  </a:lnTo>
                  <a:lnTo>
                    <a:pt x="548640" y="289553"/>
                  </a:lnTo>
                  <a:lnTo>
                    <a:pt x="626364" y="297185"/>
                  </a:lnTo>
                  <a:lnTo>
                    <a:pt x="940308" y="297185"/>
                  </a:lnTo>
                  <a:lnTo>
                    <a:pt x="1018032" y="289553"/>
                  </a:lnTo>
                  <a:lnTo>
                    <a:pt x="1088133" y="289553"/>
                  </a:lnTo>
                  <a:lnTo>
                    <a:pt x="1159774" y="281936"/>
                  </a:lnTo>
                  <a:lnTo>
                    <a:pt x="1222252" y="274319"/>
                  </a:lnTo>
                  <a:lnTo>
                    <a:pt x="1284729" y="266702"/>
                  </a:lnTo>
                  <a:lnTo>
                    <a:pt x="1339600" y="257562"/>
                  </a:lnTo>
                  <a:lnTo>
                    <a:pt x="1386847" y="242312"/>
                  </a:lnTo>
                  <a:lnTo>
                    <a:pt x="1432569" y="234695"/>
                  </a:lnTo>
                  <a:lnTo>
                    <a:pt x="1472194" y="219461"/>
                  </a:lnTo>
                  <a:lnTo>
                    <a:pt x="1504195" y="211829"/>
                  </a:lnTo>
                  <a:lnTo>
                    <a:pt x="1534671" y="195072"/>
                  </a:lnTo>
                  <a:lnTo>
                    <a:pt x="1549917" y="179838"/>
                  </a:lnTo>
                  <a:lnTo>
                    <a:pt x="1559050" y="172205"/>
                  </a:lnTo>
                  <a:lnTo>
                    <a:pt x="1566673" y="164588"/>
                  </a:lnTo>
                  <a:lnTo>
                    <a:pt x="1566673" y="132581"/>
                  </a:lnTo>
                  <a:lnTo>
                    <a:pt x="1559050" y="124964"/>
                  </a:lnTo>
                  <a:lnTo>
                    <a:pt x="1549917" y="117347"/>
                  </a:lnTo>
                  <a:lnTo>
                    <a:pt x="1534671" y="109730"/>
                  </a:lnTo>
                  <a:lnTo>
                    <a:pt x="1504195" y="94481"/>
                  </a:lnTo>
                  <a:lnTo>
                    <a:pt x="1472194" y="77724"/>
                  </a:lnTo>
                  <a:lnTo>
                    <a:pt x="1432569" y="70107"/>
                  </a:lnTo>
                  <a:lnTo>
                    <a:pt x="1386847" y="54857"/>
                  </a:lnTo>
                  <a:lnTo>
                    <a:pt x="1339600" y="47240"/>
                  </a:lnTo>
                  <a:lnTo>
                    <a:pt x="1284729" y="39623"/>
                  </a:lnTo>
                  <a:lnTo>
                    <a:pt x="1222252" y="22866"/>
                  </a:lnTo>
                  <a:lnTo>
                    <a:pt x="1159774" y="22866"/>
                  </a:lnTo>
                  <a:lnTo>
                    <a:pt x="1088133" y="15240"/>
                  </a:lnTo>
                  <a:lnTo>
                    <a:pt x="1018032" y="7620"/>
                  </a:lnTo>
                  <a:lnTo>
                    <a:pt x="940308" y="7620"/>
                  </a:lnTo>
                  <a:lnTo>
                    <a:pt x="861060" y="0"/>
                  </a:lnTo>
                  <a:lnTo>
                    <a:pt x="783336" y="0"/>
                  </a:lnTo>
                </a:path>
              </a:pathLst>
            </a:custGeom>
            <a:ln w="7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2462275" y="1545118"/>
            <a:ext cx="1141095" cy="222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3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CPF_empregado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2243764" y="1882579"/>
            <a:ext cx="1575435" cy="335915"/>
            <a:chOff x="2243764" y="1882579"/>
            <a:chExt cx="1575435" cy="335915"/>
          </a:xfrm>
        </p:grpSpPr>
        <p:sp>
          <p:nvSpPr>
            <p:cNvPr id="46" name="object 46" descr=""/>
            <p:cNvSpPr/>
            <p:nvPr/>
          </p:nvSpPr>
          <p:spPr>
            <a:xfrm>
              <a:off x="2247899" y="1886711"/>
              <a:ext cx="1567180" cy="327660"/>
            </a:xfrm>
            <a:custGeom>
              <a:avLst/>
              <a:gdLst/>
              <a:ahLst/>
              <a:cxnLst/>
              <a:rect l="l" t="t" r="r" b="b"/>
              <a:pathLst>
                <a:path w="1567179" h="327660">
                  <a:moveTo>
                    <a:pt x="1566671" y="179831"/>
                  </a:moveTo>
                  <a:lnTo>
                    <a:pt x="1566671" y="147827"/>
                  </a:lnTo>
                  <a:lnTo>
                    <a:pt x="1559051" y="140207"/>
                  </a:lnTo>
                  <a:lnTo>
                    <a:pt x="1549907" y="132587"/>
                  </a:lnTo>
                  <a:lnTo>
                    <a:pt x="1534667" y="117347"/>
                  </a:lnTo>
                  <a:lnTo>
                    <a:pt x="1504187" y="100583"/>
                  </a:lnTo>
                  <a:lnTo>
                    <a:pt x="1472183" y="85343"/>
                  </a:lnTo>
                  <a:lnTo>
                    <a:pt x="1432559" y="77723"/>
                  </a:lnTo>
                  <a:lnTo>
                    <a:pt x="1386839" y="62483"/>
                  </a:lnTo>
                  <a:lnTo>
                    <a:pt x="1339595" y="45719"/>
                  </a:lnTo>
                  <a:lnTo>
                    <a:pt x="1284731" y="38099"/>
                  </a:lnTo>
                  <a:lnTo>
                    <a:pt x="1159763" y="22859"/>
                  </a:lnTo>
                  <a:lnTo>
                    <a:pt x="1088135" y="15239"/>
                  </a:lnTo>
                  <a:lnTo>
                    <a:pt x="1018031" y="7619"/>
                  </a:lnTo>
                  <a:lnTo>
                    <a:pt x="861059" y="7619"/>
                  </a:lnTo>
                  <a:lnTo>
                    <a:pt x="783335" y="0"/>
                  </a:lnTo>
                  <a:lnTo>
                    <a:pt x="704087" y="7619"/>
                  </a:lnTo>
                  <a:lnTo>
                    <a:pt x="548639" y="7619"/>
                  </a:lnTo>
                  <a:lnTo>
                    <a:pt x="477011" y="15239"/>
                  </a:lnTo>
                  <a:lnTo>
                    <a:pt x="406907" y="22859"/>
                  </a:lnTo>
                  <a:lnTo>
                    <a:pt x="281939" y="38099"/>
                  </a:lnTo>
                  <a:lnTo>
                    <a:pt x="227075" y="45719"/>
                  </a:lnTo>
                  <a:lnTo>
                    <a:pt x="179831" y="62483"/>
                  </a:lnTo>
                  <a:lnTo>
                    <a:pt x="132587" y="77723"/>
                  </a:lnTo>
                  <a:lnTo>
                    <a:pt x="94487" y="85343"/>
                  </a:lnTo>
                  <a:lnTo>
                    <a:pt x="32003" y="117347"/>
                  </a:lnTo>
                  <a:lnTo>
                    <a:pt x="0" y="147827"/>
                  </a:lnTo>
                  <a:lnTo>
                    <a:pt x="0" y="179831"/>
                  </a:lnTo>
                  <a:lnTo>
                    <a:pt x="15239" y="195071"/>
                  </a:lnTo>
                  <a:lnTo>
                    <a:pt x="32003" y="210311"/>
                  </a:lnTo>
                  <a:lnTo>
                    <a:pt x="62483" y="225551"/>
                  </a:lnTo>
                  <a:lnTo>
                    <a:pt x="94487" y="242315"/>
                  </a:lnTo>
                  <a:lnTo>
                    <a:pt x="132587" y="257555"/>
                  </a:lnTo>
                  <a:lnTo>
                    <a:pt x="179831" y="265175"/>
                  </a:lnTo>
                  <a:lnTo>
                    <a:pt x="227075" y="280415"/>
                  </a:lnTo>
                  <a:lnTo>
                    <a:pt x="281939" y="289559"/>
                  </a:lnTo>
                  <a:lnTo>
                    <a:pt x="406907" y="304799"/>
                  </a:lnTo>
                  <a:lnTo>
                    <a:pt x="477011" y="312419"/>
                  </a:lnTo>
                  <a:lnTo>
                    <a:pt x="548639" y="320039"/>
                  </a:lnTo>
                  <a:lnTo>
                    <a:pt x="626363" y="320039"/>
                  </a:lnTo>
                  <a:lnTo>
                    <a:pt x="704087" y="327659"/>
                  </a:lnTo>
                  <a:lnTo>
                    <a:pt x="861059" y="327659"/>
                  </a:lnTo>
                  <a:lnTo>
                    <a:pt x="940307" y="320039"/>
                  </a:lnTo>
                  <a:lnTo>
                    <a:pt x="1018031" y="320039"/>
                  </a:lnTo>
                  <a:lnTo>
                    <a:pt x="1088135" y="312419"/>
                  </a:lnTo>
                  <a:lnTo>
                    <a:pt x="1159763" y="304799"/>
                  </a:lnTo>
                  <a:lnTo>
                    <a:pt x="1284731" y="289559"/>
                  </a:lnTo>
                  <a:lnTo>
                    <a:pt x="1339595" y="280415"/>
                  </a:lnTo>
                  <a:lnTo>
                    <a:pt x="1386839" y="265175"/>
                  </a:lnTo>
                  <a:lnTo>
                    <a:pt x="1432559" y="257555"/>
                  </a:lnTo>
                  <a:lnTo>
                    <a:pt x="1472183" y="242315"/>
                  </a:lnTo>
                  <a:lnTo>
                    <a:pt x="1504187" y="225551"/>
                  </a:lnTo>
                  <a:lnTo>
                    <a:pt x="1534667" y="210311"/>
                  </a:lnTo>
                  <a:lnTo>
                    <a:pt x="1549907" y="195071"/>
                  </a:lnTo>
                  <a:lnTo>
                    <a:pt x="1559051" y="187451"/>
                  </a:lnTo>
                  <a:lnTo>
                    <a:pt x="1566671" y="1798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247892" y="1886707"/>
              <a:ext cx="1567180" cy="327660"/>
            </a:xfrm>
            <a:custGeom>
              <a:avLst/>
              <a:gdLst/>
              <a:ahLst/>
              <a:cxnLst/>
              <a:rect l="l" t="t" r="r" b="b"/>
              <a:pathLst>
                <a:path w="1567179" h="327660">
                  <a:moveTo>
                    <a:pt x="783336" y="0"/>
                  </a:moveTo>
                  <a:lnTo>
                    <a:pt x="704088" y="7617"/>
                  </a:lnTo>
                  <a:lnTo>
                    <a:pt x="548640" y="7617"/>
                  </a:lnTo>
                  <a:lnTo>
                    <a:pt x="477015" y="15234"/>
                  </a:lnTo>
                  <a:lnTo>
                    <a:pt x="406914" y="22851"/>
                  </a:lnTo>
                  <a:lnTo>
                    <a:pt x="344421" y="30483"/>
                  </a:lnTo>
                  <a:lnTo>
                    <a:pt x="281943" y="38100"/>
                  </a:lnTo>
                  <a:lnTo>
                    <a:pt x="227073" y="45717"/>
                  </a:lnTo>
                  <a:lnTo>
                    <a:pt x="179841" y="62474"/>
                  </a:lnTo>
                  <a:lnTo>
                    <a:pt x="132593" y="77724"/>
                  </a:lnTo>
                  <a:lnTo>
                    <a:pt x="94494" y="85341"/>
                  </a:lnTo>
                  <a:lnTo>
                    <a:pt x="32001" y="117347"/>
                  </a:lnTo>
                  <a:lnTo>
                    <a:pt x="0" y="147831"/>
                  </a:lnTo>
                  <a:lnTo>
                    <a:pt x="0" y="179822"/>
                  </a:lnTo>
                  <a:lnTo>
                    <a:pt x="7622" y="187455"/>
                  </a:lnTo>
                  <a:lnTo>
                    <a:pt x="15245" y="195072"/>
                  </a:lnTo>
                  <a:lnTo>
                    <a:pt x="32001" y="210306"/>
                  </a:lnTo>
                  <a:lnTo>
                    <a:pt x="62493" y="225555"/>
                  </a:lnTo>
                  <a:lnTo>
                    <a:pt x="94494" y="242312"/>
                  </a:lnTo>
                  <a:lnTo>
                    <a:pt x="132593" y="257546"/>
                  </a:lnTo>
                  <a:lnTo>
                    <a:pt x="179841" y="265179"/>
                  </a:lnTo>
                  <a:lnTo>
                    <a:pt x="227073" y="280413"/>
                  </a:lnTo>
                  <a:lnTo>
                    <a:pt x="281943" y="289553"/>
                  </a:lnTo>
                  <a:lnTo>
                    <a:pt x="344421" y="297170"/>
                  </a:lnTo>
                  <a:lnTo>
                    <a:pt x="406914" y="304803"/>
                  </a:lnTo>
                  <a:lnTo>
                    <a:pt x="477015" y="312420"/>
                  </a:lnTo>
                  <a:lnTo>
                    <a:pt x="548640" y="320037"/>
                  </a:lnTo>
                  <a:lnTo>
                    <a:pt x="626364" y="320037"/>
                  </a:lnTo>
                  <a:lnTo>
                    <a:pt x="704088" y="327654"/>
                  </a:lnTo>
                  <a:lnTo>
                    <a:pt x="861060" y="327654"/>
                  </a:lnTo>
                  <a:lnTo>
                    <a:pt x="940308" y="320037"/>
                  </a:lnTo>
                  <a:lnTo>
                    <a:pt x="1018032" y="320037"/>
                  </a:lnTo>
                  <a:lnTo>
                    <a:pt x="1088133" y="312420"/>
                  </a:lnTo>
                  <a:lnTo>
                    <a:pt x="1159774" y="304803"/>
                  </a:lnTo>
                  <a:lnTo>
                    <a:pt x="1222252" y="297170"/>
                  </a:lnTo>
                  <a:lnTo>
                    <a:pt x="1284729" y="289553"/>
                  </a:lnTo>
                  <a:lnTo>
                    <a:pt x="1339600" y="280413"/>
                  </a:lnTo>
                  <a:lnTo>
                    <a:pt x="1386847" y="265179"/>
                  </a:lnTo>
                  <a:lnTo>
                    <a:pt x="1432569" y="257546"/>
                  </a:lnTo>
                  <a:lnTo>
                    <a:pt x="1472194" y="242312"/>
                  </a:lnTo>
                  <a:lnTo>
                    <a:pt x="1504195" y="225555"/>
                  </a:lnTo>
                  <a:lnTo>
                    <a:pt x="1534671" y="210306"/>
                  </a:lnTo>
                  <a:lnTo>
                    <a:pt x="1549917" y="195072"/>
                  </a:lnTo>
                  <a:lnTo>
                    <a:pt x="1559050" y="187455"/>
                  </a:lnTo>
                  <a:lnTo>
                    <a:pt x="1566673" y="179822"/>
                  </a:lnTo>
                  <a:lnTo>
                    <a:pt x="1566673" y="147831"/>
                  </a:lnTo>
                  <a:lnTo>
                    <a:pt x="1559050" y="140199"/>
                  </a:lnTo>
                  <a:lnTo>
                    <a:pt x="1549917" y="132581"/>
                  </a:lnTo>
                  <a:lnTo>
                    <a:pt x="1534671" y="117347"/>
                  </a:lnTo>
                  <a:lnTo>
                    <a:pt x="1504195" y="100575"/>
                  </a:lnTo>
                  <a:lnTo>
                    <a:pt x="1472194" y="85341"/>
                  </a:lnTo>
                  <a:lnTo>
                    <a:pt x="1432569" y="77724"/>
                  </a:lnTo>
                  <a:lnTo>
                    <a:pt x="1386847" y="62474"/>
                  </a:lnTo>
                  <a:lnTo>
                    <a:pt x="1339600" y="45717"/>
                  </a:lnTo>
                  <a:lnTo>
                    <a:pt x="1284729" y="38100"/>
                  </a:lnTo>
                  <a:lnTo>
                    <a:pt x="1222252" y="30483"/>
                  </a:lnTo>
                  <a:lnTo>
                    <a:pt x="1159774" y="22851"/>
                  </a:lnTo>
                  <a:lnTo>
                    <a:pt x="1088133" y="15234"/>
                  </a:lnTo>
                  <a:lnTo>
                    <a:pt x="1018032" y="7617"/>
                  </a:lnTo>
                  <a:lnTo>
                    <a:pt x="861060" y="7617"/>
                  </a:lnTo>
                  <a:lnTo>
                    <a:pt x="783336" y="0"/>
                  </a:lnTo>
                </a:path>
              </a:pathLst>
            </a:custGeom>
            <a:ln w="7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2399791" y="1944406"/>
            <a:ext cx="1210945" cy="222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-10">
                <a:latin typeface="Times New Roman"/>
                <a:cs typeface="Times New Roman"/>
              </a:rPr>
              <a:t>nome_empregado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2146719" y="3243514"/>
            <a:ext cx="4717415" cy="647065"/>
            <a:chOff x="2146719" y="3243514"/>
            <a:chExt cx="4717415" cy="647065"/>
          </a:xfrm>
        </p:grpSpPr>
        <p:sp>
          <p:nvSpPr>
            <p:cNvPr id="50" name="object 50" descr=""/>
            <p:cNvSpPr/>
            <p:nvPr/>
          </p:nvSpPr>
          <p:spPr>
            <a:xfrm>
              <a:off x="2150871" y="3662171"/>
              <a:ext cx="808990" cy="224154"/>
            </a:xfrm>
            <a:custGeom>
              <a:avLst/>
              <a:gdLst/>
              <a:ahLst/>
              <a:cxnLst/>
              <a:rect l="l" t="t" r="r" b="b"/>
              <a:pathLst>
                <a:path w="808989" h="224154">
                  <a:moveTo>
                    <a:pt x="808989" y="224027"/>
                  </a:moveTo>
                  <a:lnTo>
                    <a:pt x="401827" y="0"/>
                  </a:lnTo>
                  <a:lnTo>
                    <a:pt x="0" y="224027"/>
                  </a:lnTo>
                  <a:lnTo>
                    <a:pt x="808989" y="2240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150847" y="3662160"/>
              <a:ext cx="809625" cy="224154"/>
            </a:xfrm>
            <a:custGeom>
              <a:avLst/>
              <a:gdLst/>
              <a:ahLst/>
              <a:cxnLst/>
              <a:rect l="l" t="t" r="r" b="b"/>
              <a:pathLst>
                <a:path w="809625" h="224154">
                  <a:moveTo>
                    <a:pt x="401842" y="0"/>
                  </a:moveTo>
                  <a:lnTo>
                    <a:pt x="0" y="224039"/>
                  </a:lnTo>
                </a:path>
                <a:path w="809625" h="224154">
                  <a:moveTo>
                    <a:pt x="809029" y="224039"/>
                  </a:moveTo>
                  <a:lnTo>
                    <a:pt x="401842" y="0"/>
                  </a:lnTo>
                </a:path>
              </a:pathLst>
            </a:custGeom>
            <a:ln w="7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5411723" y="3247643"/>
              <a:ext cx="1447800" cy="327660"/>
            </a:xfrm>
            <a:custGeom>
              <a:avLst/>
              <a:gdLst/>
              <a:ahLst/>
              <a:cxnLst/>
              <a:rect l="l" t="t" r="r" b="b"/>
              <a:pathLst>
                <a:path w="1447800" h="327660">
                  <a:moveTo>
                    <a:pt x="1447799" y="179831"/>
                  </a:moveTo>
                  <a:lnTo>
                    <a:pt x="1447799" y="147827"/>
                  </a:lnTo>
                  <a:lnTo>
                    <a:pt x="1440179" y="132587"/>
                  </a:lnTo>
                  <a:lnTo>
                    <a:pt x="1417319" y="117347"/>
                  </a:lnTo>
                  <a:lnTo>
                    <a:pt x="1392935" y="102107"/>
                  </a:lnTo>
                  <a:lnTo>
                    <a:pt x="1362455" y="85343"/>
                  </a:lnTo>
                  <a:lnTo>
                    <a:pt x="1330451" y="77723"/>
                  </a:lnTo>
                  <a:lnTo>
                    <a:pt x="1284731" y="62483"/>
                  </a:lnTo>
                  <a:lnTo>
                    <a:pt x="1237487" y="54863"/>
                  </a:lnTo>
                  <a:lnTo>
                    <a:pt x="1190243" y="39623"/>
                  </a:lnTo>
                  <a:lnTo>
                    <a:pt x="1135379" y="30479"/>
                  </a:lnTo>
                  <a:lnTo>
                    <a:pt x="1010411" y="15239"/>
                  </a:lnTo>
                  <a:lnTo>
                    <a:pt x="938783" y="7619"/>
                  </a:lnTo>
                  <a:lnTo>
                    <a:pt x="798575" y="7619"/>
                  </a:lnTo>
                  <a:lnTo>
                    <a:pt x="728471" y="0"/>
                  </a:lnTo>
                  <a:lnTo>
                    <a:pt x="649223" y="7619"/>
                  </a:lnTo>
                  <a:lnTo>
                    <a:pt x="509015" y="7619"/>
                  </a:lnTo>
                  <a:lnTo>
                    <a:pt x="321563" y="30479"/>
                  </a:lnTo>
                  <a:lnTo>
                    <a:pt x="266699" y="39623"/>
                  </a:lnTo>
                  <a:lnTo>
                    <a:pt x="211835" y="54863"/>
                  </a:lnTo>
                  <a:lnTo>
                    <a:pt x="164591" y="62483"/>
                  </a:lnTo>
                  <a:lnTo>
                    <a:pt x="124967" y="77723"/>
                  </a:lnTo>
                  <a:lnTo>
                    <a:pt x="85343" y="85343"/>
                  </a:lnTo>
                  <a:lnTo>
                    <a:pt x="54863" y="102107"/>
                  </a:lnTo>
                  <a:lnTo>
                    <a:pt x="30479" y="117347"/>
                  </a:lnTo>
                  <a:lnTo>
                    <a:pt x="15239" y="132587"/>
                  </a:lnTo>
                  <a:lnTo>
                    <a:pt x="7619" y="147827"/>
                  </a:lnTo>
                  <a:lnTo>
                    <a:pt x="0" y="164591"/>
                  </a:lnTo>
                  <a:lnTo>
                    <a:pt x="15239" y="195071"/>
                  </a:lnTo>
                  <a:lnTo>
                    <a:pt x="54863" y="227075"/>
                  </a:lnTo>
                  <a:lnTo>
                    <a:pt x="124967" y="257555"/>
                  </a:lnTo>
                  <a:lnTo>
                    <a:pt x="164591" y="265175"/>
                  </a:lnTo>
                  <a:lnTo>
                    <a:pt x="211835" y="281939"/>
                  </a:lnTo>
                  <a:lnTo>
                    <a:pt x="321563" y="297179"/>
                  </a:lnTo>
                  <a:lnTo>
                    <a:pt x="384047" y="312419"/>
                  </a:lnTo>
                  <a:lnTo>
                    <a:pt x="446531" y="312419"/>
                  </a:lnTo>
                  <a:lnTo>
                    <a:pt x="509015" y="320039"/>
                  </a:lnTo>
                  <a:lnTo>
                    <a:pt x="579119" y="327659"/>
                  </a:lnTo>
                  <a:lnTo>
                    <a:pt x="868679" y="327659"/>
                  </a:lnTo>
                  <a:lnTo>
                    <a:pt x="938783" y="320039"/>
                  </a:lnTo>
                  <a:lnTo>
                    <a:pt x="1010411" y="312419"/>
                  </a:lnTo>
                  <a:lnTo>
                    <a:pt x="1072895" y="312419"/>
                  </a:lnTo>
                  <a:lnTo>
                    <a:pt x="1135379" y="297179"/>
                  </a:lnTo>
                  <a:lnTo>
                    <a:pt x="1190243" y="289559"/>
                  </a:lnTo>
                  <a:lnTo>
                    <a:pt x="1237487" y="281939"/>
                  </a:lnTo>
                  <a:lnTo>
                    <a:pt x="1284731" y="265175"/>
                  </a:lnTo>
                  <a:lnTo>
                    <a:pt x="1330451" y="257555"/>
                  </a:lnTo>
                  <a:lnTo>
                    <a:pt x="1362455" y="242315"/>
                  </a:lnTo>
                  <a:lnTo>
                    <a:pt x="1392935" y="227075"/>
                  </a:lnTo>
                  <a:lnTo>
                    <a:pt x="1417319" y="210311"/>
                  </a:lnTo>
                  <a:lnTo>
                    <a:pt x="1440179" y="195071"/>
                  </a:lnTo>
                  <a:lnTo>
                    <a:pt x="1447799" y="1798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411715" y="3247641"/>
              <a:ext cx="1447800" cy="327660"/>
            </a:xfrm>
            <a:custGeom>
              <a:avLst/>
              <a:gdLst/>
              <a:ahLst/>
              <a:cxnLst/>
              <a:rect l="l" t="t" r="r" b="b"/>
              <a:pathLst>
                <a:path w="1447800" h="327660">
                  <a:moveTo>
                    <a:pt x="728481" y="0"/>
                  </a:moveTo>
                  <a:lnTo>
                    <a:pt x="649233" y="7617"/>
                  </a:lnTo>
                  <a:lnTo>
                    <a:pt x="509016" y="7617"/>
                  </a:lnTo>
                  <a:lnTo>
                    <a:pt x="446538" y="15234"/>
                  </a:lnTo>
                  <a:lnTo>
                    <a:pt x="384060" y="22851"/>
                  </a:lnTo>
                  <a:lnTo>
                    <a:pt x="321567" y="30468"/>
                  </a:lnTo>
                  <a:lnTo>
                    <a:pt x="266712" y="39623"/>
                  </a:lnTo>
                  <a:lnTo>
                    <a:pt x="211842" y="54857"/>
                  </a:lnTo>
                  <a:lnTo>
                    <a:pt x="164595" y="62474"/>
                  </a:lnTo>
                  <a:lnTo>
                    <a:pt x="124971" y="77724"/>
                  </a:lnTo>
                  <a:lnTo>
                    <a:pt x="85346" y="85341"/>
                  </a:lnTo>
                  <a:lnTo>
                    <a:pt x="30491" y="117347"/>
                  </a:lnTo>
                  <a:lnTo>
                    <a:pt x="0" y="164588"/>
                  </a:lnTo>
                  <a:lnTo>
                    <a:pt x="7622" y="179822"/>
                  </a:lnTo>
                  <a:lnTo>
                    <a:pt x="15245" y="195072"/>
                  </a:lnTo>
                  <a:lnTo>
                    <a:pt x="54870" y="227063"/>
                  </a:lnTo>
                  <a:lnTo>
                    <a:pt x="124971" y="257546"/>
                  </a:lnTo>
                  <a:lnTo>
                    <a:pt x="164595" y="265163"/>
                  </a:lnTo>
                  <a:lnTo>
                    <a:pt x="211842" y="281936"/>
                  </a:lnTo>
                  <a:lnTo>
                    <a:pt x="266712" y="289553"/>
                  </a:lnTo>
                  <a:lnTo>
                    <a:pt x="321567" y="297170"/>
                  </a:lnTo>
                  <a:lnTo>
                    <a:pt x="384060" y="312420"/>
                  </a:lnTo>
                  <a:lnTo>
                    <a:pt x="446538" y="312420"/>
                  </a:lnTo>
                  <a:lnTo>
                    <a:pt x="509016" y="320037"/>
                  </a:lnTo>
                  <a:lnTo>
                    <a:pt x="579132" y="327654"/>
                  </a:lnTo>
                  <a:lnTo>
                    <a:pt x="868683" y="327654"/>
                  </a:lnTo>
                  <a:lnTo>
                    <a:pt x="938784" y="320037"/>
                  </a:lnTo>
                  <a:lnTo>
                    <a:pt x="1010424" y="312420"/>
                  </a:lnTo>
                  <a:lnTo>
                    <a:pt x="1072902" y="312420"/>
                  </a:lnTo>
                  <a:lnTo>
                    <a:pt x="1135380" y="297170"/>
                  </a:lnTo>
                  <a:lnTo>
                    <a:pt x="1190250" y="289553"/>
                  </a:lnTo>
                  <a:lnTo>
                    <a:pt x="1237498" y="281936"/>
                  </a:lnTo>
                  <a:lnTo>
                    <a:pt x="1284745" y="265163"/>
                  </a:lnTo>
                  <a:lnTo>
                    <a:pt x="1330452" y="257546"/>
                  </a:lnTo>
                  <a:lnTo>
                    <a:pt x="1362469" y="242312"/>
                  </a:lnTo>
                  <a:lnTo>
                    <a:pt x="1392945" y="227063"/>
                  </a:lnTo>
                  <a:lnTo>
                    <a:pt x="1417323" y="210306"/>
                  </a:lnTo>
                  <a:lnTo>
                    <a:pt x="1440192" y="195072"/>
                  </a:lnTo>
                  <a:lnTo>
                    <a:pt x="1447800" y="179822"/>
                  </a:lnTo>
                  <a:lnTo>
                    <a:pt x="1447800" y="147816"/>
                  </a:lnTo>
                  <a:lnTo>
                    <a:pt x="1417323" y="117347"/>
                  </a:lnTo>
                  <a:lnTo>
                    <a:pt x="1362469" y="85341"/>
                  </a:lnTo>
                  <a:lnTo>
                    <a:pt x="1330452" y="77724"/>
                  </a:lnTo>
                  <a:lnTo>
                    <a:pt x="1284745" y="62474"/>
                  </a:lnTo>
                  <a:lnTo>
                    <a:pt x="1237498" y="54857"/>
                  </a:lnTo>
                  <a:lnTo>
                    <a:pt x="1190250" y="39623"/>
                  </a:lnTo>
                  <a:lnTo>
                    <a:pt x="1135380" y="30468"/>
                  </a:lnTo>
                  <a:lnTo>
                    <a:pt x="1072902" y="22851"/>
                  </a:lnTo>
                  <a:lnTo>
                    <a:pt x="1010424" y="15234"/>
                  </a:lnTo>
                  <a:lnTo>
                    <a:pt x="938784" y="7617"/>
                  </a:lnTo>
                  <a:lnTo>
                    <a:pt x="798582" y="7617"/>
                  </a:lnTo>
                  <a:lnTo>
                    <a:pt x="728481" y="0"/>
                  </a:lnTo>
                </a:path>
              </a:pathLst>
            </a:custGeom>
            <a:ln w="7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2626866" y="2295224"/>
            <a:ext cx="131445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5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2861562" y="3125803"/>
            <a:ext cx="1802764" cy="447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70560">
              <a:lnSpc>
                <a:spcPts val="1770"/>
              </a:lnSpc>
              <a:spcBef>
                <a:spcPts val="110"/>
              </a:spcBef>
              <a:tabLst>
                <a:tab pos="1077595" algn="l"/>
                <a:tab pos="1602105" algn="l"/>
              </a:tabLst>
            </a:pPr>
            <a:r>
              <a:rPr dirty="0" sz="1650" spc="-50">
                <a:latin typeface="Times New Roman"/>
                <a:cs typeface="Times New Roman"/>
              </a:rPr>
              <a:t>N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sz="1650" spc="-50">
                <a:latin typeface="Times New Roman"/>
                <a:cs typeface="Times New Roman"/>
              </a:rPr>
              <a:t>1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sz="1650" spc="-50">
                <a:latin typeface="Times New Roman"/>
                <a:cs typeface="Times New Roman"/>
              </a:rPr>
              <a:t>M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dirty="0" sz="1450" spc="-10">
                <a:latin typeface="Times New Roman"/>
                <a:cs typeface="Times New Roman"/>
              </a:rPr>
              <a:t>subordinado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985263" y="2615877"/>
            <a:ext cx="80010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10">
                <a:latin typeface="Times New Roman"/>
                <a:cs typeface="Times New Roman"/>
              </a:rPr>
              <a:t>supervisor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758685" y="3305337"/>
            <a:ext cx="758825" cy="222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-10">
                <a:latin typeface="Times New Roman"/>
                <a:cs typeface="Times New Roman"/>
              </a:rPr>
              <a:t>data_início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2565332" y="1913063"/>
            <a:ext cx="6319520" cy="4507230"/>
            <a:chOff x="2565332" y="1913063"/>
            <a:chExt cx="6319520" cy="4507230"/>
          </a:xfrm>
        </p:grpSpPr>
        <p:sp>
          <p:nvSpPr>
            <p:cNvPr id="59" name="object 59" descr=""/>
            <p:cNvSpPr/>
            <p:nvPr/>
          </p:nvSpPr>
          <p:spPr>
            <a:xfrm>
              <a:off x="6210298" y="1917190"/>
              <a:ext cx="1041400" cy="1330960"/>
            </a:xfrm>
            <a:custGeom>
              <a:avLst/>
              <a:gdLst/>
              <a:ahLst/>
              <a:cxnLst/>
              <a:rect l="l" t="t" r="r" b="b"/>
              <a:pathLst>
                <a:path w="1041400" h="1330960">
                  <a:moveTo>
                    <a:pt x="0" y="1008875"/>
                  </a:moveTo>
                  <a:lnTo>
                    <a:pt x="297173" y="1330451"/>
                  </a:lnTo>
                </a:path>
                <a:path w="1041400" h="1330960">
                  <a:moveTo>
                    <a:pt x="359667" y="0"/>
                  </a:moveTo>
                  <a:lnTo>
                    <a:pt x="1040886" y="0"/>
                  </a:lnTo>
                  <a:lnTo>
                    <a:pt x="1040886" y="446525"/>
                  </a:lnTo>
                </a:path>
              </a:pathLst>
            </a:custGeom>
            <a:ln w="7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2569460" y="3886199"/>
              <a:ext cx="923925" cy="160020"/>
            </a:xfrm>
            <a:custGeom>
              <a:avLst/>
              <a:gdLst/>
              <a:ahLst/>
              <a:cxnLst/>
              <a:rect l="l" t="t" r="r" b="b"/>
              <a:pathLst>
                <a:path w="923925" h="160020">
                  <a:moveTo>
                    <a:pt x="0" y="0"/>
                  </a:moveTo>
                  <a:lnTo>
                    <a:pt x="0" y="160011"/>
                  </a:lnTo>
                  <a:lnTo>
                    <a:pt x="923538" y="160011"/>
                  </a:lnTo>
                  <a:lnTo>
                    <a:pt x="923538" y="0"/>
                  </a:lnTo>
                </a:path>
              </a:pathLst>
            </a:custGeom>
            <a:ln w="7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5795776" y="3886199"/>
              <a:ext cx="1480185" cy="1137285"/>
            </a:xfrm>
            <a:custGeom>
              <a:avLst/>
              <a:gdLst/>
              <a:ahLst/>
              <a:cxnLst/>
              <a:rect l="l" t="t" r="r" b="b"/>
              <a:pathLst>
                <a:path w="1480184" h="1137285">
                  <a:moveTo>
                    <a:pt x="0" y="0"/>
                  </a:moveTo>
                  <a:lnTo>
                    <a:pt x="0" y="574545"/>
                  </a:lnTo>
                  <a:lnTo>
                    <a:pt x="1479801" y="574545"/>
                  </a:lnTo>
                  <a:lnTo>
                    <a:pt x="1479801" y="1136895"/>
                  </a:lnTo>
                </a:path>
              </a:pathLst>
            </a:custGeom>
            <a:ln w="7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642362" y="4523219"/>
              <a:ext cx="4173220" cy="1892935"/>
            </a:xfrm>
            <a:custGeom>
              <a:avLst/>
              <a:gdLst/>
              <a:ahLst/>
              <a:cxnLst/>
              <a:rect l="l" t="t" r="r" b="b"/>
              <a:pathLst>
                <a:path w="4173220" h="1892935">
                  <a:moveTo>
                    <a:pt x="265172" y="1510289"/>
                  </a:moveTo>
                  <a:lnTo>
                    <a:pt x="618741" y="1510289"/>
                  </a:lnTo>
                  <a:lnTo>
                    <a:pt x="618741" y="1298444"/>
                  </a:lnTo>
                </a:path>
                <a:path w="4173220" h="1892935">
                  <a:moveTo>
                    <a:pt x="0" y="1892816"/>
                  </a:moveTo>
                  <a:lnTo>
                    <a:pt x="736089" y="1892816"/>
                  </a:lnTo>
                  <a:lnTo>
                    <a:pt x="736089" y="1266452"/>
                  </a:lnTo>
                </a:path>
                <a:path w="4173220" h="1892935">
                  <a:moveTo>
                    <a:pt x="265172" y="0"/>
                  </a:moveTo>
                  <a:lnTo>
                    <a:pt x="265172" y="499875"/>
                  </a:lnTo>
                </a:path>
                <a:path w="4173220" h="1892935">
                  <a:moveTo>
                    <a:pt x="3843517" y="1266452"/>
                  </a:moveTo>
                  <a:lnTo>
                    <a:pt x="3843517" y="1478282"/>
                  </a:lnTo>
                  <a:lnTo>
                    <a:pt x="4172708" y="1478282"/>
                  </a:lnTo>
                </a:path>
                <a:path w="4173220" h="1892935">
                  <a:moveTo>
                    <a:pt x="3695693" y="1266452"/>
                  </a:moveTo>
                  <a:lnTo>
                    <a:pt x="3695693" y="1892816"/>
                  </a:lnTo>
                  <a:lnTo>
                    <a:pt x="4142231" y="1892816"/>
                  </a:lnTo>
                </a:path>
              </a:pathLst>
            </a:custGeom>
            <a:ln w="7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873144" y="3886199"/>
              <a:ext cx="4118610" cy="1137285"/>
            </a:xfrm>
            <a:custGeom>
              <a:avLst/>
              <a:gdLst/>
              <a:ahLst/>
              <a:cxnLst/>
              <a:rect l="l" t="t" r="r" b="b"/>
              <a:pathLst>
                <a:path w="4118609" h="1137285">
                  <a:moveTo>
                    <a:pt x="7823" y="0"/>
                  </a:moveTo>
                  <a:lnTo>
                    <a:pt x="0" y="0"/>
                  </a:lnTo>
                  <a:lnTo>
                    <a:pt x="0" y="1136904"/>
                  </a:lnTo>
                  <a:lnTo>
                    <a:pt x="7823" y="1136904"/>
                  </a:lnTo>
                  <a:lnTo>
                    <a:pt x="7823" y="0"/>
                  </a:lnTo>
                  <a:close/>
                </a:path>
                <a:path w="4118609" h="1137285">
                  <a:moveTo>
                    <a:pt x="4118051" y="0"/>
                  </a:moveTo>
                  <a:lnTo>
                    <a:pt x="4110228" y="0"/>
                  </a:lnTo>
                  <a:lnTo>
                    <a:pt x="4110228" y="1136904"/>
                  </a:lnTo>
                  <a:lnTo>
                    <a:pt x="4118051" y="1136904"/>
                  </a:lnTo>
                  <a:lnTo>
                    <a:pt x="41180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7103359" y="5023094"/>
              <a:ext cx="1777364" cy="767080"/>
            </a:xfrm>
            <a:custGeom>
              <a:avLst/>
              <a:gdLst/>
              <a:ahLst/>
              <a:cxnLst/>
              <a:rect l="l" t="t" r="r" b="b"/>
              <a:pathLst>
                <a:path w="1777365" h="767079">
                  <a:moveTo>
                    <a:pt x="0" y="0"/>
                  </a:moveTo>
                  <a:lnTo>
                    <a:pt x="0" y="766577"/>
                  </a:lnTo>
                  <a:lnTo>
                    <a:pt x="1776990" y="766577"/>
                  </a:lnTo>
                  <a:lnTo>
                    <a:pt x="1776990" y="0"/>
                  </a:lnTo>
                  <a:lnTo>
                    <a:pt x="0" y="0"/>
                  </a:lnTo>
                  <a:close/>
                </a:path>
              </a:pathLst>
            </a:custGeom>
            <a:ln w="7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7575292" y="5276780"/>
            <a:ext cx="82740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10">
                <a:latin typeface="Times New Roman"/>
                <a:cs typeface="Times New Roman"/>
              </a:rPr>
              <a:t>PROJETO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2815274" y="5003733"/>
            <a:ext cx="1817370" cy="807085"/>
            <a:chOff x="2815274" y="5003733"/>
            <a:chExt cx="1817370" cy="807085"/>
          </a:xfrm>
        </p:grpSpPr>
        <p:sp>
          <p:nvSpPr>
            <p:cNvPr id="68" name="object 68" descr=""/>
            <p:cNvSpPr/>
            <p:nvPr/>
          </p:nvSpPr>
          <p:spPr>
            <a:xfrm>
              <a:off x="2819400" y="5007876"/>
              <a:ext cx="1808480" cy="798830"/>
            </a:xfrm>
            <a:custGeom>
              <a:avLst/>
              <a:gdLst/>
              <a:ahLst/>
              <a:cxnLst/>
              <a:rect l="l" t="t" r="r" b="b"/>
              <a:pathLst>
                <a:path w="1808479" h="798829">
                  <a:moveTo>
                    <a:pt x="1793240" y="22860"/>
                  </a:moveTo>
                  <a:lnTo>
                    <a:pt x="1778000" y="22860"/>
                  </a:lnTo>
                  <a:lnTo>
                    <a:pt x="31750" y="22860"/>
                  </a:lnTo>
                  <a:lnTo>
                    <a:pt x="24130" y="22860"/>
                  </a:lnTo>
                  <a:lnTo>
                    <a:pt x="24130" y="781812"/>
                  </a:lnTo>
                  <a:lnTo>
                    <a:pt x="31750" y="781812"/>
                  </a:lnTo>
                  <a:lnTo>
                    <a:pt x="31750" y="32004"/>
                  </a:lnTo>
                  <a:lnTo>
                    <a:pt x="1778000" y="32004"/>
                  </a:lnTo>
                  <a:lnTo>
                    <a:pt x="1778000" y="766572"/>
                  </a:lnTo>
                  <a:lnTo>
                    <a:pt x="32004" y="766572"/>
                  </a:lnTo>
                  <a:lnTo>
                    <a:pt x="32004" y="781812"/>
                  </a:lnTo>
                  <a:lnTo>
                    <a:pt x="1778000" y="781812"/>
                  </a:lnTo>
                  <a:lnTo>
                    <a:pt x="1778508" y="781812"/>
                  </a:lnTo>
                  <a:lnTo>
                    <a:pt x="1793240" y="781812"/>
                  </a:lnTo>
                  <a:lnTo>
                    <a:pt x="1793240" y="22860"/>
                  </a:lnTo>
                  <a:close/>
                </a:path>
                <a:path w="1808479" h="798829">
                  <a:moveTo>
                    <a:pt x="1808480" y="0"/>
                  </a:moveTo>
                  <a:lnTo>
                    <a:pt x="1800860" y="0"/>
                  </a:lnTo>
                  <a:lnTo>
                    <a:pt x="1800860" y="15240"/>
                  </a:lnTo>
                  <a:lnTo>
                    <a:pt x="1800860" y="789432"/>
                  </a:lnTo>
                  <a:lnTo>
                    <a:pt x="15240" y="789432"/>
                  </a:lnTo>
                  <a:lnTo>
                    <a:pt x="15240" y="15240"/>
                  </a:lnTo>
                  <a:lnTo>
                    <a:pt x="1800860" y="15240"/>
                  </a:lnTo>
                  <a:lnTo>
                    <a:pt x="180086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5240" y="798576"/>
                  </a:lnTo>
                  <a:lnTo>
                    <a:pt x="1800860" y="798576"/>
                  </a:lnTo>
                  <a:lnTo>
                    <a:pt x="1801368" y="798576"/>
                  </a:lnTo>
                  <a:lnTo>
                    <a:pt x="1808480" y="798576"/>
                  </a:lnTo>
                  <a:lnTo>
                    <a:pt x="1808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2819401" y="5007860"/>
              <a:ext cx="1809114" cy="798830"/>
            </a:xfrm>
            <a:custGeom>
              <a:avLst/>
              <a:gdLst/>
              <a:ahLst/>
              <a:cxnLst/>
              <a:rect l="l" t="t" r="r" b="b"/>
              <a:pathLst>
                <a:path w="1809114" h="798829">
                  <a:moveTo>
                    <a:pt x="32001" y="31991"/>
                  </a:moveTo>
                  <a:lnTo>
                    <a:pt x="32001" y="766562"/>
                  </a:lnTo>
                  <a:lnTo>
                    <a:pt x="1778500" y="766562"/>
                  </a:lnTo>
                  <a:lnTo>
                    <a:pt x="1778500" y="31991"/>
                  </a:lnTo>
                  <a:lnTo>
                    <a:pt x="32001" y="31991"/>
                  </a:lnTo>
                  <a:close/>
                </a:path>
                <a:path w="1809114" h="798829">
                  <a:moveTo>
                    <a:pt x="1793746" y="22851"/>
                  </a:moveTo>
                  <a:lnTo>
                    <a:pt x="1793746" y="781811"/>
                  </a:lnTo>
                  <a:lnTo>
                    <a:pt x="24378" y="781811"/>
                  </a:lnTo>
                  <a:lnTo>
                    <a:pt x="24378" y="22851"/>
                  </a:lnTo>
                  <a:lnTo>
                    <a:pt x="1793746" y="22851"/>
                  </a:lnTo>
                  <a:close/>
                </a:path>
                <a:path w="1809114" h="798829">
                  <a:moveTo>
                    <a:pt x="15230" y="15234"/>
                  </a:moveTo>
                  <a:lnTo>
                    <a:pt x="15230" y="789428"/>
                  </a:lnTo>
                  <a:lnTo>
                    <a:pt x="1801369" y="789428"/>
                  </a:lnTo>
                  <a:lnTo>
                    <a:pt x="1801369" y="15234"/>
                  </a:lnTo>
                  <a:lnTo>
                    <a:pt x="15230" y="15234"/>
                  </a:lnTo>
                  <a:close/>
                </a:path>
                <a:path w="1809114" h="798829">
                  <a:moveTo>
                    <a:pt x="1808976" y="0"/>
                  </a:moveTo>
                  <a:lnTo>
                    <a:pt x="1808976" y="798569"/>
                  </a:lnTo>
                  <a:lnTo>
                    <a:pt x="0" y="798569"/>
                  </a:lnTo>
                  <a:lnTo>
                    <a:pt x="0" y="0"/>
                  </a:lnTo>
                  <a:lnTo>
                    <a:pt x="1808976" y="0"/>
                  </a:lnTo>
                  <a:close/>
                </a:path>
              </a:pathLst>
            </a:custGeom>
            <a:ln w="7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3103878" y="5276780"/>
            <a:ext cx="124523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10">
                <a:latin typeface="Times New Roman"/>
                <a:cs typeface="Times New Roman"/>
              </a:rPr>
              <a:t>DEPENDENTE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7184579" y="3882072"/>
            <a:ext cx="1575435" cy="495934"/>
            <a:chOff x="7184579" y="3882072"/>
            <a:chExt cx="1575435" cy="495934"/>
          </a:xfrm>
        </p:grpSpPr>
        <p:sp>
          <p:nvSpPr>
            <p:cNvPr id="72" name="object 72" descr=""/>
            <p:cNvSpPr/>
            <p:nvPr/>
          </p:nvSpPr>
          <p:spPr>
            <a:xfrm>
              <a:off x="7188707" y="3886199"/>
              <a:ext cx="1567180" cy="487680"/>
            </a:xfrm>
            <a:custGeom>
              <a:avLst/>
              <a:gdLst/>
              <a:ahLst/>
              <a:cxnLst/>
              <a:rect l="l" t="t" r="r" b="b"/>
              <a:pathLst>
                <a:path w="1567179" h="487679">
                  <a:moveTo>
                    <a:pt x="1566671" y="190499"/>
                  </a:moveTo>
                  <a:lnTo>
                    <a:pt x="1064533" y="0"/>
                  </a:lnTo>
                  <a:lnTo>
                    <a:pt x="502138" y="0"/>
                  </a:lnTo>
                  <a:lnTo>
                    <a:pt x="0" y="190499"/>
                  </a:lnTo>
                  <a:lnTo>
                    <a:pt x="783335" y="487679"/>
                  </a:lnTo>
                  <a:lnTo>
                    <a:pt x="1566671" y="190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7188706" y="3886199"/>
              <a:ext cx="1567180" cy="487680"/>
            </a:xfrm>
            <a:custGeom>
              <a:avLst/>
              <a:gdLst/>
              <a:ahLst/>
              <a:cxnLst/>
              <a:rect l="l" t="t" r="r" b="b"/>
              <a:pathLst>
                <a:path w="1567179" h="487679">
                  <a:moveTo>
                    <a:pt x="502114" y="0"/>
                  </a:moveTo>
                  <a:lnTo>
                    <a:pt x="0" y="190494"/>
                  </a:lnTo>
                  <a:lnTo>
                    <a:pt x="783336" y="487665"/>
                  </a:lnTo>
                  <a:lnTo>
                    <a:pt x="1566673" y="190494"/>
                  </a:lnTo>
                  <a:lnTo>
                    <a:pt x="1064558" y="0"/>
                  </a:lnTo>
                </a:path>
              </a:pathLst>
            </a:custGeom>
            <a:ln w="7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7622537" y="3939619"/>
            <a:ext cx="715645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10">
                <a:latin typeface="Times New Roman"/>
                <a:cs typeface="Times New Roman"/>
              </a:rPr>
              <a:t>controla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5" name="object 75" descr=""/>
          <p:cNvSpPr/>
          <p:nvPr/>
        </p:nvSpPr>
        <p:spPr>
          <a:xfrm>
            <a:off x="5207511" y="5023094"/>
            <a:ext cx="1449705" cy="329565"/>
          </a:xfrm>
          <a:custGeom>
            <a:avLst/>
            <a:gdLst/>
            <a:ahLst/>
            <a:cxnLst/>
            <a:rect l="l" t="t" r="r" b="b"/>
            <a:pathLst>
              <a:path w="1449704" h="329564">
                <a:moveTo>
                  <a:pt x="720843" y="0"/>
                </a:moveTo>
                <a:lnTo>
                  <a:pt x="650742" y="0"/>
                </a:lnTo>
                <a:lnTo>
                  <a:pt x="580641" y="7617"/>
                </a:lnTo>
                <a:lnTo>
                  <a:pt x="509016" y="7617"/>
                </a:lnTo>
                <a:lnTo>
                  <a:pt x="438900" y="16757"/>
                </a:lnTo>
                <a:lnTo>
                  <a:pt x="376422" y="24389"/>
                </a:lnTo>
                <a:lnTo>
                  <a:pt x="321552" y="32006"/>
                </a:lnTo>
                <a:lnTo>
                  <a:pt x="266697" y="39623"/>
                </a:lnTo>
                <a:lnTo>
                  <a:pt x="211827" y="47240"/>
                </a:lnTo>
                <a:lnTo>
                  <a:pt x="164579" y="62490"/>
                </a:lnTo>
                <a:lnTo>
                  <a:pt x="124955" y="70107"/>
                </a:lnTo>
                <a:lnTo>
                  <a:pt x="86856" y="86864"/>
                </a:lnTo>
                <a:lnTo>
                  <a:pt x="32001" y="117347"/>
                </a:lnTo>
                <a:lnTo>
                  <a:pt x="16755" y="134105"/>
                </a:lnTo>
                <a:lnTo>
                  <a:pt x="0" y="149354"/>
                </a:lnTo>
                <a:lnTo>
                  <a:pt x="0" y="179838"/>
                </a:lnTo>
                <a:lnTo>
                  <a:pt x="16755" y="196595"/>
                </a:lnTo>
                <a:lnTo>
                  <a:pt x="54854" y="227078"/>
                </a:lnTo>
                <a:lnTo>
                  <a:pt x="124955" y="259085"/>
                </a:lnTo>
                <a:lnTo>
                  <a:pt x="164579" y="266702"/>
                </a:lnTo>
                <a:lnTo>
                  <a:pt x="211827" y="281936"/>
                </a:lnTo>
                <a:lnTo>
                  <a:pt x="266697" y="289553"/>
                </a:lnTo>
                <a:lnTo>
                  <a:pt x="321552" y="297185"/>
                </a:lnTo>
                <a:lnTo>
                  <a:pt x="376422" y="304803"/>
                </a:lnTo>
                <a:lnTo>
                  <a:pt x="438900" y="313943"/>
                </a:lnTo>
                <a:lnTo>
                  <a:pt x="509016" y="321560"/>
                </a:lnTo>
                <a:lnTo>
                  <a:pt x="580641" y="321560"/>
                </a:lnTo>
                <a:lnTo>
                  <a:pt x="650742" y="329177"/>
                </a:lnTo>
                <a:lnTo>
                  <a:pt x="798567" y="329177"/>
                </a:lnTo>
                <a:lnTo>
                  <a:pt x="870192" y="321560"/>
                </a:lnTo>
                <a:lnTo>
                  <a:pt x="940308" y="321560"/>
                </a:lnTo>
                <a:lnTo>
                  <a:pt x="1010409" y="313943"/>
                </a:lnTo>
                <a:lnTo>
                  <a:pt x="1072887" y="304803"/>
                </a:lnTo>
                <a:lnTo>
                  <a:pt x="1127757" y="297185"/>
                </a:lnTo>
                <a:lnTo>
                  <a:pt x="1182612" y="289553"/>
                </a:lnTo>
                <a:lnTo>
                  <a:pt x="1237482" y="281936"/>
                </a:lnTo>
                <a:lnTo>
                  <a:pt x="1284729" y="266702"/>
                </a:lnTo>
                <a:lnTo>
                  <a:pt x="1324354" y="259085"/>
                </a:lnTo>
                <a:lnTo>
                  <a:pt x="1362453" y="242312"/>
                </a:lnTo>
                <a:lnTo>
                  <a:pt x="1417308" y="211829"/>
                </a:lnTo>
                <a:lnTo>
                  <a:pt x="1449325" y="179838"/>
                </a:lnTo>
                <a:lnTo>
                  <a:pt x="1449325" y="149354"/>
                </a:lnTo>
                <a:lnTo>
                  <a:pt x="1417308" y="117347"/>
                </a:lnTo>
                <a:lnTo>
                  <a:pt x="1362453" y="86864"/>
                </a:lnTo>
                <a:lnTo>
                  <a:pt x="1324354" y="70107"/>
                </a:lnTo>
                <a:lnTo>
                  <a:pt x="1284729" y="62490"/>
                </a:lnTo>
                <a:lnTo>
                  <a:pt x="1237482" y="47240"/>
                </a:lnTo>
                <a:lnTo>
                  <a:pt x="1182612" y="39623"/>
                </a:lnTo>
                <a:lnTo>
                  <a:pt x="1127757" y="32006"/>
                </a:lnTo>
                <a:lnTo>
                  <a:pt x="1072887" y="24389"/>
                </a:lnTo>
                <a:lnTo>
                  <a:pt x="1010409" y="16757"/>
                </a:lnTo>
                <a:lnTo>
                  <a:pt x="940308" y="7617"/>
                </a:lnTo>
                <a:lnTo>
                  <a:pt x="870192" y="7617"/>
                </a:lnTo>
                <a:lnTo>
                  <a:pt x="798567" y="0"/>
                </a:lnTo>
                <a:lnTo>
                  <a:pt x="720843" y="0"/>
                </a:lnTo>
              </a:path>
            </a:pathLst>
          </a:custGeom>
          <a:ln w="78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 txBox="1"/>
          <p:nvPr/>
        </p:nvSpPr>
        <p:spPr>
          <a:xfrm>
            <a:off x="5319773" y="5073176"/>
            <a:ext cx="1226820" cy="222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-10">
                <a:latin typeface="Times New Roman"/>
                <a:cs typeface="Times New Roman"/>
              </a:rPr>
              <a:t>horas_trabalhadas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7" name="object 77" descr=""/>
          <p:cNvGrpSpPr/>
          <p:nvPr/>
        </p:nvGrpSpPr>
        <p:grpSpPr>
          <a:xfrm>
            <a:off x="7748465" y="6264077"/>
            <a:ext cx="1158875" cy="273685"/>
            <a:chOff x="7748465" y="6264077"/>
            <a:chExt cx="1158875" cy="273685"/>
          </a:xfrm>
        </p:grpSpPr>
        <p:sp>
          <p:nvSpPr>
            <p:cNvPr id="78" name="object 78" descr=""/>
            <p:cNvSpPr/>
            <p:nvPr/>
          </p:nvSpPr>
          <p:spPr>
            <a:xfrm>
              <a:off x="7752588" y="6268211"/>
              <a:ext cx="1150620" cy="265430"/>
            </a:xfrm>
            <a:custGeom>
              <a:avLst/>
              <a:gdLst/>
              <a:ahLst/>
              <a:cxnLst/>
              <a:rect l="l" t="t" r="r" b="b"/>
              <a:pathLst>
                <a:path w="1150620" h="265429">
                  <a:moveTo>
                    <a:pt x="1150619" y="147827"/>
                  </a:moveTo>
                  <a:lnTo>
                    <a:pt x="1150619" y="117347"/>
                  </a:lnTo>
                  <a:lnTo>
                    <a:pt x="1142999" y="100583"/>
                  </a:lnTo>
                  <a:lnTo>
                    <a:pt x="1127759" y="92963"/>
                  </a:lnTo>
                  <a:lnTo>
                    <a:pt x="1112519" y="77723"/>
                  </a:lnTo>
                  <a:lnTo>
                    <a:pt x="1080515" y="70103"/>
                  </a:lnTo>
                  <a:lnTo>
                    <a:pt x="1057655" y="53339"/>
                  </a:lnTo>
                  <a:lnTo>
                    <a:pt x="1025651" y="45719"/>
                  </a:lnTo>
                  <a:lnTo>
                    <a:pt x="987551" y="38099"/>
                  </a:lnTo>
                  <a:lnTo>
                    <a:pt x="947927" y="30479"/>
                  </a:lnTo>
                  <a:lnTo>
                    <a:pt x="853439" y="15239"/>
                  </a:lnTo>
                  <a:lnTo>
                    <a:pt x="798575" y="7619"/>
                  </a:lnTo>
                  <a:lnTo>
                    <a:pt x="751331" y="7619"/>
                  </a:lnTo>
                  <a:lnTo>
                    <a:pt x="696467" y="0"/>
                  </a:lnTo>
                  <a:lnTo>
                    <a:pt x="579119" y="0"/>
                  </a:lnTo>
                  <a:lnTo>
                    <a:pt x="461771" y="0"/>
                  </a:lnTo>
                  <a:lnTo>
                    <a:pt x="406907" y="7619"/>
                  </a:lnTo>
                  <a:lnTo>
                    <a:pt x="352043" y="7619"/>
                  </a:lnTo>
                  <a:lnTo>
                    <a:pt x="297179" y="15239"/>
                  </a:lnTo>
                  <a:lnTo>
                    <a:pt x="251459" y="22859"/>
                  </a:lnTo>
                  <a:lnTo>
                    <a:pt x="211835" y="30479"/>
                  </a:lnTo>
                  <a:lnTo>
                    <a:pt x="164591" y="38099"/>
                  </a:lnTo>
                  <a:lnTo>
                    <a:pt x="134111" y="45719"/>
                  </a:lnTo>
                  <a:lnTo>
                    <a:pt x="94487" y="53339"/>
                  </a:lnTo>
                  <a:lnTo>
                    <a:pt x="70103" y="70103"/>
                  </a:lnTo>
                  <a:lnTo>
                    <a:pt x="47243" y="77723"/>
                  </a:lnTo>
                  <a:lnTo>
                    <a:pt x="24383" y="92963"/>
                  </a:lnTo>
                  <a:lnTo>
                    <a:pt x="7619" y="100583"/>
                  </a:lnTo>
                  <a:lnTo>
                    <a:pt x="0" y="117347"/>
                  </a:lnTo>
                  <a:lnTo>
                    <a:pt x="0" y="147827"/>
                  </a:lnTo>
                  <a:lnTo>
                    <a:pt x="47243" y="187451"/>
                  </a:lnTo>
                  <a:lnTo>
                    <a:pt x="94487" y="202691"/>
                  </a:lnTo>
                  <a:lnTo>
                    <a:pt x="134111" y="217931"/>
                  </a:lnTo>
                  <a:lnTo>
                    <a:pt x="211835" y="234695"/>
                  </a:lnTo>
                  <a:lnTo>
                    <a:pt x="251459" y="242315"/>
                  </a:lnTo>
                  <a:lnTo>
                    <a:pt x="297179" y="249935"/>
                  </a:lnTo>
                  <a:lnTo>
                    <a:pt x="352043" y="257555"/>
                  </a:lnTo>
                  <a:lnTo>
                    <a:pt x="406907" y="257555"/>
                  </a:lnTo>
                  <a:lnTo>
                    <a:pt x="461771" y="265175"/>
                  </a:lnTo>
                  <a:lnTo>
                    <a:pt x="696467" y="265175"/>
                  </a:lnTo>
                  <a:lnTo>
                    <a:pt x="751331" y="257555"/>
                  </a:lnTo>
                  <a:lnTo>
                    <a:pt x="798575" y="257555"/>
                  </a:lnTo>
                  <a:lnTo>
                    <a:pt x="853439" y="249935"/>
                  </a:lnTo>
                  <a:lnTo>
                    <a:pt x="947927" y="234695"/>
                  </a:lnTo>
                  <a:lnTo>
                    <a:pt x="987551" y="225551"/>
                  </a:lnTo>
                  <a:lnTo>
                    <a:pt x="1025651" y="217931"/>
                  </a:lnTo>
                  <a:lnTo>
                    <a:pt x="1057655" y="202691"/>
                  </a:lnTo>
                  <a:lnTo>
                    <a:pt x="1080515" y="195071"/>
                  </a:lnTo>
                  <a:lnTo>
                    <a:pt x="1112519" y="187451"/>
                  </a:lnTo>
                  <a:lnTo>
                    <a:pt x="1127759" y="170687"/>
                  </a:lnTo>
                  <a:lnTo>
                    <a:pt x="1150619" y="1478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7752593" y="6268204"/>
              <a:ext cx="1150620" cy="265430"/>
            </a:xfrm>
            <a:custGeom>
              <a:avLst/>
              <a:gdLst/>
              <a:ahLst/>
              <a:cxnLst/>
              <a:rect l="l" t="t" r="r" b="b"/>
              <a:pathLst>
                <a:path w="1150620" h="265429">
                  <a:moveTo>
                    <a:pt x="579117" y="0"/>
                  </a:moveTo>
                  <a:lnTo>
                    <a:pt x="461769" y="0"/>
                  </a:lnTo>
                  <a:lnTo>
                    <a:pt x="406898" y="7617"/>
                  </a:lnTo>
                  <a:lnTo>
                    <a:pt x="352044" y="7617"/>
                  </a:lnTo>
                  <a:lnTo>
                    <a:pt x="297173" y="15234"/>
                  </a:lnTo>
                  <a:lnTo>
                    <a:pt x="251451" y="22851"/>
                  </a:lnTo>
                  <a:lnTo>
                    <a:pt x="211827" y="30483"/>
                  </a:lnTo>
                  <a:lnTo>
                    <a:pt x="164579" y="38100"/>
                  </a:lnTo>
                  <a:lnTo>
                    <a:pt x="134103" y="45717"/>
                  </a:lnTo>
                  <a:lnTo>
                    <a:pt x="94479" y="53334"/>
                  </a:lnTo>
                  <a:lnTo>
                    <a:pt x="70100" y="70107"/>
                  </a:lnTo>
                  <a:lnTo>
                    <a:pt x="47231" y="77724"/>
                  </a:lnTo>
                  <a:lnTo>
                    <a:pt x="24378" y="92958"/>
                  </a:lnTo>
                  <a:lnTo>
                    <a:pt x="7607" y="100575"/>
                  </a:lnTo>
                  <a:lnTo>
                    <a:pt x="0" y="117347"/>
                  </a:lnTo>
                  <a:lnTo>
                    <a:pt x="0" y="147831"/>
                  </a:lnTo>
                  <a:lnTo>
                    <a:pt x="47231" y="187455"/>
                  </a:lnTo>
                  <a:lnTo>
                    <a:pt x="94479" y="202689"/>
                  </a:lnTo>
                  <a:lnTo>
                    <a:pt x="134103" y="217923"/>
                  </a:lnTo>
                  <a:lnTo>
                    <a:pt x="211827" y="234695"/>
                  </a:lnTo>
                  <a:lnTo>
                    <a:pt x="251451" y="242312"/>
                  </a:lnTo>
                  <a:lnTo>
                    <a:pt x="297173" y="249929"/>
                  </a:lnTo>
                  <a:lnTo>
                    <a:pt x="352044" y="257546"/>
                  </a:lnTo>
                  <a:lnTo>
                    <a:pt x="406898" y="257546"/>
                  </a:lnTo>
                  <a:lnTo>
                    <a:pt x="461769" y="265179"/>
                  </a:lnTo>
                  <a:lnTo>
                    <a:pt x="696465" y="265179"/>
                  </a:lnTo>
                  <a:lnTo>
                    <a:pt x="751320" y="257546"/>
                  </a:lnTo>
                  <a:lnTo>
                    <a:pt x="798567" y="257546"/>
                  </a:lnTo>
                  <a:lnTo>
                    <a:pt x="853437" y="249929"/>
                  </a:lnTo>
                  <a:lnTo>
                    <a:pt x="900684" y="242312"/>
                  </a:lnTo>
                  <a:lnTo>
                    <a:pt x="947916" y="234695"/>
                  </a:lnTo>
                  <a:lnTo>
                    <a:pt x="987540" y="225555"/>
                  </a:lnTo>
                  <a:lnTo>
                    <a:pt x="1025640" y="217923"/>
                  </a:lnTo>
                  <a:lnTo>
                    <a:pt x="1057656" y="202689"/>
                  </a:lnTo>
                  <a:lnTo>
                    <a:pt x="1080510" y="195072"/>
                  </a:lnTo>
                  <a:lnTo>
                    <a:pt x="1112511" y="187455"/>
                  </a:lnTo>
                  <a:lnTo>
                    <a:pt x="1127757" y="170682"/>
                  </a:lnTo>
                  <a:lnTo>
                    <a:pt x="1142988" y="155448"/>
                  </a:lnTo>
                  <a:lnTo>
                    <a:pt x="1150611" y="147831"/>
                  </a:lnTo>
                  <a:lnTo>
                    <a:pt x="1150611" y="117347"/>
                  </a:lnTo>
                  <a:lnTo>
                    <a:pt x="1142988" y="100575"/>
                  </a:lnTo>
                  <a:lnTo>
                    <a:pt x="1127757" y="92958"/>
                  </a:lnTo>
                  <a:lnTo>
                    <a:pt x="1112511" y="77724"/>
                  </a:lnTo>
                  <a:lnTo>
                    <a:pt x="1080510" y="70107"/>
                  </a:lnTo>
                  <a:lnTo>
                    <a:pt x="1057656" y="53334"/>
                  </a:lnTo>
                  <a:lnTo>
                    <a:pt x="1025640" y="45717"/>
                  </a:lnTo>
                  <a:lnTo>
                    <a:pt x="987540" y="38100"/>
                  </a:lnTo>
                  <a:lnTo>
                    <a:pt x="947916" y="30483"/>
                  </a:lnTo>
                  <a:lnTo>
                    <a:pt x="900684" y="22851"/>
                  </a:lnTo>
                  <a:lnTo>
                    <a:pt x="853437" y="15234"/>
                  </a:lnTo>
                  <a:lnTo>
                    <a:pt x="798567" y="7617"/>
                  </a:lnTo>
                  <a:lnTo>
                    <a:pt x="751320" y="7617"/>
                  </a:lnTo>
                  <a:lnTo>
                    <a:pt x="696465" y="0"/>
                  </a:lnTo>
                  <a:lnTo>
                    <a:pt x="579117" y="0"/>
                  </a:lnTo>
                </a:path>
              </a:pathLst>
            </a:custGeom>
            <a:ln w="7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 descr=""/>
          <p:cNvSpPr txBox="1"/>
          <p:nvPr/>
        </p:nvSpPr>
        <p:spPr>
          <a:xfrm>
            <a:off x="7857232" y="6286280"/>
            <a:ext cx="946150" cy="222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-10">
                <a:latin typeface="Times New Roman"/>
                <a:cs typeface="Times New Roman"/>
              </a:rPr>
              <a:t>nome_projeto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81" name="object 81" descr=""/>
          <p:cNvGrpSpPr/>
          <p:nvPr/>
        </p:nvGrpSpPr>
        <p:grpSpPr>
          <a:xfrm>
            <a:off x="2361113" y="5880026"/>
            <a:ext cx="1575435" cy="305435"/>
            <a:chOff x="2361113" y="5880026"/>
            <a:chExt cx="1575435" cy="305435"/>
          </a:xfrm>
        </p:grpSpPr>
        <p:sp>
          <p:nvSpPr>
            <p:cNvPr id="82" name="object 82" descr=""/>
            <p:cNvSpPr/>
            <p:nvPr/>
          </p:nvSpPr>
          <p:spPr>
            <a:xfrm>
              <a:off x="2365248" y="5884163"/>
              <a:ext cx="1567180" cy="297180"/>
            </a:xfrm>
            <a:custGeom>
              <a:avLst/>
              <a:gdLst/>
              <a:ahLst/>
              <a:cxnLst/>
              <a:rect l="l" t="t" r="r" b="b"/>
              <a:pathLst>
                <a:path w="1567179" h="297179">
                  <a:moveTo>
                    <a:pt x="1566671" y="164591"/>
                  </a:moveTo>
                  <a:lnTo>
                    <a:pt x="1566671" y="132587"/>
                  </a:lnTo>
                  <a:lnTo>
                    <a:pt x="1559051" y="124967"/>
                  </a:lnTo>
                  <a:lnTo>
                    <a:pt x="1549907" y="117347"/>
                  </a:lnTo>
                  <a:lnTo>
                    <a:pt x="1534667" y="102107"/>
                  </a:lnTo>
                  <a:lnTo>
                    <a:pt x="1511807" y="85343"/>
                  </a:lnTo>
                  <a:lnTo>
                    <a:pt x="1472183" y="77723"/>
                  </a:lnTo>
                  <a:lnTo>
                    <a:pt x="1432559" y="62483"/>
                  </a:lnTo>
                  <a:lnTo>
                    <a:pt x="1394459" y="54863"/>
                  </a:lnTo>
                  <a:lnTo>
                    <a:pt x="1339595" y="39623"/>
                  </a:lnTo>
                  <a:lnTo>
                    <a:pt x="1284731" y="32003"/>
                  </a:lnTo>
                  <a:lnTo>
                    <a:pt x="1222247" y="22859"/>
                  </a:lnTo>
                  <a:lnTo>
                    <a:pt x="1159763" y="15239"/>
                  </a:lnTo>
                  <a:lnTo>
                    <a:pt x="1088135" y="7619"/>
                  </a:lnTo>
                  <a:lnTo>
                    <a:pt x="1018031" y="7619"/>
                  </a:lnTo>
                  <a:lnTo>
                    <a:pt x="940307" y="0"/>
                  </a:lnTo>
                  <a:lnTo>
                    <a:pt x="783335" y="0"/>
                  </a:lnTo>
                  <a:lnTo>
                    <a:pt x="626363" y="0"/>
                  </a:lnTo>
                  <a:lnTo>
                    <a:pt x="548639" y="7619"/>
                  </a:lnTo>
                  <a:lnTo>
                    <a:pt x="478535" y="7619"/>
                  </a:lnTo>
                  <a:lnTo>
                    <a:pt x="406907" y="15239"/>
                  </a:lnTo>
                  <a:lnTo>
                    <a:pt x="344423" y="22859"/>
                  </a:lnTo>
                  <a:lnTo>
                    <a:pt x="281939" y="32003"/>
                  </a:lnTo>
                  <a:lnTo>
                    <a:pt x="227075" y="39623"/>
                  </a:lnTo>
                  <a:lnTo>
                    <a:pt x="179831" y="54863"/>
                  </a:lnTo>
                  <a:lnTo>
                    <a:pt x="132587" y="62483"/>
                  </a:lnTo>
                  <a:lnTo>
                    <a:pt x="94487" y="77723"/>
                  </a:lnTo>
                  <a:lnTo>
                    <a:pt x="62483" y="85343"/>
                  </a:lnTo>
                  <a:lnTo>
                    <a:pt x="39623" y="102107"/>
                  </a:lnTo>
                  <a:lnTo>
                    <a:pt x="15239" y="117347"/>
                  </a:lnTo>
                  <a:lnTo>
                    <a:pt x="7619" y="124967"/>
                  </a:lnTo>
                  <a:lnTo>
                    <a:pt x="7619" y="132587"/>
                  </a:lnTo>
                  <a:lnTo>
                    <a:pt x="0" y="140207"/>
                  </a:lnTo>
                  <a:lnTo>
                    <a:pt x="0" y="156971"/>
                  </a:lnTo>
                  <a:lnTo>
                    <a:pt x="7619" y="164591"/>
                  </a:lnTo>
                  <a:lnTo>
                    <a:pt x="7619" y="172211"/>
                  </a:lnTo>
                  <a:lnTo>
                    <a:pt x="15239" y="172211"/>
                  </a:lnTo>
                  <a:lnTo>
                    <a:pt x="39623" y="187451"/>
                  </a:lnTo>
                  <a:lnTo>
                    <a:pt x="62483" y="202691"/>
                  </a:lnTo>
                  <a:lnTo>
                    <a:pt x="94487" y="219455"/>
                  </a:lnTo>
                  <a:lnTo>
                    <a:pt x="132587" y="227075"/>
                  </a:lnTo>
                  <a:lnTo>
                    <a:pt x="179831" y="242315"/>
                  </a:lnTo>
                  <a:lnTo>
                    <a:pt x="227075" y="249935"/>
                  </a:lnTo>
                  <a:lnTo>
                    <a:pt x="281939" y="257555"/>
                  </a:lnTo>
                  <a:lnTo>
                    <a:pt x="344423" y="266699"/>
                  </a:lnTo>
                  <a:lnTo>
                    <a:pt x="406907" y="274319"/>
                  </a:lnTo>
                  <a:lnTo>
                    <a:pt x="478535" y="281939"/>
                  </a:lnTo>
                  <a:lnTo>
                    <a:pt x="548639" y="289559"/>
                  </a:lnTo>
                  <a:lnTo>
                    <a:pt x="705611" y="289559"/>
                  </a:lnTo>
                  <a:lnTo>
                    <a:pt x="783335" y="297179"/>
                  </a:lnTo>
                  <a:lnTo>
                    <a:pt x="861059" y="289559"/>
                  </a:lnTo>
                  <a:lnTo>
                    <a:pt x="1018031" y="289559"/>
                  </a:lnTo>
                  <a:lnTo>
                    <a:pt x="1088135" y="281939"/>
                  </a:lnTo>
                  <a:lnTo>
                    <a:pt x="1159763" y="274319"/>
                  </a:lnTo>
                  <a:lnTo>
                    <a:pt x="1222247" y="266699"/>
                  </a:lnTo>
                  <a:lnTo>
                    <a:pt x="1284731" y="257555"/>
                  </a:lnTo>
                  <a:lnTo>
                    <a:pt x="1394459" y="242315"/>
                  </a:lnTo>
                  <a:lnTo>
                    <a:pt x="1432559" y="227075"/>
                  </a:lnTo>
                  <a:lnTo>
                    <a:pt x="1472183" y="219455"/>
                  </a:lnTo>
                  <a:lnTo>
                    <a:pt x="1511807" y="202691"/>
                  </a:lnTo>
                  <a:lnTo>
                    <a:pt x="1534667" y="187451"/>
                  </a:lnTo>
                  <a:lnTo>
                    <a:pt x="1549907" y="172211"/>
                  </a:lnTo>
                  <a:lnTo>
                    <a:pt x="1559051" y="172211"/>
                  </a:lnTo>
                  <a:lnTo>
                    <a:pt x="1566671" y="1645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2365240" y="5884154"/>
              <a:ext cx="1567180" cy="297180"/>
            </a:xfrm>
            <a:custGeom>
              <a:avLst/>
              <a:gdLst/>
              <a:ahLst/>
              <a:cxnLst/>
              <a:rect l="l" t="t" r="r" b="b"/>
              <a:pathLst>
                <a:path w="1567179" h="297179">
                  <a:moveTo>
                    <a:pt x="783336" y="0"/>
                  </a:moveTo>
                  <a:lnTo>
                    <a:pt x="626364" y="0"/>
                  </a:lnTo>
                  <a:lnTo>
                    <a:pt x="548640" y="7617"/>
                  </a:lnTo>
                  <a:lnTo>
                    <a:pt x="478539" y="7617"/>
                  </a:lnTo>
                  <a:lnTo>
                    <a:pt x="406914" y="15234"/>
                  </a:lnTo>
                  <a:lnTo>
                    <a:pt x="344421" y="22866"/>
                  </a:lnTo>
                  <a:lnTo>
                    <a:pt x="281943" y="32006"/>
                  </a:lnTo>
                  <a:lnTo>
                    <a:pt x="227073" y="39623"/>
                  </a:lnTo>
                  <a:lnTo>
                    <a:pt x="179841" y="54857"/>
                  </a:lnTo>
                  <a:lnTo>
                    <a:pt x="132593" y="62490"/>
                  </a:lnTo>
                  <a:lnTo>
                    <a:pt x="94494" y="77724"/>
                  </a:lnTo>
                  <a:lnTo>
                    <a:pt x="62493" y="85341"/>
                  </a:lnTo>
                  <a:lnTo>
                    <a:pt x="39624" y="102113"/>
                  </a:lnTo>
                  <a:lnTo>
                    <a:pt x="15245" y="117347"/>
                  </a:lnTo>
                  <a:lnTo>
                    <a:pt x="7622" y="124964"/>
                  </a:lnTo>
                  <a:lnTo>
                    <a:pt x="7622" y="132581"/>
                  </a:lnTo>
                  <a:lnTo>
                    <a:pt x="0" y="140214"/>
                  </a:lnTo>
                  <a:lnTo>
                    <a:pt x="0" y="156971"/>
                  </a:lnTo>
                  <a:lnTo>
                    <a:pt x="7622" y="164588"/>
                  </a:lnTo>
                  <a:lnTo>
                    <a:pt x="7622" y="172205"/>
                  </a:lnTo>
                  <a:lnTo>
                    <a:pt x="15245" y="172205"/>
                  </a:lnTo>
                  <a:lnTo>
                    <a:pt x="39624" y="187455"/>
                  </a:lnTo>
                  <a:lnTo>
                    <a:pt x="62493" y="202689"/>
                  </a:lnTo>
                  <a:lnTo>
                    <a:pt x="94494" y="219461"/>
                  </a:lnTo>
                  <a:lnTo>
                    <a:pt x="132593" y="227078"/>
                  </a:lnTo>
                  <a:lnTo>
                    <a:pt x="179841" y="242312"/>
                  </a:lnTo>
                  <a:lnTo>
                    <a:pt x="227073" y="249929"/>
                  </a:lnTo>
                  <a:lnTo>
                    <a:pt x="281943" y="257562"/>
                  </a:lnTo>
                  <a:lnTo>
                    <a:pt x="344421" y="266702"/>
                  </a:lnTo>
                  <a:lnTo>
                    <a:pt x="406914" y="274319"/>
                  </a:lnTo>
                  <a:lnTo>
                    <a:pt x="478539" y="281936"/>
                  </a:lnTo>
                  <a:lnTo>
                    <a:pt x="548640" y="289553"/>
                  </a:lnTo>
                  <a:lnTo>
                    <a:pt x="705612" y="289553"/>
                  </a:lnTo>
                  <a:lnTo>
                    <a:pt x="783336" y="297185"/>
                  </a:lnTo>
                  <a:lnTo>
                    <a:pt x="861060" y="289553"/>
                  </a:lnTo>
                  <a:lnTo>
                    <a:pt x="1018032" y="289553"/>
                  </a:lnTo>
                  <a:lnTo>
                    <a:pt x="1088133" y="281936"/>
                  </a:lnTo>
                  <a:lnTo>
                    <a:pt x="1159774" y="274319"/>
                  </a:lnTo>
                  <a:lnTo>
                    <a:pt x="1222252" y="266702"/>
                  </a:lnTo>
                  <a:lnTo>
                    <a:pt x="1284729" y="257562"/>
                  </a:lnTo>
                  <a:lnTo>
                    <a:pt x="1339600" y="249929"/>
                  </a:lnTo>
                  <a:lnTo>
                    <a:pt x="1394470" y="242312"/>
                  </a:lnTo>
                  <a:lnTo>
                    <a:pt x="1432569" y="227078"/>
                  </a:lnTo>
                  <a:lnTo>
                    <a:pt x="1472194" y="219461"/>
                  </a:lnTo>
                  <a:lnTo>
                    <a:pt x="1511818" y="202689"/>
                  </a:lnTo>
                  <a:lnTo>
                    <a:pt x="1534671" y="187455"/>
                  </a:lnTo>
                  <a:lnTo>
                    <a:pt x="1549917" y="172205"/>
                  </a:lnTo>
                  <a:lnTo>
                    <a:pt x="1559050" y="172205"/>
                  </a:lnTo>
                  <a:lnTo>
                    <a:pt x="1566673" y="164588"/>
                  </a:lnTo>
                  <a:lnTo>
                    <a:pt x="1566673" y="132581"/>
                  </a:lnTo>
                  <a:lnTo>
                    <a:pt x="1559050" y="124964"/>
                  </a:lnTo>
                  <a:lnTo>
                    <a:pt x="1549917" y="117347"/>
                  </a:lnTo>
                  <a:lnTo>
                    <a:pt x="1534671" y="102113"/>
                  </a:lnTo>
                  <a:lnTo>
                    <a:pt x="1511818" y="85341"/>
                  </a:lnTo>
                  <a:lnTo>
                    <a:pt x="1472194" y="77724"/>
                  </a:lnTo>
                  <a:lnTo>
                    <a:pt x="1432569" y="62490"/>
                  </a:lnTo>
                  <a:lnTo>
                    <a:pt x="1394470" y="54857"/>
                  </a:lnTo>
                  <a:lnTo>
                    <a:pt x="1339600" y="39623"/>
                  </a:lnTo>
                  <a:lnTo>
                    <a:pt x="1284729" y="32006"/>
                  </a:lnTo>
                  <a:lnTo>
                    <a:pt x="1222252" y="22866"/>
                  </a:lnTo>
                  <a:lnTo>
                    <a:pt x="1159774" y="15234"/>
                  </a:lnTo>
                  <a:lnTo>
                    <a:pt x="1088133" y="7617"/>
                  </a:lnTo>
                  <a:lnTo>
                    <a:pt x="1018032" y="7617"/>
                  </a:lnTo>
                  <a:lnTo>
                    <a:pt x="940308" y="0"/>
                  </a:lnTo>
                  <a:lnTo>
                    <a:pt x="783336" y="0"/>
                  </a:lnTo>
                </a:path>
              </a:pathLst>
            </a:custGeom>
            <a:ln w="7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/>
          <p:nvPr/>
        </p:nvSpPr>
        <p:spPr>
          <a:xfrm>
            <a:off x="2532378" y="5918996"/>
            <a:ext cx="1233805" cy="222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-10">
                <a:latin typeface="Times New Roman"/>
                <a:cs typeface="Times New Roman"/>
              </a:rPr>
              <a:t>nome_dependente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2361113" y="6232070"/>
            <a:ext cx="1575435" cy="337820"/>
            <a:chOff x="2361113" y="6232070"/>
            <a:chExt cx="1575435" cy="337820"/>
          </a:xfrm>
        </p:grpSpPr>
        <p:sp>
          <p:nvSpPr>
            <p:cNvPr id="86" name="object 86" descr=""/>
            <p:cNvSpPr/>
            <p:nvPr/>
          </p:nvSpPr>
          <p:spPr>
            <a:xfrm>
              <a:off x="2365248" y="6236208"/>
              <a:ext cx="1567180" cy="329565"/>
            </a:xfrm>
            <a:custGeom>
              <a:avLst/>
              <a:gdLst/>
              <a:ahLst/>
              <a:cxnLst/>
              <a:rect l="l" t="t" r="r" b="b"/>
              <a:pathLst>
                <a:path w="1567179" h="329565">
                  <a:moveTo>
                    <a:pt x="1566671" y="179831"/>
                  </a:moveTo>
                  <a:lnTo>
                    <a:pt x="1566671" y="149351"/>
                  </a:lnTo>
                  <a:lnTo>
                    <a:pt x="1559051" y="140207"/>
                  </a:lnTo>
                  <a:lnTo>
                    <a:pt x="1549907" y="132587"/>
                  </a:lnTo>
                  <a:lnTo>
                    <a:pt x="1534667" y="117347"/>
                  </a:lnTo>
                  <a:lnTo>
                    <a:pt x="1511807" y="102107"/>
                  </a:lnTo>
                  <a:lnTo>
                    <a:pt x="1472183" y="85343"/>
                  </a:lnTo>
                  <a:lnTo>
                    <a:pt x="1432559" y="70103"/>
                  </a:lnTo>
                  <a:lnTo>
                    <a:pt x="1394459" y="62483"/>
                  </a:lnTo>
                  <a:lnTo>
                    <a:pt x="1339595" y="47243"/>
                  </a:lnTo>
                  <a:lnTo>
                    <a:pt x="1284731" y="39623"/>
                  </a:lnTo>
                  <a:lnTo>
                    <a:pt x="1222247" y="32003"/>
                  </a:lnTo>
                  <a:lnTo>
                    <a:pt x="1159763" y="22859"/>
                  </a:lnTo>
                  <a:lnTo>
                    <a:pt x="1088135" y="15239"/>
                  </a:lnTo>
                  <a:lnTo>
                    <a:pt x="1018031" y="7619"/>
                  </a:lnTo>
                  <a:lnTo>
                    <a:pt x="940307" y="0"/>
                  </a:lnTo>
                  <a:lnTo>
                    <a:pt x="783335" y="0"/>
                  </a:lnTo>
                  <a:lnTo>
                    <a:pt x="626363" y="0"/>
                  </a:lnTo>
                  <a:lnTo>
                    <a:pt x="548639" y="7619"/>
                  </a:lnTo>
                  <a:lnTo>
                    <a:pt x="478535" y="15239"/>
                  </a:lnTo>
                  <a:lnTo>
                    <a:pt x="406907" y="22859"/>
                  </a:lnTo>
                  <a:lnTo>
                    <a:pt x="344423" y="32003"/>
                  </a:lnTo>
                  <a:lnTo>
                    <a:pt x="281939" y="39623"/>
                  </a:lnTo>
                  <a:lnTo>
                    <a:pt x="227075" y="47243"/>
                  </a:lnTo>
                  <a:lnTo>
                    <a:pt x="179831" y="62483"/>
                  </a:lnTo>
                  <a:lnTo>
                    <a:pt x="132587" y="70103"/>
                  </a:lnTo>
                  <a:lnTo>
                    <a:pt x="94487" y="85343"/>
                  </a:lnTo>
                  <a:lnTo>
                    <a:pt x="62483" y="102107"/>
                  </a:lnTo>
                  <a:lnTo>
                    <a:pt x="39623" y="117347"/>
                  </a:lnTo>
                  <a:lnTo>
                    <a:pt x="15239" y="132587"/>
                  </a:lnTo>
                  <a:lnTo>
                    <a:pt x="7619" y="140207"/>
                  </a:lnTo>
                  <a:lnTo>
                    <a:pt x="7619" y="149351"/>
                  </a:lnTo>
                  <a:lnTo>
                    <a:pt x="0" y="156971"/>
                  </a:lnTo>
                  <a:lnTo>
                    <a:pt x="0" y="172211"/>
                  </a:lnTo>
                  <a:lnTo>
                    <a:pt x="7619" y="179831"/>
                  </a:lnTo>
                  <a:lnTo>
                    <a:pt x="7619" y="187451"/>
                  </a:lnTo>
                  <a:lnTo>
                    <a:pt x="39623" y="211835"/>
                  </a:lnTo>
                  <a:lnTo>
                    <a:pt x="94487" y="242315"/>
                  </a:lnTo>
                  <a:lnTo>
                    <a:pt x="132587" y="249935"/>
                  </a:lnTo>
                  <a:lnTo>
                    <a:pt x="179831" y="266699"/>
                  </a:lnTo>
                  <a:lnTo>
                    <a:pt x="227075" y="274319"/>
                  </a:lnTo>
                  <a:lnTo>
                    <a:pt x="281939" y="289559"/>
                  </a:lnTo>
                  <a:lnTo>
                    <a:pt x="406907" y="304799"/>
                  </a:lnTo>
                  <a:lnTo>
                    <a:pt x="478535" y="312419"/>
                  </a:lnTo>
                  <a:lnTo>
                    <a:pt x="548639" y="320039"/>
                  </a:lnTo>
                  <a:lnTo>
                    <a:pt x="705611" y="320039"/>
                  </a:lnTo>
                  <a:lnTo>
                    <a:pt x="783335" y="329183"/>
                  </a:lnTo>
                  <a:lnTo>
                    <a:pt x="861059" y="320039"/>
                  </a:lnTo>
                  <a:lnTo>
                    <a:pt x="1018031" y="320039"/>
                  </a:lnTo>
                  <a:lnTo>
                    <a:pt x="1088135" y="312419"/>
                  </a:lnTo>
                  <a:lnTo>
                    <a:pt x="1159763" y="304799"/>
                  </a:lnTo>
                  <a:lnTo>
                    <a:pt x="1284731" y="289559"/>
                  </a:lnTo>
                  <a:lnTo>
                    <a:pt x="1339595" y="274319"/>
                  </a:lnTo>
                  <a:lnTo>
                    <a:pt x="1394459" y="266699"/>
                  </a:lnTo>
                  <a:lnTo>
                    <a:pt x="1432559" y="249935"/>
                  </a:lnTo>
                  <a:lnTo>
                    <a:pt x="1472183" y="242315"/>
                  </a:lnTo>
                  <a:lnTo>
                    <a:pt x="1511807" y="227075"/>
                  </a:lnTo>
                  <a:lnTo>
                    <a:pt x="1534667" y="211835"/>
                  </a:lnTo>
                  <a:lnTo>
                    <a:pt x="1549907" y="195071"/>
                  </a:lnTo>
                  <a:lnTo>
                    <a:pt x="1559051" y="187451"/>
                  </a:lnTo>
                  <a:lnTo>
                    <a:pt x="1566671" y="1798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2365240" y="6236198"/>
              <a:ext cx="1567180" cy="329565"/>
            </a:xfrm>
            <a:custGeom>
              <a:avLst/>
              <a:gdLst/>
              <a:ahLst/>
              <a:cxnLst/>
              <a:rect l="l" t="t" r="r" b="b"/>
              <a:pathLst>
                <a:path w="1567179" h="329565">
                  <a:moveTo>
                    <a:pt x="783336" y="0"/>
                  </a:moveTo>
                  <a:lnTo>
                    <a:pt x="626364" y="0"/>
                  </a:lnTo>
                  <a:lnTo>
                    <a:pt x="548640" y="7617"/>
                  </a:lnTo>
                  <a:lnTo>
                    <a:pt x="478539" y="15234"/>
                  </a:lnTo>
                  <a:lnTo>
                    <a:pt x="406914" y="22866"/>
                  </a:lnTo>
                  <a:lnTo>
                    <a:pt x="344421" y="32006"/>
                  </a:lnTo>
                  <a:lnTo>
                    <a:pt x="281943" y="39623"/>
                  </a:lnTo>
                  <a:lnTo>
                    <a:pt x="227073" y="47240"/>
                  </a:lnTo>
                  <a:lnTo>
                    <a:pt x="179841" y="62490"/>
                  </a:lnTo>
                  <a:lnTo>
                    <a:pt x="132593" y="70107"/>
                  </a:lnTo>
                  <a:lnTo>
                    <a:pt x="94494" y="85341"/>
                  </a:lnTo>
                  <a:lnTo>
                    <a:pt x="62493" y="102113"/>
                  </a:lnTo>
                  <a:lnTo>
                    <a:pt x="39624" y="117347"/>
                  </a:lnTo>
                  <a:lnTo>
                    <a:pt x="15245" y="132581"/>
                  </a:lnTo>
                  <a:lnTo>
                    <a:pt x="7622" y="140214"/>
                  </a:lnTo>
                  <a:lnTo>
                    <a:pt x="7622" y="149354"/>
                  </a:lnTo>
                  <a:lnTo>
                    <a:pt x="0" y="156971"/>
                  </a:lnTo>
                  <a:lnTo>
                    <a:pt x="0" y="172205"/>
                  </a:lnTo>
                  <a:lnTo>
                    <a:pt x="7622" y="179838"/>
                  </a:lnTo>
                  <a:lnTo>
                    <a:pt x="7622" y="187455"/>
                  </a:lnTo>
                  <a:lnTo>
                    <a:pt x="39624" y="211829"/>
                  </a:lnTo>
                  <a:lnTo>
                    <a:pt x="94494" y="242312"/>
                  </a:lnTo>
                  <a:lnTo>
                    <a:pt x="132593" y="249929"/>
                  </a:lnTo>
                  <a:lnTo>
                    <a:pt x="179841" y="266702"/>
                  </a:lnTo>
                  <a:lnTo>
                    <a:pt x="227073" y="274319"/>
                  </a:lnTo>
                  <a:lnTo>
                    <a:pt x="281943" y="289553"/>
                  </a:lnTo>
                  <a:lnTo>
                    <a:pt x="344421" y="297185"/>
                  </a:lnTo>
                  <a:lnTo>
                    <a:pt x="406914" y="304803"/>
                  </a:lnTo>
                  <a:lnTo>
                    <a:pt x="478539" y="312420"/>
                  </a:lnTo>
                  <a:lnTo>
                    <a:pt x="548640" y="320037"/>
                  </a:lnTo>
                  <a:lnTo>
                    <a:pt x="705612" y="320037"/>
                  </a:lnTo>
                  <a:lnTo>
                    <a:pt x="783336" y="329177"/>
                  </a:lnTo>
                  <a:lnTo>
                    <a:pt x="861060" y="320037"/>
                  </a:lnTo>
                  <a:lnTo>
                    <a:pt x="1018032" y="320037"/>
                  </a:lnTo>
                  <a:lnTo>
                    <a:pt x="1088133" y="312420"/>
                  </a:lnTo>
                  <a:lnTo>
                    <a:pt x="1159774" y="304803"/>
                  </a:lnTo>
                  <a:lnTo>
                    <a:pt x="1222252" y="297185"/>
                  </a:lnTo>
                  <a:lnTo>
                    <a:pt x="1284729" y="289553"/>
                  </a:lnTo>
                  <a:lnTo>
                    <a:pt x="1339600" y="274319"/>
                  </a:lnTo>
                  <a:lnTo>
                    <a:pt x="1394470" y="266702"/>
                  </a:lnTo>
                  <a:lnTo>
                    <a:pt x="1432569" y="249929"/>
                  </a:lnTo>
                  <a:lnTo>
                    <a:pt x="1472194" y="242312"/>
                  </a:lnTo>
                  <a:lnTo>
                    <a:pt x="1511818" y="227078"/>
                  </a:lnTo>
                  <a:lnTo>
                    <a:pt x="1534671" y="211829"/>
                  </a:lnTo>
                  <a:lnTo>
                    <a:pt x="1549917" y="195072"/>
                  </a:lnTo>
                  <a:lnTo>
                    <a:pt x="1559050" y="187455"/>
                  </a:lnTo>
                  <a:lnTo>
                    <a:pt x="1566673" y="179838"/>
                  </a:lnTo>
                  <a:lnTo>
                    <a:pt x="1566673" y="149354"/>
                  </a:lnTo>
                  <a:lnTo>
                    <a:pt x="1559050" y="140214"/>
                  </a:lnTo>
                  <a:lnTo>
                    <a:pt x="1549917" y="132581"/>
                  </a:lnTo>
                  <a:lnTo>
                    <a:pt x="1534671" y="117347"/>
                  </a:lnTo>
                  <a:lnTo>
                    <a:pt x="1511818" y="102113"/>
                  </a:lnTo>
                  <a:lnTo>
                    <a:pt x="1472194" y="85341"/>
                  </a:lnTo>
                  <a:lnTo>
                    <a:pt x="1432569" y="70107"/>
                  </a:lnTo>
                  <a:lnTo>
                    <a:pt x="1394470" y="62490"/>
                  </a:lnTo>
                  <a:lnTo>
                    <a:pt x="1339600" y="47240"/>
                  </a:lnTo>
                  <a:lnTo>
                    <a:pt x="1284729" y="39623"/>
                  </a:lnTo>
                  <a:lnTo>
                    <a:pt x="1222252" y="32006"/>
                  </a:lnTo>
                  <a:lnTo>
                    <a:pt x="1159774" y="22866"/>
                  </a:lnTo>
                  <a:lnTo>
                    <a:pt x="1088133" y="15234"/>
                  </a:lnTo>
                  <a:lnTo>
                    <a:pt x="1018032" y="7617"/>
                  </a:lnTo>
                  <a:lnTo>
                    <a:pt x="940308" y="0"/>
                  </a:lnTo>
                  <a:lnTo>
                    <a:pt x="783336" y="0"/>
                  </a:lnTo>
                </a:path>
              </a:pathLst>
            </a:custGeom>
            <a:ln w="7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 descr=""/>
          <p:cNvSpPr txBox="1"/>
          <p:nvPr/>
        </p:nvSpPr>
        <p:spPr>
          <a:xfrm>
            <a:off x="2564383" y="6286280"/>
            <a:ext cx="1171575" cy="222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-10">
                <a:latin typeface="Times New Roman"/>
                <a:cs typeface="Times New Roman"/>
              </a:rPr>
              <a:t>sexo_dependente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89" name="object 89" descr=""/>
          <p:cNvGrpSpPr/>
          <p:nvPr/>
        </p:nvGrpSpPr>
        <p:grpSpPr>
          <a:xfrm>
            <a:off x="3309044" y="3939969"/>
            <a:ext cx="1166495" cy="633095"/>
            <a:chOff x="3309044" y="3939969"/>
            <a:chExt cx="1166495" cy="633095"/>
          </a:xfrm>
        </p:grpSpPr>
        <p:sp>
          <p:nvSpPr>
            <p:cNvPr id="90" name="object 90" descr=""/>
            <p:cNvSpPr/>
            <p:nvPr/>
          </p:nvSpPr>
          <p:spPr>
            <a:xfrm>
              <a:off x="3343656" y="3959351"/>
              <a:ext cx="1097280" cy="594360"/>
            </a:xfrm>
            <a:custGeom>
              <a:avLst/>
              <a:gdLst/>
              <a:ahLst/>
              <a:cxnLst/>
              <a:rect l="l" t="t" r="r" b="b"/>
              <a:pathLst>
                <a:path w="1097279" h="594360">
                  <a:moveTo>
                    <a:pt x="1097279" y="297179"/>
                  </a:moveTo>
                  <a:lnTo>
                    <a:pt x="548639" y="0"/>
                  </a:lnTo>
                  <a:lnTo>
                    <a:pt x="0" y="297179"/>
                  </a:lnTo>
                  <a:lnTo>
                    <a:pt x="548639" y="594359"/>
                  </a:lnTo>
                  <a:lnTo>
                    <a:pt x="1097279" y="297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3313176" y="3944112"/>
              <a:ext cx="1158240" cy="624840"/>
            </a:xfrm>
            <a:custGeom>
              <a:avLst/>
              <a:gdLst/>
              <a:ahLst/>
              <a:cxnLst/>
              <a:rect l="l" t="t" r="r" b="b"/>
              <a:pathLst>
                <a:path w="1158239" h="624839">
                  <a:moveTo>
                    <a:pt x="1158240" y="312420"/>
                  </a:moveTo>
                  <a:lnTo>
                    <a:pt x="579120" y="0"/>
                  </a:lnTo>
                  <a:lnTo>
                    <a:pt x="0" y="312420"/>
                  </a:lnTo>
                  <a:lnTo>
                    <a:pt x="15240" y="320641"/>
                  </a:lnTo>
                  <a:lnTo>
                    <a:pt x="15240" y="312420"/>
                  </a:lnTo>
                  <a:lnTo>
                    <a:pt x="579120" y="7620"/>
                  </a:lnTo>
                  <a:lnTo>
                    <a:pt x="1135380" y="312420"/>
                  </a:lnTo>
                  <a:lnTo>
                    <a:pt x="1135380" y="324752"/>
                  </a:lnTo>
                  <a:lnTo>
                    <a:pt x="1158240" y="312420"/>
                  </a:lnTo>
                  <a:close/>
                </a:path>
                <a:path w="1158239" h="624839">
                  <a:moveTo>
                    <a:pt x="1135380" y="324752"/>
                  </a:moveTo>
                  <a:lnTo>
                    <a:pt x="1135380" y="312420"/>
                  </a:lnTo>
                  <a:lnTo>
                    <a:pt x="579120" y="609600"/>
                  </a:lnTo>
                  <a:lnTo>
                    <a:pt x="15240" y="312420"/>
                  </a:lnTo>
                  <a:lnTo>
                    <a:pt x="15240" y="320641"/>
                  </a:lnTo>
                  <a:lnTo>
                    <a:pt x="579120" y="624840"/>
                  </a:lnTo>
                  <a:lnTo>
                    <a:pt x="1135380" y="324752"/>
                  </a:lnTo>
                  <a:close/>
                </a:path>
                <a:path w="1158239" h="624839">
                  <a:moveTo>
                    <a:pt x="1110996" y="312420"/>
                  </a:moveTo>
                  <a:lnTo>
                    <a:pt x="579120" y="22860"/>
                  </a:lnTo>
                  <a:lnTo>
                    <a:pt x="39624" y="312420"/>
                  </a:lnTo>
                  <a:lnTo>
                    <a:pt x="62484" y="324689"/>
                  </a:lnTo>
                  <a:lnTo>
                    <a:pt x="62484" y="312420"/>
                  </a:lnTo>
                  <a:lnTo>
                    <a:pt x="579120" y="30480"/>
                  </a:lnTo>
                  <a:lnTo>
                    <a:pt x="1088136" y="312420"/>
                  </a:lnTo>
                  <a:lnTo>
                    <a:pt x="1088136" y="324865"/>
                  </a:lnTo>
                  <a:lnTo>
                    <a:pt x="1110996" y="312420"/>
                  </a:lnTo>
                  <a:close/>
                </a:path>
                <a:path w="1158239" h="624839">
                  <a:moveTo>
                    <a:pt x="1088136" y="324865"/>
                  </a:moveTo>
                  <a:lnTo>
                    <a:pt x="1088136" y="312420"/>
                  </a:lnTo>
                  <a:lnTo>
                    <a:pt x="579120" y="586740"/>
                  </a:lnTo>
                  <a:lnTo>
                    <a:pt x="62484" y="312420"/>
                  </a:lnTo>
                  <a:lnTo>
                    <a:pt x="62484" y="324689"/>
                  </a:lnTo>
                  <a:lnTo>
                    <a:pt x="579120" y="601980"/>
                  </a:lnTo>
                  <a:lnTo>
                    <a:pt x="1088136" y="324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3313172" y="3944097"/>
              <a:ext cx="1158240" cy="624840"/>
            </a:xfrm>
            <a:custGeom>
              <a:avLst/>
              <a:gdLst/>
              <a:ahLst/>
              <a:cxnLst/>
              <a:rect l="l" t="t" r="r" b="b"/>
              <a:pathLst>
                <a:path w="1158239" h="624839">
                  <a:moveTo>
                    <a:pt x="579117" y="30483"/>
                  </a:moveTo>
                  <a:lnTo>
                    <a:pt x="62477" y="312420"/>
                  </a:lnTo>
                  <a:lnTo>
                    <a:pt x="579117" y="586739"/>
                  </a:lnTo>
                  <a:lnTo>
                    <a:pt x="1088133" y="312420"/>
                  </a:lnTo>
                  <a:lnTo>
                    <a:pt x="579117" y="30483"/>
                  </a:lnTo>
                  <a:close/>
                </a:path>
                <a:path w="1158239" h="624839">
                  <a:moveTo>
                    <a:pt x="1111002" y="312420"/>
                  </a:moveTo>
                  <a:lnTo>
                    <a:pt x="579117" y="601988"/>
                  </a:lnTo>
                  <a:lnTo>
                    <a:pt x="39624" y="312420"/>
                  </a:lnTo>
                  <a:lnTo>
                    <a:pt x="579117" y="22866"/>
                  </a:lnTo>
                  <a:lnTo>
                    <a:pt x="1111002" y="312420"/>
                  </a:lnTo>
                  <a:close/>
                </a:path>
                <a:path w="1158239" h="624839">
                  <a:moveTo>
                    <a:pt x="579117" y="7632"/>
                  </a:moveTo>
                  <a:lnTo>
                    <a:pt x="15245" y="312420"/>
                  </a:lnTo>
                  <a:lnTo>
                    <a:pt x="579117" y="609606"/>
                  </a:lnTo>
                  <a:lnTo>
                    <a:pt x="1135380" y="312420"/>
                  </a:lnTo>
                  <a:lnTo>
                    <a:pt x="579117" y="7632"/>
                  </a:lnTo>
                  <a:close/>
                </a:path>
                <a:path w="1158239" h="624839">
                  <a:moveTo>
                    <a:pt x="1158234" y="312420"/>
                  </a:moveTo>
                  <a:lnTo>
                    <a:pt x="579117" y="624840"/>
                  </a:lnTo>
                  <a:lnTo>
                    <a:pt x="0" y="312420"/>
                  </a:lnTo>
                  <a:lnTo>
                    <a:pt x="579117" y="0"/>
                  </a:lnTo>
                  <a:lnTo>
                    <a:pt x="1158234" y="312420"/>
                  </a:lnTo>
                  <a:close/>
                </a:path>
              </a:pathLst>
            </a:custGeom>
            <a:ln w="7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 descr=""/>
          <p:cNvSpPr txBox="1"/>
          <p:nvPr/>
        </p:nvSpPr>
        <p:spPr>
          <a:xfrm>
            <a:off x="3612894" y="4110307"/>
            <a:ext cx="570865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10">
                <a:latin typeface="Times New Roman"/>
                <a:cs typeface="Times New Roman"/>
              </a:rPr>
              <a:t>possui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8061449" y="4337383"/>
            <a:ext cx="213360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50">
                <a:latin typeface="Times New Roman"/>
                <a:cs typeface="Times New Roman"/>
              </a:rPr>
              <a:t>M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5023542" y="4167048"/>
            <a:ext cx="1583055" cy="594995"/>
            <a:chOff x="5023542" y="4167048"/>
            <a:chExt cx="1583055" cy="594995"/>
          </a:xfrm>
        </p:grpSpPr>
        <p:sp>
          <p:nvSpPr>
            <p:cNvPr id="96" name="object 96" descr=""/>
            <p:cNvSpPr/>
            <p:nvPr/>
          </p:nvSpPr>
          <p:spPr>
            <a:xfrm>
              <a:off x="5027675" y="4171187"/>
              <a:ext cx="1574800" cy="586740"/>
            </a:xfrm>
            <a:custGeom>
              <a:avLst/>
              <a:gdLst/>
              <a:ahLst/>
              <a:cxnLst/>
              <a:rect l="l" t="t" r="r" b="b"/>
              <a:pathLst>
                <a:path w="1574800" h="586739">
                  <a:moveTo>
                    <a:pt x="1574291" y="289559"/>
                  </a:moveTo>
                  <a:lnTo>
                    <a:pt x="783335" y="0"/>
                  </a:lnTo>
                  <a:lnTo>
                    <a:pt x="0" y="289559"/>
                  </a:lnTo>
                  <a:lnTo>
                    <a:pt x="783335" y="586739"/>
                  </a:lnTo>
                  <a:lnTo>
                    <a:pt x="1574291" y="289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5027670" y="4171175"/>
              <a:ext cx="1574800" cy="586740"/>
            </a:xfrm>
            <a:custGeom>
              <a:avLst/>
              <a:gdLst/>
              <a:ahLst/>
              <a:cxnLst/>
              <a:rect l="l" t="t" r="r" b="b"/>
              <a:pathLst>
                <a:path w="1574800" h="586739">
                  <a:moveTo>
                    <a:pt x="783336" y="0"/>
                  </a:moveTo>
                  <a:lnTo>
                    <a:pt x="0" y="289568"/>
                  </a:lnTo>
                  <a:lnTo>
                    <a:pt x="783336" y="586739"/>
                  </a:lnTo>
                  <a:lnTo>
                    <a:pt x="1574296" y="289568"/>
                  </a:lnTo>
                  <a:lnTo>
                    <a:pt x="783336" y="0"/>
                  </a:lnTo>
                  <a:close/>
                </a:path>
              </a:pathLst>
            </a:custGeom>
            <a:ln w="7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 descr=""/>
          <p:cNvSpPr txBox="1"/>
          <p:nvPr/>
        </p:nvSpPr>
        <p:spPr>
          <a:xfrm>
            <a:off x="5336537" y="4322143"/>
            <a:ext cx="965200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10">
                <a:latin typeface="Times New Roman"/>
                <a:cs typeface="Times New Roman"/>
              </a:rPr>
              <a:t>desenvolve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99" name="object 99" descr=""/>
          <p:cNvGrpSpPr/>
          <p:nvPr/>
        </p:nvGrpSpPr>
        <p:grpSpPr>
          <a:xfrm>
            <a:off x="7780466" y="5848020"/>
            <a:ext cx="1127125" cy="307340"/>
            <a:chOff x="7780466" y="5848020"/>
            <a:chExt cx="1127125" cy="307340"/>
          </a:xfrm>
        </p:grpSpPr>
        <p:sp>
          <p:nvSpPr>
            <p:cNvPr id="100" name="object 100" descr=""/>
            <p:cNvSpPr/>
            <p:nvPr/>
          </p:nvSpPr>
          <p:spPr>
            <a:xfrm>
              <a:off x="7784592" y="5852160"/>
              <a:ext cx="1118870" cy="299085"/>
            </a:xfrm>
            <a:custGeom>
              <a:avLst/>
              <a:gdLst/>
              <a:ahLst/>
              <a:cxnLst/>
              <a:rect l="l" t="t" r="r" b="b"/>
              <a:pathLst>
                <a:path w="1118870" h="299085">
                  <a:moveTo>
                    <a:pt x="1118615" y="164591"/>
                  </a:moveTo>
                  <a:lnTo>
                    <a:pt x="1118615" y="134111"/>
                  </a:lnTo>
                  <a:lnTo>
                    <a:pt x="1110995" y="117347"/>
                  </a:lnTo>
                  <a:lnTo>
                    <a:pt x="1080515" y="86867"/>
                  </a:lnTo>
                  <a:lnTo>
                    <a:pt x="1056131" y="79247"/>
                  </a:lnTo>
                  <a:lnTo>
                    <a:pt x="1025651" y="64007"/>
                  </a:lnTo>
                  <a:lnTo>
                    <a:pt x="993647" y="54863"/>
                  </a:lnTo>
                  <a:lnTo>
                    <a:pt x="955547" y="39623"/>
                  </a:lnTo>
                  <a:lnTo>
                    <a:pt x="876299" y="24383"/>
                  </a:lnTo>
                  <a:lnTo>
                    <a:pt x="829055" y="16763"/>
                  </a:lnTo>
                  <a:lnTo>
                    <a:pt x="783335" y="9143"/>
                  </a:lnTo>
                  <a:lnTo>
                    <a:pt x="728471" y="9143"/>
                  </a:lnTo>
                  <a:lnTo>
                    <a:pt x="673607" y="0"/>
                  </a:lnTo>
                  <a:lnTo>
                    <a:pt x="563879" y="0"/>
                  </a:lnTo>
                  <a:lnTo>
                    <a:pt x="446531" y="0"/>
                  </a:lnTo>
                  <a:lnTo>
                    <a:pt x="391667" y="9143"/>
                  </a:lnTo>
                  <a:lnTo>
                    <a:pt x="344423" y="9143"/>
                  </a:lnTo>
                  <a:lnTo>
                    <a:pt x="289559" y="16763"/>
                  </a:lnTo>
                  <a:lnTo>
                    <a:pt x="242315" y="24383"/>
                  </a:lnTo>
                  <a:lnTo>
                    <a:pt x="202691" y="32003"/>
                  </a:lnTo>
                  <a:lnTo>
                    <a:pt x="164591" y="39623"/>
                  </a:lnTo>
                  <a:lnTo>
                    <a:pt x="124967" y="54863"/>
                  </a:lnTo>
                  <a:lnTo>
                    <a:pt x="92963" y="64007"/>
                  </a:lnTo>
                  <a:lnTo>
                    <a:pt x="62483" y="79247"/>
                  </a:lnTo>
                  <a:lnTo>
                    <a:pt x="38099" y="86867"/>
                  </a:lnTo>
                  <a:lnTo>
                    <a:pt x="7619" y="117347"/>
                  </a:lnTo>
                  <a:lnTo>
                    <a:pt x="0" y="134111"/>
                  </a:lnTo>
                  <a:lnTo>
                    <a:pt x="0" y="164591"/>
                  </a:lnTo>
                  <a:lnTo>
                    <a:pt x="7619" y="181355"/>
                  </a:lnTo>
                  <a:lnTo>
                    <a:pt x="22859" y="188975"/>
                  </a:lnTo>
                  <a:lnTo>
                    <a:pt x="38099" y="204215"/>
                  </a:lnTo>
                  <a:lnTo>
                    <a:pt x="62483" y="219455"/>
                  </a:lnTo>
                  <a:lnTo>
                    <a:pt x="92963" y="227075"/>
                  </a:lnTo>
                  <a:lnTo>
                    <a:pt x="124967" y="243839"/>
                  </a:lnTo>
                  <a:lnTo>
                    <a:pt x="164591" y="251459"/>
                  </a:lnTo>
                  <a:lnTo>
                    <a:pt x="202691" y="259079"/>
                  </a:lnTo>
                  <a:lnTo>
                    <a:pt x="242315" y="266699"/>
                  </a:lnTo>
                  <a:lnTo>
                    <a:pt x="289559" y="274319"/>
                  </a:lnTo>
                  <a:lnTo>
                    <a:pt x="344423" y="281939"/>
                  </a:lnTo>
                  <a:lnTo>
                    <a:pt x="391667" y="289559"/>
                  </a:lnTo>
                  <a:lnTo>
                    <a:pt x="446531" y="289559"/>
                  </a:lnTo>
                  <a:lnTo>
                    <a:pt x="563879" y="298703"/>
                  </a:lnTo>
                  <a:lnTo>
                    <a:pt x="673607" y="289559"/>
                  </a:lnTo>
                  <a:lnTo>
                    <a:pt x="728471" y="289559"/>
                  </a:lnTo>
                  <a:lnTo>
                    <a:pt x="783335" y="281939"/>
                  </a:lnTo>
                  <a:lnTo>
                    <a:pt x="829055" y="274319"/>
                  </a:lnTo>
                  <a:lnTo>
                    <a:pt x="876299" y="266699"/>
                  </a:lnTo>
                  <a:lnTo>
                    <a:pt x="955547" y="251459"/>
                  </a:lnTo>
                  <a:lnTo>
                    <a:pt x="993647" y="243839"/>
                  </a:lnTo>
                  <a:lnTo>
                    <a:pt x="1025651" y="227075"/>
                  </a:lnTo>
                  <a:lnTo>
                    <a:pt x="1056131" y="219455"/>
                  </a:lnTo>
                  <a:lnTo>
                    <a:pt x="1080515" y="204215"/>
                  </a:lnTo>
                  <a:lnTo>
                    <a:pt x="1095755" y="188975"/>
                  </a:lnTo>
                  <a:lnTo>
                    <a:pt x="1110995" y="181355"/>
                  </a:lnTo>
                  <a:lnTo>
                    <a:pt x="1118615" y="1645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7784594" y="5852147"/>
              <a:ext cx="1118870" cy="299085"/>
            </a:xfrm>
            <a:custGeom>
              <a:avLst/>
              <a:gdLst/>
              <a:ahLst/>
              <a:cxnLst/>
              <a:rect l="l" t="t" r="r" b="b"/>
              <a:pathLst>
                <a:path w="1118870" h="299085">
                  <a:moveTo>
                    <a:pt x="563871" y="0"/>
                  </a:moveTo>
                  <a:lnTo>
                    <a:pt x="446523" y="0"/>
                  </a:lnTo>
                  <a:lnTo>
                    <a:pt x="391668" y="9140"/>
                  </a:lnTo>
                  <a:lnTo>
                    <a:pt x="344421" y="9140"/>
                  </a:lnTo>
                  <a:lnTo>
                    <a:pt x="289550" y="16772"/>
                  </a:lnTo>
                  <a:lnTo>
                    <a:pt x="242319" y="24389"/>
                  </a:lnTo>
                  <a:lnTo>
                    <a:pt x="202694" y="32006"/>
                  </a:lnTo>
                  <a:lnTo>
                    <a:pt x="164595" y="39623"/>
                  </a:lnTo>
                  <a:lnTo>
                    <a:pt x="124971" y="54873"/>
                  </a:lnTo>
                  <a:lnTo>
                    <a:pt x="92954" y="64013"/>
                  </a:lnTo>
                  <a:lnTo>
                    <a:pt x="62477" y="79247"/>
                  </a:lnTo>
                  <a:lnTo>
                    <a:pt x="38099" y="86864"/>
                  </a:lnTo>
                  <a:lnTo>
                    <a:pt x="22853" y="102113"/>
                  </a:lnTo>
                  <a:lnTo>
                    <a:pt x="7622" y="117347"/>
                  </a:lnTo>
                  <a:lnTo>
                    <a:pt x="0" y="134120"/>
                  </a:lnTo>
                  <a:lnTo>
                    <a:pt x="0" y="164588"/>
                  </a:lnTo>
                  <a:lnTo>
                    <a:pt x="7622" y="181361"/>
                  </a:lnTo>
                  <a:lnTo>
                    <a:pt x="22853" y="188978"/>
                  </a:lnTo>
                  <a:lnTo>
                    <a:pt x="38099" y="204212"/>
                  </a:lnTo>
                  <a:lnTo>
                    <a:pt x="62477" y="219461"/>
                  </a:lnTo>
                  <a:lnTo>
                    <a:pt x="92954" y="227078"/>
                  </a:lnTo>
                  <a:lnTo>
                    <a:pt x="124971" y="243836"/>
                  </a:lnTo>
                  <a:lnTo>
                    <a:pt x="164595" y="251468"/>
                  </a:lnTo>
                  <a:lnTo>
                    <a:pt x="202694" y="259085"/>
                  </a:lnTo>
                  <a:lnTo>
                    <a:pt x="242319" y="266702"/>
                  </a:lnTo>
                  <a:lnTo>
                    <a:pt x="289550" y="274319"/>
                  </a:lnTo>
                  <a:lnTo>
                    <a:pt x="344421" y="281936"/>
                  </a:lnTo>
                  <a:lnTo>
                    <a:pt x="391668" y="289568"/>
                  </a:lnTo>
                  <a:lnTo>
                    <a:pt x="446523" y="289568"/>
                  </a:lnTo>
                  <a:lnTo>
                    <a:pt x="563871" y="298709"/>
                  </a:lnTo>
                  <a:lnTo>
                    <a:pt x="673611" y="289568"/>
                  </a:lnTo>
                  <a:lnTo>
                    <a:pt x="728466" y="289568"/>
                  </a:lnTo>
                  <a:lnTo>
                    <a:pt x="783336" y="281936"/>
                  </a:lnTo>
                  <a:lnTo>
                    <a:pt x="829059" y="274319"/>
                  </a:lnTo>
                  <a:lnTo>
                    <a:pt x="876291" y="266702"/>
                  </a:lnTo>
                  <a:lnTo>
                    <a:pt x="915915" y="259085"/>
                  </a:lnTo>
                  <a:lnTo>
                    <a:pt x="955539" y="251468"/>
                  </a:lnTo>
                  <a:lnTo>
                    <a:pt x="993639" y="243836"/>
                  </a:lnTo>
                  <a:lnTo>
                    <a:pt x="1025655" y="227078"/>
                  </a:lnTo>
                  <a:lnTo>
                    <a:pt x="1056132" y="219461"/>
                  </a:lnTo>
                  <a:lnTo>
                    <a:pt x="1080510" y="204212"/>
                  </a:lnTo>
                  <a:lnTo>
                    <a:pt x="1095756" y="188978"/>
                  </a:lnTo>
                  <a:lnTo>
                    <a:pt x="1110987" y="181361"/>
                  </a:lnTo>
                  <a:lnTo>
                    <a:pt x="1118610" y="164588"/>
                  </a:lnTo>
                  <a:lnTo>
                    <a:pt x="1118610" y="134120"/>
                  </a:lnTo>
                  <a:lnTo>
                    <a:pt x="1110987" y="117347"/>
                  </a:lnTo>
                  <a:lnTo>
                    <a:pt x="1095756" y="102113"/>
                  </a:lnTo>
                  <a:lnTo>
                    <a:pt x="1080510" y="86864"/>
                  </a:lnTo>
                  <a:lnTo>
                    <a:pt x="1056132" y="79247"/>
                  </a:lnTo>
                  <a:lnTo>
                    <a:pt x="1025655" y="64013"/>
                  </a:lnTo>
                  <a:lnTo>
                    <a:pt x="993639" y="54873"/>
                  </a:lnTo>
                  <a:lnTo>
                    <a:pt x="955539" y="39623"/>
                  </a:lnTo>
                  <a:lnTo>
                    <a:pt x="915915" y="32006"/>
                  </a:lnTo>
                  <a:lnTo>
                    <a:pt x="876291" y="24389"/>
                  </a:lnTo>
                  <a:lnTo>
                    <a:pt x="829059" y="16772"/>
                  </a:lnTo>
                  <a:lnTo>
                    <a:pt x="783336" y="9140"/>
                  </a:lnTo>
                  <a:lnTo>
                    <a:pt x="728466" y="9140"/>
                  </a:lnTo>
                  <a:lnTo>
                    <a:pt x="673611" y="0"/>
                  </a:lnTo>
                  <a:lnTo>
                    <a:pt x="563871" y="0"/>
                  </a:lnTo>
                </a:path>
              </a:pathLst>
            </a:custGeom>
            <a:ln w="7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 descr=""/>
          <p:cNvSpPr txBox="1"/>
          <p:nvPr/>
        </p:nvSpPr>
        <p:spPr>
          <a:xfrm>
            <a:off x="7944101" y="5886992"/>
            <a:ext cx="796925" cy="222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3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nro_projeto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1859719" y="3882072"/>
            <a:ext cx="4449445" cy="1145540"/>
            <a:chOff x="1859719" y="3882072"/>
            <a:chExt cx="4449445" cy="1145540"/>
          </a:xfrm>
        </p:grpSpPr>
        <p:sp>
          <p:nvSpPr>
            <p:cNvPr id="104" name="object 104" descr=""/>
            <p:cNvSpPr/>
            <p:nvPr/>
          </p:nvSpPr>
          <p:spPr>
            <a:xfrm>
              <a:off x="6006078" y="4703057"/>
              <a:ext cx="299085" cy="320040"/>
            </a:xfrm>
            <a:custGeom>
              <a:avLst/>
              <a:gdLst/>
              <a:ahLst/>
              <a:cxnLst/>
              <a:rect l="l" t="t" r="r" b="b"/>
              <a:pathLst>
                <a:path w="299085" h="320039">
                  <a:moveTo>
                    <a:pt x="0" y="0"/>
                  </a:moveTo>
                  <a:lnTo>
                    <a:pt x="298713" y="320037"/>
                  </a:lnTo>
                </a:path>
              </a:pathLst>
            </a:custGeom>
            <a:ln w="7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1863851" y="3886199"/>
              <a:ext cx="1386840" cy="550545"/>
            </a:xfrm>
            <a:custGeom>
              <a:avLst/>
              <a:gdLst/>
              <a:ahLst/>
              <a:cxnLst/>
              <a:rect l="l" t="t" r="r" b="b"/>
              <a:pathLst>
                <a:path w="1386839" h="550545">
                  <a:moveTo>
                    <a:pt x="1386839" y="160019"/>
                  </a:moveTo>
                  <a:lnTo>
                    <a:pt x="1096009" y="0"/>
                  </a:lnTo>
                  <a:lnTo>
                    <a:pt x="287019" y="0"/>
                  </a:lnTo>
                  <a:lnTo>
                    <a:pt x="0" y="160019"/>
                  </a:lnTo>
                  <a:lnTo>
                    <a:pt x="688847" y="550163"/>
                  </a:lnTo>
                  <a:lnTo>
                    <a:pt x="1386839" y="16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1863847" y="3886199"/>
              <a:ext cx="1387475" cy="550545"/>
            </a:xfrm>
            <a:custGeom>
              <a:avLst/>
              <a:gdLst/>
              <a:ahLst/>
              <a:cxnLst/>
              <a:rect l="l" t="t" r="r" b="b"/>
              <a:pathLst>
                <a:path w="1387475" h="550545">
                  <a:moveTo>
                    <a:pt x="286999" y="0"/>
                  </a:moveTo>
                  <a:lnTo>
                    <a:pt x="0" y="160011"/>
                  </a:lnTo>
                  <a:lnTo>
                    <a:pt x="688842" y="550155"/>
                  </a:lnTo>
                  <a:lnTo>
                    <a:pt x="1386847" y="160011"/>
                  </a:lnTo>
                  <a:lnTo>
                    <a:pt x="1096029" y="0"/>
                  </a:lnTo>
                </a:path>
              </a:pathLst>
            </a:custGeom>
            <a:ln w="7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 descr=""/>
          <p:cNvSpPr txBox="1"/>
          <p:nvPr/>
        </p:nvSpPr>
        <p:spPr>
          <a:xfrm>
            <a:off x="7011413" y="4689427"/>
            <a:ext cx="178435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5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3934458" y="4689427"/>
            <a:ext cx="178435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5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2023363" y="3907615"/>
            <a:ext cx="1082675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10">
                <a:latin typeface="Times New Roman"/>
                <a:cs typeface="Times New Roman"/>
              </a:rPr>
              <a:t>supervisiona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10" name="object 110" descr=""/>
          <p:cNvGrpSpPr/>
          <p:nvPr/>
        </p:nvGrpSpPr>
        <p:grpSpPr>
          <a:xfrm>
            <a:off x="2541170" y="6107321"/>
            <a:ext cx="1223010" cy="23495"/>
            <a:chOff x="2541170" y="6107321"/>
            <a:chExt cx="1223010" cy="23495"/>
          </a:xfrm>
        </p:grpSpPr>
        <p:sp>
          <p:nvSpPr>
            <p:cNvPr id="111" name="object 111" descr=""/>
            <p:cNvSpPr/>
            <p:nvPr/>
          </p:nvSpPr>
          <p:spPr>
            <a:xfrm>
              <a:off x="2545080" y="6118860"/>
              <a:ext cx="768350" cy="0"/>
            </a:xfrm>
            <a:custGeom>
              <a:avLst/>
              <a:gdLst/>
              <a:ahLst/>
              <a:cxnLst/>
              <a:rect l="l" t="t" r="r" b="b"/>
              <a:pathLst>
                <a:path w="768350" h="0">
                  <a:moveTo>
                    <a:pt x="0" y="0"/>
                  </a:moveTo>
                  <a:lnTo>
                    <a:pt x="768096" y="0"/>
                  </a:lnTo>
                </a:path>
              </a:pathLst>
            </a:custGeom>
            <a:ln w="1524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3343656" y="6118872"/>
              <a:ext cx="416559" cy="7620"/>
            </a:xfrm>
            <a:custGeom>
              <a:avLst/>
              <a:gdLst/>
              <a:ahLst/>
              <a:cxnLst/>
              <a:rect l="l" t="t" r="r" b="b"/>
              <a:pathLst>
                <a:path w="416560" h="7620">
                  <a:moveTo>
                    <a:pt x="8686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6868" y="7620"/>
                  </a:lnTo>
                  <a:lnTo>
                    <a:pt x="86868" y="0"/>
                  </a:lnTo>
                  <a:close/>
                </a:path>
                <a:path w="416560" h="7620">
                  <a:moveTo>
                    <a:pt x="204216" y="0"/>
                  </a:moveTo>
                  <a:lnTo>
                    <a:pt x="117348" y="0"/>
                  </a:lnTo>
                  <a:lnTo>
                    <a:pt x="117348" y="7620"/>
                  </a:lnTo>
                  <a:lnTo>
                    <a:pt x="204216" y="7620"/>
                  </a:lnTo>
                  <a:lnTo>
                    <a:pt x="204216" y="0"/>
                  </a:lnTo>
                  <a:close/>
                </a:path>
                <a:path w="416560" h="7620">
                  <a:moveTo>
                    <a:pt x="313944" y="0"/>
                  </a:moveTo>
                  <a:lnTo>
                    <a:pt x="236220" y="0"/>
                  </a:lnTo>
                  <a:lnTo>
                    <a:pt x="236220" y="7620"/>
                  </a:lnTo>
                  <a:lnTo>
                    <a:pt x="313944" y="7620"/>
                  </a:lnTo>
                  <a:lnTo>
                    <a:pt x="313944" y="0"/>
                  </a:lnTo>
                  <a:close/>
                </a:path>
                <a:path w="416560" h="7620">
                  <a:moveTo>
                    <a:pt x="416052" y="0"/>
                  </a:moveTo>
                  <a:lnTo>
                    <a:pt x="344424" y="0"/>
                  </a:lnTo>
                  <a:lnTo>
                    <a:pt x="344424" y="7620"/>
                  </a:lnTo>
                  <a:lnTo>
                    <a:pt x="416052" y="7620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2545081" y="6111233"/>
              <a:ext cx="79375" cy="15240"/>
            </a:xfrm>
            <a:custGeom>
              <a:avLst/>
              <a:gdLst/>
              <a:ahLst/>
              <a:cxnLst/>
              <a:rect l="l" t="t" r="r" b="b"/>
              <a:pathLst>
                <a:path w="79375" h="15239">
                  <a:moveTo>
                    <a:pt x="0" y="0"/>
                  </a:moveTo>
                  <a:lnTo>
                    <a:pt x="79248" y="0"/>
                  </a:lnTo>
                  <a:lnTo>
                    <a:pt x="79248" y="15234"/>
                  </a:lnTo>
                  <a:lnTo>
                    <a:pt x="0" y="15234"/>
                  </a:lnTo>
                  <a:lnTo>
                    <a:pt x="0" y="0"/>
                  </a:lnTo>
                  <a:close/>
                </a:path>
              </a:pathLst>
            </a:custGeom>
            <a:ln w="7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2650895" y="6118850"/>
              <a:ext cx="666750" cy="0"/>
            </a:xfrm>
            <a:custGeom>
              <a:avLst/>
              <a:gdLst/>
              <a:ahLst/>
              <a:cxnLst/>
              <a:rect l="l" t="t" r="r" b="b"/>
              <a:pathLst>
                <a:path w="666750" h="0">
                  <a:moveTo>
                    <a:pt x="0" y="0"/>
                  </a:moveTo>
                  <a:lnTo>
                    <a:pt x="666188" y="0"/>
                  </a:lnTo>
                </a:path>
              </a:pathLst>
            </a:custGeom>
            <a:ln w="23056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3343649" y="6118850"/>
              <a:ext cx="416559" cy="7620"/>
            </a:xfrm>
            <a:custGeom>
              <a:avLst/>
              <a:gdLst/>
              <a:ahLst/>
              <a:cxnLst/>
              <a:rect l="l" t="t" r="r" b="b"/>
              <a:pathLst>
                <a:path w="416560" h="7620">
                  <a:moveTo>
                    <a:pt x="0" y="0"/>
                  </a:moveTo>
                  <a:lnTo>
                    <a:pt x="86871" y="0"/>
                  </a:lnTo>
                  <a:lnTo>
                    <a:pt x="86871" y="7617"/>
                  </a:lnTo>
                  <a:lnTo>
                    <a:pt x="0" y="7617"/>
                  </a:lnTo>
                  <a:lnTo>
                    <a:pt x="0" y="0"/>
                  </a:lnTo>
                  <a:close/>
                </a:path>
                <a:path w="416560" h="7620">
                  <a:moveTo>
                    <a:pt x="117348" y="0"/>
                  </a:moveTo>
                  <a:lnTo>
                    <a:pt x="204219" y="0"/>
                  </a:lnTo>
                  <a:lnTo>
                    <a:pt x="204219" y="7617"/>
                  </a:lnTo>
                  <a:lnTo>
                    <a:pt x="117348" y="7617"/>
                  </a:lnTo>
                  <a:lnTo>
                    <a:pt x="117348" y="0"/>
                  </a:lnTo>
                  <a:close/>
                </a:path>
                <a:path w="416560" h="7620">
                  <a:moveTo>
                    <a:pt x="236220" y="0"/>
                  </a:moveTo>
                  <a:lnTo>
                    <a:pt x="313944" y="0"/>
                  </a:lnTo>
                  <a:lnTo>
                    <a:pt x="313944" y="7617"/>
                  </a:lnTo>
                  <a:lnTo>
                    <a:pt x="236220" y="7617"/>
                  </a:lnTo>
                  <a:lnTo>
                    <a:pt x="236220" y="0"/>
                  </a:lnTo>
                  <a:close/>
                </a:path>
                <a:path w="416560" h="7620">
                  <a:moveTo>
                    <a:pt x="344421" y="0"/>
                  </a:moveTo>
                  <a:lnTo>
                    <a:pt x="416061" y="0"/>
                  </a:lnTo>
                  <a:lnTo>
                    <a:pt x="416061" y="7617"/>
                  </a:lnTo>
                  <a:lnTo>
                    <a:pt x="344421" y="7617"/>
                  </a:lnTo>
                  <a:lnTo>
                    <a:pt x="344421" y="0"/>
                  </a:lnTo>
                  <a:close/>
                </a:path>
              </a:pathLst>
            </a:custGeom>
            <a:ln w="7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dirty="0"/>
              <a:t>Projeto</a:t>
            </a:r>
            <a:r>
              <a:rPr dirty="0" spc="-160"/>
              <a:t> </a:t>
            </a:r>
            <a:r>
              <a:rPr dirty="0" spc="-80"/>
              <a:t>Lógico</a:t>
            </a:r>
            <a:r>
              <a:rPr dirty="0" spc="-150"/>
              <a:t> </a:t>
            </a:r>
            <a:r>
              <a:rPr dirty="0"/>
              <a:t>de</a:t>
            </a:r>
            <a:r>
              <a:rPr dirty="0" spc="-145"/>
              <a:t> </a:t>
            </a:r>
            <a:r>
              <a:rPr dirty="0" spc="-25"/>
              <a:t>BD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3133" y="1448705"/>
            <a:ext cx="8168005" cy="460756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50"/>
              </a:spcBef>
              <a:buClr>
                <a:srgbClr val="CC9900"/>
              </a:buClr>
              <a:buSzPct val="65384"/>
              <a:buFont typeface="DejaVu Sans"/>
              <a:buChar char="■"/>
              <a:tabLst>
                <a:tab pos="354965" algn="l"/>
              </a:tabLst>
            </a:pPr>
            <a:r>
              <a:rPr dirty="0" sz="2600">
                <a:latin typeface="Times New Roman"/>
                <a:cs typeface="Times New Roman"/>
              </a:rPr>
              <a:t>Identificar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tipos-</a:t>
            </a:r>
            <a:r>
              <a:rPr dirty="0" sz="2600">
                <a:latin typeface="Times New Roman"/>
                <a:cs typeface="Times New Roman"/>
              </a:rPr>
              <a:t>entidade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atributos:</a:t>
            </a:r>
            <a:endParaRPr sz="26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45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756285" algn="l"/>
              </a:tabLst>
            </a:pPr>
            <a:r>
              <a:rPr dirty="0" sz="2200" spc="-10">
                <a:latin typeface="Times New Roman"/>
                <a:cs typeface="Times New Roman"/>
              </a:rPr>
              <a:t>tipos-</a:t>
            </a:r>
            <a:r>
              <a:rPr dirty="0" sz="2200">
                <a:latin typeface="Times New Roman"/>
                <a:cs typeface="Times New Roman"/>
              </a:rPr>
              <a:t>entidade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possuem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informações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descritivas;</a:t>
            </a:r>
            <a:endParaRPr sz="22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756285" algn="l"/>
              </a:tabLst>
            </a:pPr>
            <a:r>
              <a:rPr dirty="0" sz="2200">
                <a:latin typeface="Times New Roman"/>
                <a:cs typeface="Times New Roman"/>
              </a:rPr>
              <a:t>atributos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devem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ser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relacionados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às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entidades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que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eles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descrevem.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05"/>
              </a:spcBef>
              <a:buClr>
                <a:srgbClr val="CC9900"/>
              </a:buClr>
              <a:buSzPct val="65384"/>
              <a:buFont typeface="DejaVu Sans"/>
              <a:buChar char="■"/>
              <a:tabLst>
                <a:tab pos="354965" algn="l"/>
              </a:tabLst>
            </a:pPr>
            <a:r>
              <a:rPr dirty="0" sz="2600">
                <a:latin typeface="Times New Roman"/>
                <a:cs typeface="Times New Roman"/>
              </a:rPr>
              <a:t>Identificar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chaves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primárias;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CC9900"/>
              </a:buClr>
              <a:buSzPct val="65384"/>
              <a:buFont typeface="DejaVu Sans"/>
              <a:buChar char="■"/>
              <a:tabLst>
                <a:tab pos="354965" algn="l"/>
              </a:tabLst>
            </a:pPr>
            <a:r>
              <a:rPr dirty="0" sz="2600">
                <a:latin typeface="Times New Roman"/>
                <a:cs typeface="Times New Roman"/>
              </a:rPr>
              <a:t>Identificar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tipos-</a:t>
            </a:r>
            <a:r>
              <a:rPr dirty="0" sz="2600">
                <a:latin typeface="Times New Roman"/>
                <a:cs typeface="Times New Roman"/>
              </a:rPr>
              <a:t>relacionamento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seus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atributos:</a:t>
            </a:r>
            <a:endParaRPr sz="26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45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756285" algn="l"/>
              </a:tabLst>
            </a:pPr>
            <a:r>
              <a:rPr dirty="0" sz="2200">
                <a:latin typeface="Times New Roman"/>
                <a:cs typeface="Times New Roman"/>
              </a:rPr>
              <a:t>determinar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grau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dos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tipos-relacionamento;</a:t>
            </a:r>
            <a:endParaRPr sz="2200">
              <a:latin typeface="Times New Roman"/>
              <a:cs typeface="Times New Roman"/>
            </a:endParaRPr>
          </a:p>
          <a:p>
            <a:pPr lvl="1" marL="756285" marR="1231265" indent="-287020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756285" algn="l"/>
              </a:tabLst>
            </a:pPr>
            <a:r>
              <a:rPr dirty="0" sz="2200">
                <a:latin typeface="Times New Roman"/>
                <a:cs typeface="Times New Roman"/>
              </a:rPr>
              <a:t>identificar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restrições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que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aplicam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sobre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cada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tipo- relacionamento:</a:t>
            </a:r>
            <a:endParaRPr sz="2200">
              <a:latin typeface="Times New Roman"/>
              <a:cs typeface="Times New Roman"/>
            </a:endParaRPr>
          </a:p>
          <a:p>
            <a:pPr lvl="2" marL="1155065" indent="-227965">
              <a:lnSpc>
                <a:spcPct val="100000"/>
              </a:lnSpc>
              <a:spcBef>
                <a:spcPts val="49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1155065" algn="l"/>
              </a:tabLst>
            </a:pPr>
            <a:r>
              <a:rPr dirty="0" sz="2000" spc="-10">
                <a:latin typeface="Times New Roman"/>
                <a:cs typeface="Times New Roman"/>
              </a:rPr>
              <a:t>Cardinalidade;</a:t>
            </a:r>
            <a:endParaRPr sz="2000">
              <a:latin typeface="Times New Roman"/>
              <a:cs typeface="Times New Roman"/>
            </a:endParaRPr>
          </a:p>
          <a:p>
            <a:pPr lvl="2" marL="1155065" indent="-227965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1155065" algn="l"/>
              </a:tabLst>
            </a:pPr>
            <a:r>
              <a:rPr dirty="0" sz="2000" spc="-10">
                <a:latin typeface="Times New Roman"/>
                <a:cs typeface="Times New Roman"/>
              </a:rPr>
              <a:t>Participação.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CC9900"/>
              </a:buClr>
              <a:buSzPct val="65384"/>
              <a:buFont typeface="DejaVu Sans"/>
              <a:buChar char="■"/>
              <a:tabLst>
                <a:tab pos="354965" algn="l"/>
              </a:tabLst>
            </a:pPr>
            <a:r>
              <a:rPr dirty="0" sz="2600">
                <a:latin typeface="Times New Roman"/>
                <a:cs typeface="Times New Roman"/>
              </a:rPr>
              <a:t>Identificar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tipo-</a:t>
            </a:r>
            <a:r>
              <a:rPr dirty="0" sz="2600">
                <a:latin typeface="Times New Roman"/>
                <a:cs typeface="Times New Roman"/>
              </a:rPr>
              <a:t>entidade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forte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tipo-</a:t>
            </a:r>
            <a:r>
              <a:rPr dirty="0" sz="2600">
                <a:latin typeface="Times New Roman"/>
                <a:cs typeface="Times New Roman"/>
              </a:rPr>
              <a:t>entidade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fraca.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088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Modelo</a:t>
            </a:r>
            <a:r>
              <a:rPr dirty="0" spc="-130"/>
              <a:t> </a:t>
            </a:r>
            <a:r>
              <a:rPr dirty="0"/>
              <a:t>de</a:t>
            </a:r>
            <a:r>
              <a:rPr dirty="0" spc="-100"/>
              <a:t> </a:t>
            </a:r>
            <a:r>
              <a:rPr dirty="0"/>
              <a:t>Dados</a:t>
            </a:r>
            <a:r>
              <a:rPr dirty="0" spc="-114"/>
              <a:t> </a:t>
            </a:r>
            <a:r>
              <a:rPr dirty="0"/>
              <a:t>e</a:t>
            </a:r>
            <a:r>
              <a:rPr dirty="0" spc="-85"/>
              <a:t> </a:t>
            </a:r>
            <a:r>
              <a:rPr dirty="0"/>
              <a:t>o</a:t>
            </a:r>
            <a:r>
              <a:rPr dirty="0" spc="-95"/>
              <a:t> </a:t>
            </a:r>
            <a:r>
              <a:rPr dirty="0"/>
              <a:t>Projeto</a:t>
            </a:r>
            <a:r>
              <a:rPr dirty="0" spc="-110"/>
              <a:t> </a:t>
            </a:r>
            <a:r>
              <a:rPr dirty="0"/>
              <a:t>de</a:t>
            </a:r>
            <a:r>
              <a:rPr dirty="0" spc="-95"/>
              <a:t> </a:t>
            </a:r>
            <a:r>
              <a:rPr dirty="0" spc="-25"/>
              <a:t>BD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81221" y="1527048"/>
            <a:ext cx="1941830" cy="848994"/>
          </a:xfrm>
          <a:custGeom>
            <a:avLst/>
            <a:gdLst/>
            <a:ahLst/>
            <a:cxnLst/>
            <a:rect l="l" t="t" r="r" b="b"/>
            <a:pathLst>
              <a:path w="1941830" h="848994">
                <a:moveTo>
                  <a:pt x="187452" y="326136"/>
                </a:moveTo>
                <a:lnTo>
                  <a:pt x="118872" y="394716"/>
                </a:lnTo>
                <a:lnTo>
                  <a:pt x="117348" y="394716"/>
                </a:lnTo>
                <a:lnTo>
                  <a:pt x="117348" y="396240"/>
                </a:lnTo>
                <a:lnTo>
                  <a:pt x="71628" y="466344"/>
                </a:lnTo>
                <a:lnTo>
                  <a:pt x="25908" y="534924"/>
                </a:lnTo>
                <a:lnTo>
                  <a:pt x="24384" y="536448"/>
                </a:lnTo>
                <a:lnTo>
                  <a:pt x="1524" y="606552"/>
                </a:lnTo>
                <a:lnTo>
                  <a:pt x="0" y="608076"/>
                </a:lnTo>
                <a:lnTo>
                  <a:pt x="0" y="751332"/>
                </a:lnTo>
                <a:lnTo>
                  <a:pt x="3048" y="754380"/>
                </a:lnTo>
                <a:lnTo>
                  <a:pt x="7620" y="754380"/>
                </a:lnTo>
                <a:lnTo>
                  <a:pt x="7620" y="742188"/>
                </a:lnTo>
                <a:lnTo>
                  <a:pt x="12192" y="742188"/>
                </a:lnTo>
                <a:lnTo>
                  <a:pt x="12192" y="611124"/>
                </a:lnTo>
                <a:lnTo>
                  <a:pt x="36576" y="541020"/>
                </a:lnTo>
                <a:lnTo>
                  <a:pt x="36576" y="542544"/>
                </a:lnTo>
                <a:lnTo>
                  <a:pt x="126492" y="404672"/>
                </a:lnTo>
                <a:lnTo>
                  <a:pt x="126492" y="403860"/>
                </a:lnTo>
                <a:lnTo>
                  <a:pt x="127956" y="402395"/>
                </a:lnTo>
                <a:lnTo>
                  <a:pt x="185928" y="345716"/>
                </a:lnTo>
                <a:lnTo>
                  <a:pt x="185928" y="330708"/>
                </a:lnTo>
                <a:lnTo>
                  <a:pt x="187452" y="326136"/>
                </a:lnTo>
                <a:close/>
              </a:path>
              <a:path w="1941830" h="848994">
                <a:moveTo>
                  <a:pt x="307848" y="754380"/>
                </a:moveTo>
                <a:lnTo>
                  <a:pt x="307848" y="742188"/>
                </a:lnTo>
                <a:lnTo>
                  <a:pt x="7620" y="742188"/>
                </a:lnTo>
                <a:lnTo>
                  <a:pt x="13716" y="748284"/>
                </a:lnTo>
                <a:lnTo>
                  <a:pt x="13716" y="754380"/>
                </a:lnTo>
                <a:lnTo>
                  <a:pt x="307848" y="754380"/>
                </a:lnTo>
                <a:close/>
              </a:path>
              <a:path w="1941830" h="848994">
                <a:moveTo>
                  <a:pt x="13716" y="754380"/>
                </a:moveTo>
                <a:lnTo>
                  <a:pt x="13716" y="748284"/>
                </a:lnTo>
                <a:lnTo>
                  <a:pt x="7620" y="742188"/>
                </a:lnTo>
                <a:lnTo>
                  <a:pt x="7620" y="754380"/>
                </a:lnTo>
                <a:lnTo>
                  <a:pt x="13716" y="754380"/>
                </a:lnTo>
                <a:close/>
              </a:path>
              <a:path w="1941830" h="848994">
                <a:moveTo>
                  <a:pt x="13716" y="742188"/>
                </a:moveTo>
                <a:lnTo>
                  <a:pt x="13716" y="609600"/>
                </a:lnTo>
                <a:lnTo>
                  <a:pt x="12192" y="611124"/>
                </a:lnTo>
                <a:lnTo>
                  <a:pt x="12192" y="742188"/>
                </a:lnTo>
                <a:lnTo>
                  <a:pt x="13716" y="742188"/>
                </a:lnTo>
                <a:close/>
              </a:path>
              <a:path w="1941830" h="848994">
                <a:moveTo>
                  <a:pt x="128016" y="402336"/>
                </a:moveTo>
                <a:lnTo>
                  <a:pt x="126492" y="403860"/>
                </a:lnTo>
                <a:lnTo>
                  <a:pt x="127956" y="402427"/>
                </a:lnTo>
                <a:close/>
              </a:path>
              <a:path w="1941830" h="848994">
                <a:moveTo>
                  <a:pt x="127956" y="402427"/>
                </a:moveTo>
                <a:lnTo>
                  <a:pt x="126492" y="403860"/>
                </a:lnTo>
                <a:lnTo>
                  <a:pt x="126492" y="404672"/>
                </a:lnTo>
                <a:lnTo>
                  <a:pt x="127956" y="402427"/>
                </a:lnTo>
                <a:close/>
              </a:path>
              <a:path w="1941830" h="848994">
                <a:moveTo>
                  <a:pt x="128016" y="402369"/>
                </a:moveTo>
                <a:close/>
              </a:path>
              <a:path w="1941830" h="848994">
                <a:moveTo>
                  <a:pt x="472341" y="184404"/>
                </a:moveTo>
                <a:lnTo>
                  <a:pt x="188976" y="184404"/>
                </a:lnTo>
                <a:lnTo>
                  <a:pt x="185928" y="187452"/>
                </a:lnTo>
                <a:lnTo>
                  <a:pt x="185928" y="327660"/>
                </a:lnTo>
                <a:lnTo>
                  <a:pt x="187452" y="326136"/>
                </a:lnTo>
                <a:lnTo>
                  <a:pt x="187452" y="344225"/>
                </a:lnTo>
                <a:lnTo>
                  <a:pt x="192024" y="339752"/>
                </a:lnTo>
                <a:lnTo>
                  <a:pt x="192024" y="198120"/>
                </a:lnTo>
                <a:lnTo>
                  <a:pt x="199644" y="192024"/>
                </a:lnTo>
                <a:lnTo>
                  <a:pt x="199644" y="198120"/>
                </a:lnTo>
                <a:lnTo>
                  <a:pt x="469392" y="198120"/>
                </a:lnTo>
                <a:lnTo>
                  <a:pt x="469392" y="185928"/>
                </a:lnTo>
                <a:lnTo>
                  <a:pt x="472341" y="184404"/>
                </a:lnTo>
                <a:close/>
              </a:path>
              <a:path w="1941830" h="848994">
                <a:moveTo>
                  <a:pt x="187452" y="344225"/>
                </a:moveTo>
                <a:lnTo>
                  <a:pt x="187452" y="326136"/>
                </a:lnTo>
                <a:lnTo>
                  <a:pt x="185928" y="330708"/>
                </a:lnTo>
                <a:lnTo>
                  <a:pt x="185928" y="345716"/>
                </a:lnTo>
                <a:lnTo>
                  <a:pt x="187452" y="344225"/>
                </a:lnTo>
                <a:close/>
              </a:path>
              <a:path w="1941830" h="848994">
                <a:moveTo>
                  <a:pt x="199644" y="198120"/>
                </a:moveTo>
                <a:lnTo>
                  <a:pt x="199644" y="192024"/>
                </a:lnTo>
                <a:lnTo>
                  <a:pt x="192024" y="198120"/>
                </a:lnTo>
                <a:lnTo>
                  <a:pt x="199644" y="198120"/>
                </a:lnTo>
                <a:close/>
              </a:path>
              <a:path w="1941830" h="848994">
                <a:moveTo>
                  <a:pt x="199644" y="332232"/>
                </a:moveTo>
                <a:lnTo>
                  <a:pt x="199644" y="198120"/>
                </a:lnTo>
                <a:lnTo>
                  <a:pt x="192024" y="198120"/>
                </a:lnTo>
                <a:lnTo>
                  <a:pt x="192024" y="339752"/>
                </a:lnTo>
                <a:lnTo>
                  <a:pt x="196596" y="335280"/>
                </a:lnTo>
                <a:lnTo>
                  <a:pt x="199644" y="332232"/>
                </a:lnTo>
                <a:close/>
              </a:path>
              <a:path w="1941830" h="848994">
                <a:moveTo>
                  <a:pt x="754380" y="766572"/>
                </a:moveTo>
                <a:lnTo>
                  <a:pt x="685800" y="719328"/>
                </a:lnTo>
                <a:lnTo>
                  <a:pt x="684276" y="719328"/>
                </a:lnTo>
                <a:lnTo>
                  <a:pt x="682752" y="717804"/>
                </a:lnTo>
                <a:lnTo>
                  <a:pt x="589788" y="696468"/>
                </a:lnTo>
                <a:lnTo>
                  <a:pt x="446532" y="696468"/>
                </a:lnTo>
                <a:lnTo>
                  <a:pt x="306324" y="742188"/>
                </a:lnTo>
                <a:lnTo>
                  <a:pt x="307848" y="742188"/>
                </a:lnTo>
                <a:lnTo>
                  <a:pt x="307848" y="754380"/>
                </a:lnTo>
                <a:lnTo>
                  <a:pt x="310896" y="754380"/>
                </a:lnTo>
                <a:lnTo>
                  <a:pt x="381000" y="729996"/>
                </a:lnTo>
                <a:lnTo>
                  <a:pt x="448056" y="709134"/>
                </a:lnTo>
                <a:lnTo>
                  <a:pt x="448056" y="708660"/>
                </a:lnTo>
                <a:lnTo>
                  <a:pt x="588264" y="708660"/>
                </a:lnTo>
                <a:lnTo>
                  <a:pt x="588264" y="709034"/>
                </a:lnTo>
                <a:lnTo>
                  <a:pt x="678180" y="731145"/>
                </a:lnTo>
                <a:lnTo>
                  <a:pt x="678180" y="729996"/>
                </a:lnTo>
                <a:lnTo>
                  <a:pt x="748284" y="777240"/>
                </a:lnTo>
                <a:lnTo>
                  <a:pt x="748284" y="778764"/>
                </a:lnTo>
                <a:lnTo>
                  <a:pt x="751332" y="778764"/>
                </a:lnTo>
                <a:lnTo>
                  <a:pt x="751332" y="766572"/>
                </a:lnTo>
                <a:lnTo>
                  <a:pt x="754380" y="766572"/>
                </a:lnTo>
                <a:close/>
              </a:path>
              <a:path w="1941830" h="848994">
                <a:moveTo>
                  <a:pt x="449580" y="708660"/>
                </a:moveTo>
                <a:lnTo>
                  <a:pt x="448056" y="708660"/>
                </a:lnTo>
                <a:lnTo>
                  <a:pt x="448056" y="709134"/>
                </a:lnTo>
                <a:lnTo>
                  <a:pt x="449580" y="708660"/>
                </a:lnTo>
                <a:close/>
              </a:path>
              <a:path w="1941830" h="848994">
                <a:moveTo>
                  <a:pt x="472440" y="184404"/>
                </a:moveTo>
                <a:lnTo>
                  <a:pt x="469392" y="185928"/>
                </a:lnTo>
                <a:lnTo>
                  <a:pt x="472440" y="184404"/>
                </a:lnTo>
                <a:close/>
              </a:path>
              <a:path w="1941830" h="848994">
                <a:moveTo>
                  <a:pt x="472440" y="198120"/>
                </a:moveTo>
                <a:lnTo>
                  <a:pt x="472440" y="184404"/>
                </a:lnTo>
                <a:lnTo>
                  <a:pt x="469392" y="185928"/>
                </a:lnTo>
                <a:lnTo>
                  <a:pt x="469392" y="198120"/>
                </a:lnTo>
                <a:lnTo>
                  <a:pt x="472440" y="198120"/>
                </a:lnTo>
                <a:close/>
              </a:path>
              <a:path w="1941830" h="848994">
                <a:moveTo>
                  <a:pt x="970737" y="67112"/>
                </a:moveTo>
                <a:lnTo>
                  <a:pt x="890022" y="68580"/>
                </a:lnTo>
                <a:lnTo>
                  <a:pt x="702564" y="68580"/>
                </a:lnTo>
                <a:lnTo>
                  <a:pt x="702564" y="70104"/>
                </a:lnTo>
                <a:lnTo>
                  <a:pt x="632460" y="91440"/>
                </a:lnTo>
                <a:lnTo>
                  <a:pt x="630936" y="91440"/>
                </a:lnTo>
                <a:lnTo>
                  <a:pt x="630936" y="92964"/>
                </a:lnTo>
                <a:lnTo>
                  <a:pt x="560832" y="138684"/>
                </a:lnTo>
                <a:lnTo>
                  <a:pt x="472341" y="184404"/>
                </a:lnTo>
                <a:lnTo>
                  <a:pt x="472440" y="198120"/>
                </a:lnTo>
                <a:lnTo>
                  <a:pt x="473964" y="198120"/>
                </a:lnTo>
                <a:lnTo>
                  <a:pt x="475488" y="196596"/>
                </a:lnTo>
                <a:lnTo>
                  <a:pt x="566928" y="149352"/>
                </a:lnTo>
                <a:lnTo>
                  <a:pt x="635508" y="104625"/>
                </a:lnTo>
                <a:lnTo>
                  <a:pt x="635508" y="103632"/>
                </a:lnTo>
                <a:lnTo>
                  <a:pt x="705612" y="80772"/>
                </a:lnTo>
                <a:lnTo>
                  <a:pt x="705612" y="82296"/>
                </a:lnTo>
                <a:lnTo>
                  <a:pt x="890022" y="82296"/>
                </a:lnTo>
                <a:lnTo>
                  <a:pt x="967746" y="80882"/>
                </a:lnTo>
                <a:lnTo>
                  <a:pt x="967746" y="70104"/>
                </a:lnTo>
                <a:lnTo>
                  <a:pt x="970737" y="67112"/>
                </a:lnTo>
                <a:close/>
              </a:path>
              <a:path w="1941830" h="848994">
                <a:moveTo>
                  <a:pt x="588264" y="709034"/>
                </a:moveTo>
                <a:lnTo>
                  <a:pt x="588264" y="708660"/>
                </a:lnTo>
                <a:lnTo>
                  <a:pt x="586740" y="708660"/>
                </a:lnTo>
                <a:lnTo>
                  <a:pt x="588264" y="709034"/>
                </a:lnTo>
                <a:close/>
              </a:path>
              <a:path w="1941830" h="848994">
                <a:moveTo>
                  <a:pt x="637032" y="103632"/>
                </a:moveTo>
                <a:lnTo>
                  <a:pt x="635508" y="103632"/>
                </a:lnTo>
                <a:lnTo>
                  <a:pt x="635508" y="104625"/>
                </a:lnTo>
                <a:lnTo>
                  <a:pt x="637032" y="103632"/>
                </a:lnTo>
                <a:close/>
              </a:path>
              <a:path w="1941830" h="848994">
                <a:moveTo>
                  <a:pt x="679704" y="731520"/>
                </a:moveTo>
                <a:lnTo>
                  <a:pt x="678180" y="729996"/>
                </a:lnTo>
                <a:lnTo>
                  <a:pt x="678180" y="731145"/>
                </a:lnTo>
                <a:lnTo>
                  <a:pt x="679704" y="731520"/>
                </a:lnTo>
                <a:close/>
              </a:path>
              <a:path w="1941830" h="848994">
                <a:moveTo>
                  <a:pt x="705612" y="82296"/>
                </a:moveTo>
                <a:lnTo>
                  <a:pt x="705612" y="80772"/>
                </a:lnTo>
                <a:lnTo>
                  <a:pt x="704088" y="82296"/>
                </a:lnTo>
                <a:lnTo>
                  <a:pt x="705612" y="82296"/>
                </a:lnTo>
                <a:close/>
              </a:path>
              <a:path w="1941830" h="848994">
                <a:moveTo>
                  <a:pt x="1000833" y="766572"/>
                </a:moveTo>
                <a:lnTo>
                  <a:pt x="751332" y="766572"/>
                </a:lnTo>
                <a:lnTo>
                  <a:pt x="751332" y="778764"/>
                </a:lnTo>
                <a:lnTo>
                  <a:pt x="999750" y="778764"/>
                </a:lnTo>
                <a:lnTo>
                  <a:pt x="999750" y="768096"/>
                </a:lnTo>
                <a:lnTo>
                  <a:pt x="1000833" y="766572"/>
                </a:lnTo>
                <a:close/>
              </a:path>
              <a:path w="1941830" h="848994">
                <a:moveTo>
                  <a:pt x="979938" y="77724"/>
                </a:moveTo>
                <a:lnTo>
                  <a:pt x="979938" y="70104"/>
                </a:lnTo>
                <a:lnTo>
                  <a:pt x="977042" y="67208"/>
                </a:lnTo>
                <a:lnTo>
                  <a:pt x="970737" y="67112"/>
                </a:lnTo>
                <a:lnTo>
                  <a:pt x="967746" y="70104"/>
                </a:lnTo>
                <a:lnTo>
                  <a:pt x="967746" y="77724"/>
                </a:lnTo>
                <a:lnTo>
                  <a:pt x="969270" y="80772"/>
                </a:lnTo>
                <a:lnTo>
                  <a:pt x="976890" y="80772"/>
                </a:lnTo>
                <a:lnTo>
                  <a:pt x="979938" y="77724"/>
                </a:lnTo>
                <a:close/>
              </a:path>
              <a:path w="1941830" h="848994">
                <a:moveTo>
                  <a:pt x="973842" y="80772"/>
                </a:moveTo>
                <a:lnTo>
                  <a:pt x="969270" y="80772"/>
                </a:lnTo>
                <a:lnTo>
                  <a:pt x="967746" y="77724"/>
                </a:lnTo>
                <a:lnTo>
                  <a:pt x="967746" y="80882"/>
                </a:lnTo>
                <a:lnTo>
                  <a:pt x="973842" y="80772"/>
                </a:lnTo>
                <a:close/>
              </a:path>
              <a:path w="1941830" h="848994">
                <a:moveTo>
                  <a:pt x="977042" y="67208"/>
                </a:moveTo>
                <a:lnTo>
                  <a:pt x="976890" y="67056"/>
                </a:lnTo>
                <a:lnTo>
                  <a:pt x="973842" y="67056"/>
                </a:lnTo>
                <a:lnTo>
                  <a:pt x="977042" y="67208"/>
                </a:lnTo>
                <a:close/>
              </a:path>
              <a:path w="1941830" h="848994">
                <a:moveTo>
                  <a:pt x="979938" y="81062"/>
                </a:moveTo>
                <a:lnTo>
                  <a:pt x="979938" y="77724"/>
                </a:lnTo>
                <a:lnTo>
                  <a:pt x="976890" y="80772"/>
                </a:lnTo>
                <a:lnTo>
                  <a:pt x="973842" y="80772"/>
                </a:lnTo>
                <a:lnTo>
                  <a:pt x="979938" y="81062"/>
                </a:lnTo>
                <a:close/>
              </a:path>
              <a:path w="1941830" h="848994">
                <a:moveTo>
                  <a:pt x="1213110" y="68580"/>
                </a:moveTo>
                <a:lnTo>
                  <a:pt x="1005846" y="68580"/>
                </a:lnTo>
                <a:lnTo>
                  <a:pt x="977042" y="67208"/>
                </a:lnTo>
                <a:lnTo>
                  <a:pt x="979938" y="70104"/>
                </a:lnTo>
                <a:lnTo>
                  <a:pt x="979938" y="81062"/>
                </a:lnTo>
                <a:lnTo>
                  <a:pt x="1005846" y="82296"/>
                </a:lnTo>
                <a:lnTo>
                  <a:pt x="1210062" y="82296"/>
                </a:lnTo>
                <a:lnTo>
                  <a:pt x="1210062" y="71628"/>
                </a:lnTo>
                <a:lnTo>
                  <a:pt x="1213110" y="68580"/>
                </a:lnTo>
                <a:close/>
              </a:path>
              <a:path w="1941830" h="848994">
                <a:moveTo>
                  <a:pt x="1005846" y="766572"/>
                </a:moveTo>
                <a:lnTo>
                  <a:pt x="1000833" y="766572"/>
                </a:lnTo>
                <a:lnTo>
                  <a:pt x="999750" y="768096"/>
                </a:lnTo>
                <a:lnTo>
                  <a:pt x="1005846" y="766572"/>
                </a:lnTo>
                <a:close/>
              </a:path>
              <a:path w="1941830" h="848994">
                <a:moveTo>
                  <a:pt x="1005846" y="778764"/>
                </a:moveTo>
                <a:lnTo>
                  <a:pt x="1005846" y="766572"/>
                </a:lnTo>
                <a:lnTo>
                  <a:pt x="999750" y="768096"/>
                </a:lnTo>
                <a:lnTo>
                  <a:pt x="999750" y="778764"/>
                </a:lnTo>
                <a:lnTo>
                  <a:pt x="1005846" y="778764"/>
                </a:lnTo>
                <a:close/>
              </a:path>
              <a:path w="1941830" h="848994">
                <a:moveTo>
                  <a:pt x="1657380" y="835152"/>
                </a:moveTo>
                <a:lnTo>
                  <a:pt x="1589538" y="789432"/>
                </a:lnTo>
                <a:lnTo>
                  <a:pt x="1498098" y="743712"/>
                </a:lnTo>
                <a:lnTo>
                  <a:pt x="1382274" y="673608"/>
                </a:lnTo>
                <a:lnTo>
                  <a:pt x="1380750" y="672084"/>
                </a:lnTo>
                <a:lnTo>
                  <a:pt x="1143006" y="672084"/>
                </a:lnTo>
                <a:lnTo>
                  <a:pt x="1051566" y="696468"/>
                </a:lnTo>
                <a:lnTo>
                  <a:pt x="1050042" y="696468"/>
                </a:lnTo>
                <a:lnTo>
                  <a:pt x="1048518" y="697992"/>
                </a:lnTo>
                <a:lnTo>
                  <a:pt x="1048518" y="699516"/>
                </a:lnTo>
                <a:lnTo>
                  <a:pt x="1000833" y="766572"/>
                </a:lnTo>
                <a:lnTo>
                  <a:pt x="1005846" y="766572"/>
                </a:lnTo>
                <a:lnTo>
                  <a:pt x="1005846" y="778764"/>
                </a:lnTo>
                <a:lnTo>
                  <a:pt x="1007370" y="778764"/>
                </a:lnTo>
                <a:lnTo>
                  <a:pt x="1010418" y="775716"/>
                </a:lnTo>
                <a:lnTo>
                  <a:pt x="1054614" y="710134"/>
                </a:lnTo>
                <a:lnTo>
                  <a:pt x="1054614" y="708660"/>
                </a:lnTo>
                <a:lnTo>
                  <a:pt x="1057662" y="705612"/>
                </a:lnTo>
                <a:lnTo>
                  <a:pt x="1057662" y="707847"/>
                </a:lnTo>
                <a:lnTo>
                  <a:pt x="1146054" y="684276"/>
                </a:lnTo>
                <a:lnTo>
                  <a:pt x="1146054" y="685800"/>
                </a:lnTo>
                <a:lnTo>
                  <a:pt x="1374654" y="685800"/>
                </a:lnTo>
                <a:lnTo>
                  <a:pt x="1374654" y="684276"/>
                </a:lnTo>
                <a:lnTo>
                  <a:pt x="1379226" y="685800"/>
                </a:lnTo>
                <a:lnTo>
                  <a:pt x="1379226" y="687043"/>
                </a:lnTo>
                <a:lnTo>
                  <a:pt x="1490478" y="754380"/>
                </a:lnTo>
                <a:lnTo>
                  <a:pt x="1583442" y="800100"/>
                </a:lnTo>
                <a:lnTo>
                  <a:pt x="1652022" y="847344"/>
                </a:lnTo>
                <a:lnTo>
                  <a:pt x="1653546" y="848868"/>
                </a:lnTo>
                <a:lnTo>
                  <a:pt x="1656594" y="848868"/>
                </a:lnTo>
                <a:lnTo>
                  <a:pt x="1656594" y="835152"/>
                </a:lnTo>
                <a:lnTo>
                  <a:pt x="1657380" y="835152"/>
                </a:lnTo>
                <a:close/>
              </a:path>
              <a:path w="1941830" h="848994">
                <a:moveTo>
                  <a:pt x="1057662" y="705612"/>
                </a:moveTo>
                <a:lnTo>
                  <a:pt x="1054614" y="708660"/>
                </a:lnTo>
                <a:lnTo>
                  <a:pt x="1055825" y="708336"/>
                </a:lnTo>
                <a:lnTo>
                  <a:pt x="1057662" y="705612"/>
                </a:lnTo>
                <a:close/>
              </a:path>
              <a:path w="1941830" h="848994">
                <a:moveTo>
                  <a:pt x="1055825" y="708336"/>
                </a:moveTo>
                <a:lnTo>
                  <a:pt x="1054614" y="708660"/>
                </a:lnTo>
                <a:lnTo>
                  <a:pt x="1054614" y="710134"/>
                </a:lnTo>
                <a:lnTo>
                  <a:pt x="1055825" y="708336"/>
                </a:lnTo>
                <a:close/>
              </a:path>
              <a:path w="1941830" h="848994">
                <a:moveTo>
                  <a:pt x="1057662" y="707847"/>
                </a:moveTo>
                <a:lnTo>
                  <a:pt x="1057662" y="705612"/>
                </a:lnTo>
                <a:lnTo>
                  <a:pt x="1055825" y="708336"/>
                </a:lnTo>
                <a:lnTo>
                  <a:pt x="1057662" y="707847"/>
                </a:lnTo>
                <a:close/>
              </a:path>
              <a:path w="1941830" h="848994">
                <a:moveTo>
                  <a:pt x="1146054" y="685800"/>
                </a:moveTo>
                <a:lnTo>
                  <a:pt x="1146054" y="684276"/>
                </a:lnTo>
                <a:lnTo>
                  <a:pt x="1144530" y="685800"/>
                </a:lnTo>
                <a:lnTo>
                  <a:pt x="1146054" y="685800"/>
                </a:lnTo>
                <a:close/>
              </a:path>
              <a:path w="1941830" h="848994">
                <a:moveTo>
                  <a:pt x="1214634" y="68580"/>
                </a:moveTo>
                <a:lnTo>
                  <a:pt x="1213110" y="68580"/>
                </a:lnTo>
                <a:lnTo>
                  <a:pt x="1210062" y="71628"/>
                </a:lnTo>
                <a:lnTo>
                  <a:pt x="1214634" y="68580"/>
                </a:lnTo>
                <a:close/>
              </a:path>
              <a:path w="1941830" h="848994">
                <a:moveTo>
                  <a:pt x="1214634" y="82296"/>
                </a:moveTo>
                <a:lnTo>
                  <a:pt x="1214634" y="68580"/>
                </a:lnTo>
                <a:lnTo>
                  <a:pt x="1210062" y="71628"/>
                </a:lnTo>
                <a:lnTo>
                  <a:pt x="1210062" y="82296"/>
                </a:lnTo>
                <a:lnTo>
                  <a:pt x="1214634" y="82296"/>
                </a:lnTo>
                <a:close/>
              </a:path>
              <a:path w="1941830" h="848994">
                <a:moveTo>
                  <a:pt x="1568212" y="92242"/>
                </a:moveTo>
                <a:lnTo>
                  <a:pt x="1522482" y="24384"/>
                </a:lnTo>
                <a:lnTo>
                  <a:pt x="1519434" y="21336"/>
                </a:lnTo>
                <a:lnTo>
                  <a:pt x="1517910" y="21336"/>
                </a:lnTo>
                <a:lnTo>
                  <a:pt x="1426470" y="0"/>
                </a:lnTo>
                <a:lnTo>
                  <a:pt x="1281690" y="0"/>
                </a:lnTo>
                <a:lnTo>
                  <a:pt x="1213110" y="68580"/>
                </a:lnTo>
                <a:lnTo>
                  <a:pt x="1214634" y="68580"/>
                </a:lnTo>
                <a:lnTo>
                  <a:pt x="1214634" y="82296"/>
                </a:lnTo>
                <a:lnTo>
                  <a:pt x="1216158" y="82296"/>
                </a:lnTo>
                <a:lnTo>
                  <a:pt x="1219206" y="79248"/>
                </a:lnTo>
                <a:lnTo>
                  <a:pt x="1284738" y="15140"/>
                </a:lnTo>
                <a:lnTo>
                  <a:pt x="1284738" y="12192"/>
                </a:lnTo>
                <a:lnTo>
                  <a:pt x="1289310" y="10668"/>
                </a:lnTo>
                <a:lnTo>
                  <a:pt x="1289310" y="12192"/>
                </a:lnTo>
                <a:lnTo>
                  <a:pt x="1424946" y="12192"/>
                </a:lnTo>
                <a:lnTo>
                  <a:pt x="1424946" y="12547"/>
                </a:lnTo>
                <a:lnTo>
                  <a:pt x="1511814" y="32816"/>
                </a:lnTo>
                <a:lnTo>
                  <a:pt x="1511814" y="32004"/>
                </a:lnTo>
                <a:lnTo>
                  <a:pt x="1514862" y="33528"/>
                </a:lnTo>
                <a:lnTo>
                  <a:pt x="1514862" y="36428"/>
                </a:lnTo>
                <a:lnTo>
                  <a:pt x="1559058" y="100584"/>
                </a:lnTo>
                <a:lnTo>
                  <a:pt x="1560582" y="102108"/>
                </a:lnTo>
                <a:lnTo>
                  <a:pt x="1560582" y="103632"/>
                </a:lnTo>
                <a:lnTo>
                  <a:pt x="1562106" y="103632"/>
                </a:lnTo>
                <a:lnTo>
                  <a:pt x="1565154" y="104431"/>
                </a:lnTo>
                <a:lnTo>
                  <a:pt x="1565154" y="91440"/>
                </a:lnTo>
                <a:lnTo>
                  <a:pt x="1568212" y="92242"/>
                </a:lnTo>
                <a:close/>
              </a:path>
              <a:path w="1941830" h="848994">
                <a:moveTo>
                  <a:pt x="1289310" y="10668"/>
                </a:moveTo>
                <a:lnTo>
                  <a:pt x="1284738" y="12192"/>
                </a:lnTo>
                <a:lnTo>
                  <a:pt x="1287752" y="12192"/>
                </a:lnTo>
                <a:lnTo>
                  <a:pt x="1289310" y="10668"/>
                </a:lnTo>
                <a:close/>
              </a:path>
              <a:path w="1941830" h="848994">
                <a:moveTo>
                  <a:pt x="1287752" y="12192"/>
                </a:moveTo>
                <a:lnTo>
                  <a:pt x="1284738" y="12192"/>
                </a:lnTo>
                <a:lnTo>
                  <a:pt x="1284738" y="15140"/>
                </a:lnTo>
                <a:lnTo>
                  <a:pt x="1287752" y="12192"/>
                </a:lnTo>
                <a:close/>
              </a:path>
              <a:path w="1941830" h="848994">
                <a:moveTo>
                  <a:pt x="1289310" y="12192"/>
                </a:moveTo>
                <a:lnTo>
                  <a:pt x="1289310" y="10668"/>
                </a:lnTo>
                <a:lnTo>
                  <a:pt x="1287752" y="12192"/>
                </a:lnTo>
                <a:lnTo>
                  <a:pt x="1289310" y="12192"/>
                </a:lnTo>
                <a:close/>
              </a:path>
              <a:path w="1941830" h="848994">
                <a:moveTo>
                  <a:pt x="1379226" y="685800"/>
                </a:moveTo>
                <a:lnTo>
                  <a:pt x="1374654" y="684276"/>
                </a:lnTo>
                <a:lnTo>
                  <a:pt x="1377172" y="685800"/>
                </a:lnTo>
                <a:lnTo>
                  <a:pt x="1379226" y="685800"/>
                </a:lnTo>
                <a:close/>
              </a:path>
              <a:path w="1941830" h="848994">
                <a:moveTo>
                  <a:pt x="1377172" y="685800"/>
                </a:moveTo>
                <a:lnTo>
                  <a:pt x="1374654" y="684276"/>
                </a:lnTo>
                <a:lnTo>
                  <a:pt x="1374654" y="685800"/>
                </a:lnTo>
                <a:lnTo>
                  <a:pt x="1377172" y="685800"/>
                </a:lnTo>
                <a:close/>
              </a:path>
              <a:path w="1941830" h="848994">
                <a:moveTo>
                  <a:pt x="1379226" y="687043"/>
                </a:moveTo>
                <a:lnTo>
                  <a:pt x="1379226" y="685800"/>
                </a:lnTo>
                <a:lnTo>
                  <a:pt x="1377172" y="685800"/>
                </a:lnTo>
                <a:lnTo>
                  <a:pt x="1379226" y="687043"/>
                </a:lnTo>
                <a:close/>
              </a:path>
              <a:path w="1941830" h="848994">
                <a:moveTo>
                  <a:pt x="1424946" y="12547"/>
                </a:moveTo>
                <a:lnTo>
                  <a:pt x="1424946" y="12192"/>
                </a:lnTo>
                <a:lnTo>
                  <a:pt x="1423422" y="12192"/>
                </a:lnTo>
                <a:lnTo>
                  <a:pt x="1424946" y="12547"/>
                </a:lnTo>
                <a:close/>
              </a:path>
              <a:path w="1941830" h="848994">
                <a:moveTo>
                  <a:pt x="1514862" y="33528"/>
                </a:moveTo>
                <a:lnTo>
                  <a:pt x="1511814" y="32004"/>
                </a:lnTo>
                <a:lnTo>
                  <a:pt x="1512481" y="32972"/>
                </a:lnTo>
                <a:lnTo>
                  <a:pt x="1514862" y="33528"/>
                </a:lnTo>
                <a:close/>
              </a:path>
              <a:path w="1941830" h="848994">
                <a:moveTo>
                  <a:pt x="1512481" y="32972"/>
                </a:moveTo>
                <a:lnTo>
                  <a:pt x="1511814" y="32004"/>
                </a:lnTo>
                <a:lnTo>
                  <a:pt x="1511814" y="32816"/>
                </a:lnTo>
                <a:lnTo>
                  <a:pt x="1512481" y="32972"/>
                </a:lnTo>
                <a:close/>
              </a:path>
              <a:path w="1941830" h="848994">
                <a:moveTo>
                  <a:pt x="1514862" y="36428"/>
                </a:moveTo>
                <a:lnTo>
                  <a:pt x="1514862" y="33528"/>
                </a:lnTo>
                <a:lnTo>
                  <a:pt x="1512481" y="32972"/>
                </a:lnTo>
                <a:lnTo>
                  <a:pt x="1514862" y="36428"/>
                </a:lnTo>
                <a:close/>
              </a:path>
              <a:path w="1941830" h="848994">
                <a:moveTo>
                  <a:pt x="1569726" y="94488"/>
                </a:moveTo>
                <a:lnTo>
                  <a:pt x="1568212" y="92242"/>
                </a:lnTo>
                <a:lnTo>
                  <a:pt x="1565154" y="91440"/>
                </a:lnTo>
                <a:lnTo>
                  <a:pt x="1569726" y="94488"/>
                </a:lnTo>
                <a:close/>
              </a:path>
              <a:path w="1941830" h="848994">
                <a:moveTo>
                  <a:pt x="1569726" y="105630"/>
                </a:moveTo>
                <a:lnTo>
                  <a:pt x="1569726" y="94488"/>
                </a:lnTo>
                <a:lnTo>
                  <a:pt x="1565154" y="91440"/>
                </a:lnTo>
                <a:lnTo>
                  <a:pt x="1565154" y="104431"/>
                </a:lnTo>
                <a:lnTo>
                  <a:pt x="1569726" y="105630"/>
                </a:lnTo>
                <a:close/>
              </a:path>
              <a:path w="1941830" h="848994">
                <a:moveTo>
                  <a:pt x="1658118" y="115824"/>
                </a:moveTo>
                <a:lnTo>
                  <a:pt x="1568212" y="92242"/>
                </a:lnTo>
                <a:lnTo>
                  <a:pt x="1569726" y="94488"/>
                </a:lnTo>
                <a:lnTo>
                  <a:pt x="1569726" y="105630"/>
                </a:lnTo>
                <a:lnTo>
                  <a:pt x="1655070" y="128016"/>
                </a:lnTo>
                <a:lnTo>
                  <a:pt x="1656594" y="128016"/>
                </a:lnTo>
                <a:lnTo>
                  <a:pt x="1656594" y="115824"/>
                </a:lnTo>
                <a:lnTo>
                  <a:pt x="1658118" y="115824"/>
                </a:lnTo>
                <a:close/>
              </a:path>
              <a:path w="1941830" h="848994">
                <a:moveTo>
                  <a:pt x="1941582" y="284988"/>
                </a:moveTo>
                <a:lnTo>
                  <a:pt x="1941582" y="140208"/>
                </a:lnTo>
                <a:lnTo>
                  <a:pt x="1940058" y="138684"/>
                </a:lnTo>
                <a:lnTo>
                  <a:pt x="1937010" y="137160"/>
                </a:lnTo>
                <a:lnTo>
                  <a:pt x="1868430" y="115824"/>
                </a:lnTo>
                <a:lnTo>
                  <a:pt x="1656594" y="115824"/>
                </a:lnTo>
                <a:lnTo>
                  <a:pt x="1656594" y="128016"/>
                </a:lnTo>
                <a:lnTo>
                  <a:pt x="1865382" y="128016"/>
                </a:lnTo>
                <a:lnTo>
                  <a:pt x="1865382" y="128479"/>
                </a:lnTo>
                <a:lnTo>
                  <a:pt x="1929390" y="147960"/>
                </a:lnTo>
                <a:lnTo>
                  <a:pt x="1929390" y="143256"/>
                </a:lnTo>
                <a:lnTo>
                  <a:pt x="1933962" y="149352"/>
                </a:lnTo>
                <a:lnTo>
                  <a:pt x="1933962" y="306895"/>
                </a:lnTo>
                <a:lnTo>
                  <a:pt x="1941582" y="284988"/>
                </a:lnTo>
                <a:close/>
              </a:path>
              <a:path w="1941830" h="848994">
                <a:moveTo>
                  <a:pt x="1659642" y="836676"/>
                </a:moveTo>
                <a:lnTo>
                  <a:pt x="1657380" y="835152"/>
                </a:lnTo>
                <a:lnTo>
                  <a:pt x="1656594" y="835152"/>
                </a:lnTo>
                <a:lnTo>
                  <a:pt x="1659642" y="836676"/>
                </a:lnTo>
                <a:close/>
              </a:path>
              <a:path w="1941830" h="848994">
                <a:moveTo>
                  <a:pt x="1659642" y="848868"/>
                </a:moveTo>
                <a:lnTo>
                  <a:pt x="1659642" y="836676"/>
                </a:lnTo>
                <a:lnTo>
                  <a:pt x="1656594" y="835152"/>
                </a:lnTo>
                <a:lnTo>
                  <a:pt x="1656594" y="848868"/>
                </a:lnTo>
                <a:lnTo>
                  <a:pt x="1659642" y="848868"/>
                </a:lnTo>
                <a:close/>
              </a:path>
              <a:path w="1941830" h="848994">
                <a:moveTo>
                  <a:pt x="1724180" y="835152"/>
                </a:moveTo>
                <a:lnTo>
                  <a:pt x="1657380" y="835152"/>
                </a:lnTo>
                <a:lnTo>
                  <a:pt x="1659642" y="836676"/>
                </a:lnTo>
                <a:lnTo>
                  <a:pt x="1659642" y="848868"/>
                </a:lnTo>
                <a:lnTo>
                  <a:pt x="1722126" y="848868"/>
                </a:lnTo>
                <a:lnTo>
                  <a:pt x="1722126" y="836676"/>
                </a:lnTo>
                <a:lnTo>
                  <a:pt x="1724180" y="835152"/>
                </a:lnTo>
                <a:close/>
              </a:path>
              <a:path w="1941830" h="848994">
                <a:moveTo>
                  <a:pt x="1726698" y="835152"/>
                </a:moveTo>
                <a:lnTo>
                  <a:pt x="1724180" y="835152"/>
                </a:lnTo>
                <a:lnTo>
                  <a:pt x="1722126" y="836676"/>
                </a:lnTo>
                <a:lnTo>
                  <a:pt x="1726698" y="835152"/>
                </a:lnTo>
                <a:close/>
              </a:path>
              <a:path w="1941830" h="848994">
                <a:moveTo>
                  <a:pt x="1726698" y="848868"/>
                </a:moveTo>
                <a:lnTo>
                  <a:pt x="1726698" y="835152"/>
                </a:lnTo>
                <a:lnTo>
                  <a:pt x="1722126" y="836676"/>
                </a:lnTo>
                <a:lnTo>
                  <a:pt x="1722126" y="848868"/>
                </a:lnTo>
                <a:lnTo>
                  <a:pt x="1726698" y="848868"/>
                </a:lnTo>
                <a:close/>
              </a:path>
              <a:path w="1941830" h="848994">
                <a:moveTo>
                  <a:pt x="1816614" y="766572"/>
                </a:moveTo>
                <a:lnTo>
                  <a:pt x="1724180" y="835152"/>
                </a:lnTo>
                <a:lnTo>
                  <a:pt x="1726698" y="835152"/>
                </a:lnTo>
                <a:lnTo>
                  <a:pt x="1726698" y="848868"/>
                </a:lnTo>
                <a:lnTo>
                  <a:pt x="1728222" y="848868"/>
                </a:lnTo>
                <a:lnTo>
                  <a:pt x="1729746" y="847344"/>
                </a:lnTo>
                <a:lnTo>
                  <a:pt x="1815090" y="784024"/>
                </a:lnTo>
                <a:lnTo>
                  <a:pt x="1815090" y="769620"/>
                </a:lnTo>
                <a:lnTo>
                  <a:pt x="1816614" y="766572"/>
                </a:lnTo>
                <a:close/>
              </a:path>
              <a:path w="1941830" h="848994">
                <a:moveTo>
                  <a:pt x="1860810" y="721969"/>
                </a:moveTo>
                <a:lnTo>
                  <a:pt x="1860810" y="699516"/>
                </a:lnTo>
                <a:lnTo>
                  <a:pt x="1815090" y="769620"/>
                </a:lnTo>
                <a:lnTo>
                  <a:pt x="1815090" y="784024"/>
                </a:lnTo>
                <a:lnTo>
                  <a:pt x="1824234" y="777240"/>
                </a:lnTo>
                <a:lnTo>
                  <a:pt x="1824234" y="775716"/>
                </a:lnTo>
                <a:lnTo>
                  <a:pt x="1825758" y="775716"/>
                </a:lnTo>
                <a:lnTo>
                  <a:pt x="1860810" y="721969"/>
                </a:lnTo>
                <a:close/>
              </a:path>
              <a:path w="1941830" h="848994">
                <a:moveTo>
                  <a:pt x="1906530" y="599694"/>
                </a:moveTo>
                <a:lnTo>
                  <a:pt x="1906530" y="560832"/>
                </a:lnTo>
                <a:lnTo>
                  <a:pt x="1883670" y="630936"/>
                </a:lnTo>
                <a:lnTo>
                  <a:pt x="1859286" y="701040"/>
                </a:lnTo>
                <a:lnTo>
                  <a:pt x="1860810" y="699516"/>
                </a:lnTo>
                <a:lnTo>
                  <a:pt x="1860810" y="721969"/>
                </a:lnTo>
                <a:lnTo>
                  <a:pt x="1871478" y="705612"/>
                </a:lnTo>
                <a:lnTo>
                  <a:pt x="1871478" y="704088"/>
                </a:lnTo>
                <a:lnTo>
                  <a:pt x="1895862" y="633984"/>
                </a:lnTo>
                <a:lnTo>
                  <a:pt x="1906530" y="599694"/>
                </a:lnTo>
                <a:close/>
              </a:path>
              <a:path w="1941830" h="848994">
                <a:moveTo>
                  <a:pt x="1865382" y="128479"/>
                </a:moveTo>
                <a:lnTo>
                  <a:pt x="1865382" y="128016"/>
                </a:lnTo>
                <a:lnTo>
                  <a:pt x="1863858" y="128016"/>
                </a:lnTo>
                <a:lnTo>
                  <a:pt x="1865382" y="128479"/>
                </a:lnTo>
                <a:close/>
              </a:path>
              <a:path w="1941830" h="848994">
                <a:moveTo>
                  <a:pt x="1933962" y="306895"/>
                </a:moveTo>
                <a:lnTo>
                  <a:pt x="1933962" y="149352"/>
                </a:lnTo>
                <a:lnTo>
                  <a:pt x="1929390" y="147960"/>
                </a:lnTo>
                <a:lnTo>
                  <a:pt x="1929390" y="281940"/>
                </a:lnTo>
                <a:lnTo>
                  <a:pt x="1906530" y="350520"/>
                </a:lnTo>
                <a:lnTo>
                  <a:pt x="1905006" y="352044"/>
                </a:lnTo>
                <a:lnTo>
                  <a:pt x="1905006" y="562356"/>
                </a:lnTo>
                <a:lnTo>
                  <a:pt x="1906530" y="560832"/>
                </a:lnTo>
                <a:lnTo>
                  <a:pt x="1906530" y="599694"/>
                </a:lnTo>
                <a:lnTo>
                  <a:pt x="1917198" y="565404"/>
                </a:lnTo>
                <a:lnTo>
                  <a:pt x="1917198" y="355092"/>
                </a:lnTo>
                <a:lnTo>
                  <a:pt x="1933962" y="306895"/>
                </a:lnTo>
                <a:close/>
              </a:path>
              <a:path w="1941830" h="848994">
                <a:moveTo>
                  <a:pt x="1918722" y="563880"/>
                </a:moveTo>
                <a:lnTo>
                  <a:pt x="1918722" y="353568"/>
                </a:lnTo>
                <a:lnTo>
                  <a:pt x="1917198" y="355092"/>
                </a:lnTo>
                <a:lnTo>
                  <a:pt x="1917198" y="565404"/>
                </a:lnTo>
                <a:lnTo>
                  <a:pt x="1918722" y="563880"/>
                </a:lnTo>
                <a:close/>
              </a:path>
              <a:path w="1941830" h="848994">
                <a:moveTo>
                  <a:pt x="1933962" y="149352"/>
                </a:moveTo>
                <a:lnTo>
                  <a:pt x="1929390" y="143256"/>
                </a:lnTo>
                <a:lnTo>
                  <a:pt x="1929390" y="147960"/>
                </a:lnTo>
                <a:lnTo>
                  <a:pt x="1933962" y="149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53509" y="1761235"/>
            <a:ext cx="1534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i="1">
                <a:latin typeface="Times New Roman"/>
                <a:cs typeface="Times New Roman"/>
              </a:rPr>
              <a:t>Mini-mundo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16857" y="3352799"/>
            <a:ext cx="1943100" cy="1371600"/>
            <a:chOff x="816857" y="3352799"/>
            <a:chExt cx="1943100" cy="1371600"/>
          </a:xfrm>
        </p:grpSpPr>
        <p:sp>
          <p:nvSpPr>
            <p:cNvPr id="6" name="object 6" descr=""/>
            <p:cNvSpPr/>
            <p:nvPr/>
          </p:nvSpPr>
          <p:spPr>
            <a:xfrm>
              <a:off x="822953" y="3665219"/>
              <a:ext cx="1664335" cy="220979"/>
            </a:xfrm>
            <a:custGeom>
              <a:avLst/>
              <a:gdLst/>
              <a:ahLst/>
              <a:cxnLst/>
              <a:rect l="l" t="t" r="r" b="b"/>
              <a:pathLst>
                <a:path w="1664335" h="220979">
                  <a:moveTo>
                    <a:pt x="0" y="0"/>
                  </a:moveTo>
                  <a:lnTo>
                    <a:pt x="0" y="220979"/>
                  </a:lnTo>
                  <a:lnTo>
                    <a:pt x="1664207" y="220979"/>
                  </a:lnTo>
                  <a:lnTo>
                    <a:pt x="1664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16857" y="3657599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1676406" y="228599"/>
                  </a:moveTo>
                  <a:lnTo>
                    <a:pt x="1676406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6095" y="228599"/>
                  </a:lnTo>
                  <a:lnTo>
                    <a:pt x="6095" y="13715"/>
                  </a:lnTo>
                  <a:lnTo>
                    <a:pt x="12191" y="7619"/>
                  </a:lnTo>
                  <a:lnTo>
                    <a:pt x="12191" y="13715"/>
                  </a:lnTo>
                  <a:lnTo>
                    <a:pt x="1664214" y="13715"/>
                  </a:lnTo>
                  <a:lnTo>
                    <a:pt x="1664214" y="7619"/>
                  </a:lnTo>
                  <a:lnTo>
                    <a:pt x="1670310" y="13715"/>
                  </a:lnTo>
                  <a:lnTo>
                    <a:pt x="1670310" y="228599"/>
                  </a:lnTo>
                  <a:lnTo>
                    <a:pt x="1676406" y="228599"/>
                  </a:lnTo>
                  <a:close/>
                </a:path>
                <a:path w="1676400" h="228600">
                  <a:moveTo>
                    <a:pt x="12191" y="13715"/>
                  </a:moveTo>
                  <a:lnTo>
                    <a:pt x="12191" y="7619"/>
                  </a:lnTo>
                  <a:lnTo>
                    <a:pt x="6095" y="13715"/>
                  </a:lnTo>
                  <a:lnTo>
                    <a:pt x="12191" y="13715"/>
                  </a:lnTo>
                  <a:close/>
                </a:path>
                <a:path w="1676400" h="228600">
                  <a:moveTo>
                    <a:pt x="12191" y="228599"/>
                  </a:moveTo>
                  <a:lnTo>
                    <a:pt x="12191" y="13715"/>
                  </a:lnTo>
                  <a:lnTo>
                    <a:pt x="6095" y="13715"/>
                  </a:lnTo>
                  <a:lnTo>
                    <a:pt x="6095" y="228599"/>
                  </a:lnTo>
                  <a:lnTo>
                    <a:pt x="12191" y="228599"/>
                  </a:lnTo>
                  <a:close/>
                </a:path>
                <a:path w="1676400" h="228600">
                  <a:moveTo>
                    <a:pt x="1670310" y="13715"/>
                  </a:moveTo>
                  <a:lnTo>
                    <a:pt x="1664214" y="7619"/>
                  </a:lnTo>
                  <a:lnTo>
                    <a:pt x="1664214" y="13715"/>
                  </a:lnTo>
                  <a:lnTo>
                    <a:pt x="1670310" y="13715"/>
                  </a:lnTo>
                  <a:close/>
                </a:path>
                <a:path w="1676400" h="228600">
                  <a:moveTo>
                    <a:pt x="1670310" y="228599"/>
                  </a:moveTo>
                  <a:lnTo>
                    <a:pt x="1670310" y="13715"/>
                  </a:lnTo>
                  <a:lnTo>
                    <a:pt x="1664214" y="13715"/>
                  </a:lnTo>
                  <a:lnTo>
                    <a:pt x="1664214" y="228599"/>
                  </a:lnTo>
                  <a:lnTo>
                    <a:pt x="1670310" y="228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83763" y="33527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76199" y="76199"/>
                  </a:moveTo>
                  <a:lnTo>
                    <a:pt x="38099" y="0"/>
                  </a:lnTo>
                  <a:lnTo>
                    <a:pt x="0" y="76199"/>
                  </a:lnTo>
                  <a:lnTo>
                    <a:pt x="32003" y="55717"/>
                  </a:lnTo>
                  <a:lnTo>
                    <a:pt x="32003" y="51815"/>
                  </a:lnTo>
                  <a:lnTo>
                    <a:pt x="44195" y="51815"/>
                  </a:lnTo>
                  <a:lnTo>
                    <a:pt x="44195" y="55717"/>
                  </a:lnTo>
                  <a:lnTo>
                    <a:pt x="76199" y="76199"/>
                  </a:lnTo>
                  <a:close/>
                </a:path>
                <a:path w="76200" h="533400">
                  <a:moveTo>
                    <a:pt x="38099" y="51815"/>
                  </a:moveTo>
                  <a:lnTo>
                    <a:pt x="32003" y="51815"/>
                  </a:lnTo>
                  <a:lnTo>
                    <a:pt x="32003" y="55717"/>
                  </a:lnTo>
                  <a:lnTo>
                    <a:pt x="38099" y="51815"/>
                  </a:lnTo>
                  <a:close/>
                </a:path>
                <a:path w="76200" h="533400">
                  <a:moveTo>
                    <a:pt x="44195" y="102107"/>
                  </a:moveTo>
                  <a:lnTo>
                    <a:pt x="44195" y="55717"/>
                  </a:lnTo>
                  <a:lnTo>
                    <a:pt x="38099" y="51815"/>
                  </a:lnTo>
                  <a:lnTo>
                    <a:pt x="32003" y="55717"/>
                  </a:lnTo>
                  <a:lnTo>
                    <a:pt x="32003" y="102107"/>
                  </a:lnTo>
                  <a:lnTo>
                    <a:pt x="44195" y="102107"/>
                  </a:lnTo>
                  <a:close/>
                </a:path>
                <a:path w="76200" h="533400">
                  <a:moveTo>
                    <a:pt x="44195" y="55717"/>
                  </a:moveTo>
                  <a:lnTo>
                    <a:pt x="44195" y="51815"/>
                  </a:lnTo>
                  <a:lnTo>
                    <a:pt x="38099" y="51815"/>
                  </a:lnTo>
                  <a:lnTo>
                    <a:pt x="44195" y="55717"/>
                  </a:lnTo>
                  <a:close/>
                </a:path>
                <a:path w="76200" h="533400">
                  <a:moveTo>
                    <a:pt x="44195" y="190499"/>
                  </a:moveTo>
                  <a:lnTo>
                    <a:pt x="44195" y="140207"/>
                  </a:lnTo>
                  <a:lnTo>
                    <a:pt x="32003" y="140207"/>
                  </a:lnTo>
                  <a:lnTo>
                    <a:pt x="32003" y="190499"/>
                  </a:lnTo>
                  <a:lnTo>
                    <a:pt x="44195" y="190499"/>
                  </a:lnTo>
                  <a:close/>
                </a:path>
                <a:path w="76200" h="533400">
                  <a:moveTo>
                    <a:pt x="44195" y="280415"/>
                  </a:moveTo>
                  <a:lnTo>
                    <a:pt x="44195" y="228599"/>
                  </a:lnTo>
                  <a:lnTo>
                    <a:pt x="32003" y="228599"/>
                  </a:lnTo>
                  <a:lnTo>
                    <a:pt x="32003" y="280415"/>
                  </a:lnTo>
                  <a:lnTo>
                    <a:pt x="44195" y="280415"/>
                  </a:lnTo>
                  <a:close/>
                </a:path>
                <a:path w="76200" h="533400">
                  <a:moveTo>
                    <a:pt x="44195" y="368807"/>
                  </a:moveTo>
                  <a:lnTo>
                    <a:pt x="44195" y="318515"/>
                  </a:lnTo>
                  <a:lnTo>
                    <a:pt x="32003" y="318515"/>
                  </a:lnTo>
                  <a:lnTo>
                    <a:pt x="32003" y="368807"/>
                  </a:lnTo>
                  <a:lnTo>
                    <a:pt x="44195" y="368807"/>
                  </a:lnTo>
                  <a:close/>
                </a:path>
                <a:path w="76200" h="533400">
                  <a:moveTo>
                    <a:pt x="44195" y="457199"/>
                  </a:moveTo>
                  <a:lnTo>
                    <a:pt x="44195" y="406907"/>
                  </a:lnTo>
                  <a:lnTo>
                    <a:pt x="32003" y="406907"/>
                  </a:lnTo>
                  <a:lnTo>
                    <a:pt x="32003" y="457199"/>
                  </a:lnTo>
                  <a:lnTo>
                    <a:pt x="44195" y="457199"/>
                  </a:lnTo>
                  <a:close/>
                </a:path>
                <a:path w="76200" h="533400">
                  <a:moveTo>
                    <a:pt x="44195" y="533399"/>
                  </a:moveTo>
                  <a:lnTo>
                    <a:pt x="44195" y="495299"/>
                  </a:lnTo>
                  <a:lnTo>
                    <a:pt x="32003" y="495299"/>
                  </a:lnTo>
                  <a:lnTo>
                    <a:pt x="32003" y="533399"/>
                  </a:lnTo>
                  <a:lnTo>
                    <a:pt x="44195" y="53339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22953" y="3886199"/>
              <a:ext cx="1664335" cy="832485"/>
            </a:xfrm>
            <a:custGeom>
              <a:avLst/>
              <a:gdLst/>
              <a:ahLst/>
              <a:cxnLst/>
              <a:rect l="l" t="t" r="r" b="b"/>
              <a:pathLst>
                <a:path w="1664335" h="832485">
                  <a:moveTo>
                    <a:pt x="1664207" y="0"/>
                  </a:moveTo>
                  <a:lnTo>
                    <a:pt x="0" y="0"/>
                  </a:lnTo>
                  <a:lnTo>
                    <a:pt x="0" y="832103"/>
                  </a:lnTo>
                  <a:lnTo>
                    <a:pt x="1664207" y="832103"/>
                  </a:lnTo>
                  <a:lnTo>
                    <a:pt x="1664207" y="0"/>
                  </a:lnTo>
                  <a:close/>
                </a:path>
              </a:pathLst>
            </a:custGeom>
            <a:solidFill>
              <a:srgbClr val="BE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16857" y="3886199"/>
              <a:ext cx="1676400" cy="838200"/>
            </a:xfrm>
            <a:custGeom>
              <a:avLst/>
              <a:gdLst/>
              <a:ahLst/>
              <a:cxnLst/>
              <a:rect l="l" t="t" r="r" b="b"/>
              <a:pathLst>
                <a:path w="1676400" h="838200">
                  <a:moveTo>
                    <a:pt x="12191" y="826007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838199"/>
                  </a:lnTo>
                  <a:lnTo>
                    <a:pt x="6095" y="838199"/>
                  </a:lnTo>
                  <a:lnTo>
                    <a:pt x="6095" y="826007"/>
                  </a:lnTo>
                  <a:lnTo>
                    <a:pt x="12191" y="826007"/>
                  </a:lnTo>
                  <a:close/>
                </a:path>
                <a:path w="1676400" h="838200">
                  <a:moveTo>
                    <a:pt x="1670310" y="826007"/>
                  </a:moveTo>
                  <a:lnTo>
                    <a:pt x="6095" y="826007"/>
                  </a:lnTo>
                  <a:lnTo>
                    <a:pt x="12191" y="832103"/>
                  </a:lnTo>
                  <a:lnTo>
                    <a:pt x="12191" y="838199"/>
                  </a:lnTo>
                  <a:lnTo>
                    <a:pt x="1664214" y="838199"/>
                  </a:lnTo>
                  <a:lnTo>
                    <a:pt x="1664214" y="832103"/>
                  </a:lnTo>
                  <a:lnTo>
                    <a:pt x="1670310" y="826007"/>
                  </a:lnTo>
                  <a:close/>
                </a:path>
                <a:path w="1676400" h="838200">
                  <a:moveTo>
                    <a:pt x="12191" y="838199"/>
                  </a:moveTo>
                  <a:lnTo>
                    <a:pt x="12191" y="832103"/>
                  </a:lnTo>
                  <a:lnTo>
                    <a:pt x="6095" y="826007"/>
                  </a:lnTo>
                  <a:lnTo>
                    <a:pt x="6095" y="838199"/>
                  </a:lnTo>
                  <a:lnTo>
                    <a:pt x="12191" y="838199"/>
                  </a:lnTo>
                  <a:close/>
                </a:path>
                <a:path w="1676400" h="838200">
                  <a:moveTo>
                    <a:pt x="1676406" y="838199"/>
                  </a:moveTo>
                  <a:lnTo>
                    <a:pt x="1676406" y="0"/>
                  </a:lnTo>
                  <a:lnTo>
                    <a:pt x="1664214" y="0"/>
                  </a:lnTo>
                  <a:lnTo>
                    <a:pt x="1664214" y="826007"/>
                  </a:lnTo>
                  <a:lnTo>
                    <a:pt x="1670310" y="826007"/>
                  </a:lnTo>
                  <a:lnTo>
                    <a:pt x="1670310" y="838199"/>
                  </a:lnTo>
                  <a:lnTo>
                    <a:pt x="1676406" y="838199"/>
                  </a:lnTo>
                  <a:close/>
                </a:path>
                <a:path w="1676400" h="838200">
                  <a:moveTo>
                    <a:pt x="1670310" y="838199"/>
                  </a:moveTo>
                  <a:lnTo>
                    <a:pt x="1670310" y="826007"/>
                  </a:lnTo>
                  <a:lnTo>
                    <a:pt x="1664214" y="832103"/>
                  </a:lnTo>
                  <a:lnTo>
                    <a:pt x="1664214" y="838199"/>
                  </a:lnTo>
                  <a:lnTo>
                    <a:pt x="1670310" y="838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3026663" y="3352799"/>
            <a:ext cx="3810000" cy="1371600"/>
            <a:chOff x="3026663" y="3352799"/>
            <a:chExt cx="3810000" cy="1371600"/>
          </a:xfrm>
        </p:grpSpPr>
        <p:sp>
          <p:nvSpPr>
            <p:cNvPr id="12" name="object 12" descr=""/>
            <p:cNvSpPr/>
            <p:nvPr/>
          </p:nvSpPr>
          <p:spPr>
            <a:xfrm>
              <a:off x="3032759" y="3665219"/>
              <a:ext cx="1664335" cy="220979"/>
            </a:xfrm>
            <a:custGeom>
              <a:avLst/>
              <a:gdLst/>
              <a:ahLst/>
              <a:cxnLst/>
              <a:rect l="l" t="t" r="r" b="b"/>
              <a:pathLst>
                <a:path w="1664335" h="220979">
                  <a:moveTo>
                    <a:pt x="0" y="0"/>
                  </a:moveTo>
                  <a:lnTo>
                    <a:pt x="0" y="220979"/>
                  </a:lnTo>
                  <a:lnTo>
                    <a:pt x="1664207" y="220979"/>
                  </a:lnTo>
                  <a:lnTo>
                    <a:pt x="1664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26663" y="3657599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1676399" y="228599"/>
                  </a:moveTo>
                  <a:lnTo>
                    <a:pt x="1676399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6095" y="228599"/>
                  </a:lnTo>
                  <a:lnTo>
                    <a:pt x="6095" y="13715"/>
                  </a:lnTo>
                  <a:lnTo>
                    <a:pt x="12191" y="7619"/>
                  </a:lnTo>
                  <a:lnTo>
                    <a:pt x="12191" y="13715"/>
                  </a:lnTo>
                  <a:lnTo>
                    <a:pt x="1664207" y="13715"/>
                  </a:lnTo>
                  <a:lnTo>
                    <a:pt x="1664207" y="7619"/>
                  </a:lnTo>
                  <a:lnTo>
                    <a:pt x="1670303" y="13715"/>
                  </a:lnTo>
                  <a:lnTo>
                    <a:pt x="1670303" y="228599"/>
                  </a:lnTo>
                  <a:lnTo>
                    <a:pt x="1676399" y="228599"/>
                  </a:lnTo>
                  <a:close/>
                </a:path>
                <a:path w="1676400" h="228600">
                  <a:moveTo>
                    <a:pt x="12191" y="13715"/>
                  </a:moveTo>
                  <a:lnTo>
                    <a:pt x="12191" y="7619"/>
                  </a:lnTo>
                  <a:lnTo>
                    <a:pt x="6095" y="13715"/>
                  </a:lnTo>
                  <a:lnTo>
                    <a:pt x="12191" y="13715"/>
                  </a:lnTo>
                  <a:close/>
                </a:path>
                <a:path w="1676400" h="228600">
                  <a:moveTo>
                    <a:pt x="12191" y="228599"/>
                  </a:moveTo>
                  <a:lnTo>
                    <a:pt x="12191" y="13715"/>
                  </a:lnTo>
                  <a:lnTo>
                    <a:pt x="6095" y="13715"/>
                  </a:lnTo>
                  <a:lnTo>
                    <a:pt x="6095" y="228599"/>
                  </a:lnTo>
                  <a:lnTo>
                    <a:pt x="12191" y="228599"/>
                  </a:lnTo>
                  <a:close/>
                </a:path>
                <a:path w="1676400" h="228600">
                  <a:moveTo>
                    <a:pt x="1670303" y="13715"/>
                  </a:moveTo>
                  <a:lnTo>
                    <a:pt x="1664207" y="7619"/>
                  </a:lnTo>
                  <a:lnTo>
                    <a:pt x="1664207" y="13715"/>
                  </a:lnTo>
                  <a:lnTo>
                    <a:pt x="1670303" y="13715"/>
                  </a:lnTo>
                  <a:close/>
                </a:path>
                <a:path w="1676400" h="228600">
                  <a:moveTo>
                    <a:pt x="1670303" y="228599"/>
                  </a:moveTo>
                  <a:lnTo>
                    <a:pt x="1670303" y="13715"/>
                  </a:lnTo>
                  <a:lnTo>
                    <a:pt x="1664207" y="13715"/>
                  </a:lnTo>
                  <a:lnTo>
                    <a:pt x="1664207" y="228599"/>
                  </a:lnTo>
                  <a:lnTo>
                    <a:pt x="1670303" y="228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166359" y="3665219"/>
              <a:ext cx="1664335" cy="220979"/>
            </a:xfrm>
            <a:custGeom>
              <a:avLst/>
              <a:gdLst/>
              <a:ahLst/>
              <a:cxnLst/>
              <a:rect l="l" t="t" r="r" b="b"/>
              <a:pathLst>
                <a:path w="1664334" h="220979">
                  <a:moveTo>
                    <a:pt x="0" y="0"/>
                  </a:moveTo>
                  <a:lnTo>
                    <a:pt x="0" y="220979"/>
                  </a:lnTo>
                  <a:lnTo>
                    <a:pt x="1664207" y="220979"/>
                  </a:lnTo>
                  <a:lnTo>
                    <a:pt x="1664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160263" y="3657599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1676399" y="228599"/>
                  </a:moveTo>
                  <a:lnTo>
                    <a:pt x="1676399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6095" y="228599"/>
                  </a:lnTo>
                  <a:lnTo>
                    <a:pt x="6095" y="13715"/>
                  </a:lnTo>
                  <a:lnTo>
                    <a:pt x="12191" y="7619"/>
                  </a:lnTo>
                  <a:lnTo>
                    <a:pt x="12191" y="13715"/>
                  </a:lnTo>
                  <a:lnTo>
                    <a:pt x="1664207" y="13715"/>
                  </a:lnTo>
                  <a:lnTo>
                    <a:pt x="1664207" y="7619"/>
                  </a:lnTo>
                  <a:lnTo>
                    <a:pt x="1670303" y="13715"/>
                  </a:lnTo>
                  <a:lnTo>
                    <a:pt x="1670303" y="228599"/>
                  </a:lnTo>
                  <a:lnTo>
                    <a:pt x="1676399" y="228599"/>
                  </a:lnTo>
                  <a:close/>
                </a:path>
                <a:path w="1676400" h="228600">
                  <a:moveTo>
                    <a:pt x="12191" y="13715"/>
                  </a:moveTo>
                  <a:lnTo>
                    <a:pt x="12191" y="7619"/>
                  </a:lnTo>
                  <a:lnTo>
                    <a:pt x="6095" y="13715"/>
                  </a:lnTo>
                  <a:lnTo>
                    <a:pt x="12191" y="13715"/>
                  </a:lnTo>
                  <a:close/>
                </a:path>
                <a:path w="1676400" h="228600">
                  <a:moveTo>
                    <a:pt x="12191" y="228599"/>
                  </a:moveTo>
                  <a:lnTo>
                    <a:pt x="12191" y="13715"/>
                  </a:lnTo>
                  <a:lnTo>
                    <a:pt x="6095" y="13715"/>
                  </a:lnTo>
                  <a:lnTo>
                    <a:pt x="6095" y="228599"/>
                  </a:lnTo>
                  <a:lnTo>
                    <a:pt x="12191" y="228599"/>
                  </a:lnTo>
                  <a:close/>
                </a:path>
                <a:path w="1676400" h="228600">
                  <a:moveTo>
                    <a:pt x="1670303" y="13715"/>
                  </a:moveTo>
                  <a:lnTo>
                    <a:pt x="1664207" y="7619"/>
                  </a:lnTo>
                  <a:lnTo>
                    <a:pt x="1664207" y="13715"/>
                  </a:lnTo>
                  <a:lnTo>
                    <a:pt x="1670303" y="13715"/>
                  </a:lnTo>
                  <a:close/>
                </a:path>
                <a:path w="1676400" h="228600">
                  <a:moveTo>
                    <a:pt x="1670303" y="228599"/>
                  </a:moveTo>
                  <a:lnTo>
                    <a:pt x="1670303" y="13715"/>
                  </a:lnTo>
                  <a:lnTo>
                    <a:pt x="1664207" y="13715"/>
                  </a:lnTo>
                  <a:lnTo>
                    <a:pt x="1664207" y="228599"/>
                  </a:lnTo>
                  <a:lnTo>
                    <a:pt x="1670303" y="228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893563" y="33527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76199" y="76199"/>
                  </a:moveTo>
                  <a:lnTo>
                    <a:pt x="38099" y="0"/>
                  </a:lnTo>
                  <a:lnTo>
                    <a:pt x="0" y="76199"/>
                  </a:lnTo>
                  <a:lnTo>
                    <a:pt x="32003" y="55717"/>
                  </a:lnTo>
                  <a:lnTo>
                    <a:pt x="32003" y="51815"/>
                  </a:lnTo>
                  <a:lnTo>
                    <a:pt x="44195" y="51815"/>
                  </a:lnTo>
                  <a:lnTo>
                    <a:pt x="44195" y="55717"/>
                  </a:lnTo>
                  <a:lnTo>
                    <a:pt x="76199" y="76199"/>
                  </a:lnTo>
                  <a:close/>
                </a:path>
                <a:path w="76200" h="533400">
                  <a:moveTo>
                    <a:pt x="38099" y="51815"/>
                  </a:moveTo>
                  <a:lnTo>
                    <a:pt x="32003" y="51815"/>
                  </a:lnTo>
                  <a:lnTo>
                    <a:pt x="32003" y="55717"/>
                  </a:lnTo>
                  <a:lnTo>
                    <a:pt x="38099" y="51815"/>
                  </a:lnTo>
                  <a:close/>
                </a:path>
                <a:path w="76200" h="533400">
                  <a:moveTo>
                    <a:pt x="44195" y="102107"/>
                  </a:moveTo>
                  <a:lnTo>
                    <a:pt x="44195" y="55717"/>
                  </a:lnTo>
                  <a:lnTo>
                    <a:pt x="38099" y="51815"/>
                  </a:lnTo>
                  <a:lnTo>
                    <a:pt x="32003" y="55717"/>
                  </a:lnTo>
                  <a:lnTo>
                    <a:pt x="32003" y="102107"/>
                  </a:lnTo>
                  <a:lnTo>
                    <a:pt x="44195" y="102107"/>
                  </a:lnTo>
                  <a:close/>
                </a:path>
                <a:path w="76200" h="533400">
                  <a:moveTo>
                    <a:pt x="44195" y="55717"/>
                  </a:moveTo>
                  <a:lnTo>
                    <a:pt x="44195" y="51815"/>
                  </a:lnTo>
                  <a:lnTo>
                    <a:pt x="38099" y="51815"/>
                  </a:lnTo>
                  <a:lnTo>
                    <a:pt x="44195" y="55717"/>
                  </a:lnTo>
                  <a:close/>
                </a:path>
                <a:path w="76200" h="533400">
                  <a:moveTo>
                    <a:pt x="44195" y="190499"/>
                  </a:moveTo>
                  <a:lnTo>
                    <a:pt x="44195" y="140207"/>
                  </a:lnTo>
                  <a:lnTo>
                    <a:pt x="32003" y="140207"/>
                  </a:lnTo>
                  <a:lnTo>
                    <a:pt x="32003" y="190499"/>
                  </a:lnTo>
                  <a:lnTo>
                    <a:pt x="44195" y="190499"/>
                  </a:lnTo>
                  <a:close/>
                </a:path>
                <a:path w="76200" h="533400">
                  <a:moveTo>
                    <a:pt x="44195" y="280415"/>
                  </a:moveTo>
                  <a:lnTo>
                    <a:pt x="44195" y="228599"/>
                  </a:lnTo>
                  <a:lnTo>
                    <a:pt x="32003" y="228599"/>
                  </a:lnTo>
                  <a:lnTo>
                    <a:pt x="32003" y="280415"/>
                  </a:lnTo>
                  <a:lnTo>
                    <a:pt x="44195" y="280415"/>
                  </a:lnTo>
                  <a:close/>
                </a:path>
                <a:path w="76200" h="533400">
                  <a:moveTo>
                    <a:pt x="44195" y="368807"/>
                  </a:moveTo>
                  <a:lnTo>
                    <a:pt x="44195" y="318515"/>
                  </a:lnTo>
                  <a:lnTo>
                    <a:pt x="32003" y="318515"/>
                  </a:lnTo>
                  <a:lnTo>
                    <a:pt x="32003" y="368807"/>
                  </a:lnTo>
                  <a:lnTo>
                    <a:pt x="44195" y="368807"/>
                  </a:lnTo>
                  <a:close/>
                </a:path>
                <a:path w="76200" h="533400">
                  <a:moveTo>
                    <a:pt x="44195" y="457199"/>
                  </a:moveTo>
                  <a:lnTo>
                    <a:pt x="44195" y="406907"/>
                  </a:lnTo>
                  <a:lnTo>
                    <a:pt x="32003" y="406907"/>
                  </a:lnTo>
                  <a:lnTo>
                    <a:pt x="32003" y="457199"/>
                  </a:lnTo>
                  <a:lnTo>
                    <a:pt x="44195" y="457199"/>
                  </a:lnTo>
                  <a:close/>
                </a:path>
                <a:path w="76200" h="533400">
                  <a:moveTo>
                    <a:pt x="44195" y="533399"/>
                  </a:moveTo>
                  <a:lnTo>
                    <a:pt x="44195" y="495299"/>
                  </a:lnTo>
                  <a:lnTo>
                    <a:pt x="32003" y="495299"/>
                  </a:lnTo>
                  <a:lnTo>
                    <a:pt x="32003" y="533399"/>
                  </a:lnTo>
                  <a:lnTo>
                    <a:pt x="44195" y="53339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032759" y="3886199"/>
              <a:ext cx="1664335" cy="832485"/>
            </a:xfrm>
            <a:custGeom>
              <a:avLst/>
              <a:gdLst/>
              <a:ahLst/>
              <a:cxnLst/>
              <a:rect l="l" t="t" r="r" b="b"/>
              <a:pathLst>
                <a:path w="1664335" h="832485">
                  <a:moveTo>
                    <a:pt x="1664207" y="0"/>
                  </a:moveTo>
                  <a:lnTo>
                    <a:pt x="0" y="0"/>
                  </a:lnTo>
                  <a:lnTo>
                    <a:pt x="0" y="832103"/>
                  </a:lnTo>
                  <a:lnTo>
                    <a:pt x="1664207" y="832103"/>
                  </a:lnTo>
                  <a:lnTo>
                    <a:pt x="1664207" y="0"/>
                  </a:lnTo>
                  <a:close/>
                </a:path>
              </a:pathLst>
            </a:custGeom>
            <a:solidFill>
              <a:srgbClr val="BE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26663" y="3886199"/>
              <a:ext cx="1676400" cy="838200"/>
            </a:xfrm>
            <a:custGeom>
              <a:avLst/>
              <a:gdLst/>
              <a:ahLst/>
              <a:cxnLst/>
              <a:rect l="l" t="t" r="r" b="b"/>
              <a:pathLst>
                <a:path w="1676400" h="838200">
                  <a:moveTo>
                    <a:pt x="12191" y="826007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838199"/>
                  </a:lnTo>
                  <a:lnTo>
                    <a:pt x="6095" y="838199"/>
                  </a:lnTo>
                  <a:lnTo>
                    <a:pt x="6095" y="826007"/>
                  </a:lnTo>
                  <a:lnTo>
                    <a:pt x="12191" y="826007"/>
                  </a:lnTo>
                  <a:close/>
                </a:path>
                <a:path w="1676400" h="838200">
                  <a:moveTo>
                    <a:pt x="1670303" y="826007"/>
                  </a:moveTo>
                  <a:lnTo>
                    <a:pt x="6095" y="826007"/>
                  </a:lnTo>
                  <a:lnTo>
                    <a:pt x="12191" y="832103"/>
                  </a:lnTo>
                  <a:lnTo>
                    <a:pt x="12191" y="838199"/>
                  </a:lnTo>
                  <a:lnTo>
                    <a:pt x="1664207" y="838199"/>
                  </a:lnTo>
                  <a:lnTo>
                    <a:pt x="1664207" y="832103"/>
                  </a:lnTo>
                  <a:lnTo>
                    <a:pt x="1670303" y="826007"/>
                  </a:lnTo>
                  <a:close/>
                </a:path>
                <a:path w="1676400" h="838200">
                  <a:moveTo>
                    <a:pt x="12191" y="838199"/>
                  </a:moveTo>
                  <a:lnTo>
                    <a:pt x="12191" y="832103"/>
                  </a:lnTo>
                  <a:lnTo>
                    <a:pt x="6095" y="826007"/>
                  </a:lnTo>
                  <a:lnTo>
                    <a:pt x="6095" y="838199"/>
                  </a:lnTo>
                  <a:lnTo>
                    <a:pt x="12191" y="838199"/>
                  </a:lnTo>
                  <a:close/>
                </a:path>
                <a:path w="1676400" h="838200">
                  <a:moveTo>
                    <a:pt x="1676399" y="838199"/>
                  </a:moveTo>
                  <a:lnTo>
                    <a:pt x="1676399" y="0"/>
                  </a:lnTo>
                  <a:lnTo>
                    <a:pt x="1664207" y="0"/>
                  </a:lnTo>
                  <a:lnTo>
                    <a:pt x="1664207" y="826007"/>
                  </a:lnTo>
                  <a:lnTo>
                    <a:pt x="1670303" y="826007"/>
                  </a:lnTo>
                  <a:lnTo>
                    <a:pt x="1670303" y="838199"/>
                  </a:lnTo>
                  <a:lnTo>
                    <a:pt x="1676399" y="838199"/>
                  </a:lnTo>
                  <a:close/>
                </a:path>
                <a:path w="1676400" h="838200">
                  <a:moveTo>
                    <a:pt x="1670303" y="838199"/>
                  </a:moveTo>
                  <a:lnTo>
                    <a:pt x="1670303" y="826007"/>
                  </a:lnTo>
                  <a:lnTo>
                    <a:pt x="1664207" y="832103"/>
                  </a:lnTo>
                  <a:lnTo>
                    <a:pt x="1664207" y="838199"/>
                  </a:lnTo>
                  <a:lnTo>
                    <a:pt x="1670303" y="838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166359" y="3886199"/>
              <a:ext cx="1664335" cy="832485"/>
            </a:xfrm>
            <a:custGeom>
              <a:avLst/>
              <a:gdLst/>
              <a:ahLst/>
              <a:cxnLst/>
              <a:rect l="l" t="t" r="r" b="b"/>
              <a:pathLst>
                <a:path w="1664334" h="832485">
                  <a:moveTo>
                    <a:pt x="1664207" y="0"/>
                  </a:moveTo>
                  <a:lnTo>
                    <a:pt x="0" y="0"/>
                  </a:lnTo>
                  <a:lnTo>
                    <a:pt x="0" y="832103"/>
                  </a:lnTo>
                  <a:lnTo>
                    <a:pt x="1664207" y="832103"/>
                  </a:lnTo>
                  <a:lnTo>
                    <a:pt x="1664207" y="0"/>
                  </a:lnTo>
                  <a:close/>
                </a:path>
              </a:pathLst>
            </a:custGeom>
            <a:solidFill>
              <a:srgbClr val="BE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160263" y="3886199"/>
              <a:ext cx="1676400" cy="838200"/>
            </a:xfrm>
            <a:custGeom>
              <a:avLst/>
              <a:gdLst/>
              <a:ahLst/>
              <a:cxnLst/>
              <a:rect l="l" t="t" r="r" b="b"/>
              <a:pathLst>
                <a:path w="1676400" h="838200">
                  <a:moveTo>
                    <a:pt x="12191" y="826007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838199"/>
                  </a:lnTo>
                  <a:lnTo>
                    <a:pt x="6095" y="838199"/>
                  </a:lnTo>
                  <a:lnTo>
                    <a:pt x="6095" y="826007"/>
                  </a:lnTo>
                  <a:lnTo>
                    <a:pt x="12191" y="826007"/>
                  </a:lnTo>
                  <a:close/>
                </a:path>
                <a:path w="1676400" h="838200">
                  <a:moveTo>
                    <a:pt x="1670303" y="826007"/>
                  </a:moveTo>
                  <a:lnTo>
                    <a:pt x="6095" y="826007"/>
                  </a:lnTo>
                  <a:lnTo>
                    <a:pt x="12191" y="832103"/>
                  </a:lnTo>
                  <a:lnTo>
                    <a:pt x="12191" y="838199"/>
                  </a:lnTo>
                  <a:lnTo>
                    <a:pt x="1664207" y="838199"/>
                  </a:lnTo>
                  <a:lnTo>
                    <a:pt x="1664207" y="832103"/>
                  </a:lnTo>
                  <a:lnTo>
                    <a:pt x="1670303" y="826007"/>
                  </a:lnTo>
                  <a:close/>
                </a:path>
                <a:path w="1676400" h="838200">
                  <a:moveTo>
                    <a:pt x="12191" y="838199"/>
                  </a:moveTo>
                  <a:lnTo>
                    <a:pt x="12191" y="832103"/>
                  </a:lnTo>
                  <a:lnTo>
                    <a:pt x="6095" y="826007"/>
                  </a:lnTo>
                  <a:lnTo>
                    <a:pt x="6095" y="838199"/>
                  </a:lnTo>
                  <a:lnTo>
                    <a:pt x="12191" y="838199"/>
                  </a:lnTo>
                  <a:close/>
                </a:path>
                <a:path w="1676400" h="838200">
                  <a:moveTo>
                    <a:pt x="1676399" y="838199"/>
                  </a:moveTo>
                  <a:lnTo>
                    <a:pt x="1676399" y="0"/>
                  </a:lnTo>
                  <a:lnTo>
                    <a:pt x="1664207" y="0"/>
                  </a:lnTo>
                  <a:lnTo>
                    <a:pt x="1664207" y="826007"/>
                  </a:lnTo>
                  <a:lnTo>
                    <a:pt x="1670303" y="826007"/>
                  </a:lnTo>
                  <a:lnTo>
                    <a:pt x="1670303" y="838199"/>
                  </a:lnTo>
                  <a:lnTo>
                    <a:pt x="1676399" y="838199"/>
                  </a:lnTo>
                  <a:close/>
                </a:path>
                <a:path w="1676400" h="838200">
                  <a:moveTo>
                    <a:pt x="1670303" y="838199"/>
                  </a:moveTo>
                  <a:lnTo>
                    <a:pt x="1670303" y="826007"/>
                  </a:lnTo>
                  <a:lnTo>
                    <a:pt x="1664207" y="832103"/>
                  </a:lnTo>
                  <a:lnTo>
                    <a:pt x="1664207" y="838199"/>
                  </a:lnTo>
                  <a:lnTo>
                    <a:pt x="1670303" y="838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7027164" y="3352799"/>
            <a:ext cx="2019300" cy="1371600"/>
            <a:chOff x="7027164" y="3352799"/>
            <a:chExt cx="2019300" cy="1371600"/>
          </a:xfrm>
        </p:grpSpPr>
        <p:sp>
          <p:nvSpPr>
            <p:cNvPr id="22" name="object 22" descr=""/>
            <p:cNvSpPr/>
            <p:nvPr/>
          </p:nvSpPr>
          <p:spPr>
            <a:xfrm>
              <a:off x="7376160" y="3665219"/>
              <a:ext cx="1664335" cy="220979"/>
            </a:xfrm>
            <a:custGeom>
              <a:avLst/>
              <a:gdLst/>
              <a:ahLst/>
              <a:cxnLst/>
              <a:rect l="l" t="t" r="r" b="b"/>
              <a:pathLst>
                <a:path w="1664334" h="220979">
                  <a:moveTo>
                    <a:pt x="0" y="0"/>
                  </a:moveTo>
                  <a:lnTo>
                    <a:pt x="0" y="220979"/>
                  </a:lnTo>
                  <a:lnTo>
                    <a:pt x="1664207" y="220979"/>
                  </a:lnTo>
                  <a:lnTo>
                    <a:pt x="1664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370064" y="3657599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1676399" y="228599"/>
                  </a:moveTo>
                  <a:lnTo>
                    <a:pt x="1676399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6095" y="228599"/>
                  </a:lnTo>
                  <a:lnTo>
                    <a:pt x="6095" y="13715"/>
                  </a:lnTo>
                  <a:lnTo>
                    <a:pt x="12191" y="7619"/>
                  </a:lnTo>
                  <a:lnTo>
                    <a:pt x="12191" y="13715"/>
                  </a:lnTo>
                  <a:lnTo>
                    <a:pt x="1664207" y="13715"/>
                  </a:lnTo>
                  <a:lnTo>
                    <a:pt x="1664207" y="7619"/>
                  </a:lnTo>
                  <a:lnTo>
                    <a:pt x="1670303" y="13715"/>
                  </a:lnTo>
                  <a:lnTo>
                    <a:pt x="1670303" y="228599"/>
                  </a:lnTo>
                  <a:lnTo>
                    <a:pt x="1676399" y="228599"/>
                  </a:lnTo>
                  <a:close/>
                </a:path>
                <a:path w="1676400" h="228600">
                  <a:moveTo>
                    <a:pt x="12191" y="13715"/>
                  </a:moveTo>
                  <a:lnTo>
                    <a:pt x="12191" y="7619"/>
                  </a:lnTo>
                  <a:lnTo>
                    <a:pt x="6095" y="13715"/>
                  </a:lnTo>
                  <a:lnTo>
                    <a:pt x="12191" y="13715"/>
                  </a:lnTo>
                  <a:close/>
                </a:path>
                <a:path w="1676400" h="228600">
                  <a:moveTo>
                    <a:pt x="12191" y="228599"/>
                  </a:moveTo>
                  <a:lnTo>
                    <a:pt x="12191" y="13715"/>
                  </a:lnTo>
                  <a:lnTo>
                    <a:pt x="6095" y="13715"/>
                  </a:lnTo>
                  <a:lnTo>
                    <a:pt x="6095" y="228599"/>
                  </a:lnTo>
                  <a:lnTo>
                    <a:pt x="12191" y="228599"/>
                  </a:lnTo>
                  <a:close/>
                </a:path>
                <a:path w="1676400" h="228600">
                  <a:moveTo>
                    <a:pt x="1670303" y="13715"/>
                  </a:moveTo>
                  <a:lnTo>
                    <a:pt x="1664207" y="7619"/>
                  </a:lnTo>
                  <a:lnTo>
                    <a:pt x="1664207" y="13715"/>
                  </a:lnTo>
                  <a:lnTo>
                    <a:pt x="1670303" y="13715"/>
                  </a:lnTo>
                  <a:close/>
                </a:path>
                <a:path w="1676400" h="228600">
                  <a:moveTo>
                    <a:pt x="1670303" y="228599"/>
                  </a:moveTo>
                  <a:lnTo>
                    <a:pt x="1670303" y="13715"/>
                  </a:lnTo>
                  <a:lnTo>
                    <a:pt x="1664207" y="13715"/>
                  </a:lnTo>
                  <a:lnTo>
                    <a:pt x="1664207" y="228599"/>
                  </a:lnTo>
                  <a:lnTo>
                    <a:pt x="1670303" y="228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505700" y="3794759"/>
              <a:ext cx="1125220" cy="91440"/>
            </a:xfrm>
            <a:custGeom>
              <a:avLst/>
              <a:gdLst/>
              <a:ahLst/>
              <a:cxnLst/>
              <a:rect l="l" t="t" r="r" b="b"/>
              <a:pathLst>
                <a:path w="1125220" h="91439">
                  <a:moveTo>
                    <a:pt x="0" y="0"/>
                  </a:moveTo>
                  <a:lnTo>
                    <a:pt x="0" y="91439"/>
                  </a:lnTo>
                  <a:lnTo>
                    <a:pt x="1124711" y="91439"/>
                  </a:lnTo>
                  <a:lnTo>
                    <a:pt x="11247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027164" y="33527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76199" y="76199"/>
                  </a:moveTo>
                  <a:lnTo>
                    <a:pt x="38099" y="0"/>
                  </a:lnTo>
                  <a:lnTo>
                    <a:pt x="0" y="76199"/>
                  </a:lnTo>
                  <a:lnTo>
                    <a:pt x="32003" y="55717"/>
                  </a:lnTo>
                  <a:lnTo>
                    <a:pt x="32003" y="51815"/>
                  </a:lnTo>
                  <a:lnTo>
                    <a:pt x="44195" y="51815"/>
                  </a:lnTo>
                  <a:lnTo>
                    <a:pt x="44195" y="55717"/>
                  </a:lnTo>
                  <a:lnTo>
                    <a:pt x="76199" y="76199"/>
                  </a:lnTo>
                  <a:close/>
                </a:path>
                <a:path w="76200" h="533400">
                  <a:moveTo>
                    <a:pt x="38099" y="51815"/>
                  </a:moveTo>
                  <a:lnTo>
                    <a:pt x="32003" y="51815"/>
                  </a:lnTo>
                  <a:lnTo>
                    <a:pt x="32003" y="55717"/>
                  </a:lnTo>
                  <a:lnTo>
                    <a:pt x="38099" y="51815"/>
                  </a:lnTo>
                  <a:close/>
                </a:path>
                <a:path w="76200" h="533400">
                  <a:moveTo>
                    <a:pt x="44195" y="102107"/>
                  </a:moveTo>
                  <a:lnTo>
                    <a:pt x="44195" y="55717"/>
                  </a:lnTo>
                  <a:lnTo>
                    <a:pt x="38099" y="51815"/>
                  </a:lnTo>
                  <a:lnTo>
                    <a:pt x="32003" y="55717"/>
                  </a:lnTo>
                  <a:lnTo>
                    <a:pt x="32003" y="102107"/>
                  </a:lnTo>
                  <a:lnTo>
                    <a:pt x="44195" y="102107"/>
                  </a:lnTo>
                  <a:close/>
                </a:path>
                <a:path w="76200" h="533400">
                  <a:moveTo>
                    <a:pt x="44195" y="55717"/>
                  </a:moveTo>
                  <a:lnTo>
                    <a:pt x="44195" y="51815"/>
                  </a:lnTo>
                  <a:lnTo>
                    <a:pt x="38099" y="51815"/>
                  </a:lnTo>
                  <a:lnTo>
                    <a:pt x="44195" y="55717"/>
                  </a:lnTo>
                  <a:close/>
                </a:path>
                <a:path w="76200" h="533400">
                  <a:moveTo>
                    <a:pt x="44195" y="190499"/>
                  </a:moveTo>
                  <a:lnTo>
                    <a:pt x="44195" y="140207"/>
                  </a:lnTo>
                  <a:lnTo>
                    <a:pt x="32003" y="140207"/>
                  </a:lnTo>
                  <a:lnTo>
                    <a:pt x="32003" y="190499"/>
                  </a:lnTo>
                  <a:lnTo>
                    <a:pt x="44195" y="190499"/>
                  </a:lnTo>
                  <a:close/>
                </a:path>
                <a:path w="76200" h="533400">
                  <a:moveTo>
                    <a:pt x="44195" y="280415"/>
                  </a:moveTo>
                  <a:lnTo>
                    <a:pt x="44195" y="228599"/>
                  </a:lnTo>
                  <a:lnTo>
                    <a:pt x="32003" y="228599"/>
                  </a:lnTo>
                  <a:lnTo>
                    <a:pt x="32003" y="280415"/>
                  </a:lnTo>
                  <a:lnTo>
                    <a:pt x="44195" y="280415"/>
                  </a:lnTo>
                  <a:close/>
                </a:path>
                <a:path w="76200" h="533400">
                  <a:moveTo>
                    <a:pt x="44195" y="368807"/>
                  </a:moveTo>
                  <a:lnTo>
                    <a:pt x="44195" y="318515"/>
                  </a:lnTo>
                  <a:lnTo>
                    <a:pt x="32003" y="318515"/>
                  </a:lnTo>
                  <a:lnTo>
                    <a:pt x="32003" y="368807"/>
                  </a:lnTo>
                  <a:lnTo>
                    <a:pt x="44195" y="368807"/>
                  </a:lnTo>
                  <a:close/>
                </a:path>
                <a:path w="76200" h="533400">
                  <a:moveTo>
                    <a:pt x="44195" y="457199"/>
                  </a:moveTo>
                  <a:lnTo>
                    <a:pt x="44195" y="406907"/>
                  </a:lnTo>
                  <a:lnTo>
                    <a:pt x="32003" y="406907"/>
                  </a:lnTo>
                  <a:lnTo>
                    <a:pt x="32003" y="457199"/>
                  </a:lnTo>
                  <a:lnTo>
                    <a:pt x="44195" y="457199"/>
                  </a:lnTo>
                  <a:close/>
                </a:path>
                <a:path w="76200" h="533400">
                  <a:moveTo>
                    <a:pt x="44195" y="533399"/>
                  </a:moveTo>
                  <a:lnTo>
                    <a:pt x="44195" y="495299"/>
                  </a:lnTo>
                  <a:lnTo>
                    <a:pt x="32003" y="495299"/>
                  </a:lnTo>
                  <a:lnTo>
                    <a:pt x="32003" y="533399"/>
                  </a:lnTo>
                  <a:lnTo>
                    <a:pt x="44195" y="53339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376160" y="3886199"/>
              <a:ext cx="1664335" cy="832485"/>
            </a:xfrm>
            <a:custGeom>
              <a:avLst/>
              <a:gdLst/>
              <a:ahLst/>
              <a:cxnLst/>
              <a:rect l="l" t="t" r="r" b="b"/>
              <a:pathLst>
                <a:path w="1664334" h="832485">
                  <a:moveTo>
                    <a:pt x="1664207" y="0"/>
                  </a:moveTo>
                  <a:lnTo>
                    <a:pt x="0" y="0"/>
                  </a:lnTo>
                  <a:lnTo>
                    <a:pt x="0" y="832103"/>
                  </a:lnTo>
                  <a:lnTo>
                    <a:pt x="1664207" y="832103"/>
                  </a:lnTo>
                  <a:lnTo>
                    <a:pt x="1664207" y="0"/>
                  </a:lnTo>
                  <a:close/>
                </a:path>
              </a:pathLst>
            </a:custGeom>
            <a:solidFill>
              <a:srgbClr val="BE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370064" y="3886199"/>
              <a:ext cx="1676400" cy="838200"/>
            </a:xfrm>
            <a:custGeom>
              <a:avLst/>
              <a:gdLst/>
              <a:ahLst/>
              <a:cxnLst/>
              <a:rect l="l" t="t" r="r" b="b"/>
              <a:pathLst>
                <a:path w="1676400" h="838200">
                  <a:moveTo>
                    <a:pt x="12191" y="826007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838199"/>
                  </a:lnTo>
                  <a:lnTo>
                    <a:pt x="6095" y="838199"/>
                  </a:lnTo>
                  <a:lnTo>
                    <a:pt x="6095" y="826007"/>
                  </a:lnTo>
                  <a:lnTo>
                    <a:pt x="12191" y="826007"/>
                  </a:lnTo>
                  <a:close/>
                </a:path>
                <a:path w="1676400" h="838200">
                  <a:moveTo>
                    <a:pt x="1670303" y="826007"/>
                  </a:moveTo>
                  <a:lnTo>
                    <a:pt x="6095" y="826007"/>
                  </a:lnTo>
                  <a:lnTo>
                    <a:pt x="12191" y="832103"/>
                  </a:lnTo>
                  <a:lnTo>
                    <a:pt x="12191" y="838199"/>
                  </a:lnTo>
                  <a:lnTo>
                    <a:pt x="1664207" y="838199"/>
                  </a:lnTo>
                  <a:lnTo>
                    <a:pt x="1664207" y="832103"/>
                  </a:lnTo>
                  <a:lnTo>
                    <a:pt x="1670303" y="826007"/>
                  </a:lnTo>
                  <a:close/>
                </a:path>
                <a:path w="1676400" h="838200">
                  <a:moveTo>
                    <a:pt x="12191" y="838199"/>
                  </a:moveTo>
                  <a:lnTo>
                    <a:pt x="12191" y="832103"/>
                  </a:lnTo>
                  <a:lnTo>
                    <a:pt x="6095" y="826007"/>
                  </a:lnTo>
                  <a:lnTo>
                    <a:pt x="6095" y="838199"/>
                  </a:lnTo>
                  <a:lnTo>
                    <a:pt x="12191" y="838199"/>
                  </a:lnTo>
                  <a:close/>
                </a:path>
                <a:path w="1676400" h="838200">
                  <a:moveTo>
                    <a:pt x="1676399" y="838199"/>
                  </a:moveTo>
                  <a:lnTo>
                    <a:pt x="1676399" y="0"/>
                  </a:lnTo>
                  <a:lnTo>
                    <a:pt x="1664207" y="0"/>
                  </a:lnTo>
                  <a:lnTo>
                    <a:pt x="1664207" y="826007"/>
                  </a:lnTo>
                  <a:lnTo>
                    <a:pt x="1670303" y="826007"/>
                  </a:lnTo>
                  <a:lnTo>
                    <a:pt x="1670303" y="838199"/>
                  </a:lnTo>
                  <a:lnTo>
                    <a:pt x="1676399" y="838199"/>
                  </a:lnTo>
                  <a:close/>
                </a:path>
                <a:path w="1676400" h="838200">
                  <a:moveTo>
                    <a:pt x="1670303" y="838199"/>
                  </a:moveTo>
                  <a:lnTo>
                    <a:pt x="1670303" y="826007"/>
                  </a:lnTo>
                  <a:lnTo>
                    <a:pt x="1664207" y="832103"/>
                  </a:lnTo>
                  <a:lnTo>
                    <a:pt x="1664207" y="838199"/>
                  </a:lnTo>
                  <a:lnTo>
                    <a:pt x="1670303" y="838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505700" y="3886199"/>
              <a:ext cx="1125220" cy="731520"/>
            </a:xfrm>
            <a:custGeom>
              <a:avLst/>
              <a:gdLst/>
              <a:ahLst/>
              <a:cxnLst/>
              <a:rect l="l" t="t" r="r" b="b"/>
              <a:pathLst>
                <a:path w="1125220" h="731520">
                  <a:moveTo>
                    <a:pt x="1124711" y="0"/>
                  </a:moveTo>
                  <a:lnTo>
                    <a:pt x="0" y="0"/>
                  </a:lnTo>
                  <a:lnTo>
                    <a:pt x="0" y="731519"/>
                  </a:lnTo>
                  <a:lnTo>
                    <a:pt x="1124711" y="731519"/>
                  </a:lnTo>
                  <a:lnTo>
                    <a:pt x="1124711" y="0"/>
                  </a:lnTo>
                  <a:close/>
                </a:path>
              </a:pathLst>
            </a:custGeom>
            <a:solidFill>
              <a:srgbClr val="BEF3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/>
          <p:nvPr/>
        </p:nvSpPr>
        <p:spPr>
          <a:xfrm>
            <a:off x="1616964" y="2438400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38100" y="1066800"/>
                </a:moveTo>
                <a:lnTo>
                  <a:pt x="0" y="1016508"/>
                </a:lnTo>
                <a:lnTo>
                  <a:pt x="32004" y="1122761"/>
                </a:lnTo>
                <a:lnTo>
                  <a:pt x="32004" y="1066800"/>
                </a:lnTo>
                <a:lnTo>
                  <a:pt x="38100" y="1066800"/>
                </a:lnTo>
                <a:close/>
              </a:path>
              <a:path w="76200" h="1143000">
                <a:moveTo>
                  <a:pt x="44196" y="1058753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058753"/>
                </a:lnTo>
                <a:lnTo>
                  <a:pt x="38100" y="1066800"/>
                </a:lnTo>
                <a:lnTo>
                  <a:pt x="44196" y="1058753"/>
                </a:lnTo>
                <a:close/>
              </a:path>
              <a:path w="76200" h="1143000">
                <a:moveTo>
                  <a:pt x="44196" y="1122761"/>
                </a:moveTo>
                <a:lnTo>
                  <a:pt x="44196" y="1066800"/>
                </a:lnTo>
                <a:lnTo>
                  <a:pt x="32004" y="1066800"/>
                </a:lnTo>
                <a:lnTo>
                  <a:pt x="32004" y="1122761"/>
                </a:lnTo>
                <a:lnTo>
                  <a:pt x="38100" y="1143000"/>
                </a:lnTo>
                <a:lnTo>
                  <a:pt x="44196" y="1122761"/>
                </a:lnTo>
                <a:close/>
              </a:path>
              <a:path w="76200" h="1143000">
                <a:moveTo>
                  <a:pt x="76200" y="1016508"/>
                </a:moveTo>
                <a:lnTo>
                  <a:pt x="38100" y="1066800"/>
                </a:lnTo>
                <a:lnTo>
                  <a:pt x="44196" y="1066800"/>
                </a:lnTo>
                <a:lnTo>
                  <a:pt x="44196" y="1122761"/>
                </a:lnTo>
                <a:lnTo>
                  <a:pt x="76200" y="1016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2020315" y="2523234"/>
            <a:ext cx="16027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532"/>
                </a:solidFill>
                <a:latin typeface="Times New Roman"/>
                <a:cs typeface="Times New Roman"/>
              </a:rPr>
              <a:t>conjunto</a:t>
            </a:r>
            <a:r>
              <a:rPr dirty="0" sz="2400" spc="-40">
                <a:solidFill>
                  <a:srgbClr val="006532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006532"/>
                </a:solidFill>
                <a:latin typeface="Times New Roman"/>
                <a:cs typeface="Times New Roman"/>
              </a:rPr>
              <a:t>de </a:t>
            </a:r>
            <a:r>
              <a:rPr dirty="0" sz="2400" spc="-10">
                <a:solidFill>
                  <a:srgbClr val="006532"/>
                </a:solidFill>
                <a:latin typeface="Times New Roman"/>
                <a:cs typeface="Times New Roman"/>
              </a:rPr>
              <a:t>necessidades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382514" y="2521711"/>
            <a:ext cx="12807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6532"/>
                </a:solidFill>
                <a:latin typeface="Times New Roman"/>
                <a:cs typeface="Times New Roman"/>
              </a:rPr>
              <a:t>esquema conceitual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058913" y="2521711"/>
            <a:ext cx="29025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532"/>
                </a:solidFill>
                <a:latin typeface="Times New Roman"/>
                <a:cs typeface="Times New Roman"/>
              </a:rPr>
              <a:t>esquema</a:t>
            </a:r>
            <a:r>
              <a:rPr dirty="0" sz="2400" spc="-25">
                <a:solidFill>
                  <a:srgbClr val="00653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6532"/>
                </a:solidFill>
                <a:latin typeface="Times New Roman"/>
                <a:cs typeface="Times New Roman"/>
              </a:rPr>
              <a:t>em</a:t>
            </a:r>
            <a:r>
              <a:rPr dirty="0" sz="2400" spc="-25">
                <a:solidFill>
                  <a:srgbClr val="006532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06532"/>
                </a:solidFill>
                <a:latin typeface="Times New Roman"/>
                <a:cs typeface="Times New Roman"/>
              </a:rPr>
              <a:t>linguagem </a:t>
            </a:r>
            <a:r>
              <a:rPr dirty="0" sz="2400">
                <a:solidFill>
                  <a:srgbClr val="006532"/>
                </a:solidFill>
                <a:latin typeface="Times New Roman"/>
                <a:cs typeface="Times New Roman"/>
              </a:rPr>
              <a:t>de</a:t>
            </a:r>
            <a:r>
              <a:rPr dirty="0" sz="2400" spc="-10">
                <a:solidFill>
                  <a:srgbClr val="006532"/>
                </a:solidFill>
                <a:latin typeface="Times New Roman"/>
                <a:cs typeface="Times New Roman"/>
              </a:rPr>
              <a:t> implementação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5846064" y="1752600"/>
            <a:ext cx="0" cy="1740535"/>
          </a:xfrm>
          <a:custGeom>
            <a:avLst/>
            <a:gdLst/>
            <a:ahLst/>
            <a:cxnLst/>
            <a:rect l="l" t="t" r="r" b="b"/>
            <a:pathLst>
              <a:path w="0" h="1740535">
                <a:moveTo>
                  <a:pt x="0" y="0"/>
                </a:moveTo>
                <a:lnTo>
                  <a:pt x="0" y="1740408"/>
                </a:lnTo>
              </a:path>
            </a:pathLst>
          </a:custGeom>
          <a:ln w="12192">
            <a:solidFill>
              <a:srgbClr val="9865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3163314" y="1532635"/>
            <a:ext cx="5203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7665" algn="l"/>
              </a:tabLst>
            </a:pPr>
            <a:r>
              <a:rPr dirty="0" sz="2400">
                <a:latin typeface="Times New Roman"/>
                <a:cs typeface="Times New Roman"/>
              </a:rPr>
              <a:t>independe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 </a:t>
            </a:r>
            <a:r>
              <a:rPr dirty="0" sz="2400" spc="-20">
                <a:latin typeface="Times New Roman"/>
                <a:cs typeface="Times New Roman"/>
              </a:rPr>
              <a:t>SGBD</a:t>
            </a:r>
            <a:r>
              <a:rPr dirty="0" sz="2400">
                <a:latin typeface="Times New Roman"/>
                <a:cs typeface="Times New Roman"/>
              </a:rPr>
              <a:t>	depende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 </a:t>
            </a:r>
            <a:r>
              <a:rPr dirty="0" sz="2400" spc="-20">
                <a:latin typeface="Times New Roman"/>
                <a:cs typeface="Times New Roman"/>
              </a:rPr>
              <a:t>SGBD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074664" y="2019300"/>
            <a:ext cx="2286000" cy="76200"/>
          </a:xfrm>
          <a:custGeom>
            <a:avLst/>
            <a:gdLst/>
            <a:ahLst/>
            <a:cxnLst/>
            <a:rect l="l" t="t" r="r" b="b"/>
            <a:pathLst>
              <a:path w="2286000" h="76200">
                <a:moveTo>
                  <a:pt x="2235708" y="38100"/>
                </a:moveTo>
                <a:lnTo>
                  <a:pt x="2231562" y="32004"/>
                </a:lnTo>
                <a:lnTo>
                  <a:pt x="0" y="32004"/>
                </a:lnTo>
                <a:lnTo>
                  <a:pt x="0" y="45720"/>
                </a:lnTo>
                <a:lnTo>
                  <a:pt x="2230526" y="45720"/>
                </a:lnTo>
                <a:lnTo>
                  <a:pt x="2235708" y="38100"/>
                </a:lnTo>
                <a:close/>
              </a:path>
              <a:path w="2286000" h="76200">
                <a:moveTo>
                  <a:pt x="2286000" y="38100"/>
                </a:moveTo>
                <a:lnTo>
                  <a:pt x="2209800" y="0"/>
                </a:lnTo>
                <a:lnTo>
                  <a:pt x="2231562" y="32004"/>
                </a:lnTo>
                <a:lnTo>
                  <a:pt x="2235708" y="32004"/>
                </a:lnTo>
                <a:lnTo>
                  <a:pt x="2235708" y="63246"/>
                </a:lnTo>
                <a:lnTo>
                  <a:pt x="2286000" y="38100"/>
                </a:lnTo>
                <a:close/>
              </a:path>
              <a:path w="2286000" h="76200">
                <a:moveTo>
                  <a:pt x="2235708" y="63246"/>
                </a:moveTo>
                <a:lnTo>
                  <a:pt x="2235708" y="45720"/>
                </a:lnTo>
                <a:lnTo>
                  <a:pt x="2230526" y="45720"/>
                </a:lnTo>
                <a:lnTo>
                  <a:pt x="2209800" y="76200"/>
                </a:lnTo>
                <a:lnTo>
                  <a:pt x="2235708" y="63246"/>
                </a:lnTo>
                <a:close/>
              </a:path>
              <a:path w="2286000" h="76200">
                <a:moveTo>
                  <a:pt x="2235708" y="45720"/>
                </a:moveTo>
                <a:lnTo>
                  <a:pt x="2235708" y="38100"/>
                </a:lnTo>
                <a:lnTo>
                  <a:pt x="2230526" y="45720"/>
                </a:lnTo>
                <a:lnTo>
                  <a:pt x="2235708" y="45720"/>
                </a:lnTo>
                <a:close/>
              </a:path>
              <a:path w="2286000" h="76200">
                <a:moveTo>
                  <a:pt x="2235708" y="38100"/>
                </a:moveTo>
                <a:lnTo>
                  <a:pt x="2235708" y="32004"/>
                </a:lnTo>
                <a:lnTo>
                  <a:pt x="2231562" y="32004"/>
                </a:lnTo>
                <a:lnTo>
                  <a:pt x="223570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3179064" y="2019300"/>
            <a:ext cx="2514600" cy="76200"/>
          </a:xfrm>
          <a:custGeom>
            <a:avLst/>
            <a:gdLst/>
            <a:ahLst/>
            <a:cxnLst/>
            <a:rect l="l" t="t" r="r" b="b"/>
            <a:pathLst>
              <a:path w="2514600" h="76200">
                <a:moveTo>
                  <a:pt x="76200" y="0"/>
                </a:moveTo>
                <a:lnTo>
                  <a:pt x="0" y="38100"/>
                </a:lnTo>
                <a:lnTo>
                  <a:pt x="50292" y="63246"/>
                </a:lnTo>
                <a:lnTo>
                  <a:pt x="50292" y="32004"/>
                </a:lnTo>
                <a:lnTo>
                  <a:pt x="54437" y="32004"/>
                </a:lnTo>
                <a:lnTo>
                  <a:pt x="76200" y="0"/>
                </a:lnTo>
                <a:close/>
              </a:path>
              <a:path w="2514600" h="76200">
                <a:moveTo>
                  <a:pt x="54437" y="32004"/>
                </a:moveTo>
                <a:lnTo>
                  <a:pt x="50292" y="32004"/>
                </a:lnTo>
                <a:lnTo>
                  <a:pt x="50292" y="38100"/>
                </a:lnTo>
                <a:lnTo>
                  <a:pt x="54437" y="32004"/>
                </a:lnTo>
                <a:close/>
              </a:path>
              <a:path w="2514600" h="76200">
                <a:moveTo>
                  <a:pt x="2514600" y="45720"/>
                </a:moveTo>
                <a:lnTo>
                  <a:pt x="2514600" y="32004"/>
                </a:lnTo>
                <a:lnTo>
                  <a:pt x="54437" y="32004"/>
                </a:lnTo>
                <a:lnTo>
                  <a:pt x="50292" y="38100"/>
                </a:lnTo>
                <a:lnTo>
                  <a:pt x="55473" y="45720"/>
                </a:lnTo>
                <a:lnTo>
                  <a:pt x="2514600" y="45720"/>
                </a:lnTo>
                <a:close/>
              </a:path>
              <a:path w="2514600" h="76200">
                <a:moveTo>
                  <a:pt x="55473" y="45720"/>
                </a:moveTo>
                <a:lnTo>
                  <a:pt x="50292" y="38100"/>
                </a:lnTo>
                <a:lnTo>
                  <a:pt x="50292" y="45720"/>
                </a:lnTo>
                <a:lnTo>
                  <a:pt x="55473" y="45720"/>
                </a:lnTo>
                <a:close/>
              </a:path>
              <a:path w="2514600" h="76200">
                <a:moveTo>
                  <a:pt x="76200" y="76200"/>
                </a:moveTo>
                <a:lnTo>
                  <a:pt x="55473" y="45720"/>
                </a:lnTo>
                <a:lnTo>
                  <a:pt x="50292" y="45720"/>
                </a:lnTo>
                <a:lnTo>
                  <a:pt x="50292" y="63246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822953" y="3665219"/>
            <a:ext cx="1664335" cy="105346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44145" marR="304800">
              <a:lnSpc>
                <a:spcPct val="100000"/>
              </a:lnSpc>
              <a:spcBef>
                <a:spcPts val="1295"/>
              </a:spcBef>
            </a:pPr>
            <a:r>
              <a:rPr dirty="0" sz="2400">
                <a:latin typeface="Times New Roman"/>
                <a:cs typeface="Times New Roman"/>
              </a:rPr>
              <a:t>análise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de </a:t>
            </a:r>
            <a:r>
              <a:rPr dirty="0" sz="2400" spc="-10">
                <a:latin typeface="Times New Roman"/>
                <a:cs typeface="Times New Roman"/>
              </a:rPr>
              <a:t>requisitos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032759" y="3665219"/>
            <a:ext cx="1664335" cy="105346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220345" marR="180340">
              <a:lnSpc>
                <a:spcPct val="100000"/>
              </a:lnSpc>
              <a:spcBef>
                <a:spcPts val="1295"/>
              </a:spcBef>
            </a:pPr>
            <a:r>
              <a:rPr dirty="0" sz="2400" spc="-10">
                <a:latin typeface="Times New Roman"/>
                <a:cs typeface="Times New Roman"/>
              </a:rPr>
              <a:t>projeto conceitual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5166359" y="3665219"/>
            <a:ext cx="1664335" cy="105346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67945" marR="33020">
              <a:lnSpc>
                <a:spcPct val="100000"/>
              </a:lnSpc>
              <a:spcBef>
                <a:spcPts val="1295"/>
              </a:spcBef>
            </a:pPr>
            <a:r>
              <a:rPr dirty="0" sz="2400" spc="-10">
                <a:latin typeface="Times New Roman"/>
                <a:cs typeface="Times New Roman"/>
              </a:rPr>
              <a:t>mapeamento </a:t>
            </a:r>
            <a:r>
              <a:rPr dirty="0" sz="2400">
                <a:latin typeface="Times New Roman"/>
                <a:cs typeface="Times New Roman"/>
              </a:rPr>
              <a:t>para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modelo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7376159" y="3665219"/>
            <a:ext cx="1664335" cy="105346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220345" marR="569595">
              <a:lnSpc>
                <a:spcPct val="100000"/>
              </a:lnSpc>
              <a:spcBef>
                <a:spcPts val="1295"/>
              </a:spcBef>
            </a:pPr>
            <a:r>
              <a:rPr dirty="0" sz="2400" spc="-10">
                <a:latin typeface="Times New Roman"/>
                <a:cs typeface="Times New Roman"/>
              </a:rPr>
              <a:t>projeto físico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2493264" y="3886199"/>
            <a:ext cx="457200" cy="342900"/>
            <a:chOff x="2493264" y="3886199"/>
            <a:chExt cx="457200" cy="342900"/>
          </a:xfrm>
        </p:grpSpPr>
        <p:sp>
          <p:nvSpPr>
            <p:cNvPr id="43" name="object 43" descr=""/>
            <p:cNvSpPr/>
            <p:nvPr/>
          </p:nvSpPr>
          <p:spPr>
            <a:xfrm>
              <a:off x="2493264" y="4152899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381000" y="38100"/>
                  </a:moveTo>
                  <a:lnTo>
                    <a:pt x="372953" y="32004"/>
                  </a:lnTo>
                  <a:lnTo>
                    <a:pt x="0" y="32004"/>
                  </a:lnTo>
                  <a:lnTo>
                    <a:pt x="0" y="45720"/>
                  </a:lnTo>
                  <a:lnTo>
                    <a:pt x="370941" y="45720"/>
                  </a:lnTo>
                  <a:lnTo>
                    <a:pt x="381000" y="38100"/>
                  </a:lnTo>
                  <a:close/>
                </a:path>
                <a:path w="457200" h="76200">
                  <a:moveTo>
                    <a:pt x="457200" y="38100"/>
                  </a:moveTo>
                  <a:lnTo>
                    <a:pt x="330708" y="0"/>
                  </a:lnTo>
                  <a:lnTo>
                    <a:pt x="372953" y="32004"/>
                  </a:lnTo>
                  <a:lnTo>
                    <a:pt x="381000" y="32004"/>
                  </a:lnTo>
                  <a:lnTo>
                    <a:pt x="381000" y="61051"/>
                  </a:lnTo>
                  <a:lnTo>
                    <a:pt x="457200" y="38100"/>
                  </a:lnTo>
                  <a:close/>
                </a:path>
                <a:path w="457200" h="76200">
                  <a:moveTo>
                    <a:pt x="381000" y="61051"/>
                  </a:moveTo>
                  <a:lnTo>
                    <a:pt x="381000" y="45720"/>
                  </a:lnTo>
                  <a:lnTo>
                    <a:pt x="370941" y="45720"/>
                  </a:lnTo>
                  <a:lnTo>
                    <a:pt x="330708" y="76200"/>
                  </a:lnTo>
                  <a:lnTo>
                    <a:pt x="381000" y="61051"/>
                  </a:lnTo>
                  <a:close/>
                </a:path>
                <a:path w="457200" h="76200">
                  <a:moveTo>
                    <a:pt x="381000" y="45720"/>
                  </a:moveTo>
                  <a:lnTo>
                    <a:pt x="381000" y="38100"/>
                  </a:lnTo>
                  <a:lnTo>
                    <a:pt x="370941" y="45720"/>
                  </a:lnTo>
                  <a:lnTo>
                    <a:pt x="381000" y="45720"/>
                  </a:lnTo>
                  <a:close/>
                </a:path>
                <a:path w="457200" h="76200">
                  <a:moveTo>
                    <a:pt x="381000" y="38100"/>
                  </a:moveTo>
                  <a:lnTo>
                    <a:pt x="381000" y="32004"/>
                  </a:lnTo>
                  <a:lnTo>
                    <a:pt x="372953" y="32004"/>
                  </a:lnTo>
                  <a:lnTo>
                    <a:pt x="3810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3763" y="3886199"/>
              <a:ext cx="76199" cy="152399"/>
            </a:xfrm>
            <a:prstGeom prst="rect">
              <a:avLst/>
            </a:prstGeom>
          </p:spPr>
        </p:pic>
      </p:grpSp>
      <p:grpSp>
        <p:nvGrpSpPr>
          <p:cNvPr id="45" name="object 45" descr=""/>
          <p:cNvGrpSpPr/>
          <p:nvPr/>
        </p:nvGrpSpPr>
        <p:grpSpPr>
          <a:xfrm>
            <a:off x="6912864" y="3886199"/>
            <a:ext cx="457200" cy="1132840"/>
            <a:chOff x="6912864" y="3886199"/>
            <a:chExt cx="457200" cy="1132840"/>
          </a:xfrm>
        </p:grpSpPr>
        <p:sp>
          <p:nvSpPr>
            <p:cNvPr id="46" name="object 46" descr=""/>
            <p:cNvSpPr/>
            <p:nvPr/>
          </p:nvSpPr>
          <p:spPr>
            <a:xfrm>
              <a:off x="6912864" y="4152899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381000" y="38100"/>
                  </a:moveTo>
                  <a:lnTo>
                    <a:pt x="372953" y="32004"/>
                  </a:lnTo>
                  <a:lnTo>
                    <a:pt x="0" y="32004"/>
                  </a:lnTo>
                  <a:lnTo>
                    <a:pt x="0" y="45720"/>
                  </a:lnTo>
                  <a:lnTo>
                    <a:pt x="370941" y="45720"/>
                  </a:lnTo>
                  <a:lnTo>
                    <a:pt x="381000" y="38100"/>
                  </a:lnTo>
                  <a:close/>
                </a:path>
                <a:path w="457200" h="76200">
                  <a:moveTo>
                    <a:pt x="457200" y="38100"/>
                  </a:moveTo>
                  <a:lnTo>
                    <a:pt x="330708" y="0"/>
                  </a:lnTo>
                  <a:lnTo>
                    <a:pt x="372953" y="32004"/>
                  </a:lnTo>
                  <a:lnTo>
                    <a:pt x="381000" y="32004"/>
                  </a:lnTo>
                  <a:lnTo>
                    <a:pt x="381000" y="61051"/>
                  </a:lnTo>
                  <a:lnTo>
                    <a:pt x="457200" y="38100"/>
                  </a:lnTo>
                  <a:close/>
                </a:path>
                <a:path w="457200" h="76200">
                  <a:moveTo>
                    <a:pt x="381000" y="61051"/>
                  </a:moveTo>
                  <a:lnTo>
                    <a:pt x="381000" y="45720"/>
                  </a:lnTo>
                  <a:lnTo>
                    <a:pt x="370941" y="45720"/>
                  </a:lnTo>
                  <a:lnTo>
                    <a:pt x="330708" y="76200"/>
                  </a:lnTo>
                  <a:lnTo>
                    <a:pt x="381000" y="61051"/>
                  </a:lnTo>
                  <a:close/>
                </a:path>
                <a:path w="457200" h="76200">
                  <a:moveTo>
                    <a:pt x="381000" y="45720"/>
                  </a:moveTo>
                  <a:lnTo>
                    <a:pt x="381000" y="38100"/>
                  </a:lnTo>
                  <a:lnTo>
                    <a:pt x="370941" y="45720"/>
                  </a:lnTo>
                  <a:lnTo>
                    <a:pt x="381000" y="45720"/>
                  </a:lnTo>
                  <a:close/>
                </a:path>
                <a:path w="457200" h="76200">
                  <a:moveTo>
                    <a:pt x="381000" y="38100"/>
                  </a:moveTo>
                  <a:lnTo>
                    <a:pt x="381000" y="32004"/>
                  </a:lnTo>
                  <a:lnTo>
                    <a:pt x="372953" y="32004"/>
                  </a:lnTo>
                  <a:lnTo>
                    <a:pt x="3810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7163" y="3886199"/>
              <a:ext cx="76199" cy="228599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7054596" y="4369307"/>
              <a:ext cx="76200" cy="649605"/>
            </a:xfrm>
            <a:custGeom>
              <a:avLst/>
              <a:gdLst/>
              <a:ahLst/>
              <a:cxnLst/>
              <a:rect l="l" t="t" r="r" b="b"/>
              <a:pathLst>
                <a:path w="76200" h="649604">
                  <a:moveTo>
                    <a:pt x="76200" y="573024"/>
                  </a:moveTo>
                  <a:lnTo>
                    <a:pt x="0" y="573024"/>
                  </a:lnTo>
                  <a:lnTo>
                    <a:pt x="30480" y="633984"/>
                  </a:lnTo>
                  <a:lnTo>
                    <a:pt x="30480" y="586740"/>
                  </a:lnTo>
                  <a:lnTo>
                    <a:pt x="44196" y="586740"/>
                  </a:lnTo>
                  <a:lnTo>
                    <a:pt x="44196" y="637032"/>
                  </a:lnTo>
                  <a:lnTo>
                    <a:pt x="76200" y="573024"/>
                  </a:lnTo>
                  <a:close/>
                </a:path>
                <a:path w="76200" h="649604">
                  <a:moveTo>
                    <a:pt x="44196" y="573024"/>
                  </a:moveTo>
                  <a:lnTo>
                    <a:pt x="44196" y="0"/>
                  </a:lnTo>
                  <a:lnTo>
                    <a:pt x="30480" y="0"/>
                  </a:lnTo>
                  <a:lnTo>
                    <a:pt x="30480" y="573024"/>
                  </a:lnTo>
                  <a:lnTo>
                    <a:pt x="44196" y="573024"/>
                  </a:lnTo>
                  <a:close/>
                </a:path>
                <a:path w="76200" h="649604">
                  <a:moveTo>
                    <a:pt x="44196" y="637032"/>
                  </a:moveTo>
                  <a:lnTo>
                    <a:pt x="44196" y="586740"/>
                  </a:lnTo>
                  <a:lnTo>
                    <a:pt x="30480" y="586740"/>
                  </a:lnTo>
                  <a:lnTo>
                    <a:pt x="30480" y="633984"/>
                  </a:lnTo>
                  <a:lnTo>
                    <a:pt x="38100" y="649224"/>
                  </a:lnTo>
                  <a:lnTo>
                    <a:pt x="44196" y="63703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 descr=""/>
          <p:cNvGrpSpPr/>
          <p:nvPr/>
        </p:nvGrpSpPr>
        <p:grpSpPr>
          <a:xfrm>
            <a:off x="4703064" y="3886199"/>
            <a:ext cx="457200" cy="342900"/>
            <a:chOff x="4703064" y="3886199"/>
            <a:chExt cx="457200" cy="342900"/>
          </a:xfrm>
        </p:grpSpPr>
        <p:sp>
          <p:nvSpPr>
            <p:cNvPr id="50" name="object 50" descr=""/>
            <p:cNvSpPr/>
            <p:nvPr/>
          </p:nvSpPr>
          <p:spPr>
            <a:xfrm>
              <a:off x="4703064" y="4152899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381000" y="38100"/>
                  </a:moveTo>
                  <a:lnTo>
                    <a:pt x="372953" y="32004"/>
                  </a:lnTo>
                  <a:lnTo>
                    <a:pt x="0" y="32004"/>
                  </a:lnTo>
                  <a:lnTo>
                    <a:pt x="0" y="45720"/>
                  </a:lnTo>
                  <a:lnTo>
                    <a:pt x="370941" y="45720"/>
                  </a:lnTo>
                  <a:lnTo>
                    <a:pt x="381000" y="38100"/>
                  </a:lnTo>
                  <a:close/>
                </a:path>
                <a:path w="457200" h="76200">
                  <a:moveTo>
                    <a:pt x="457200" y="38100"/>
                  </a:moveTo>
                  <a:lnTo>
                    <a:pt x="330708" y="0"/>
                  </a:lnTo>
                  <a:lnTo>
                    <a:pt x="372953" y="32004"/>
                  </a:lnTo>
                  <a:lnTo>
                    <a:pt x="381000" y="32004"/>
                  </a:lnTo>
                  <a:lnTo>
                    <a:pt x="381000" y="61051"/>
                  </a:lnTo>
                  <a:lnTo>
                    <a:pt x="457200" y="38100"/>
                  </a:lnTo>
                  <a:close/>
                </a:path>
                <a:path w="457200" h="76200">
                  <a:moveTo>
                    <a:pt x="381000" y="61051"/>
                  </a:moveTo>
                  <a:lnTo>
                    <a:pt x="381000" y="45720"/>
                  </a:lnTo>
                  <a:lnTo>
                    <a:pt x="370941" y="45720"/>
                  </a:lnTo>
                  <a:lnTo>
                    <a:pt x="330708" y="76200"/>
                  </a:lnTo>
                  <a:lnTo>
                    <a:pt x="381000" y="61051"/>
                  </a:lnTo>
                  <a:close/>
                </a:path>
                <a:path w="457200" h="76200">
                  <a:moveTo>
                    <a:pt x="381000" y="45720"/>
                  </a:moveTo>
                  <a:lnTo>
                    <a:pt x="381000" y="38100"/>
                  </a:lnTo>
                  <a:lnTo>
                    <a:pt x="370941" y="45720"/>
                  </a:lnTo>
                  <a:lnTo>
                    <a:pt x="381000" y="45720"/>
                  </a:lnTo>
                  <a:close/>
                </a:path>
                <a:path w="457200" h="76200">
                  <a:moveTo>
                    <a:pt x="381000" y="38100"/>
                  </a:moveTo>
                  <a:lnTo>
                    <a:pt x="381000" y="32004"/>
                  </a:lnTo>
                  <a:lnTo>
                    <a:pt x="372953" y="32004"/>
                  </a:lnTo>
                  <a:lnTo>
                    <a:pt x="3810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3563" y="3886199"/>
              <a:ext cx="76199" cy="228599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2835654" y="5528561"/>
            <a:ext cx="1957070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Times New Roman"/>
                <a:cs typeface="Times New Roman"/>
              </a:rPr>
              <a:t>Modelo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Entidade Relacionamento (MER)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043930" y="5528561"/>
            <a:ext cx="1731645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Times New Roman"/>
                <a:cs typeface="Times New Roman"/>
              </a:rPr>
              <a:t>Mapeamento </a:t>
            </a:r>
            <a:r>
              <a:rPr dirty="0" sz="2200">
                <a:latin typeface="Times New Roman"/>
                <a:cs typeface="Times New Roman"/>
              </a:rPr>
              <a:t>MER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-</a:t>
            </a:r>
            <a:r>
              <a:rPr dirty="0" sz="2200" spc="-10">
                <a:latin typeface="Times New Roman"/>
                <a:cs typeface="Times New Roman"/>
              </a:rPr>
              <a:t> Modelo Relacional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660893" y="5042406"/>
            <a:ext cx="21558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Times New Roman"/>
                <a:cs typeface="Times New Roman"/>
              </a:rPr>
              <a:t>Modelo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Relacional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3814572" y="48006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76200" y="609600"/>
                </a:moveTo>
                <a:lnTo>
                  <a:pt x="0" y="609600"/>
                </a:lnTo>
                <a:lnTo>
                  <a:pt x="30480" y="670560"/>
                </a:lnTo>
                <a:lnTo>
                  <a:pt x="30480" y="623316"/>
                </a:lnTo>
                <a:lnTo>
                  <a:pt x="44196" y="623316"/>
                </a:lnTo>
                <a:lnTo>
                  <a:pt x="44196" y="673608"/>
                </a:lnTo>
                <a:lnTo>
                  <a:pt x="76200" y="609600"/>
                </a:lnTo>
                <a:close/>
              </a:path>
              <a:path w="76200" h="685800">
                <a:moveTo>
                  <a:pt x="44196" y="609600"/>
                </a:moveTo>
                <a:lnTo>
                  <a:pt x="44196" y="0"/>
                </a:lnTo>
                <a:lnTo>
                  <a:pt x="30480" y="0"/>
                </a:lnTo>
                <a:lnTo>
                  <a:pt x="30480" y="609600"/>
                </a:lnTo>
                <a:lnTo>
                  <a:pt x="44196" y="609600"/>
                </a:lnTo>
                <a:close/>
              </a:path>
              <a:path w="76200" h="685800">
                <a:moveTo>
                  <a:pt x="44196" y="673608"/>
                </a:moveTo>
                <a:lnTo>
                  <a:pt x="44196" y="623316"/>
                </a:lnTo>
                <a:lnTo>
                  <a:pt x="30480" y="623316"/>
                </a:lnTo>
                <a:lnTo>
                  <a:pt x="30480" y="670560"/>
                </a:lnTo>
                <a:lnTo>
                  <a:pt x="38100" y="685800"/>
                </a:lnTo>
                <a:lnTo>
                  <a:pt x="44196" y="67360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5900928" y="48006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76200" y="609600"/>
                </a:moveTo>
                <a:lnTo>
                  <a:pt x="0" y="609600"/>
                </a:lnTo>
                <a:lnTo>
                  <a:pt x="32004" y="673608"/>
                </a:lnTo>
                <a:lnTo>
                  <a:pt x="32004" y="623316"/>
                </a:lnTo>
                <a:lnTo>
                  <a:pt x="45720" y="623316"/>
                </a:lnTo>
                <a:lnTo>
                  <a:pt x="45720" y="670560"/>
                </a:lnTo>
                <a:lnTo>
                  <a:pt x="76200" y="609600"/>
                </a:lnTo>
                <a:close/>
              </a:path>
              <a:path w="76200" h="685800">
                <a:moveTo>
                  <a:pt x="45720" y="609600"/>
                </a:moveTo>
                <a:lnTo>
                  <a:pt x="45720" y="0"/>
                </a:lnTo>
                <a:lnTo>
                  <a:pt x="32004" y="0"/>
                </a:lnTo>
                <a:lnTo>
                  <a:pt x="32004" y="609600"/>
                </a:lnTo>
                <a:lnTo>
                  <a:pt x="45720" y="609600"/>
                </a:lnTo>
                <a:close/>
              </a:path>
              <a:path w="76200" h="685800">
                <a:moveTo>
                  <a:pt x="45720" y="670560"/>
                </a:moveTo>
                <a:lnTo>
                  <a:pt x="45720" y="623316"/>
                </a:lnTo>
                <a:lnTo>
                  <a:pt x="32004" y="623316"/>
                </a:lnTo>
                <a:lnTo>
                  <a:pt x="32004" y="673608"/>
                </a:lnTo>
                <a:lnTo>
                  <a:pt x="38100" y="685800"/>
                </a:lnTo>
                <a:lnTo>
                  <a:pt x="45720" y="6705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3133" y="1700275"/>
            <a:ext cx="8073390" cy="332867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just" marL="530225" marR="6985" indent="-518159">
              <a:lnSpc>
                <a:spcPts val="3240"/>
              </a:lnSpc>
              <a:spcBef>
                <a:spcPts val="505"/>
              </a:spcBef>
              <a:buAutoNum type="arabicPeriod"/>
              <a:tabLst>
                <a:tab pos="583565" algn="l"/>
              </a:tabLst>
            </a:pPr>
            <a:r>
              <a:rPr dirty="0" sz="3000">
                <a:latin typeface="Times New Roman"/>
                <a:cs typeface="Times New Roman"/>
              </a:rPr>
              <a:t>Projetar</a:t>
            </a:r>
            <a:r>
              <a:rPr dirty="0" sz="3000" spc="140">
                <a:latin typeface="Times New Roman"/>
                <a:cs typeface="Times New Roman"/>
              </a:rPr>
              <a:t>  </a:t>
            </a:r>
            <a:r>
              <a:rPr dirty="0" sz="3000">
                <a:latin typeface="Times New Roman"/>
                <a:cs typeface="Times New Roman"/>
              </a:rPr>
              <a:t>um</a:t>
            </a:r>
            <a:r>
              <a:rPr dirty="0" sz="3000" spc="135">
                <a:latin typeface="Times New Roman"/>
                <a:cs typeface="Times New Roman"/>
              </a:rPr>
              <a:t>  </a:t>
            </a:r>
            <a:r>
              <a:rPr dirty="0" sz="3000">
                <a:latin typeface="Times New Roman"/>
                <a:cs typeface="Times New Roman"/>
              </a:rPr>
              <a:t>DER</a:t>
            </a:r>
            <a:r>
              <a:rPr dirty="0" sz="3000" spc="145">
                <a:latin typeface="Times New Roman"/>
                <a:cs typeface="Times New Roman"/>
              </a:rPr>
              <a:t>  </a:t>
            </a:r>
            <a:r>
              <a:rPr dirty="0" sz="3000">
                <a:latin typeface="Times New Roman"/>
                <a:cs typeface="Times New Roman"/>
              </a:rPr>
              <a:t>para</a:t>
            </a:r>
            <a:r>
              <a:rPr dirty="0" sz="3000" spc="150">
                <a:latin typeface="Times New Roman"/>
                <a:cs typeface="Times New Roman"/>
              </a:rPr>
              <a:t>  </a:t>
            </a:r>
            <a:r>
              <a:rPr dirty="0" sz="3000">
                <a:latin typeface="Times New Roman"/>
                <a:cs typeface="Times New Roman"/>
              </a:rPr>
              <a:t>um</a:t>
            </a:r>
            <a:r>
              <a:rPr dirty="0" sz="3000" spc="135">
                <a:latin typeface="Times New Roman"/>
                <a:cs typeface="Times New Roman"/>
              </a:rPr>
              <a:t>  </a:t>
            </a:r>
            <a:r>
              <a:rPr dirty="0" sz="3000">
                <a:latin typeface="Times New Roman"/>
                <a:cs typeface="Times New Roman"/>
              </a:rPr>
              <a:t>BD</a:t>
            </a:r>
            <a:r>
              <a:rPr dirty="0" sz="3000" spc="140">
                <a:latin typeface="Times New Roman"/>
                <a:cs typeface="Times New Roman"/>
              </a:rPr>
              <a:t>  </a:t>
            </a:r>
            <a:r>
              <a:rPr dirty="0" sz="3000">
                <a:latin typeface="Times New Roman"/>
                <a:cs typeface="Times New Roman"/>
              </a:rPr>
              <a:t>que</a:t>
            </a:r>
            <a:r>
              <a:rPr dirty="0" sz="3000" spc="140">
                <a:latin typeface="Times New Roman"/>
                <a:cs typeface="Times New Roman"/>
              </a:rPr>
              <a:t>  </a:t>
            </a:r>
            <a:r>
              <a:rPr dirty="0" sz="3000" spc="-10">
                <a:latin typeface="Times New Roman"/>
                <a:cs typeface="Times New Roman"/>
              </a:rPr>
              <a:t>mantém </a:t>
            </a:r>
            <a:r>
              <a:rPr dirty="0" sz="3000" spc="-10">
                <a:latin typeface="Times New Roman"/>
                <a:cs typeface="Times New Roman"/>
              </a:rPr>
              <a:t>	</a:t>
            </a:r>
            <a:r>
              <a:rPr dirty="0" sz="3000">
                <a:latin typeface="Times New Roman"/>
                <a:cs typeface="Times New Roman"/>
              </a:rPr>
              <a:t>controle</a:t>
            </a:r>
            <a:r>
              <a:rPr dirty="0" sz="3000" spc="4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dos</a:t>
            </a:r>
            <a:r>
              <a:rPr dirty="0" sz="3000" spc="4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times</a:t>
            </a:r>
            <a:r>
              <a:rPr dirty="0" sz="3000" spc="4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</a:t>
            </a:r>
            <a:r>
              <a:rPr dirty="0" sz="3000" spc="4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jogos</a:t>
            </a:r>
            <a:r>
              <a:rPr dirty="0" sz="3000" spc="434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4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um</a:t>
            </a:r>
            <a:r>
              <a:rPr dirty="0" sz="3000" spc="42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campeonato. </a:t>
            </a:r>
            <a:r>
              <a:rPr dirty="0" sz="3000" spc="-10">
                <a:latin typeface="Times New Roman"/>
                <a:cs typeface="Times New Roman"/>
              </a:rPr>
              <a:t>	</a:t>
            </a:r>
            <a:r>
              <a:rPr dirty="0" sz="3000">
                <a:latin typeface="Times New Roman"/>
                <a:cs typeface="Times New Roman"/>
              </a:rPr>
              <a:t>Assumir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que:</a:t>
            </a:r>
            <a:endParaRPr sz="3000">
              <a:latin typeface="Times New Roman"/>
              <a:cs typeface="Times New Roman"/>
            </a:endParaRPr>
          </a:p>
          <a:p>
            <a:pPr lvl="1" marL="964565" marR="5080" indent="424180">
              <a:lnSpc>
                <a:spcPts val="2810"/>
              </a:lnSpc>
              <a:spcBef>
                <a:spcPts val="635"/>
              </a:spcBef>
              <a:buAutoNum type="alphaLcParenR"/>
              <a:tabLst>
                <a:tab pos="1388745" algn="l"/>
                <a:tab pos="2033270" algn="l"/>
                <a:tab pos="4360545" algn="l"/>
                <a:tab pos="5244465" algn="l"/>
                <a:tab pos="5706110" algn="l"/>
                <a:tab pos="7157084" algn="l"/>
                <a:tab pos="7637145" algn="l"/>
              </a:tabLst>
            </a:pPr>
            <a:r>
              <a:rPr dirty="0" sz="2600" spc="-25">
                <a:latin typeface="Times New Roman"/>
                <a:cs typeface="Times New Roman"/>
              </a:rPr>
              <a:t>não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necessariamente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todos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5">
                <a:latin typeface="Times New Roman"/>
                <a:cs typeface="Times New Roman"/>
              </a:rPr>
              <a:t>os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jogadores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35">
                <a:latin typeface="Times New Roman"/>
                <a:cs typeface="Times New Roman"/>
              </a:rPr>
              <a:t>de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5">
                <a:latin typeface="Times New Roman"/>
                <a:cs typeface="Times New Roman"/>
              </a:rPr>
              <a:t>um </a:t>
            </a:r>
            <a:r>
              <a:rPr dirty="0" sz="2600">
                <a:latin typeface="Times New Roman"/>
                <a:cs typeface="Times New Roman"/>
              </a:rPr>
              <a:t>time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participam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todos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jogos;</a:t>
            </a:r>
            <a:endParaRPr sz="2600">
              <a:latin typeface="Times New Roman"/>
              <a:cs typeface="Times New Roman"/>
            </a:endParaRPr>
          </a:p>
          <a:p>
            <a:pPr lvl="1" marL="965200" marR="6350" indent="421640">
              <a:lnSpc>
                <a:spcPts val="2810"/>
              </a:lnSpc>
              <a:spcBef>
                <a:spcPts val="620"/>
              </a:spcBef>
              <a:buAutoNum type="alphaLcParenR"/>
              <a:tabLst>
                <a:tab pos="1386840" algn="l"/>
                <a:tab pos="1807845" algn="l"/>
                <a:tab pos="2778125" algn="l"/>
                <a:tab pos="4116704" algn="l"/>
                <a:tab pos="4960620" algn="l"/>
                <a:tab pos="6390005" algn="l"/>
              </a:tabLst>
            </a:pPr>
            <a:r>
              <a:rPr dirty="0" sz="2600" spc="-25">
                <a:latin typeface="Times New Roman"/>
                <a:cs typeface="Times New Roman"/>
              </a:rPr>
              <a:t>se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deseja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controlar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quais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jogadores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participaram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quais</a:t>
            </a:r>
            <a:r>
              <a:rPr dirty="0" sz="2600" spc="-10">
                <a:latin typeface="Times New Roman"/>
                <a:cs typeface="Times New Roman"/>
              </a:rPr>
              <a:t> jogos;</a:t>
            </a:r>
            <a:endParaRPr sz="2600">
              <a:latin typeface="Times New Roman"/>
              <a:cs typeface="Times New Roman"/>
            </a:endParaRPr>
          </a:p>
          <a:p>
            <a:pPr lvl="1" marL="1301115" indent="-335915">
              <a:lnSpc>
                <a:spcPct val="100000"/>
              </a:lnSpc>
              <a:spcBef>
                <a:spcPts val="265"/>
              </a:spcBef>
              <a:buAutoNum type="alphaLcParenR"/>
              <a:tabLst>
                <a:tab pos="1301115" algn="l"/>
              </a:tabLst>
            </a:pPr>
            <a:r>
              <a:rPr dirty="0" sz="2600">
                <a:latin typeface="Times New Roman"/>
                <a:cs typeface="Times New Roman"/>
              </a:rPr>
              <a:t>se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deseja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armazenar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resultados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jogos.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Exercícios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0545" y="1502155"/>
            <a:ext cx="8382634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Times New Roman"/>
                <a:cs typeface="Times New Roman"/>
              </a:rPr>
              <a:t>2.</a:t>
            </a:r>
            <a:r>
              <a:rPr dirty="0" sz="2100" spc="-6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Projetar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um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BD</a:t>
            </a:r>
            <a:r>
              <a:rPr dirty="0" sz="2100" spc="-5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para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uma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instituição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financeira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(I)</a:t>
            </a:r>
            <a:r>
              <a:rPr dirty="0" sz="2100" spc="-3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cujas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características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 spc="-20">
                <a:latin typeface="Times New Roman"/>
                <a:cs typeface="Times New Roman"/>
              </a:rPr>
              <a:t>são: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60545" y="1947163"/>
            <a:ext cx="16002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-25">
                <a:solidFill>
                  <a:srgbClr val="CC9900"/>
                </a:solidFill>
                <a:latin typeface="Times New Roman"/>
                <a:cs typeface="Times New Roman"/>
              </a:rPr>
              <a:t>a)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5325" y="715765"/>
            <a:ext cx="266065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75"/>
              <a:t>Exercícios</a:t>
            </a:r>
            <a:r>
              <a:rPr dirty="0" sz="4200" spc="-175"/>
              <a:t> </a:t>
            </a:r>
            <a:r>
              <a:rPr dirty="0" sz="4200" spc="-70"/>
              <a:t>...</a:t>
            </a:r>
            <a:endParaRPr sz="4200"/>
          </a:p>
        </p:txBody>
      </p:sp>
      <p:sp>
        <p:nvSpPr>
          <p:cNvPr id="5" name="object 5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60545" y="4155438"/>
            <a:ext cx="17018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-25">
                <a:solidFill>
                  <a:srgbClr val="CC9900"/>
                </a:solidFill>
                <a:latin typeface="Times New Roman"/>
                <a:cs typeface="Times New Roman"/>
              </a:rPr>
              <a:t>d)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860545" y="1854199"/>
            <a:ext cx="8505825" cy="405828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584200" marR="139700" indent="65405">
              <a:lnSpc>
                <a:spcPts val="2270"/>
              </a:lnSpc>
              <a:spcBef>
                <a:spcPts val="380"/>
              </a:spcBef>
            </a:pPr>
            <a:r>
              <a:rPr dirty="0" sz="2100" i="1">
                <a:latin typeface="Times New Roman"/>
                <a:cs typeface="Times New Roman"/>
              </a:rPr>
              <a:t>I</a:t>
            </a:r>
            <a:r>
              <a:rPr dirty="0" sz="2100" spc="-3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é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organizada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em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agências.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Cada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agência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está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localizada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numa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cidade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 spc="-50">
                <a:latin typeface="Times New Roman"/>
                <a:cs typeface="Times New Roman"/>
              </a:rPr>
              <a:t>e </a:t>
            </a:r>
            <a:r>
              <a:rPr dirty="0" sz="2100">
                <a:latin typeface="Times New Roman"/>
                <a:cs typeface="Times New Roman"/>
              </a:rPr>
              <a:t>tem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um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nome.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Seus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ativos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são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monitorados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por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spc="-25" i="1">
                <a:latin typeface="Times New Roman"/>
                <a:cs typeface="Times New Roman"/>
              </a:rPr>
              <a:t>I.</a:t>
            </a:r>
            <a:endParaRPr sz="2100">
              <a:latin typeface="Times New Roman"/>
              <a:cs typeface="Times New Roman"/>
            </a:endParaRPr>
          </a:p>
          <a:p>
            <a:pPr marL="584200" marR="200660" indent="-571500">
              <a:lnSpc>
                <a:spcPts val="2270"/>
              </a:lnSpc>
              <a:spcBef>
                <a:spcPts val="500"/>
              </a:spcBef>
              <a:buClr>
                <a:srgbClr val="CC9900"/>
              </a:buClr>
              <a:buSzPct val="64285"/>
              <a:buAutoNum type="alphaLcParenR" startAt="2"/>
              <a:tabLst>
                <a:tab pos="584200" algn="l"/>
              </a:tabLst>
            </a:pPr>
            <a:r>
              <a:rPr dirty="0" sz="2100">
                <a:latin typeface="Times New Roman"/>
                <a:cs typeface="Times New Roman"/>
              </a:rPr>
              <a:t>Clientes</a:t>
            </a:r>
            <a:r>
              <a:rPr dirty="0" sz="2100" spc="-5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são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identificados</a:t>
            </a:r>
            <a:r>
              <a:rPr dirty="0" sz="2100" spc="-5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por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um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número.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I</a:t>
            </a:r>
            <a:r>
              <a:rPr dirty="0" sz="2100" spc="-3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armazena para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cada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cliente: </a:t>
            </a:r>
            <a:r>
              <a:rPr dirty="0" sz="2100">
                <a:latin typeface="Times New Roman"/>
                <a:cs typeface="Times New Roman"/>
              </a:rPr>
              <a:t>nome,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rua,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cidade.</a:t>
            </a:r>
            <a:r>
              <a:rPr dirty="0" sz="2100" spc="-5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Clientes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podem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ter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contas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e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fazer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empréstimos. </a:t>
            </a:r>
            <a:r>
              <a:rPr dirty="0" sz="2100" spc="-25">
                <a:latin typeface="Times New Roman"/>
                <a:cs typeface="Times New Roman"/>
              </a:rPr>
              <a:t>Um </a:t>
            </a:r>
            <a:r>
              <a:rPr dirty="0" sz="2100">
                <a:latin typeface="Times New Roman"/>
                <a:cs typeface="Times New Roman"/>
              </a:rPr>
              <a:t>cliente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pode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ter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um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gerente</a:t>
            </a:r>
            <a:r>
              <a:rPr dirty="0" sz="2100" spc="-30" i="1">
                <a:latin typeface="Times New Roman"/>
                <a:cs typeface="Times New Roman"/>
              </a:rPr>
              <a:t> </a:t>
            </a:r>
            <a:r>
              <a:rPr dirty="0" sz="2100" spc="-10" i="1">
                <a:latin typeface="Times New Roman"/>
                <a:cs typeface="Times New Roman"/>
              </a:rPr>
              <a:t>pessoal</a:t>
            </a:r>
            <a:r>
              <a:rPr dirty="0" sz="2100" spc="-1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584200" marR="478155" indent="-571500">
              <a:lnSpc>
                <a:spcPts val="2270"/>
              </a:lnSpc>
              <a:spcBef>
                <a:spcPts val="500"/>
              </a:spcBef>
              <a:buClr>
                <a:srgbClr val="CC9900"/>
              </a:buClr>
              <a:buSzPct val="64285"/>
              <a:buAutoNum type="alphaLcParenR" startAt="2"/>
              <a:tabLst>
                <a:tab pos="584200" algn="l"/>
              </a:tabLst>
            </a:pPr>
            <a:r>
              <a:rPr dirty="0" sz="2100">
                <a:latin typeface="Times New Roman"/>
                <a:cs typeface="Times New Roman"/>
              </a:rPr>
              <a:t>Para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cada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funcionário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de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I</a:t>
            </a:r>
            <a:r>
              <a:rPr dirty="0" sz="2100" spc="-4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são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armazenados: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número,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nome,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telefone, </a:t>
            </a:r>
            <a:r>
              <a:rPr dirty="0" sz="2100">
                <a:latin typeface="Times New Roman"/>
                <a:cs typeface="Times New Roman"/>
              </a:rPr>
              <a:t>dependentes,</a:t>
            </a:r>
            <a:r>
              <a:rPr dirty="0" sz="2100" spc="-7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número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seu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gerente,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data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admissão.</a:t>
            </a:r>
            <a:endParaRPr sz="2100">
              <a:latin typeface="Times New Roman"/>
              <a:cs typeface="Times New Roman"/>
            </a:endParaRPr>
          </a:p>
          <a:p>
            <a:pPr marL="584200" marR="174625" indent="65405">
              <a:lnSpc>
                <a:spcPts val="2270"/>
              </a:lnSpc>
              <a:spcBef>
                <a:spcPts val="500"/>
              </a:spcBef>
            </a:pPr>
            <a:r>
              <a:rPr dirty="0" sz="2100">
                <a:latin typeface="Times New Roman"/>
                <a:cs typeface="Times New Roman"/>
              </a:rPr>
              <a:t>Cada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cliente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I</a:t>
            </a:r>
            <a:r>
              <a:rPr dirty="0" sz="2100" spc="-2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pode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possuir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mais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uma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conta,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cada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conta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spc="-20">
                <a:latin typeface="Times New Roman"/>
                <a:cs typeface="Times New Roman"/>
              </a:rPr>
              <a:t>pode </a:t>
            </a:r>
            <a:r>
              <a:rPr dirty="0" sz="2100">
                <a:latin typeface="Times New Roman"/>
                <a:cs typeface="Times New Roman"/>
              </a:rPr>
              <a:t>possuir</a:t>
            </a:r>
            <a:r>
              <a:rPr dirty="0" sz="2100" spc="-6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mais de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um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cliente.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Cada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conta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recebe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um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número.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I</a:t>
            </a:r>
            <a:r>
              <a:rPr dirty="0" sz="2100" spc="-25" i="1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mantém </a:t>
            </a:r>
            <a:r>
              <a:rPr dirty="0" sz="2100">
                <a:latin typeface="Times New Roman"/>
                <a:cs typeface="Times New Roman"/>
              </a:rPr>
              <a:t>controle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sobre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saldo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de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cada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conta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e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sobre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data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de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seu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último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acesso.</a:t>
            </a:r>
            <a:endParaRPr sz="2100">
              <a:latin typeface="Times New Roman"/>
              <a:cs typeface="Times New Roman"/>
            </a:endParaRPr>
          </a:p>
          <a:p>
            <a:pPr marL="584200" marR="5080" indent="-571500">
              <a:lnSpc>
                <a:spcPts val="2270"/>
              </a:lnSpc>
              <a:spcBef>
                <a:spcPts val="500"/>
              </a:spcBef>
              <a:tabLst>
                <a:tab pos="583565" algn="l"/>
              </a:tabLst>
            </a:pPr>
            <a:r>
              <a:rPr dirty="0" sz="1350" spc="-25">
                <a:solidFill>
                  <a:srgbClr val="CC9900"/>
                </a:solidFill>
                <a:latin typeface="Times New Roman"/>
                <a:cs typeface="Times New Roman"/>
              </a:rPr>
              <a:t>e)</a:t>
            </a:r>
            <a:r>
              <a:rPr dirty="0" sz="1350">
                <a:solidFill>
                  <a:srgbClr val="CC9900"/>
                </a:solidFill>
                <a:latin typeface="Times New Roman"/>
                <a:cs typeface="Times New Roman"/>
              </a:rPr>
              <a:t>	</a:t>
            </a:r>
            <a:r>
              <a:rPr dirty="0" sz="2100">
                <a:latin typeface="Times New Roman"/>
                <a:cs typeface="Times New Roman"/>
              </a:rPr>
              <a:t>Cada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empréstimo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tem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um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número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e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se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origina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numa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agência,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podendo</a:t>
            </a:r>
            <a:r>
              <a:rPr dirty="0" sz="2100" spc="-70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Times New Roman"/>
                <a:cs typeface="Times New Roman"/>
              </a:rPr>
              <a:t>ser </a:t>
            </a:r>
            <a:r>
              <a:rPr dirty="0" sz="2100">
                <a:latin typeface="Times New Roman"/>
                <a:cs typeface="Times New Roman"/>
              </a:rPr>
              <a:t>mantido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por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mais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de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um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cliente.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I</a:t>
            </a:r>
            <a:r>
              <a:rPr dirty="0" sz="2100" spc="-3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controla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os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pagamentos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efetuados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-20">
                <a:latin typeface="Times New Roman"/>
                <a:cs typeface="Times New Roman"/>
              </a:rPr>
              <a:t>para </a:t>
            </a:r>
            <a:r>
              <a:rPr dirty="0" sz="2100">
                <a:latin typeface="Times New Roman"/>
                <a:cs typeface="Times New Roman"/>
              </a:rPr>
              <a:t>cada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empréstimo.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Projeto</a:t>
            </a:r>
            <a:r>
              <a:rPr dirty="0" sz="4200" spc="-190"/>
              <a:t> </a:t>
            </a:r>
            <a:r>
              <a:rPr dirty="0" sz="4200"/>
              <a:t>de</a:t>
            </a:r>
            <a:r>
              <a:rPr dirty="0" sz="4200" spc="-140"/>
              <a:t> </a:t>
            </a:r>
            <a:r>
              <a:rPr dirty="0" sz="4200" spc="-25"/>
              <a:t>BD</a:t>
            </a:r>
            <a:endParaRPr sz="4200"/>
          </a:p>
        </p:txBody>
      </p:sp>
      <p:grpSp>
        <p:nvGrpSpPr>
          <p:cNvPr id="3" name="object 3" descr="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93133" y="1436531"/>
            <a:ext cx="8490585" cy="437578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Análise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requisitos: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entrevistas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usuários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25">
                <a:latin typeface="Times New Roman"/>
                <a:cs typeface="Times New Roman"/>
              </a:rPr>
              <a:t> BD;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documentação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sistema.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Projeto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conceitual: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utiliza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modelo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dados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alto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nível;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descreve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maneira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concisa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necessidades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usuários;</a:t>
            </a:r>
            <a:endParaRPr sz="2600">
              <a:latin typeface="Times New Roman"/>
              <a:cs typeface="Times New Roman"/>
            </a:endParaRPr>
          </a:p>
          <a:p>
            <a:pPr lvl="1" marL="754380" marR="1446530" indent="-285115">
              <a:lnSpc>
                <a:spcPct val="100000"/>
              </a:lnSpc>
              <a:spcBef>
                <a:spcPts val="62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inclui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descrições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detalhadas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tipos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dados, </a:t>
            </a:r>
            <a:r>
              <a:rPr dirty="0" sz="2600" spc="-1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relacionamentos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restrições;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é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fácil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entendido.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08145"/>
            <a:ext cx="3192145" cy="605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Projeto</a:t>
            </a:r>
            <a:r>
              <a:rPr dirty="0" spc="-130"/>
              <a:t> </a:t>
            </a:r>
            <a:r>
              <a:rPr dirty="0"/>
              <a:t>de</a:t>
            </a:r>
            <a:r>
              <a:rPr dirty="0" spc="-114"/>
              <a:t> </a:t>
            </a:r>
            <a:r>
              <a:rPr dirty="0"/>
              <a:t>BD</a:t>
            </a:r>
            <a:r>
              <a:rPr dirty="0" spc="-114"/>
              <a:t> </a:t>
            </a:r>
            <a:r>
              <a:rPr dirty="0" spc="-70"/>
              <a:t>...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93133" y="1509684"/>
            <a:ext cx="7999730" cy="3742054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Mapeamento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para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modelo:</a:t>
            </a:r>
            <a:endParaRPr sz="3000">
              <a:latin typeface="Times New Roman"/>
              <a:cs typeface="Times New Roman"/>
            </a:endParaRPr>
          </a:p>
          <a:p>
            <a:pPr lvl="1" marL="754380" marR="5080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tradução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esquema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conceitual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em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linguagem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de </a:t>
            </a:r>
            <a:r>
              <a:rPr dirty="0" sz="2600" spc="-25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alto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nível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para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linguagem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implementação.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Projeto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físico:</a:t>
            </a:r>
            <a:endParaRPr sz="3000">
              <a:latin typeface="Times New Roman"/>
              <a:cs typeface="Times New Roman"/>
            </a:endParaRPr>
          </a:p>
          <a:p>
            <a:pPr lvl="1" marL="754380" marR="2179320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especificação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estruturas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internas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de </a:t>
            </a:r>
            <a:r>
              <a:rPr dirty="0" sz="2600" spc="-25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armazenamento;</a:t>
            </a:r>
            <a:endParaRPr sz="2600">
              <a:latin typeface="Times New Roman"/>
              <a:cs typeface="Times New Roman"/>
            </a:endParaRPr>
          </a:p>
          <a:p>
            <a:pPr lvl="1" marL="756285" marR="173990" indent="-287020">
              <a:lnSpc>
                <a:spcPct val="100000"/>
              </a:lnSpc>
              <a:spcBef>
                <a:spcPts val="625"/>
              </a:spcBef>
              <a:buChar char="❑"/>
              <a:tabLst>
                <a:tab pos="756285" algn="l"/>
                <a:tab pos="836930" algn="l"/>
              </a:tabLst>
            </a:pPr>
            <a:r>
              <a:rPr dirty="0" sz="1550">
                <a:solidFill>
                  <a:srgbClr val="3A812E"/>
                </a:solidFill>
                <a:latin typeface="DejaVu Sans"/>
                <a:cs typeface="DejaVu Sans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especificação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formas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organização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arquivos </a:t>
            </a:r>
            <a:r>
              <a:rPr dirty="0" sz="2600">
                <a:latin typeface="Times New Roman"/>
                <a:cs typeface="Times New Roman"/>
              </a:rPr>
              <a:t>para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 </a:t>
            </a:r>
            <a:r>
              <a:rPr dirty="0" sz="2600" spc="-25">
                <a:latin typeface="Times New Roman"/>
                <a:cs typeface="Times New Roman"/>
              </a:rPr>
              <a:t>BD.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34053"/>
            <a:ext cx="74644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5"/>
              <a:t>Modelo</a:t>
            </a:r>
            <a:r>
              <a:rPr dirty="0" sz="3600" spc="-85"/>
              <a:t> </a:t>
            </a:r>
            <a:r>
              <a:rPr dirty="0" sz="3600" spc="-45"/>
              <a:t>Entidade-</a:t>
            </a:r>
            <a:r>
              <a:rPr dirty="0" sz="3600" spc="-65"/>
              <a:t>Relacionamento</a:t>
            </a:r>
            <a:r>
              <a:rPr dirty="0" sz="3600" spc="-75"/>
              <a:t> </a:t>
            </a:r>
            <a:r>
              <a:rPr dirty="0" sz="3600" spc="-40"/>
              <a:t>(MER)</a:t>
            </a:r>
            <a:endParaRPr sz="3600"/>
          </a:p>
        </p:txBody>
      </p:sp>
      <p:grpSp>
        <p:nvGrpSpPr>
          <p:cNvPr id="3" name="object 3" descr="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 descr="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93133" y="1581311"/>
            <a:ext cx="8373109" cy="374777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 spc="-10">
                <a:latin typeface="Times New Roman"/>
                <a:cs typeface="Times New Roman"/>
              </a:rPr>
              <a:t>Características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foi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desenvolvido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para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facilitar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projeto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lógico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</a:t>
            </a:r>
            <a:r>
              <a:rPr dirty="0" sz="2600" spc="-25">
                <a:latin typeface="Times New Roman"/>
                <a:cs typeface="Times New Roman"/>
              </a:rPr>
              <a:t> BD;</a:t>
            </a:r>
            <a:endParaRPr sz="26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permite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representação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estrutura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lógica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global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BD;</a:t>
            </a:r>
            <a:endParaRPr sz="2600">
              <a:latin typeface="Times New Roman"/>
              <a:cs typeface="Times New Roman"/>
            </a:endParaRPr>
          </a:p>
          <a:p>
            <a:pPr lvl="1" marL="754380" marR="916305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é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modelos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dados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com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maior</a:t>
            </a:r>
            <a:r>
              <a:rPr dirty="0" sz="2600" spc="-10">
                <a:latin typeface="Times New Roman"/>
                <a:cs typeface="Times New Roman"/>
              </a:rPr>
              <a:t> capacidade 	semântica;</a:t>
            </a:r>
            <a:endParaRPr sz="2600">
              <a:latin typeface="Times New Roman"/>
              <a:cs typeface="Times New Roman"/>
            </a:endParaRPr>
          </a:p>
          <a:p>
            <a:pPr lvl="1" marL="754380" marR="139700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representa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problema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como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conjunto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Times New Roman"/>
                <a:cs typeface="Times New Roman"/>
              </a:rPr>
              <a:t>entidades </a:t>
            </a:r>
            <a:r>
              <a:rPr dirty="0" sz="2600" spc="-1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FF"/>
                </a:solidFill>
                <a:latin typeface="Times New Roman"/>
                <a:cs typeface="Times New Roman"/>
              </a:rPr>
              <a:t>relacionamentos</a:t>
            </a:r>
            <a:r>
              <a:rPr dirty="0" sz="26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entre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estas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entidades;</a:t>
            </a:r>
            <a:endParaRPr sz="2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latin typeface="Times New Roman"/>
                <a:cs typeface="Times New Roman"/>
              </a:rPr>
              <a:t>→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Diagrama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Entidades-</a:t>
            </a:r>
            <a:r>
              <a:rPr dirty="0" sz="2600">
                <a:latin typeface="Times New Roman"/>
                <a:cs typeface="Times New Roman"/>
              </a:rPr>
              <a:t>Relacionamentos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(DER).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46251"/>
            <a:ext cx="189865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0"/>
              <a:t>Entidade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993133" y="1745995"/>
            <a:ext cx="8210550" cy="3933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835025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Qualquer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“coisa”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do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mundo</a:t>
            </a:r>
            <a:r>
              <a:rPr dirty="0" sz="3000" spc="-5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real</a:t>
            </a:r>
            <a:r>
              <a:rPr dirty="0" sz="3000" spc="-5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envolvida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Times New Roman"/>
                <a:cs typeface="Times New Roman"/>
              </a:rPr>
              <a:t>no </a:t>
            </a:r>
            <a:r>
              <a:rPr dirty="0" sz="3000" spc="-10">
                <a:latin typeface="Times New Roman"/>
                <a:cs typeface="Times New Roman"/>
              </a:rPr>
              <a:t>problema;</a:t>
            </a:r>
            <a:endParaRPr sz="3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Possui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existência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independente;</a:t>
            </a:r>
            <a:endParaRPr sz="3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Pode</a:t>
            </a:r>
            <a:r>
              <a:rPr dirty="0" sz="3000" spc="-6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ser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um</a:t>
            </a:r>
            <a:r>
              <a:rPr dirty="0" sz="3000" spc="-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objeto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com:</a:t>
            </a:r>
            <a:endParaRPr sz="3000">
              <a:latin typeface="Times New Roman"/>
              <a:cs typeface="Times New Roman"/>
            </a:endParaRPr>
          </a:p>
          <a:p>
            <a:pPr lvl="1" marL="755015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dirty="0" sz="2600">
                <a:latin typeface="Times New Roman"/>
                <a:cs typeface="Times New Roman"/>
              </a:rPr>
              <a:t>existência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física: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pessoa,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carro;</a:t>
            </a:r>
            <a:endParaRPr sz="2600">
              <a:latin typeface="Times New Roman"/>
              <a:cs typeface="Times New Roman"/>
            </a:endParaRPr>
          </a:p>
          <a:p>
            <a:pPr lvl="1" marL="754380" marR="5080" indent="-285115">
              <a:lnSpc>
                <a:spcPct val="100000"/>
              </a:lnSpc>
              <a:spcBef>
                <a:spcPts val="62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dirty="0" sz="2600">
                <a:latin typeface="Times New Roman"/>
                <a:cs typeface="Times New Roman"/>
              </a:rPr>
              <a:t>existência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conceitual: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uma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companhia,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um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emprego,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um </a:t>
            </a:r>
            <a:r>
              <a:rPr dirty="0" sz="2600" spc="-25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curso,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etc.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dirty="0" sz="3000">
                <a:latin typeface="Times New Roman"/>
                <a:cs typeface="Times New Roman"/>
              </a:rPr>
              <a:t>Descrita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por</a:t>
            </a:r>
            <a:r>
              <a:rPr dirty="0" sz="3000" spc="-1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propriedades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particulares: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0000FF"/>
                </a:solidFill>
                <a:latin typeface="Times New Roman"/>
                <a:cs typeface="Times New Roman"/>
              </a:rPr>
              <a:t>atributos.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Administrador</dc:creator>
  <dc:title>Microsoft PowerPoint - Aula_2_eduardo.ppt [Modo de Compatibilidade]</dc:title>
  <dcterms:created xsi:type="dcterms:W3CDTF">2024-03-01T21:51:45Z</dcterms:created>
  <dcterms:modified xsi:type="dcterms:W3CDTF">2024-03-01T21:51:45Z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2008-08-15T00:00:00Z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2024-03-01T00:00:00Z</vt:filetime>
  </property>
  <property fmtid="{D5CDD505-2E9C-101B-9397-08002B2CF9AE}" pid="5" name="Producer">
    <vt:lpwstr>3-Heights(TM) PDF Security Shell 4.8.25.2 (http://www.pdf-tools.com)</vt:lpwstr>
  </property>
</Properties>
</file>