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3DE89-BDE9-1345-A3B3-828049E46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5ABA77-F8FE-B247-99D3-ABDBBD79E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02022-679B-AF43-88AF-A8CB8BC6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6AE-A3E3-8B40-9D93-E87DF92555A7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0ED19-0F72-2E4B-999A-2A1487A29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AAE17-C8B7-3D45-8A42-7981708D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F776-6FC3-4549-9284-58B37D4A9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32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14CAA-A875-8E49-8D19-DFB0E623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064414-3B8C-7C49-8B32-6B40A3E9B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D32A0-C9BC-8E4A-9756-D31DA5AC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6AE-A3E3-8B40-9D93-E87DF92555A7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8AB4-339C-A44F-8F8D-592A57EA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0EC6F-05C5-F74F-8942-F8FF74DC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F776-6FC3-4549-9284-58B37D4A9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61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6C373C-6992-2941-8AAA-D055D0EB2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182776-BAC1-AD41-AD74-2D315011D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1D3E3-32B1-5341-B16C-C882A54B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6AE-A3E3-8B40-9D93-E87DF92555A7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7D8CC-4DA8-1F46-8B17-ECB88F15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67517-42AD-CA45-A416-22527990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F776-6FC3-4549-9284-58B37D4A9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014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E43CA-DA25-6747-9BBA-3FE7B59A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A22B8-46E3-8D4C-806D-447CE2427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37E3E-F9D4-B848-8EE9-80344738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6AE-A3E3-8B40-9D93-E87DF92555A7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DFE61-BA51-824A-B330-829BDAF8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A0AC7-BE00-A04C-9502-0D885FE8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F776-6FC3-4549-9284-58B37D4A9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419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36D2D-39BB-C94A-B700-CC75F76D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2529D7-27E0-FF4E-AF50-12EFE0DF4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2A0FDF-B850-D746-82F0-CAFDD43C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6AE-A3E3-8B40-9D93-E87DF92555A7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073BE-9ECA-AF4C-800F-B7D11F0B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1907E-05BD-FE4C-BEDD-BC6DDD92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F776-6FC3-4549-9284-58B37D4A9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976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AED73-A040-FE45-9C8D-C9C7B4FA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3811C-B1F3-2045-825E-C01DFC10A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F62A57-26A7-714C-8C0F-C444D319A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8C9E54-79E3-BB40-A390-50AA78EC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6AE-A3E3-8B40-9D93-E87DF92555A7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DD775E-6C74-074A-9E2D-E4F330B7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15FD06-F181-F04A-B4D3-0B9A7B8F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F776-6FC3-4549-9284-58B37D4A9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560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7D64C-D17C-5145-B743-369C87C3F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1CED3A-2F35-C44A-B567-8E85A7292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70EBB1-6A68-EB4F-A83E-511364712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F55D4F-5042-2947-93CF-BCA3ED98D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D8E75D-B232-9E4A-883F-9DFB197AE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9582E2-0420-3340-B471-28FF102C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6AE-A3E3-8B40-9D93-E87DF92555A7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6B662C-E24E-3843-A11B-B49FB30C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434D1E-DFE9-0F41-8813-77601AF0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F776-6FC3-4549-9284-58B37D4A9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035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5E2B6-4DBC-CE41-9CE8-7BAA849C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FBA58B-13A0-D64A-9FA9-0A2A5358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6AE-A3E3-8B40-9D93-E87DF92555A7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0C7D85-329F-0F43-8C30-A860152BB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CC3CB7-6571-4542-8515-D5E925DE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F776-6FC3-4549-9284-58B37D4A9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92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AF806C-1F28-6640-83D9-E3820C4A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6AE-A3E3-8B40-9D93-E87DF92555A7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906527-6A9C-A447-8D88-A4C9FC19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B8449C-E77A-4947-9D17-03AAC45E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F776-6FC3-4549-9284-58B37D4A9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6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2EA4A-A16A-4C49-8569-FE43E97B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5BCCD-EBE8-2A48-AC00-0E21A407D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217726-FEE2-7C48-A7BD-CD60369F6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447165-5FD3-014A-BFB5-3E003F00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6AE-A3E3-8B40-9D93-E87DF92555A7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8040E9-829F-5A42-ADD4-A18FCF782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AF28D6-A78C-F249-99EB-444FABD7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F776-6FC3-4549-9284-58B37D4A9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025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2747D-95CE-5146-8DA0-FE543E82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0B2EC1-0889-224B-9085-386D626F9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F08F3E-D59D-9D4C-9E97-E5431A2FB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48981B-DC69-0D43-8519-2DE1D2D1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6AE-A3E3-8B40-9D93-E87DF92555A7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26907-57B0-DB42-A99C-DD9C6907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8B6818-479C-5942-AA28-B8B73434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F776-6FC3-4549-9284-58B37D4A9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156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FAE5C6-A605-C640-B224-8F3F69BF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9196D-8CFD-AC41-960E-E35DD9D9A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7F5E87-AB2C-F740-B064-9F52DF01E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D76AE-A3E3-8B40-9D93-E87DF92555A7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70541-C294-7D45-BE5F-6570F31FD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C553F-E0D6-8B4E-A2BD-12236FCB9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7F776-6FC3-4549-9284-58B37D4A9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728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E9457-6C48-9A4F-BEC1-CE3E842E0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模型的导出以及使用</a:t>
            </a:r>
          </a:p>
        </p:txBody>
      </p:sp>
    </p:spTree>
    <p:extLst>
      <p:ext uri="{BB962C8B-B14F-4D97-AF65-F5344CB8AC3E}">
        <p14:creationId xmlns:p14="http://schemas.microsoft.com/office/powerpoint/2010/main" val="2261379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8A7506-7000-6847-9230-5D58CF394E1F}"/>
              </a:ext>
            </a:extLst>
          </p:cNvPr>
          <p:cNvSpPr/>
          <p:nvPr/>
        </p:nvSpPr>
        <p:spPr>
          <a:xfrm>
            <a:off x="1084521" y="446567"/>
            <a:ext cx="932475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b="1" dirty="0">
                <a:solidFill>
                  <a:srgbClr val="000080"/>
                </a:solidFill>
              </a:rPr>
              <a:t>with </a:t>
            </a:r>
            <a:r>
              <a:rPr lang="en" altLang="zh-CN" sz="2800" dirty="0" err="1"/>
              <a:t>tf.Graph</a:t>
            </a:r>
            <a:r>
              <a:rPr lang="en" altLang="zh-CN" sz="2800" dirty="0"/>
              <a:t>().</a:t>
            </a:r>
            <a:r>
              <a:rPr lang="en" altLang="zh-CN" sz="2800" dirty="0" err="1"/>
              <a:t>as_default</a:t>
            </a:r>
            <a:r>
              <a:rPr lang="en" altLang="zh-CN" sz="2800" dirty="0"/>
              <a:t>():</a:t>
            </a:r>
            <a:br>
              <a:rPr lang="en" altLang="zh-CN" sz="2800" dirty="0"/>
            </a:br>
            <a:r>
              <a:rPr lang="en" altLang="zh-CN" sz="2800" dirty="0"/>
              <a:t>    config = </a:t>
            </a:r>
            <a:r>
              <a:rPr lang="en" altLang="zh-CN" sz="2800" dirty="0" err="1"/>
              <a:t>tf.ConfigProto</a:t>
            </a:r>
            <a:r>
              <a:rPr lang="en" altLang="zh-CN" sz="2800" dirty="0"/>
              <a:t>()</a:t>
            </a:r>
            <a:br>
              <a:rPr lang="en" altLang="zh-CN" sz="2800" dirty="0"/>
            </a:br>
            <a:r>
              <a:rPr lang="en" altLang="zh-CN" sz="2800" dirty="0"/>
              <a:t>    </a:t>
            </a:r>
            <a:r>
              <a:rPr lang="en" altLang="zh-CN" sz="2800" dirty="0" err="1"/>
              <a:t>sess</a:t>
            </a:r>
            <a:r>
              <a:rPr lang="en" altLang="zh-CN" sz="2800" dirty="0"/>
              <a:t> = </a:t>
            </a:r>
            <a:r>
              <a:rPr lang="en" altLang="zh-CN" sz="2800" dirty="0" err="1"/>
              <a:t>tf.Session</a:t>
            </a:r>
            <a:r>
              <a:rPr lang="en" altLang="zh-CN" sz="2800" dirty="0"/>
              <a:t>(</a:t>
            </a:r>
            <a:r>
              <a:rPr lang="en" altLang="zh-CN" sz="2800" dirty="0">
                <a:solidFill>
                  <a:srgbClr val="660099"/>
                </a:solidFill>
              </a:rPr>
              <a:t>config </a:t>
            </a:r>
            <a:r>
              <a:rPr lang="en" altLang="zh-CN" sz="2800" dirty="0"/>
              <a:t>= config)</a:t>
            </a:r>
            <a:br>
              <a:rPr lang="en" altLang="zh-CN" sz="2800" dirty="0"/>
            </a:br>
            <a:r>
              <a:rPr lang="en" altLang="zh-CN" sz="2800" dirty="0"/>
              <a:t>    </a:t>
            </a:r>
            <a:r>
              <a:rPr lang="en" altLang="zh-CN" sz="2800" dirty="0" err="1"/>
              <a:t>checkpoint_path</a:t>
            </a:r>
            <a:r>
              <a:rPr lang="en" altLang="zh-CN" sz="2800" dirty="0"/>
              <a:t> = </a:t>
            </a:r>
            <a:r>
              <a:rPr lang="en" altLang="zh-CN" sz="2800" b="1" dirty="0">
                <a:solidFill>
                  <a:srgbClr val="008080"/>
                </a:solidFill>
              </a:rPr>
              <a:t>'model/</a:t>
            </a:r>
            <a:r>
              <a:rPr lang="en" altLang="zh-CN" sz="2800" b="1" dirty="0" err="1">
                <a:solidFill>
                  <a:srgbClr val="008080"/>
                </a:solidFill>
              </a:rPr>
              <a:t>model.ckpt</a:t>
            </a:r>
            <a:r>
              <a:rPr lang="en" altLang="zh-CN" sz="2800" b="1" dirty="0">
                <a:solidFill>
                  <a:srgbClr val="008080"/>
                </a:solidFill>
              </a:rPr>
              <a:t>'</a:t>
            </a:r>
            <a:br>
              <a:rPr lang="en" altLang="zh-CN" sz="2800" b="1" dirty="0">
                <a:solidFill>
                  <a:srgbClr val="008080"/>
                </a:solidFill>
              </a:rPr>
            </a:br>
            <a:r>
              <a:rPr lang="en" altLang="zh-CN" sz="2800" b="1" dirty="0">
                <a:solidFill>
                  <a:srgbClr val="008080"/>
                </a:solidFill>
              </a:rPr>
              <a:t>    </a:t>
            </a:r>
            <a:r>
              <a:rPr lang="en" altLang="zh-CN" sz="2800" b="1" dirty="0">
                <a:solidFill>
                  <a:srgbClr val="000080"/>
                </a:solidFill>
              </a:rPr>
              <a:t>with </a:t>
            </a:r>
            <a:r>
              <a:rPr lang="en" altLang="zh-CN" sz="2800" dirty="0" err="1"/>
              <a:t>sess.as_default</a:t>
            </a:r>
            <a:r>
              <a:rPr lang="en" altLang="zh-CN" sz="2800" dirty="0"/>
              <a:t>():</a:t>
            </a:r>
            <a:br>
              <a:rPr lang="en" altLang="zh-CN" sz="2800" dirty="0"/>
            </a:br>
            <a:r>
              <a:rPr lang="en" altLang="zh-CN" sz="2800" dirty="0"/>
              <a:t>        </a:t>
            </a:r>
            <a:r>
              <a:rPr lang="en" altLang="zh-CN" sz="2800" dirty="0" err="1"/>
              <a:t>meta_path</a:t>
            </a:r>
            <a:r>
              <a:rPr lang="en" altLang="zh-CN" sz="2800" dirty="0"/>
              <a:t> = </a:t>
            </a:r>
            <a:r>
              <a:rPr lang="en" altLang="zh-CN" sz="2800" dirty="0" err="1"/>
              <a:t>checkpoint_path</a:t>
            </a:r>
            <a:r>
              <a:rPr lang="en" altLang="zh-CN" sz="2800" dirty="0"/>
              <a:t> + </a:t>
            </a:r>
            <a:r>
              <a:rPr lang="en" altLang="zh-CN" sz="2800" b="1" dirty="0">
                <a:solidFill>
                  <a:srgbClr val="008080"/>
                </a:solidFill>
              </a:rPr>
              <a:t>'.meta'</a:t>
            </a:r>
            <a:br>
              <a:rPr lang="en" altLang="zh-CN" sz="2800" b="1" dirty="0">
                <a:solidFill>
                  <a:srgbClr val="008080"/>
                </a:solidFill>
              </a:rPr>
            </a:br>
            <a:r>
              <a:rPr lang="en" altLang="zh-CN" sz="2800" b="1" dirty="0">
                <a:solidFill>
                  <a:srgbClr val="008080"/>
                </a:solidFill>
              </a:rPr>
              <a:t>        </a:t>
            </a:r>
            <a:r>
              <a:rPr lang="en" altLang="zh-CN" sz="2800" dirty="0"/>
              <a:t>saver = </a:t>
            </a:r>
            <a:r>
              <a:rPr lang="en" altLang="zh-CN" sz="2800" dirty="0" err="1"/>
              <a:t>tf.train.import_meta_graph</a:t>
            </a:r>
            <a:r>
              <a:rPr lang="en" altLang="zh-CN" sz="2800" dirty="0"/>
              <a:t>(</a:t>
            </a:r>
            <a:r>
              <a:rPr lang="en" altLang="zh-CN" sz="2800" dirty="0" err="1"/>
              <a:t>meta_path</a:t>
            </a:r>
            <a:r>
              <a:rPr lang="en" altLang="zh-CN" sz="2800" dirty="0"/>
              <a:t>)</a:t>
            </a:r>
            <a:br>
              <a:rPr lang="en" altLang="zh-CN" sz="2800" dirty="0"/>
            </a:br>
            <a:r>
              <a:rPr lang="en" altLang="zh-CN" sz="2800" dirty="0"/>
              <a:t>        </a:t>
            </a:r>
            <a:r>
              <a:rPr lang="en" altLang="zh-CN" sz="2800" dirty="0" err="1"/>
              <a:t>saver.restore</a:t>
            </a:r>
            <a:r>
              <a:rPr lang="en" altLang="zh-CN" sz="2800" dirty="0"/>
              <a:t>(</a:t>
            </a:r>
            <a:r>
              <a:rPr lang="en" altLang="zh-CN" sz="2800" dirty="0" err="1"/>
              <a:t>sess</a:t>
            </a:r>
            <a:r>
              <a:rPr lang="en" altLang="zh-CN" sz="2800" dirty="0"/>
              <a:t>, </a:t>
            </a:r>
            <a:r>
              <a:rPr lang="en" altLang="zh-CN" sz="2800" dirty="0" err="1"/>
              <a:t>checkpoint_path</a:t>
            </a:r>
            <a:r>
              <a:rPr lang="en" altLang="zh-CN" sz="2800" dirty="0"/>
              <a:t>)</a:t>
            </a:r>
            <a:br>
              <a:rPr lang="en" altLang="zh-CN" sz="2800" dirty="0"/>
            </a:br>
            <a:br>
              <a:rPr lang="en" altLang="zh-CN" sz="2800" dirty="0"/>
            </a:br>
            <a:r>
              <a:rPr lang="en" altLang="zh-CN" sz="2800" dirty="0"/>
              <a:t>        </a:t>
            </a:r>
            <a:r>
              <a:rPr lang="en" altLang="zh-CN" sz="2800" dirty="0" err="1"/>
              <a:t>op_list</a:t>
            </a:r>
            <a:r>
              <a:rPr lang="en" altLang="zh-CN" sz="2800" dirty="0"/>
              <a:t> = </a:t>
            </a:r>
            <a:r>
              <a:rPr lang="en" altLang="zh-CN" sz="2800" dirty="0" err="1"/>
              <a:t>sess.graph.get_operations</a:t>
            </a:r>
            <a:r>
              <a:rPr lang="en" altLang="zh-CN" sz="2800" dirty="0"/>
              <a:t>()</a:t>
            </a:r>
            <a:br>
              <a:rPr lang="en" altLang="zh-CN" sz="2800" dirty="0"/>
            </a:br>
            <a:r>
              <a:rPr lang="en" altLang="zh-CN" sz="2800" dirty="0"/>
              <a:t>        </a:t>
            </a:r>
            <a:r>
              <a:rPr lang="en" altLang="zh-CN" sz="2800" b="1" dirty="0">
                <a:solidFill>
                  <a:srgbClr val="000080"/>
                </a:solidFill>
              </a:rPr>
              <a:t>for </a:t>
            </a:r>
            <a:r>
              <a:rPr lang="en" altLang="zh-CN" sz="2800" dirty="0"/>
              <a:t>op </a:t>
            </a:r>
            <a:r>
              <a:rPr lang="en" altLang="zh-CN" sz="2800" b="1" dirty="0">
                <a:solidFill>
                  <a:srgbClr val="000080"/>
                </a:solidFill>
              </a:rPr>
              <a:t>in </a:t>
            </a:r>
            <a:r>
              <a:rPr lang="en" altLang="zh-CN" sz="2800" dirty="0" err="1"/>
              <a:t>op_list</a:t>
            </a:r>
            <a:r>
              <a:rPr lang="en" altLang="zh-CN" sz="2800" dirty="0"/>
              <a:t>:</a:t>
            </a:r>
            <a:br>
              <a:rPr lang="en" altLang="zh-CN" sz="2800" dirty="0"/>
            </a:br>
            <a:r>
              <a:rPr lang="en" altLang="zh-CN" sz="2800" dirty="0"/>
              <a:t>            </a:t>
            </a:r>
            <a:r>
              <a:rPr lang="en" altLang="zh-CN" sz="2800" dirty="0">
                <a:solidFill>
                  <a:srgbClr val="000080"/>
                </a:solidFill>
              </a:rPr>
              <a:t>print</a:t>
            </a:r>
            <a:r>
              <a:rPr lang="en" altLang="zh-CN" sz="2800" dirty="0"/>
              <a:t>(</a:t>
            </a:r>
            <a:r>
              <a:rPr lang="en" altLang="zh-CN" sz="2800" dirty="0" err="1"/>
              <a:t>op.name</a:t>
            </a:r>
            <a:r>
              <a:rPr lang="en" altLang="zh-CN" sz="280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862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2E50FBE-93FE-4D44-84F2-8759C5B8A281}"/>
              </a:ext>
            </a:extLst>
          </p:cNvPr>
          <p:cNvSpPr/>
          <p:nvPr/>
        </p:nvSpPr>
        <p:spPr>
          <a:xfrm>
            <a:off x="152400" y="1338146"/>
            <a:ext cx="1188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800" dirty="0"/>
              <a:t>导出</a:t>
            </a:r>
            <a:endParaRPr lang="en" altLang="zh-CN" sz="2800" dirty="0"/>
          </a:p>
          <a:p>
            <a:r>
              <a:rPr lang="en" altLang="zh-CN" sz="2800" dirty="0" err="1"/>
              <a:t>saver.save</a:t>
            </a:r>
            <a:r>
              <a:rPr lang="en" altLang="zh-CN" sz="2800" dirty="0"/>
              <a:t>(</a:t>
            </a:r>
            <a:r>
              <a:rPr lang="en" altLang="zh-CN" sz="2800" dirty="0" err="1"/>
              <a:t>sess</a:t>
            </a:r>
            <a:r>
              <a:rPr lang="en" altLang="zh-CN" sz="2800" dirty="0"/>
              <a:t>, </a:t>
            </a:r>
            <a:r>
              <a:rPr lang="en" altLang="zh-CN" sz="2800" dirty="0" err="1"/>
              <a:t>model_file_dir</a:t>
            </a:r>
            <a:r>
              <a:rPr lang="en" altLang="zh-CN" sz="2800" dirty="0"/>
              <a:t> + </a:t>
            </a:r>
            <a:r>
              <a:rPr lang="en" altLang="zh-CN" sz="2400" b="1" dirty="0"/>
              <a:t>'</a:t>
            </a:r>
            <a:r>
              <a:rPr lang="en" altLang="zh-CN" sz="2400" b="1" dirty="0" err="1"/>
              <a:t>model.ckpt</a:t>
            </a:r>
            <a:r>
              <a:rPr lang="en" altLang="zh-CN" sz="2400" b="1" dirty="0"/>
              <a:t>'</a:t>
            </a:r>
            <a:r>
              <a:rPr lang="en" altLang="zh-CN" sz="2800" dirty="0"/>
              <a:t>)</a:t>
            </a:r>
            <a:br>
              <a:rPr lang="en" altLang="zh-CN" sz="2800" dirty="0"/>
            </a:br>
            <a:r>
              <a:rPr lang="en" altLang="zh-CN" sz="2800" dirty="0" err="1"/>
              <a:t>ckpt</a:t>
            </a:r>
            <a:r>
              <a:rPr lang="en" altLang="zh-CN" sz="2800" dirty="0"/>
              <a:t> = </a:t>
            </a:r>
            <a:r>
              <a:rPr lang="en" altLang="zh-CN" sz="2800" dirty="0" err="1"/>
              <a:t>tf.train.get_checkpoint_state</a:t>
            </a:r>
            <a:r>
              <a:rPr lang="en" altLang="zh-CN" sz="2800" dirty="0"/>
              <a:t>(</a:t>
            </a:r>
            <a:r>
              <a:rPr lang="en" altLang="zh-CN" sz="2800" dirty="0" err="1"/>
              <a:t>model_file_dir</a:t>
            </a:r>
            <a:r>
              <a:rPr lang="en" altLang="zh-CN" sz="2800" dirty="0"/>
              <a:t>)</a:t>
            </a:r>
          </a:p>
          <a:p>
            <a:r>
              <a:rPr lang="zh-CN" altLang="en" sz="2800" dirty="0"/>
              <a:t>导入</a:t>
            </a:r>
            <a:endParaRPr lang="en" altLang="zh-CN" sz="2800" dirty="0"/>
          </a:p>
          <a:p>
            <a:r>
              <a:rPr lang="en" altLang="zh-CN" sz="2800" dirty="0" err="1"/>
              <a:t>new_saver</a:t>
            </a:r>
            <a:r>
              <a:rPr lang="en" altLang="zh-CN" sz="2800" dirty="0"/>
              <a:t> = </a:t>
            </a:r>
            <a:r>
              <a:rPr lang="en" altLang="zh-CN" sz="2800" dirty="0" err="1"/>
              <a:t>tf.train.import_meta_graph</a:t>
            </a:r>
            <a:r>
              <a:rPr lang="en" altLang="zh-CN" sz="2800" dirty="0"/>
              <a:t>(</a:t>
            </a:r>
            <a:r>
              <a:rPr lang="en" altLang="zh-CN" sz="2800" dirty="0" err="1"/>
              <a:t>model_file_dir</a:t>
            </a:r>
            <a:r>
              <a:rPr lang="en" altLang="zh-CN" sz="2800" dirty="0"/>
              <a:t> + </a:t>
            </a:r>
            <a:r>
              <a:rPr lang="en" altLang="zh-CN" sz="2400" b="1" dirty="0"/>
              <a:t>'</a:t>
            </a:r>
            <a:r>
              <a:rPr lang="en" altLang="zh-CN" sz="2400" b="1" dirty="0" err="1"/>
              <a:t>model.ckpt.meta</a:t>
            </a:r>
            <a:r>
              <a:rPr lang="en" altLang="zh-CN" sz="2400" b="1" dirty="0"/>
              <a:t>'</a:t>
            </a:r>
            <a:r>
              <a:rPr lang="en" altLang="zh-CN" sz="2800" dirty="0"/>
              <a:t>)</a:t>
            </a:r>
            <a:br>
              <a:rPr lang="en" altLang="zh-CN" sz="2800" dirty="0"/>
            </a:br>
            <a:r>
              <a:rPr lang="en" altLang="zh-CN" sz="2800" dirty="0" err="1"/>
              <a:t>new_saver.restore</a:t>
            </a:r>
            <a:r>
              <a:rPr lang="en" altLang="zh-CN" sz="2800" dirty="0"/>
              <a:t>(</a:t>
            </a:r>
            <a:r>
              <a:rPr lang="en" altLang="zh-CN" sz="2800" dirty="0" err="1"/>
              <a:t>sess</a:t>
            </a:r>
            <a:r>
              <a:rPr lang="en" altLang="zh-CN" sz="2800" dirty="0"/>
              <a:t>, </a:t>
            </a:r>
            <a:r>
              <a:rPr lang="en" altLang="zh-CN" sz="2800" dirty="0" err="1"/>
              <a:t>tf.train.latest_checkpoint</a:t>
            </a:r>
            <a:r>
              <a:rPr lang="en" altLang="zh-CN" sz="2800" dirty="0"/>
              <a:t>(</a:t>
            </a:r>
            <a:r>
              <a:rPr lang="en" altLang="zh-CN" sz="2800" dirty="0" err="1"/>
              <a:t>model_file_dir</a:t>
            </a:r>
            <a:r>
              <a:rPr lang="en" altLang="zh-CN" sz="2800" dirty="0"/>
              <a:t>))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80281A-2FD7-674C-9C5A-4F333EAD56EC}"/>
              </a:ext>
            </a:extLst>
          </p:cNvPr>
          <p:cNvSpPr txBox="1"/>
          <p:nvPr/>
        </p:nvSpPr>
        <p:spPr>
          <a:xfrm>
            <a:off x="467833" y="414670"/>
            <a:ext cx="6869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/>
              <a:t>py</a:t>
            </a:r>
            <a:r>
              <a:rPr kumimoji="1" lang="zh-CN" altLang="en-US" sz="3200" dirty="0"/>
              <a:t>关键代码（</a:t>
            </a:r>
            <a:r>
              <a:rPr kumimoji="1" lang="en-US" altLang="zh-CN" sz="3200" dirty="0"/>
              <a:t>CKPT</a:t>
            </a:r>
            <a:r>
              <a:rPr kumimoji="1" lang="zh-CN" altLang="en-US" sz="3200" dirty="0"/>
              <a:t>导出以及导入）：</a:t>
            </a:r>
          </a:p>
        </p:txBody>
      </p:sp>
    </p:spTree>
    <p:extLst>
      <p:ext uri="{BB962C8B-B14F-4D97-AF65-F5344CB8AC3E}">
        <p14:creationId xmlns:p14="http://schemas.microsoft.com/office/powerpoint/2010/main" val="178724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2E50FBE-93FE-4D44-84F2-8759C5B8A281}"/>
              </a:ext>
            </a:extLst>
          </p:cNvPr>
          <p:cNvSpPr/>
          <p:nvPr/>
        </p:nvSpPr>
        <p:spPr>
          <a:xfrm>
            <a:off x="152400" y="1338146"/>
            <a:ext cx="11887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 err="1"/>
              <a:t>graph_def</a:t>
            </a:r>
            <a:r>
              <a:rPr lang="en" altLang="zh-CN" sz="2000" dirty="0"/>
              <a:t> = </a:t>
            </a:r>
            <a:r>
              <a:rPr lang="en" altLang="zh-CN" sz="2000" dirty="0" err="1"/>
              <a:t>tf.get_default_graph</a:t>
            </a:r>
            <a:r>
              <a:rPr lang="en" altLang="zh-CN" sz="2000" dirty="0"/>
              <a:t>().</a:t>
            </a:r>
            <a:r>
              <a:rPr lang="en" altLang="zh-CN" sz="2000" dirty="0" err="1"/>
              <a:t>as_graph_def</a:t>
            </a:r>
            <a:r>
              <a:rPr lang="en" altLang="zh-CN" sz="2000" dirty="0"/>
              <a:t>()</a:t>
            </a:r>
            <a:br>
              <a:rPr lang="en" altLang="zh-CN" sz="2000" dirty="0"/>
            </a:br>
            <a:br>
              <a:rPr lang="en" altLang="zh-CN" sz="2000" dirty="0"/>
            </a:br>
            <a:r>
              <a:rPr lang="en" altLang="zh-CN" sz="2000" dirty="0" err="1"/>
              <a:t>output_graph_def</a:t>
            </a:r>
            <a:r>
              <a:rPr lang="en" altLang="zh-CN" sz="2000" dirty="0"/>
              <a:t> = tf.compat.v1.graph_util.convert_variables_to_constants(</a:t>
            </a:r>
            <a:r>
              <a:rPr lang="en" altLang="zh-CN" sz="2000" dirty="0" err="1"/>
              <a:t>sess</a:t>
            </a:r>
            <a:r>
              <a:rPr lang="en" altLang="zh-CN" sz="2000" dirty="0"/>
              <a:t>, </a:t>
            </a:r>
            <a:r>
              <a:rPr lang="en" altLang="zh-CN" sz="2000" dirty="0" err="1"/>
              <a:t>graph_def</a:t>
            </a:r>
            <a:r>
              <a:rPr lang="en" altLang="zh-CN" sz="2000" dirty="0"/>
              <a:t>, </a:t>
            </a:r>
            <a:r>
              <a:rPr lang="zh-CN" altLang="en-US" sz="2000" dirty="0"/>
              <a:t>放入需要输出的张量</a:t>
            </a:r>
            <a:r>
              <a:rPr lang="en" altLang="zh-CN" sz="2000" dirty="0"/>
              <a:t>)</a:t>
            </a:r>
          </a:p>
          <a:p>
            <a:br>
              <a:rPr lang="en" altLang="zh-CN" sz="2000" dirty="0"/>
            </a:br>
            <a:r>
              <a:rPr lang="en" altLang="zh-CN" sz="2000" b="1" dirty="0">
                <a:solidFill>
                  <a:srgbClr val="000080"/>
                </a:solidFill>
                <a:effectLst/>
              </a:rPr>
              <a:t>with </a:t>
            </a:r>
            <a:r>
              <a:rPr lang="en" altLang="zh-CN" sz="2000" dirty="0" err="1"/>
              <a:t>tf.io.gfile.GFile</a:t>
            </a:r>
            <a:r>
              <a:rPr lang="en" altLang="zh-CN" sz="2000" dirty="0"/>
              <a:t>(</a:t>
            </a:r>
            <a:r>
              <a:rPr lang="en" altLang="zh-CN" sz="2000" b="1" dirty="0">
                <a:solidFill>
                  <a:srgbClr val="008080"/>
                </a:solidFill>
                <a:effectLst/>
              </a:rPr>
              <a:t>'</a:t>
            </a:r>
            <a:r>
              <a:rPr lang="en" altLang="zh-CN" sz="2000" b="1" dirty="0" err="1">
                <a:solidFill>
                  <a:srgbClr val="008080"/>
                </a:solidFill>
                <a:effectLst/>
              </a:rPr>
              <a:t>model.pb</a:t>
            </a:r>
            <a:r>
              <a:rPr lang="en" altLang="zh-CN" sz="2000" b="1" dirty="0">
                <a:solidFill>
                  <a:srgbClr val="008080"/>
                </a:solidFill>
                <a:effectLst/>
              </a:rPr>
              <a:t>'</a:t>
            </a:r>
            <a:r>
              <a:rPr lang="en" altLang="zh-CN" sz="2000" dirty="0"/>
              <a:t>, </a:t>
            </a:r>
            <a:r>
              <a:rPr lang="en" altLang="zh-CN" sz="2000" b="1" dirty="0">
                <a:solidFill>
                  <a:srgbClr val="008080"/>
                </a:solidFill>
                <a:effectLst/>
              </a:rPr>
              <a:t>'</a:t>
            </a:r>
            <a:r>
              <a:rPr lang="en" altLang="zh-CN" sz="2000" b="1" dirty="0" err="1">
                <a:solidFill>
                  <a:srgbClr val="008080"/>
                </a:solidFill>
                <a:effectLst/>
              </a:rPr>
              <a:t>wb</a:t>
            </a:r>
            <a:r>
              <a:rPr lang="en" altLang="zh-CN" sz="2000" b="1" dirty="0">
                <a:solidFill>
                  <a:srgbClr val="008080"/>
                </a:solidFill>
                <a:effectLst/>
              </a:rPr>
              <a:t>'</a:t>
            </a:r>
            <a:r>
              <a:rPr lang="en" altLang="zh-CN" sz="2000" dirty="0"/>
              <a:t>) </a:t>
            </a:r>
            <a:r>
              <a:rPr lang="en" altLang="zh-CN" sz="2000" b="1" dirty="0">
                <a:solidFill>
                  <a:srgbClr val="000080"/>
                </a:solidFill>
                <a:effectLst/>
              </a:rPr>
              <a:t>as </a:t>
            </a:r>
            <a:r>
              <a:rPr lang="en" altLang="zh-CN" sz="2000" dirty="0"/>
              <a:t>f:</a:t>
            </a:r>
            <a:br>
              <a:rPr lang="en" altLang="zh-CN" sz="2000" dirty="0"/>
            </a:br>
            <a:r>
              <a:rPr lang="en" altLang="zh-CN" sz="2000" dirty="0"/>
              <a:t>    </a:t>
            </a:r>
            <a:r>
              <a:rPr lang="en" altLang="zh-CN" sz="2000" dirty="0" err="1"/>
              <a:t>f.write</a:t>
            </a:r>
            <a:r>
              <a:rPr lang="en" altLang="zh-CN" sz="2000" dirty="0"/>
              <a:t>(</a:t>
            </a:r>
            <a:r>
              <a:rPr lang="en" altLang="zh-CN" sz="2000" dirty="0" err="1"/>
              <a:t>output_graph_def.SerializeToString</a:t>
            </a:r>
            <a:r>
              <a:rPr lang="en" altLang="zh-CN" sz="2000" dirty="0"/>
              <a:t>())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80281A-2FD7-674C-9C5A-4F333EAD56EC}"/>
              </a:ext>
            </a:extLst>
          </p:cNvPr>
          <p:cNvSpPr txBox="1"/>
          <p:nvPr/>
        </p:nvSpPr>
        <p:spPr>
          <a:xfrm>
            <a:off x="467833" y="414670"/>
            <a:ext cx="4761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/>
              <a:t>py</a:t>
            </a:r>
            <a:r>
              <a:rPr kumimoji="1" lang="zh-CN" altLang="en-US" sz="3200" dirty="0"/>
              <a:t>关键代码（</a:t>
            </a:r>
            <a:r>
              <a:rPr kumimoji="1" lang="en-US" altLang="zh-CN" sz="3200" dirty="0"/>
              <a:t>PB</a:t>
            </a:r>
            <a:r>
              <a:rPr kumimoji="1" lang="zh-CN" altLang="en-US" sz="3200" dirty="0"/>
              <a:t>导出）：</a:t>
            </a:r>
          </a:p>
        </p:txBody>
      </p:sp>
    </p:spTree>
    <p:extLst>
      <p:ext uri="{BB962C8B-B14F-4D97-AF65-F5344CB8AC3E}">
        <p14:creationId xmlns:p14="http://schemas.microsoft.com/office/powerpoint/2010/main" val="302220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92F667B-4579-D148-A9B9-C439C55A7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875"/>
          <a:stretch/>
        </p:blipFill>
        <p:spPr>
          <a:xfrm>
            <a:off x="2065578" y="750093"/>
            <a:ext cx="8060843" cy="535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6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713D8DF-31EE-E741-B2F9-E5ABEFEBE081}"/>
              </a:ext>
            </a:extLst>
          </p:cNvPr>
          <p:cNvSpPr txBox="1"/>
          <p:nvPr/>
        </p:nvSpPr>
        <p:spPr>
          <a:xfrm>
            <a:off x="485774" y="457200"/>
            <a:ext cx="561022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Android</a:t>
            </a:r>
            <a:r>
              <a:rPr kumimoji="1" lang="zh-CN" altLang="en-US" sz="3200" dirty="0"/>
              <a:t>使用的前提配置：</a:t>
            </a:r>
            <a:endParaRPr kumimoji="1" lang="en-US" altLang="zh-CN" sz="3200" dirty="0"/>
          </a:p>
          <a:p>
            <a:r>
              <a:rPr kumimoji="1" lang="zh-CN" altLang="en-US" sz="3200" dirty="0"/>
              <a:t>分两种情况：</a:t>
            </a:r>
            <a:endParaRPr kumimoji="1" lang="en-US" altLang="zh-CN" sz="3200" dirty="0"/>
          </a:p>
          <a:p>
            <a:pPr marL="514350" indent="-514350">
              <a:buAutoNum type="arabicPeriod"/>
            </a:pPr>
            <a:r>
              <a:rPr kumimoji="1" lang="zh-CN" altLang="en-US" sz="3200" dirty="0"/>
              <a:t>如果</a:t>
            </a:r>
            <a:r>
              <a:rPr kumimoji="1" lang="en-US" altLang="zh-CN" sz="3200" dirty="0"/>
              <a:t>dependence</a:t>
            </a:r>
            <a:r>
              <a:rPr kumimoji="1" lang="zh-CN" altLang="en-US" sz="3200" dirty="0"/>
              <a:t>导入不了的情况，使用右图的导入方法。</a:t>
            </a:r>
            <a:endParaRPr kumimoji="1" lang="en-US" altLang="zh-CN" sz="3200" dirty="0"/>
          </a:p>
          <a:p>
            <a:pPr marL="514350" indent="-514350">
              <a:buAutoNum type="arabicPeriod"/>
            </a:pPr>
            <a:r>
              <a:rPr kumimoji="1" lang="zh-CN" altLang="en-US" sz="3200" dirty="0"/>
              <a:t>导入的了只用执行</a:t>
            </a:r>
            <a:r>
              <a:rPr kumimoji="1" lang="en-US" altLang="zh-CN" sz="3200" dirty="0"/>
              <a:t>pb</a:t>
            </a:r>
            <a:r>
              <a:rPr kumimoji="1" lang="zh-CN" altLang="en-US" sz="3200" dirty="0"/>
              <a:t>模型的导入。</a:t>
            </a:r>
            <a:endParaRPr kumimoji="1" lang="en-US" altLang="zh-CN" sz="3200" dirty="0"/>
          </a:p>
          <a:p>
            <a:r>
              <a:rPr kumimoji="1" lang="en-US" altLang="zh-CN" sz="3200" dirty="0"/>
              <a:t>     </a:t>
            </a:r>
            <a:r>
              <a:rPr lang="en" altLang="zh-CN"/>
              <a:t> implementation '</a:t>
            </a:r>
            <a:r>
              <a:rPr lang="en" altLang="zh-CN" dirty="0" err="1"/>
              <a:t>org.tensorflow:tensorflow-android</a:t>
            </a:r>
            <a:r>
              <a:rPr lang="en" altLang="zh-CN" dirty="0"/>
              <a:t>:+'</a:t>
            </a:r>
            <a:endParaRPr kumimoji="1"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B7582F-6120-014B-BB51-0E6729DC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0"/>
            <a:ext cx="52197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1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AE4DFEB-87F3-BF4E-93FE-DCDC1342FDCD}"/>
              </a:ext>
            </a:extLst>
          </p:cNvPr>
          <p:cNvSpPr/>
          <p:nvPr/>
        </p:nvSpPr>
        <p:spPr>
          <a:xfrm>
            <a:off x="349824" y="921545"/>
            <a:ext cx="95514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/>
              <a:t>dependencies {</a:t>
            </a:r>
          </a:p>
          <a:p>
            <a:r>
              <a:rPr lang="en" altLang="zh-CN" dirty="0"/>
              <a:t>	implementation files(</a:t>
            </a:r>
            <a:r>
              <a:rPr lang="en" altLang="zh-CN" b="1" dirty="0">
                <a:solidFill>
                  <a:srgbClr val="008000"/>
                </a:solidFill>
                <a:effectLst/>
              </a:rPr>
              <a:t>'libs/</a:t>
            </a:r>
            <a:r>
              <a:rPr lang="en" altLang="zh-CN" b="1" dirty="0" err="1">
                <a:solidFill>
                  <a:srgbClr val="008000"/>
                </a:solidFill>
                <a:effectLst/>
              </a:rPr>
              <a:t>libandroid_tensorflow_inference_java.jar</a:t>
            </a:r>
            <a:r>
              <a:rPr lang="en" altLang="zh-CN" b="1" dirty="0">
                <a:solidFill>
                  <a:srgbClr val="008000"/>
                </a:solidFill>
                <a:effectLst/>
              </a:rPr>
              <a:t>’</a:t>
            </a:r>
            <a:r>
              <a:rPr lang="en" altLang="zh-CN" dirty="0"/>
              <a:t>)</a:t>
            </a:r>
          </a:p>
          <a:p>
            <a:r>
              <a:rPr lang="en" altLang="zh-CN" dirty="0"/>
              <a:t>	implementation </a:t>
            </a:r>
            <a:r>
              <a:rPr lang="en" altLang="zh-CN" dirty="0" err="1"/>
              <a:t>fileTree</a:t>
            </a:r>
            <a:r>
              <a:rPr lang="en" altLang="zh-CN" dirty="0"/>
              <a:t>(</a:t>
            </a:r>
            <a:r>
              <a:rPr lang="en" altLang="zh-CN" b="1" dirty="0" err="1">
                <a:solidFill>
                  <a:srgbClr val="008000"/>
                </a:solidFill>
                <a:effectLst/>
              </a:rPr>
              <a:t>dir</a:t>
            </a:r>
            <a:r>
              <a:rPr lang="en" altLang="zh-CN" dirty="0"/>
              <a:t>: </a:t>
            </a:r>
            <a:r>
              <a:rPr lang="en" altLang="zh-CN" b="1" dirty="0">
                <a:solidFill>
                  <a:srgbClr val="008000"/>
                </a:solidFill>
                <a:effectLst/>
              </a:rPr>
              <a:t>'libs'</a:t>
            </a:r>
            <a:r>
              <a:rPr lang="en" altLang="zh-CN" dirty="0"/>
              <a:t>, </a:t>
            </a:r>
            <a:r>
              <a:rPr lang="en" altLang="zh-CN" b="1" dirty="0">
                <a:solidFill>
                  <a:srgbClr val="008000"/>
                </a:solidFill>
                <a:effectLst/>
              </a:rPr>
              <a:t>include</a:t>
            </a:r>
            <a:r>
              <a:rPr lang="en" altLang="zh-CN" dirty="0"/>
              <a:t>: [</a:t>
            </a:r>
            <a:r>
              <a:rPr lang="en" altLang="zh-CN" b="1" dirty="0">
                <a:solidFill>
                  <a:srgbClr val="008000"/>
                </a:solidFill>
                <a:effectLst/>
              </a:rPr>
              <a:t>'*.jar‘</a:t>
            </a:r>
            <a:r>
              <a:rPr lang="en" altLang="zh-CN" dirty="0"/>
              <a:t>])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BE0B65-10D4-BE43-9720-C0A8C29B647D}"/>
              </a:ext>
            </a:extLst>
          </p:cNvPr>
          <p:cNvSpPr/>
          <p:nvPr/>
        </p:nvSpPr>
        <p:spPr>
          <a:xfrm>
            <a:off x="349824" y="2406797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/>
              <a:t>android {</a:t>
            </a:r>
          </a:p>
          <a:p>
            <a:r>
              <a:rPr lang="en" altLang="zh-CN" dirty="0"/>
              <a:t>       </a:t>
            </a:r>
            <a:r>
              <a:rPr lang="en" altLang="zh-CN" dirty="0" err="1"/>
              <a:t>defaultConfig</a:t>
            </a:r>
            <a:r>
              <a:rPr lang="en" altLang="zh-CN" dirty="0"/>
              <a:t> {</a:t>
            </a:r>
          </a:p>
          <a:p>
            <a:r>
              <a:rPr lang="en" altLang="zh-CN" dirty="0"/>
              <a:t>	……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multiDexEnabled</a:t>
            </a:r>
            <a:r>
              <a:rPr lang="en" altLang="zh-CN" dirty="0"/>
              <a:t> </a:t>
            </a:r>
            <a:r>
              <a:rPr lang="en" altLang="zh-CN" b="1" dirty="0">
                <a:solidFill>
                  <a:srgbClr val="000043"/>
                </a:solidFill>
                <a:effectLst/>
              </a:rPr>
              <a:t>true</a:t>
            </a:r>
            <a:br>
              <a:rPr lang="en" altLang="zh-CN" b="1" dirty="0">
                <a:solidFill>
                  <a:srgbClr val="000043"/>
                </a:solidFill>
                <a:effectLst/>
              </a:rPr>
            </a:br>
            <a:r>
              <a:rPr lang="en" altLang="zh-CN" b="1" dirty="0">
                <a:solidFill>
                  <a:srgbClr val="000043"/>
                </a:solidFill>
                <a:effectLst/>
              </a:rPr>
              <a:t>	</a:t>
            </a:r>
            <a:r>
              <a:rPr lang="en" altLang="zh-CN" dirty="0" err="1"/>
              <a:t>ndk</a:t>
            </a:r>
            <a:r>
              <a:rPr lang="en" altLang="zh-CN" dirty="0"/>
              <a:t> {</a:t>
            </a:r>
            <a:br>
              <a:rPr lang="en" altLang="zh-CN" dirty="0"/>
            </a:br>
            <a:r>
              <a:rPr lang="en" altLang="zh-CN" dirty="0"/>
              <a:t>    		</a:t>
            </a:r>
            <a:r>
              <a:rPr lang="en" altLang="zh-CN" dirty="0" err="1"/>
              <a:t>abiFilters</a:t>
            </a:r>
            <a:r>
              <a:rPr lang="en" altLang="zh-CN" dirty="0"/>
              <a:t> </a:t>
            </a:r>
            <a:r>
              <a:rPr lang="en" altLang="zh-CN" b="1" dirty="0">
                <a:solidFill>
                  <a:srgbClr val="008000"/>
                </a:solidFill>
                <a:effectLst/>
              </a:rPr>
              <a:t>"armeabi-v7a”	</a:t>
            </a:r>
            <a:br>
              <a:rPr lang="en" altLang="zh-CN" b="1" dirty="0">
                <a:solidFill>
                  <a:srgbClr val="008000"/>
                </a:solidFill>
                <a:effectLst/>
              </a:rPr>
            </a:br>
            <a:r>
              <a:rPr lang="en" altLang="zh-CN" b="1" dirty="0">
                <a:solidFill>
                  <a:srgbClr val="008000"/>
                </a:solidFill>
                <a:effectLst/>
              </a:rPr>
              <a:t>	</a:t>
            </a:r>
            <a:r>
              <a:rPr lang="en" altLang="zh-CN" dirty="0"/>
              <a:t>}</a:t>
            </a:r>
          </a:p>
          <a:p>
            <a:r>
              <a:rPr lang="en" altLang="zh-CN" dirty="0"/>
              <a:t>       }</a:t>
            </a:r>
          </a:p>
          <a:p>
            <a:pPr lvl="1"/>
            <a:r>
              <a:rPr lang="en" altLang="zh-CN" dirty="0" err="1"/>
              <a:t>sourceSets</a:t>
            </a:r>
            <a:r>
              <a:rPr lang="en" altLang="zh-CN" dirty="0"/>
              <a:t> {</a:t>
            </a:r>
            <a:br>
              <a:rPr lang="en" altLang="zh-CN" dirty="0"/>
            </a:br>
            <a:r>
              <a:rPr lang="en" altLang="zh-CN" dirty="0"/>
              <a:t>    main {</a:t>
            </a:r>
            <a:br>
              <a:rPr lang="en" altLang="zh-CN" dirty="0"/>
            </a:br>
            <a:r>
              <a:rPr lang="en" altLang="zh-CN" dirty="0"/>
              <a:t>        </a:t>
            </a:r>
            <a:r>
              <a:rPr lang="en" altLang="zh-CN" dirty="0" err="1"/>
              <a:t>jni.srcDirs</a:t>
            </a:r>
            <a:r>
              <a:rPr lang="en" altLang="zh-CN" dirty="0"/>
              <a:t> = []</a:t>
            </a:r>
            <a:br>
              <a:rPr lang="en" altLang="zh-CN" dirty="0"/>
            </a:br>
            <a:r>
              <a:rPr lang="en" altLang="zh-CN" dirty="0"/>
              <a:t>        </a:t>
            </a:r>
            <a:r>
              <a:rPr lang="en" altLang="zh-CN" dirty="0" err="1"/>
              <a:t>jniLibs.srcDirs</a:t>
            </a:r>
            <a:r>
              <a:rPr lang="en" altLang="zh-CN" dirty="0"/>
              <a:t> = [</a:t>
            </a:r>
            <a:r>
              <a:rPr lang="en" altLang="zh-CN" b="1" dirty="0">
                <a:solidFill>
                  <a:srgbClr val="008000"/>
                </a:solidFill>
                <a:effectLst/>
              </a:rPr>
              <a:t>'libs'</a:t>
            </a:r>
            <a:r>
              <a:rPr lang="en" altLang="zh-CN" dirty="0"/>
              <a:t>]</a:t>
            </a:r>
            <a:br>
              <a:rPr lang="en" altLang="zh-CN" dirty="0"/>
            </a:br>
            <a:r>
              <a:rPr lang="en" altLang="zh-CN" dirty="0"/>
              <a:t>    }</a:t>
            </a:r>
          </a:p>
          <a:p>
            <a:pPr lvl="1"/>
            <a:r>
              <a:rPr lang="en" altLang="zh-CN" dirty="0"/>
              <a:t>}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F0D14F-A658-C745-B83E-2E31E5726434}"/>
              </a:ext>
            </a:extLst>
          </p:cNvPr>
          <p:cNvSpPr txBox="1"/>
          <p:nvPr/>
        </p:nvSpPr>
        <p:spPr>
          <a:xfrm>
            <a:off x="349825" y="267290"/>
            <a:ext cx="4647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App</a:t>
            </a:r>
            <a:r>
              <a:rPr kumimoji="1" lang="zh-CN" altLang="en-US" sz="3200" dirty="0"/>
              <a:t>下</a:t>
            </a:r>
            <a:r>
              <a:rPr kumimoji="1" lang="en-US" altLang="zh-CN" sz="3200" dirty="0" err="1"/>
              <a:t>build.gradle</a:t>
            </a:r>
            <a:r>
              <a:rPr kumimoji="1" lang="zh-CN" altLang="en-US" sz="3200" dirty="0"/>
              <a:t>的修改</a:t>
            </a:r>
          </a:p>
        </p:txBody>
      </p:sp>
    </p:spTree>
    <p:extLst>
      <p:ext uri="{BB962C8B-B14F-4D97-AF65-F5344CB8AC3E}">
        <p14:creationId xmlns:p14="http://schemas.microsoft.com/office/powerpoint/2010/main" val="250483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FAB464-9E40-E448-927B-4F823689863D}"/>
              </a:ext>
            </a:extLst>
          </p:cNvPr>
          <p:cNvSpPr txBox="1"/>
          <p:nvPr/>
        </p:nvSpPr>
        <p:spPr>
          <a:xfrm>
            <a:off x="395663" y="441782"/>
            <a:ext cx="114249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1</a:t>
            </a:r>
            <a:r>
              <a:rPr kumimoji="1" lang="zh-CN" altLang="en-US" sz="3200" dirty="0"/>
              <a:t>对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形式（模型中使用的输入变量是什么，</a:t>
            </a:r>
            <a:r>
              <a:rPr kumimoji="1" lang="en-US" altLang="zh-CN" sz="3200" dirty="0"/>
              <a:t>android</a:t>
            </a:r>
            <a:r>
              <a:rPr kumimoji="1" lang="zh-CN" altLang="en-US" sz="3200" dirty="0"/>
              <a:t>使用的时候</a:t>
            </a:r>
            <a:endParaRPr kumimoji="1" lang="en-US" altLang="zh-CN" sz="3200" dirty="0"/>
          </a:p>
          <a:p>
            <a:r>
              <a:rPr kumimoji="1" lang="zh-CN" altLang="en-US" sz="3200" dirty="0"/>
              <a:t>的变量名称就必须相同）</a:t>
            </a:r>
            <a:endParaRPr kumimoji="1" lang="en-US" altLang="zh-CN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D576E9-E398-624E-ADCE-206BBC453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53" y="1426607"/>
            <a:ext cx="11724693" cy="377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6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AF33A18-379D-4249-836F-FDAC63CE0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8061"/>
            <a:ext cx="12010470" cy="11096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38B7F43-0112-E445-8520-0D5D1277250A}"/>
              </a:ext>
            </a:extLst>
          </p:cNvPr>
          <p:cNvSpPr txBox="1"/>
          <p:nvPr/>
        </p:nvSpPr>
        <p:spPr>
          <a:xfrm>
            <a:off x="457200" y="471487"/>
            <a:ext cx="96199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错误事例</a:t>
            </a:r>
            <a:endParaRPr kumimoji="1" lang="en-US" altLang="zh-CN" sz="3200" dirty="0"/>
          </a:p>
          <a:p>
            <a:r>
              <a:rPr kumimoji="1" lang="zh-CN" altLang="en-US" sz="3200" dirty="0"/>
              <a:t>将一个输入的变量的名称自定义为</a:t>
            </a:r>
            <a:r>
              <a:rPr kumimoji="1" lang="en-US" altLang="zh-CN" sz="3200" dirty="0"/>
              <a:t>v3</a:t>
            </a:r>
            <a:r>
              <a:rPr kumimoji="1" lang="zh-CN" altLang="en-US" sz="3200" dirty="0"/>
              <a:t>时出现的错误。</a:t>
            </a:r>
          </a:p>
        </p:txBody>
      </p:sp>
    </p:spTree>
    <p:extLst>
      <p:ext uri="{BB962C8B-B14F-4D97-AF65-F5344CB8AC3E}">
        <p14:creationId xmlns:p14="http://schemas.microsoft.com/office/powerpoint/2010/main" val="1506737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3B46329-E500-7B46-8C04-CAAD66DF3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32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168</Words>
  <Application>Microsoft Macintosh PowerPoint</Application>
  <PresentationFormat>宽屏</PresentationFormat>
  <Paragraphs>32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模型的导出以及使用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Pb模型的导出以及使用</dc:title>
  <dc:creator>ClericYi@163.com</dc:creator>
  <cp:lastModifiedBy>ClericYi@163.com</cp:lastModifiedBy>
  <cp:revision>12</cp:revision>
  <dcterms:created xsi:type="dcterms:W3CDTF">2019-12-12T07:27:51Z</dcterms:created>
  <dcterms:modified xsi:type="dcterms:W3CDTF">2019-12-15T23:57:49Z</dcterms:modified>
</cp:coreProperties>
</file>