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3CC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5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1901-81D8-45B4-83C0-1CF118F082B6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5A0C-134C-44D7-B0B9-1E112C8C3EE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475656" y="2636912"/>
            <a:ext cx="6192688" cy="1872208"/>
          </a:xfrm>
          <a:prstGeom prst="roundRect">
            <a:avLst>
              <a:gd name="adj" fmla="val 13466"/>
            </a:avLst>
          </a:prstGeom>
          <a:solidFill>
            <a:srgbClr val="00B050">
              <a:alpha val="4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s-ES" sz="1600" b="1" dirty="0" smtClean="0">
                <a:latin typeface="DISTRO"/>
              </a:rPr>
              <a:t>¡ Pon a prueba tu memoria y conoce más sobre </a:t>
            </a:r>
            <a:br>
              <a:rPr lang="es-ES" sz="1600" b="1" dirty="0" smtClean="0">
                <a:latin typeface="DISTRO"/>
              </a:rPr>
            </a:br>
            <a:r>
              <a:rPr lang="es-ES" sz="1600" b="1" dirty="0" smtClean="0">
                <a:latin typeface="DISTRO"/>
              </a:rPr>
              <a:t>FLORA, FAUNA y CAMBIO CLIMÁTICO !</a:t>
            </a:r>
            <a:r>
              <a:rPr lang="es-ES" b="1" dirty="0" smtClean="0">
                <a:latin typeface="DISTRO"/>
              </a:rPr>
              <a:t/>
            </a:r>
            <a:br>
              <a:rPr lang="es-ES" b="1" dirty="0" smtClean="0">
                <a:latin typeface="DISTRO"/>
              </a:rPr>
            </a:br>
            <a:r>
              <a:rPr lang="es-ES" sz="1600" b="1" dirty="0" smtClean="0">
                <a:latin typeface="DISTRO"/>
              </a:rPr>
              <a:t>Para jugar, escoge un nivel de dificultad, empieza a girar las tarjetas y consigue emparejarlas. Luego lee detenidamente las explicaciones y comparte tus conocimientos.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547664" y="4546501"/>
            <a:ext cx="2880320" cy="792088"/>
          </a:xfrm>
          <a:prstGeom prst="roundRect">
            <a:avLst>
              <a:gd name="adj" fmla="val 13466"/>
            </a:avLst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s-ES" sz="1600" b="1" dirty="0" smtClean="0">
                <a:latin typeface="DISTRO"/>
              </a:rPr>
              <a:t>Elaborado por :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508104" y="4546501"/>
            <a:ext cx="2880320" cy="792088"/>
          </a:xfrm>
          <a:prstGeom prst="roundRect">
            <a:avLst>
              <a:gd name="adj" fmla="val 13466"/>
            </a:avLst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s-ES" sz="1600" b="1" dirty="0" smtClean="0">
                <a:latin typeface="DISTRO"/>
              </a:rPr>
              <a:t>Con el apoyo de :</a:t>
            </a:r>
          </a:p>
        </p:txBody>
      </p:sp>
      <p:pic>
        <p:nvPicPr>
          <p:cNvPr id="2" name="Picture 2" descr="C:\Users\Usuario\Desktop\MEMORY\OK\DISEÑO BOTONES NIVELES\NIVEL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556792"/>
            <a:ext cx="1296143" cy="684044"/>
          </a:xfrm>
          <a:prstGeom prst="rect">
            <a:avLst/>
          </a:prstGeom>
          <a:noFill/>
        </p:spPr>
      </p:pic>
      <p:pic>
        <p:nvPicPr>
          <p:cNvPr id="1027" name="Picture 3" descr="C:\Users\Usuario\Desktop\MEMORY\OK\DISEÑO BOTONES NIVELES\NIVEL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9" y="1556792"/>
            <a:ext cx="1296143" cy="684044"/>
          </a:xfrm>
          <a:prstGeom prst="rect">
            <a:avLst/>
          </a:prstGeom>
          <a:noFill/>
        </p:spPr>
      </p:pic>
      <p:pic>
        <p:nvPicPr>
          <p:cNvPr id="1028" name="Picture 4" descr="C:\Users\Usuario\Desktop\MEMORY\OK\DISEÑO BOTONES NIVELES\NIVEL 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7" y="1556792"/>
            <a:ext cx="1296143" cy="684044"/>
          </a:xfrm>
          <a:prstGeom prst="rect">
            <a:avLst/>
          </a:prstGeom>
          <a:noFill/>
        </p:spPr>
      </p:pic>
      <p:pic>
        <p:nvPicPr>
          <p:cNvPr id="1029" name="Picture 5" descr="C:\Users\Usuario\Desktop\MEMORY\OK\LOGOTIPOS\MONTAJES\logos elaborad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539" y="5266581"/>
            <a:ext cx="3565525" cy="1474787"/>
          </a:xfrm>
          <a:prstGeom prst="rect">
            <a:avLst/>
          </a:prstGeom>
          <a:noFill/>
        </p:spPr>
      </p:pic>
      <p:pic>
        <p:nvPicPr>
          <p:cNvPr id="1030" name="Picture 6" descr="C:\Users\Usuario\Desktop\MEMORY\OK\LOGOTIPOS\MONTAJES\logos apoy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3045" y="5194573"/>
            <a:ext cx="1819275" cy="1530350"/>
          </a:xfrm>
          <a:prstGeom prst="rect">
            <a:avLst/>
          </a:prstGeom>
          <a:noFill/>
        </p:spPr>
      </p:pic>
      <p:sp>
        <p:nvSpPr>
          <p:cNvPr id="35" name="34 Rectángulo"/>
          <p:cNvSpPr/>
          <p:nvPr/>
        </p:nvSpPr>
        <p:spPr>
          <a:xfrm>
            <a:off x="3020132" y="188640"/>
            <a:ext cx="3103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JUEGO   DE   MEMORIA</a:t>
            </a:r>
            <a:r>
              <a:rPr lang="es-E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/>
            </a:r>
            <a:br>
              <a:rPr lang="es-E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</a:br>
            <a:r>
              <a:rPr lang="es-E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AMBIENTAL</a:t>
            </a:r>
            <a:endParaRPr lang="es-ES" sz="3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cono Reloj, con, blanco, cara Gratis de Google Material Design Icon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60848"/>
            <a:ext cx="1167135" cy="1159856"/>
          </a:xfrm>
          <a:prstGeom prst="rect">
            <a:avLst/>
          </a:prstGeom>
          <a:noFill/>
        </p:spPr>
      </p:pic>
      <p:pic>
        <p:nvPicPr>
          <p:cNvPr id="17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1167135" cy="1159856"/>
          </a:xfrm>
          <a:prstGeom prst="rect">
            <a:avLst/>
          </a:prstGeom>
          <a:noFill/>
        </p:spPr>
      </p:pic>
      <p:pic>
        <p:nvPicPr>
          <p:cNvPr id="18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573016"/>
            <a:ext cx="1167135" cy="1159856"/>
          </a:xfrm>
          <a:prstGeom prst="rect">
            <a:avLst/>
          </a:prstGeom>
          <a:noFill/>
        </p:spPr>
      </p:pic>
      <p:pic>
        <p:nvPicPr>
          <p:cNvPr id="19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1167135" cy="1159856"/>
          </a:xfrm>
          <a:prstGeom prst="rect">
            <a:avLst/>
          </a:prstGeom>
          <a:noFill/>
        </p:spPr>
      </p:pic>
      <p:pic>
        <p:nvPicPr>
          <p:cNvPr id="20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053120"/>
            <a:ext cx="1167135" cy="1159856"/>
          </a:xfrm>
          <a:prstGeom prst="rect">
            <a:avLst/>
          </a:prstGeom>
          <a:noFill/>
        </p:spPr>
      </p:pic>
      <p:pic>
        <p:nvPicPr>
          <p:cNvPr id="22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565288"/>
            <a:ext cx="1167135" cy="1159856"/>
          </a:xfrm>
          <a:prstGeom prst="rect">
            <a:avLst/>
          </a:prstGeom>
          <a:noFill/>
        </p:spPr>
      </p:pic>
      <p:pic>
        <p:nvPicPr>
          <p:cNvPr id="23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65288"/>
            <a:ext cx="1167135" cy="1159856"/>
          </a:xfrm>
          <a:prstGeom prst="rect">
            <a:avLst/>
          </a:prstGeom>
          <a:noFill/>
        </p:spPr>
      </p:pic>
      <p:pic>
        <p:nvPicPr>
          <p:cNvPr id="24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053120"/>
            <a:ext cx="1167135" cy="1159856"/>
          </a:xfrm>
          <a:prstGeom prst="rect">
            <a:avLst/>
          </a:prstGeom>
          <a:noFill/>
        </p:spPr>
      </p:pic>
      <p:pic>
        <p:nvPicPr>
          <p:cNvPr id="2053" name="Picture 5" descr="C:\Users\Usuario\Desktop\MEMORY\OK\DISEÑO OTRAS IMÁGENES\CRONÓMET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282" y="908720"/>
            <a:ext cx="968038" cy="648072"/>
          </a:xfrm>
          <a:prstGeom prst="rect">
            <a:avLst/>
          </a:prstGeom>
          <a:noFill/>
        </p:spPr>
      </p:pic>
      <p:pic>
        <p:nvPicPr>
          <p:cNvPr id="2054" name="Picture 6" descr="C:\Users\Usuario\Desktop\MEMORY\OK\DISEÑO OTRAS IMÁGENES\MENÙ PRINCIP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9907" y="980728"/>
            <a:ext cx="581853" cy="576063"/>
          </a:xfrm>
          <a:prstGeom prst="rect">
            <a:avLst/>
          </a:prstGeom>
          <a:noFill/>
        </p:spPr>
      </p:pic>
      <p:sp>
        <p:nvSpPr>
          <p:cNvPr id="27" name="26 Rectángulo"/>
          <p:cNvSpPr/>
          <p:nvPr/>
        </p:nvSpPr>
        <p:spPr>
          <a:xfrm>
            <a:off x="2998067" y="951049"/>
            <a:ext cx="3086101" cy="605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NIVEL   INICIAL</a:t>
            </a:r>
            <a:endParaRPr lang="es-ES" sz="3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516216" y="1012474"/>
            <a:ext cx="904669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01:15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cono Reloj, con, blanco, cara Gratis de Google Material Design Icon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 descr="C:\Users\Usuario\Desktop\MEMORY\OK\DISEÑO OTRAS IMÁGENES\CRONÓMET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4282" y="908720"/>
            <a:ext cx="968038" cy="648072"/>
          </a:xfrm>
          <a:prstGeom prst="rect">
            <a:avLst/>
          </a:prstGeom>
          <a:noFill/>
        </p:spPr>
      </p:pic>
      <p:pic>
        <p:nvPicPr>
          <p:cNvPr id="2054" name="Picture 6" descr="C:\Users\Usuario\Desktop\MEMORY\OK\DISEÑO OTRAS IMÁGENES\MENÙ PRINCIP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9907" y="980728"/>
            <a:ext cx="581853" cy="576063"/>
          </a:xfrm>
          <a:prstGeom prst="rect">
            <a:avLst/>
          </a:prstGeom>
          <a:noFill/>
        </p:spPr>
      </p:pic>
      <p:sp>
        <p:nvSpPr>
          <p:cNvPr id="27" name="26 Rectángulo"/>
          <p:cNvSpPr/>
          <p:nvPr/>
        </p:nvSpPr>
        <p:spPr>
          <a:xfrm>
            <a:off x="3078219" y="951049"/>
            <a:ext cx="2925802" cy="605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NIVEL   MEDIO</a:t>
            </a:r>
            <a:endParaRPr lang="es-ES" sz="3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516216" y="1012474"/>
            <a:ext cx="904669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01:15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pic>
        <p:nvPicPr>
          <p:cNvPr id="57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204864"/>
            <a:ext cx="1124983" cy="1117967"/>
          </a:xfrm>
          <a:prstGeom prst="rect">
            <a:avLst/>
          </a:prstGeom>
          <a:noFill/>
        </p:spPr>
      </p:pic>
      <p:pic>
        <p:nvPicPr>
          <p:cNvPr id="58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204864"/>
            <a:ext cx="1124983" cy="1117967"/>
          </a:xfrm>
          <a:prstGeom prst="rect">
            <a:avLst/>
          </a:prstGeom>
          <a:noFill/>
        </p:spPr>
      </p:pic>
      <p:pic>
        <p:nvPicPr>
          <p:cNvPr id="59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204864"/>
            <a:ext cx="1124983" cy="1117967"/>
          </a:xfrm>
          <a:prstGeom prst="rect">
            <a:avLst/>
          </a:prstGeom>
          <a:noFill/>
        </p:spPr>
      </p:pic>
      <p:pic>
        <p:nvPicPr>
          <p:cNvPr id="60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535169"/>
            <a:ext cx="1124983" cy="1117967"/>
          </a:xfrm>
          <a:prstGeom prst="rect">
            <a:avLst/>
          </a:prstGeom>
          <a:noFill/>
        </p:spPr>
      </p:pic>
      <p:pic>
        <p:nvPicPr>
          <p:cNvPr id="61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535169"/>
            <a:ext cx="1124983" cy="1117967"/>
          </a:xfrm>
          <a:prstGeom prst="rect">
            <a:avLst/>
          </a:prstGeom>
          <a:noFill/>
        </p:spPr>
      </p:pic>
      <p:pic>
        <p:nvPicPr>
          <p:cNvPr id="62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35169"/>
            <a:ext cx="1124983" cy="1117967"/>
          </a:xfrm>
          <a:prstGeom prst="rect">
            <a:avLst/>
          </a:prstGeom>
          <a:noFill/>
        </p:spPr>
      </p:pic>
      <p:pic>
        <p:nvPicPr>
          <p:cNvPr id="66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204864"/>
            <a:ext cx="1124983" cy="1117967"/>
          </a:xfrm>
          <a:prstGeom prst="rect">
            <a:avLst/>
          </a:prstGeom>
          <a:noFill/>
        </p:spPr>
      </p:pic>
      <p:pic>
        <p:nvPicPr>
          <p:cNvPr id="67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204864"/>
            <a:ext cx="1124983" cy="1117967"/>
          </a:xfrm>
          <a:prstGeom prst="rect">
            <a:avLst/>
          </a:prstGeom>
          <a:noFill/>
        </p:spPr>
      </p:pic>
      <p:pic>
        <p:nvPicPr>
          <p:cNvPr id="68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204864"/>
            <a:ext cx="1124983" cy="1117967"/>
          </a:xfrm>
          <a:prstGeom prst="rect">
            <a:avLst/>
          </a:prstGeom>
          <a:noFill/>
        </p:spPr>
      </p:pic>
      <p:pic>
        <p:nvPicPr>
          <p:cNvPr id="69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535169"/>
            <a:ext cx="1124983" cy="1117967"/>
          </a:xfrm>
          <a:prstGeom prst="rect">
            <a:avLst/>
          </a:prstGeom>
          <a:noFill/>
        </p:spPr>
      </p:pic>
      <p:pic>
        <p:nvPicPr>
          <p:cNvPr id="70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535169"/>
            <a:ext cx="1124983" cy="1117967"/>
          </a:xfrm>
          <a:prstGeom prst="rect">
            <a:avLst/>
          </a:prstGeom>
          <a:noFill/>
        </p:spPr>
      </p:pic>
      <p:pic>
        <p:nvPicPr>
          <p:cNvPr id="71" name="Picture 3" descr="C:\Users\Usuario\Desktop\MEMORY\OK\DISEÑO TARJETAS\FAU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535169"/>
            <a:ext cx="1124983" cy="11179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cono Reloj, con, blanco, cara Gratis de Google Material Design Icon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 descr="C:\Users\Usuario\Desktop\MEMORY\OK\DISEÑO OTRAS IMÁGENES\CRONÓMET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4282" y="908720"/>
            <a:ext cx="968038" cy="648072"/>
          </a:xfrm>
          <a:prstGeom prst="rect">
            <a:avLst/>
          </a:prstGeom>
          <a:noFill/>
        </p:spPr>
      </p:pic>
      <p:pic>
        <p:nvPicPr>
          <p:cNvPr id="2054" name="Picture 6" descr="C:\Users\Usuario\Desktop\MEMORY\OK\DISEÑO OTRAS IMÁGENES\MENÙ PRINCIP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9907" y="980728"/>
            <a:ext cx="581853" cy="576063"/>
          </a:xfrm>
          <a:prstGeom prst="rect">
            <a:avLst/>
          </a:prstGeom>
          <a:noFill/>
        </p:spPr>
      </p:pic>
      <p:sp>
        <p:nvSpPr>
          <p:cNvPr id="27" name="26 Rectángulo"/>
          <p:cNvSpPr/>
          <p:nvPr/>
        </p:nvSpPr>
        <p:spPr>
          <a:xfrm>
            <a:off x="2699792" y="985354"/>
            <a:ext cx="3583480" cy="571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NIVEL   AVANZADO</a:t>
            </a:r>
            <a:endParaRPr lang="es-E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516216" y="1012474"/>
            <a:ext cx="904669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01:15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pic>
        <p:nvPicPr>
          <p:cNvPr id="29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489" y="3068960"/>
            <a:ext cx="1159359" cy="1152128"/>
          </a:xfrm>
          <a:prstGeom prst="rect">
            <a:avLst/>
          </a:prstGeom>
          <a:noFill/>
        </p:spPr>
      </p:pic>
      <p:pic>
        <p:nvPicPr>
          <p:cNvPr id="30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489" y="1772816"/>
            <a:ext cx="1159359" cy="1152128"/>
          </a:xfrm>
          <a:prstGeom prst="rect">
            <a:avLst/>
          </a:prstGeom>
          <a:noFill/>
        </p:spPr>
      </p:pic>
      <p:pic>
        <p:nvPicPr>
          <p:cNvPr id="31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0633" y="1772816"/>
            <a:ext cx="1159359" cy="1152128"/>
          </a:xfrm>
          <a:prstGeom prst="rect">
            <a:avLst/>
          </a:prstGeom>
          <a:noFill/>
        </p:spPr>
      </p:pic>
      <p:pic>
        <p:nvPicPr>
          <p:cNvPr id="32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0633" y="3068960"/>
            <a:ext cx="1159359" cy="1152128"/>
          </a:xfrm>
          <a:prstGeom prst="rect">
            <a:avLst/>
          </a:prstGeom>
          <a:noFill/>
        </p:spPr>
      </p:pic>
      <p:pic>
        <p:nvPicPr>
          <p:cNvPr id="33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068960"/>
            <a:ext cx="1159359" cy="1152128"/>
          </a:xfrm>
          <a:prstGeom prst="rect">
            <a:avLst/>
          </a:prstGeom>
          <a:noFill/>
        </p:spPr>
      </p:pic>
      <p:pic>
        <p:nvPicPr>
          <p:cNvPr id="34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72816"/>
            <a:ext cx="1159359" cy="1152128"/>
          </a:xfrm>
          <a:prstGeom prst="rect">
            <a:avLst/>
          </a:prstGeom>
          <a:noFill/>
        </p:spPr>
      </p:pic>
      <p:pic>
        <p:nvPicPr>
          <p:cNvPr id="35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2921" y="3068960"/>
            <a:ext cx="1159359" cy="1152128"/>
          </a:xfrm>
          <a:prstGeom prst="rect">
            <a:avLst/>
          </a:prstGeom>
          <a:noFill/>
        </p:spPr>
      </p:pic>
      <p:pic>
        <p:nvPicPr>
          <p:cNvPr id="36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2921" y="1772816"/>
            <a:ext cx="1159359" cy="1152128"/>
          </a:xfrm>
          <a:prstGeom prst="rect">
            <a:avLst/>
          </a:prstGeom>
          <a:noFill/>
        </p:spPr>
      </p:pic>
      <p:pic>
        <p:nvPicPr>
          <p:cNvPr id="37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9065" y="1772816"/>
            <a:ext cx="1159359" cy="1152128"/>
          </a:xfrm>
          <a:prstGeom prst="rect">
            <a:avLst/>
          </a:prstGeom>
          <a:noFill/>
        </p:spPr>
      </p:pic>
      <p:pic>
        <p:nvPicPr>
          <p:cNvPr id="38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9065" y="3068960"/>
            <a:ext cx="1159359" cy="1152128"/>
          </a:xfrm>
          <a:prstGeom prst="rect">
            <a:avLst/>
          </a:prstGeom>
          <a:noFill/>
        </p:spPr>
      </p:pic>
      <p:pic>
        <p:nvPicPr>
          <p:cNvPr id="39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068960"/>
            <a:ext cx="1159359" cy="1152128"/>
          </a:xfrm>
          <a:prstGeom prst="rect">
            <a:avLst/>
          </a:prstGeom>
          <a:noFill/>
        </p:spPr>
      </p:pic>
      <p:pic>
        <p:nvPicPr>
          <p:cNvPr id="40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772816"/>
            <a:ext cx="1159359" cy="1152128"/>
          </a:xfrm>
          <a:prstGeom prst="rect">
            <a:avLst/>
          </a:prstGeom>
          <a:noFill/>
        </p:spPr>
      </p:pic>
      <p:pic>
        <p:nvPicPr>
          <p:cNvPr id="41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489" y="4365104"/>
            <a:ext cx="1159359" cy="1152128"/>
          </a:xfrm>
          <a:prstGeom prst="rect">
            <a:avLst/>
          </a:prstGeom>
          <a:noFill/>
        </p:spPr>
      </p:pic>
      <p:pic>
        <p:nvPicPr>
          <p:cNvPr id="42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0633" y="4365104"/>
            <a:ext cx="1159359" cy="1152128"/>
          </a:xfrm>
          <a:prstGeom prst="rect">
            <a:avLst/>
          </a:prstGeom>
          <a:noFill/>
        </p:spPr>
      </p:pic>
      <p:pic>
        <p:nvPicPr>
          <p:cNvPr id="43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365104"/>
            <a:ext cx="1159359" cy="1152128"/>
          </a:xfrm>
          <a:prstGeom prst="rect">
            <a:avLst/>
          </a:prstGeom>
          <a:noFill/>
        </p:spPr>
      </p:pic>
      <p:pic>
        <p:nvPicPr>
          <p:cNvPr id="44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2921" y="4365104"/>
            <a:ext cx="1159359" cy="1152128"/>
          </a:xfrm>
          <a:prstGeom prst="rect">
            <a:avLst/>
          </a:prstGeom>
          <a:noFill/>
        </p:spPr>
      </p:pic>
      <p:pic>
        <p:nvPicPr>
          <p:cNvPr id="45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9065" y="4365104"/>
            <a:ext cx="1159359" cy="1152128"/>
          </a:xfrm>
          <a:prstGeom prst="rect">
            <a:avLst/>
          </a:prstGeom>
          <a:noFill/>
        </p:spPr>
      </p:pic>
      <p:pic>
        <p:nvPicPr>
          <p:cNvPr id="46" name="Picture 2" descr="C:\Users\Usuario\Desktop\MEMORY\OK\DISEÑO TARJETAS\CAMBIO CLIMAT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365104"/>
            <a:ext cx="1159359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Usuario\Desktop\MEMORY\OK\TARJETAS NIVEL 1 - FLORA 4x2\2 BROMEL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573016"/>
            <a:ext cx="1131862" cy="1131329"/>
          </a:xfrm>
          <a:prstGeom prst="rect">
            <a:avLst/>
          </a:prstGeom>
          <a:noFill/>
        </p:spPr>
      </p:pic>
      <p:pic>
        <p:nvPicPr>
          <p:cNvPr id="21" name="Picture 2" descr="C:\Users\Usuario\Desktop\MEMORY\OK\TARJETAS NIVEL 1 - FLORA 4x2\2 BROMEL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1131862" cy="1131329"/>
          </a:xfrm>
          <a:prstGeom prst="rect">
            <a:avLst/>
          </a:prstGeom>
          <a:noFill/>
        </p:spPr>
      </p:pic>
      <p:sp>
        <p:nvSpPr>
          <p:cNvPr id="3074" name="AutoShape 2" descr="Icono Reloj, con, blanco, cara Gratis de Google Material Design Icon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060848"/>
            <a:ext cx="1167135" cy="1159856"/>
          </a:xfrm>
          <a:prstGeom prst="rect">
            <a:avLst/>
          </a:prstGeom>
          <a:noFill/>
        </p:spPr>
      </p:pic>
      <p:pic>
        <p:nvPicPr>
          <p:cNvPr id="18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573016"/>
            <a:ext cx="1167135" cy="1159856"/>
          </a:xfrm>
          <a:prstGeom prst="rect">
            <a:avLst/>
          </a:prstGeom>
          <a:noFill/>
        </p:spPr>
      </p:pic>
      <p:pic>
        <p:nvPicPr>
          <p:cNvPr id="19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573016"/>
            <a:ext cx="1167135" cy="1159856"/>
          </a:xfrm>
          <a:prstGeom prst="rect">
            <a:avLst/>
          </a:prstGeom>
          <a:noFill/>
        </p:spPr>
      </p:pic>
      <p:pic>
        <p:nvPicPr>
          <p:cNvPr id="20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053120"/>
            <a:ext cx="1167135" cy="1159856"/>
          </a:xfrm>
          <a:prstGeom prst="rect">
            <a:avLst/>
          </a:prstGeom>
          <a:noFill/>
        </p:spPr>
      </p:pic>
      <p:pic>
        <p:nvPicPr>
          <p:cNvPr id="23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565288"/>
            <a:ext cx="1167135" cy="1159856"/>
          </a:xfrm>
          <a:prstGeom prst="rect">
            <a:avLst/>
          </a:prstGeom>
          <a:noFill/>
        </p:spPr>
      </p:pic>
      <p:pic>
        <p:nvPicPr>
          <p:cNvPr id="24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053120"/>
            <a:ext cx="1167135" cy="1159856"/>
          </a:xfrm>
          <a:prstGeom prst="rect">
            <a:avLst/>
          </a:prstGeom>
          <a:noFill/>
        </p:spPr>
      </p:pic>
      <p:pic>
        <p:nvPicPr>
          <p:cNvPr id="2053" name="Picture 5" descr="C:\Users\Usuario\Desktop\MEMORY\OK\DISEÑO OTRAS IMÁGENES\CRONÓMET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4282" y="908720"/>
            <a:ext cx="968038" cy="648072"/>
          </a:xfrm>
          <a:prstGeom prst="rect">
            <a:avLst/>
          </a:prstGeom>
          <a:noFill/>
        </p:spPr>
      </p:pic>
      <p:pic>
        <p:nvPicPr>
          <p:cNvPr id="2054" name="Picture 6" descr="C:\Users\Usuario\Desktop\MEMORY\OK\DISEÑO OTRAS IMÁGENES\MENÙ PRINCIP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9907" y="980728"/>
            <a:ext cx="581853" cy="576063"/>
          </a:xfrm>
          <a:prstGeom prst="rect">
            <a:avLst/>
          </a:prstGeom>
          <a:noFill/>
        </p:spPr>
      </p:pic>
      <p:sp>
        <p:nvSpPr>
          <p:cNvPr id="27" name="26 Rectángulo"/>
          <p:cNvSpPr/>
          <p:nvPr/>
        </p:nvSpPr>
        <p:spPr>
          <a:xfrm>
            <a:off x="2998067" y="951049"/>
            <a:ext cx="3086101" cy="605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NIVEL   INICIAL</a:t>
            </a:r>
            <a:endParaRPr lang="es-ES" sz="3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516216" y="1012474"/>
            <a:ext cx="904669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01:15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123728" y="2636912"/>
            <a:ext cx="4896544" cy="1512168"/>
          </a:xfrm>
          <a:prstGeom prst="roundRect">
            <a:avLst>
              <a:gd name="adj" fmla="val 13466"/>
            </a:avLst>
          </a:prstGeom>
          <a:solidFill>
            <a:srgbClr val="0066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30000"/>
              </a:lnSpc>
            </a:pPr>
            <a:r>
              <a:rPr lang="es-ES" sz="2000" b="1" dirty="0">
                <a:latin typeface="DISTRO"/>
              </a:rPr>
              <a:t>Las </a:t>
            </a:r>
            <a:r>
              <a:rPr lang="es-ES" sz="2000" b="1" dirty="0" err="1">
                <a:latin typeface="DISTRO"/>
              </a:rPr>
              <a:t>BROMELIAS</a:t>
            </a:r>
            <a:r>
              <a:rPr lang="es-ES" sz="2000" b="1" dirty="0">
                <a:latin typeface="DISTRO"/>
              </a:rPr>
              <a:t> son plantas tropicales muy abundantes en los bosques húmedos de la Amazonía</a:t>
            </a:r>
            <a:r>
              <a:rPr lang="es-ES" sz="2000" b="1" dirty="0" smtClean="0">
                <a:latin typeface="DISTRO"/>
              </a:rPr>
              <a:t>.</a:t>
            </a:r>
            <a:endParaRPr lang="es-ES" sz="2000" b="1" dirty="0">
              <a:latin typeface="DISTRO"/>
            </a:endParaRPr>
          </a:p>
        </p:txBody>
      </p:sp>
      <p:pic>
        <p:nvPicPr>
          <p:cNvPr id="2" name="Picture 2" descr="C:\Users\Usuario\Desktop\MEMORY\OK\DISEÑO OTRAS IMÁGENES\CERR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697609"/>
            <a:ext cx="443359" cy="443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cono Reloj, con, blanco, cara Gratis de Google Material Design Icons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60848"/>
            <a:ext cx="1167135" cy="1159856"/>
          </a:xfrm>
          <a:prstGeom prst="rect">
            <a:avLst/>
          </a:prstGeom>
          <a:noFill/>
        </p:spPr>
      </p:pic>
      <p:pic>
        <p:nvPicPr>
          <p:cNvPr id="17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1167135" cy="1159856"/>
          </a:xfrm>
          <a:prstGeom prst="rect">
            <a:avLst/>
          </a:prstGeom>
          <a:noFill/>
        </p:spPr>
      </p:pic>
      <p:pic>
        <p:nvPicPr>
          <p:cNvPr id="18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573016"/>
            <a:ext cx="1167135" cy="1159856"/>
          </a:xfrm>
          <a:prstGeom prst="rect">
            <a:avLst/>
          </a:prstGeom>
          <a:noFill/>
        </p:spPr>
      </p:pic>
      <p:pic>
        <p:nvPicPr>
          <p:cNvPr id="19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1167135" cy="1159856"/>
          </a:xfrm>
          <a:prstGeom prst="rect">
            <a:avLst/>
          </a:prstGeom>
          <a:noFill/>
        </p:spPr>
      </p:pic>
      <p:pic>
        <p:nvPicPr>
          <p:cNvPr id="20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053120"/>
            <a:ext cx="1167135" cy="1159856"/>
          </a:xfrm>
          <a:prstGeom prst="rect">
            <a:avLst/>
          </a:prstGeom>
          <a:noFill/>
        </p:spPr>
      </p:pic>
      <p:pic>
        <p:nvPicPr>
          <p:cNvPr id="22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565288"/>
            <a:ext cx="1167135" cy="1159856"/>
          </a:xfrm>
          <a:prstGeom prst="rect">
            <a:avLst/>
          </a:prstGeom>
          <a:noFill/>
        </p:spPr>
      </p:pic>
      <p:pic>
        <p:nvPicPr>
          <p:cNvPr id="23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65288"/>
            <a:ext cx="1167135" cy="1159856"/>
          </a:xfrm>
          <a:prstGeom prst="rect">
            <a:avLst/>
          </a:prstGeom>
          <a:noFill/>
        </p:spPr>
      </p:pic>
      <p:pic>
        <p:nvPicPr>
          <p:cNvPr id="24" name="Picture 4" descr="C:\Users\Usuario\Desktop\MEMORY\OK\DISEÑO TARJETAS\FLO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053120"/>
            <a:ext cx="1167135" cy="1159856"/>
          </a:xfrm>
          <a:prstGeom prst="rect">
            <a:avLst/>
          </a:prstGeom>
          <a:noFill/>
        </p:spPr>
      </p:pic>
      <p:pic>
        <p:nvPicPr>
          <p:cNvPr id="2053" name="Picture 5" descr="C:\Users\Usuario\Desktop\MEMORY\OK\DISEÑO OTRAS IMÁGENES\CRONÓMET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282" y="908720"/>
            <a:ext cx="968038" cy="648072"/>
          </a:xfrm>
          <a:prstGeom prst="rect">
            <a:avLst/>
          </a:prstGeom>
          <a:noFill/>
        </p:spPr>
      </p:pic>
      <p:pic>
        <p:nvPicPr>
          <p:cNvPr id="2054" name="Picture 6" descr="C:\Users\Usuario\Desktop\MEMORY\OK\DISEÑO OTRAS IMÁGENES\MENÙ PRINCIP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9907" y="980728"/>
            <a:ext cx="581853" cy="576063"/>
          </a:xfrm>
          <a:prstGeom prst="rect">
            <a:avLst/>
          </a:prstGeom>
          <a:noFill/>
        </p:spPr>
      </p:pic>
      <p:sp>
        <p:nvSpPr>
          <p:cNvPr id="27" name="26 Rectángulo"/>
          <p:cNvSpPr/>
          <p:nvPr/>
        </p:nvSpPr>
        <p:spPr>
          <a:xfrm>
            <a:off x="2998067" y="951049"/>
            <a:ext cx="3086101" cy="605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NIVEL   INICIAL</a:t>
            </a:r>
            <a:endParaRPr lang="es-ES" sz="3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516216" y="1012474"/>
            <a:ext cx="904669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01:15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1927866" y="2492896"/>
            <a:ext cx="5288268" cy="1944216"/>
          </a:xfrm>
          <a:prstGeom prst="roundRect">
            <a:avLst>
              <a:gd name="adj" fmla="val 13466"/>
            </a:avLst>
          </a:prstGeom>
          <a:solidFill>
            <a:srgbClr val="0066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30000"/>
              </a:lnSpc>
            </a:pPr>
            <a:endParaRPr lang="es-ES" sz="2000" dirty="0">
              <a:latin typeface="Arial Rounded MT Bold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2267744" y="3558614"/>
            <a:ext cx="1368152" cy="590466"/>
          </a:xfrm>
          <a:prstGeom prst="roundRect">
            <a:avLst>
              <a:gd name="adj" fmla="val 13532"/>
            </a:avLst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MENÚ PRINCIPAL</a:t>
            </a:r>
            <a:endParaRPr lang="es-E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3851920" y="3573016"/>
            <a:ext cx="1368152" cy="590466"/>
          </a:xfrm>
          <a:prstGeom prst="roundRect">
            <a:avLst>
              <a:gd name="adj" fmla="val 13532"/>
            </a:avLst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JUGAR </a:t>
            </a:r>
            <a:b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</a:br>
            <a: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DE  NUEVO</a:t>
            </a:r>
            <a:endParaRPr lang="es-E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5508104" y="3573016"/>
            <a:ext cx="1368152" cy="590466"/>
          </a:xfrm>
          <a:prstGeom prst="roundRect">
            <a:avLst>
              <a:gd name="adj" fmla="val 13532"/>
            </a:avLst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STRO"/>
              </a:rPr>
              <a:t>SIGUIENTE NIVEL</a:t>
            </a:r>
            <a:endParaRPr lang="es-E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STRO"/>
            </a:endParaRPr>
          </a:p>
        </p:txBody>
      </p:sp>
      <p:pic>
        <p:nvPicPr>
          <p:cNvPr id="4098" name="Picture 2" descr="C:\Users\Usuario\Desktop\MEMORY\OK\DISEÑO FIN NIVEL\SIGUIENTE NIV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782362"/>
            <a:ext cx="720080" cy="712914"/>
          </a:xfrm>
          <a:prstGeom prst="rect">
            <a:avLst/>
          </a:prstGeom>
          <a:noFill/>
        </p:spPr>
      </p:pic>
      <p:pic>
        <p:nvPicPr>
          <p:cNvPr id="4099" name="Picture 3" descr="C:\Users\Usuario\Desktop\MEMORY\OK\DISEÑO FIN NIVEL\JUGAR DE NUEV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4101" y="2777346"/>
            <a:ext cx="914728" cy="737992"/>
          </a:xfrm>
          <a:prstGeom prst="rect">
            <a:avLst/>
          </a:prstGeom>
          <a:noFill/>
        </p:spPr>
      </p:pic>
      <p:pic>
        <p:nvPicPr>
          <p:cNvPr id="4100" name="Picture 4" descr="C:\Users\Usuario\Desktop\MEMORY\OK\DISEÑO FIN NIVEL\MENÙ PRINCIPA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2782362"/>
            <a:ext cx="720080" cy="712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</Words>
  <Application>Microsoft Office PowerPoint</Application>
  <PresentationFormat>Presentación en pantalla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16</cp:revision>
  <dcterms:created xsi:type="dcterms:W3CDTF">2021-09-17T20:07:17Z</dcterms:created>
  <dcterms:modified xsi:type="dcterms:W3CDTF">2021-09-21T21:26:44Z</dcterms:modified>
</cp:coreProperties>
</file>