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4" r:id="rId4"/>
    <p:sldId id="258" r:id="rId5"/>
    <p:sldId id="275" r:id="rId6"/>
    <p:sldId id="276" r:id="rId7"/>
    <p:sldId id="259" r:id="rId8"/>
    <p:sldId id="260" r:id="rId9"/>
    <p:sldId id="277" r:id="rId10"/>
    <p:sldId id="261" r:id="rId11"/>
    <p:sldId id="278" r:id="rId12"/>
    <p:sldId id="262" r:id="rId13"/>
    <p:sldId id="309" r:id="rId14"/>
    <p:sldId id="279" r:id="rId15"/>
    <p:sldId id="280" r:id="rId16"/>
    <p:sldId id="307" r:id="rId17"/>
    <p:sldId id="263" r:id="rId18"/>
    <p:sldId id="281" r:id="rId19"/>
    <p:sldId id="308" r:id="rId20"/>
    <p:sldId id="264" r:id="rId21"/>
    <p:sldId id="310" r:id="rId22"/>
    <p:sldId id="311" r:id="rId23"/>
    <p:sldId id="265" r:id="rId24"/>
    <p:sldId id="312" r:id="rId25"/>
    <p:sldId id="282" r:id="rId26"/>
    <p:sldId id="313" r:id="rId27"/>
    <p:sldId id="283" r:id="rId28"/>
    <p:sldId id="284" r:id="rId29"/>
    <p:sldId id="285" r:id="rId30"/>
    <p:sldId id="266" r:id="rId31"/>
    <p:sldId id="286" r:id="rId32"/>
    <p:sldId id="314" r:id="rId33"/>
    <p:sldId id="267" r:id="rId34"/>
    <p:sldId id="315" r:id="rId35"/>
    <p:sldId id="287" r:id="rId36"/>
    <p:sldId id="316" r:id="rId37"/>
    <p:sldId id="268" r:id="rId38"/>
    <p:sldId id="317" r:id="rId39"/>
    <p:sldId id="288" r:id="rId40"/>
    <p:sldId id="269" r:id="rId41"/>
    <p:sldId id="289" r:id="rId42"/>
    <p:sldId id="318" r:id="rId43"/>
    <p:sldId id="291" r:id="rId44"/>
    <p:sldId id="319" r:id="rId45"/>
    <p:sldId id="290" r:id="rId46"/>
    <p:sldId id="320" r:id="rId47"/>
    <p:sldId id="270" r:id="rId48"/>
    <p:sldId id="321" r:id="rId49"/>
    <p:sldId id="292" r:id="rId50"/>
    <p:sldId id="322" r:id="rId51"/>
    <p:sldId id="293" r:id="rId52"/>
    <p:sldId id="323" r:id="rId53"/>
    <p:sldId id="271" r:id="rId54"/>
    <p:sldId id="294" r:id="rId55"/>
    <p:sldId id="306" r:id="rId56"/>
    <p:sldId id="295" r:id="rId57"/>
    <p:sldId id="305" r:id="rId58"/>
    <p:sldId id="272" r:id="rId59"/>
    <p:sldId id="303" r:id="rId60"/>
    <p:sldId id="304" r:id="rId61"/>
    <p:sldId id="296" r:id="rId62"/>
    <p:sldId id="302" r:id="rId63"/>
    <p:sldId id="324" r:id="rId64"/>
    <p:sldId id="297" r:id="rId65"/>
    <p:sldId id="298" r:id="rId66"/>
    <p:sldId id="299" r:id="rId67"/>
    <p:sldId id="273" r:id="rId68"/>
    <p:sldId id="300" r:id="rId69"/>
    <p:sldId id="301" r:id="rId7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691"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8D9E8C2-BAF2-4646-8838-3F4AD7E05D8F}" type="datetimeFigureOut">
              <a:rPr lang="en-US" smtClean="0"/>
              <a:t>7/17/2025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636225-7E7D-482F-8F20-B672A621F379}" type="slidenum">
              <a:rPr lang="en-US" smtClean="0"/>
              <a:t>‹#›</a:t>
            </a:fld>
            <a:endParaRPr lang="en-US"/>
          </a:p>
        </p:txBody>
      </p:sp>
    </p:spTree>
    <p:extLst>
      <p:ext uri="{BB962C8B-B14F-4D97-AF65-F5344CB8AC3E}">
        <p14:creationId xmlns:p14="http://schemas.microsoft.com/office/powerpoint/2010/main" val="41764059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8D9E8C2-BAF2-4646-8838-3F4AD7E05D8F}" type="datetimeFigureOut">
              <a:rPr lang="en-US" smtClean="0"/>
              <a:t>7/17/2025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636225-7E7D-482F-8F20-B672A621F379}" type="slidenum">
              <a:rPr lang="en-US" smtClean="0"/>
              <a:t>‹#›</a:t>
            </a:fld>
            <a:endParaRPr lang="en-US"/>
          </a:p>
        </p:txBody>
      </p:sp>
    </p:spTree>
    <p:extLst>
      <p:ext uri="{BB962C8B-B14F-4D97-AF65-F5344CB8AC3E}">
        <p14:creationId xmlns:p14="http://schemas.microsoft.com/office/powerpoint/2010/main" val="22818281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8D9E8C2-BAF2-4646-8838-3F4AD7E05D8F}" type="datetimeFigureOut">
              <a:rPr lang="en-US" smtClean="0"/>
              <a:t>7/17/2025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636225-7E7D-482F-8F20-B672A621F379}" type="slidenum">
              <a:rPr lang="en-US" smtClean="0"/>
              <a:t>‹#›</a:t>
            </a:fld>
            <a:endParaRPr lang="en-US"/>
          </a:p>
        </p:txBody>
      </p:sp>
    </p:spTree>
    <p:extLst>
      <p:ext uri="{BB962C8B-B14F-4D97-AF65-F5344CB8AC3E}">
        <p14:creationId xmlns:p14="http://schemas.microsoft.com/office/powerpoint/2010/main" val="40090176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8D9E8C2-BAF2-4646-8838-3F4AD7E05D8F}" type="datetimeFigureOut">
              <a:rPr lang="en-US" smtClean="0"/>
              <a:t>7/17/2025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636225-7E7D-482F-8F20-B672A621F379}" type="slidenum">
              <a:rPr lang="en-US" smtClean="0"/>
              <a:t>‹#›</a:t>
            </a:fld>
            <a:endParaRPr lang="en-US"/>
          </a:p>
        </p:txBody>
      </p:sp>
    </p:spTree>
    <p:extLst>
      <p:ext uri="{BB962C8B-B14F-4D97-AF65-F5344CB8AC3E}">
        <p14:creationId xmlns:p14="http://schemas.microsoft.com/office/powerpoint/2010/main" val="14102212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8D9E8C2-BAF2-4646-8838-3F4AD7E05D8F}" type="datetimeFigureOut">
              <a:rPr lang="en-US" smtClean="0"/>
              <a:t>7/17/2025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636225-7E7D-482F-8F20-B672A621F379}" type="slidenum">
              <a:rPr lang="en-US" smtClean="0"/>
              <a:t>‹#›</a:t>
            </a:fld>
            <a:endParaRPr lang="en-US"/>
          </a:p>
        </p:txBody>
      </p:sp>
    </p:spTree>
    <p:extLst>
      <p:ext uri="{BB962C8B-B14F-4D97-AF65-F5344CB8AC3E}">
        <p14:creationId xmlns:p14="http://schemas.microsoft.com/office/powerpoint/2010/main" val="21357594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8D9E8C2-BAF2-4646-8838-3F4AD7E05D8F}" type="datetimeFigureOut">
              <a:rPr lang="en-US" smtClean="0"/>
              <a:t>7/17/2025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6636225-7E7D-482F-8F20-B672A621F379}" type="slidenum">
              <a:rPr lang="en-US" smtClean="0"/>
              <a:t>‹#›</a:t>
            </a:fld>
            <a:endParaRPr lang="en-US"/>
          </a:p>
        </p:txBody>
      </p:sp>
    </p:spTree>
    <p:extLst>
      <p:ext uri="{BB962C8B-B14F-4D97-AF65-F5344CB8AC3E}">
        <p14:creationId xmlns:p14="http://schemas.microsoft.com/office/powerpoint/2010/main" val="39912275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8D9E8C2-BAF2-4646-8838-3F4AD7E05D8F}" type="datetimeFigureOut">
              <a:rPr lang="en-US" smtClean="0"/>
              <a:t>7/17/2025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6636225-7E7D-482F-8F20-B672A621F379}" type="slidenum">
              <a:rPr lang="en-US" smtClean="0"/>
              <a:t>‹#›</a:t>
            </a:fld>
            <a:endParaRPr lang="en-US"/>
          </a:p>
        </p:txBody>
      </p:sp>
    </p:spTree>
    <p:extLst>
      <p:ext uri="{BB962C8B-B14F-4D97-AF65-F5344CB8AC3E}">
        <p14:creationId xmlns:p14="http://schemas.microsoft.com/office/powerpoint/2010/main" val="181075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8D9E8C2-BAF2-4646-8838-3F4AD7E05D8F}" type="datetimeFigureOut">
              <a:rPr lang="en-US" smtClean="0"/>
              <a:t>7/17/2025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6636225-7E7D-482F-8F20-B672A621F379}" type="slidenum">
              <a:rPr lang="en-US" smtClean="0"/>
              <a:t>‹#›</a:t>
            </a:fld>
            <a:endParaRPr lang="en-US"/>
          </a:p>
        </p:txBody>
      </p:sp>
    </p:spTree>
    <p:extLst>
      <p:ext uri="{BB962C8B-B14F-4D97-AF65-F5344CB8AC3E}">
        <p14:creationId xmlns:p14="http://schemas.microsoft.com/office/powerpoint/2010/main" val="12966761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8D9E8C2-BAF2-4646-8838-3F4AD7E05D8F}" type="datetimeFigureOut">
              <a:rPr lang="en-US" smtClean="0"/>
              <a:t>7/17/2025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6636225-7E7D-482F-8F20-B672A621F379}" type="slidenum">
              <a:rPr lang="en-US" smtClean="0"/>
              <a:t>‹#›</a:t>
            </a:fld>
            <a:endParaRPr lang="en-US"/>
          </a:p>
        </p:txBody>
      </p:sp>
    </p:spTree>
    <p:extLst>
      <p:ext uri="{BB962C8B-B14F-4D97-AF65-F5344CB8AC3E}">
        <p14:creationId xmlns:p14="http://schemas.microsoft.com/office/powerpoint/2010/main" val="100011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8D9E8C2-BAF2-4646-8838-3F4AD7E05D8F}" type="datetimeFigureOut">
              <a:rPr lang="en-US" smtClean="0"/>
              <a:t>7/17/2025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6636225-7E7D-482F-8F20-B672A621F379}" type="slidenum">
              <a:rPr lang="en-US" smtClean="0"/>
              <a:t>‹#›</a:t>
            </a:fld>
            <a:endParaRPr lang="en-US"/>
          </a:p>
        </p:txBody>
      </p:sp>
    </p:spTree>
    <p:extLst>
      <p:ext uri="{BB962C8B-B14F-4D97-AF65-F5344CB8AC3E}">
        <p14:creationId xmlns:p14="http://schemas.microsoft.com/office/powerpoint/2010/main" val="6366458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8D9E8C2-BAF2-4646-8838-3F4AD7E05D8F}" type="datetimeFigureOut">
              <a:rPr lang="en-US" smtClean="0"/>
              <a:t>7/17/2025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6636225-7E7D-482F-8F20-B672A621F379}" type="slidenum">
              <a:rPr lang="en-US" smtClean="0"/>
              <a:t>‹#›</a:t>
            </a:fld>
            <a:endParaRPr lang="en-US"/>
          </a:p>
        </p:txBody>
      </p:sp>
    </p:spTree>
    <p:extLst>
      <p:ext uri="{BB962C8B-B14F-4D97-AF65-F5344CB8AC3E}">
        <p14:creationId xmlns:p14="http://schemas.microsoft.com/office/powerpoint/2010/main" val="24502494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8D9E8C2-BAF2-4646-8838-3F4AD7E05D8F}" type="datetimeFigureOut">
              <a:rPr lang="en-US" smtClean="0"/>
              <a:t>7/17/2025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6636225-7E7D-482F-8F20-B672A621F379}" type="slidenum">
              <a:rPr lang="en-US" smtClean="0"/>
              <a:t>‹#›</a:t>
            </a:fld>
            <a:endParaRPr lang="en-US"/>
          </a:p>
        </p:txBody>
      </p:sp>
    </p:spTree>
    <p:extLst>
      <p:ext uri="{BB962C8B-B14F-4D97-AF65-F5344CB8AC3E}">
        <p14:creationId xmlns:p14="http://schemas.microsoft.com/office/powerpoint/2010/main" val="24342967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eur05.safelinks.protection.outlook.com/?url=https%3A%2F%2Fref.ly%2FMatt%252018.16%3Bnkjv%3Ft%3Dbiblia&amp;data=05%7C02%7Cejofori%40ecggh.com%7Ca2ed7cdd0bc345e243c808ddc43edae5%7C711b8fff9db342ccbc277a19ced91f39%7C0%7C0%7C638882496426735150%7CUnknown%7CTWFpbGZsb3d8eyJFbXB0eU1hcGkiOnRydWUsIlYiOiIwLjAuMDAwMCIsIlAiOiJXaW4zMiIsIkFOIjoiTWFpbCIsIldUIjoyfQ%3D%3D%7C0%7C%7C%7C&amp;sdata=fncIuVZNw9Ne0M7pe2Kf6zpbba%2F9LF2Z%2BjsPWvlomt8%3D&amp;reserved=0" TargetMode="External"/><Relationship Id="rId2" Type="http://schemas.openxmlformats.org/officeDocument/2006/relationships/hyperlink" Target="https://eur05.safelinks.protection.outlook.com/?url=https%3A%2F%2Fref.ly%2FJohn%25208.17%3Bnkjv%3Ft%3Dbiblia&amp;data=05%7C02%7Cejofori%40ecggh.com%7Ca2ed7cdd0bc345e243c808ddc43edae5%7C711b8fff9db342ccbc277a19ced91f39%7C0%7C0%7C638882496426718744%7CUnknown%7CTWFpbGZsb3d8eyJFbXB0eU1hcGkiOnRydWUsIlYiOiIwLjAuMDAwMCIsIlAiOiJXaW4zMiIsIkFOIjoiTWFpbCIsIldUIjoyfQ%3D%3D%7C0%7C%7C%7C&amp;sdata=PJoFGf1TKojfbWIWSkIFOFPGZtYzTtYKvvzFg%2FrfYFc%3D&amp;reserved=0" TargetMode="External"/><Relationship Id="rId1" Type="http://schemas.openxmlformats.org/officeDocument/2006/relationships/slideLayout" Target="../slideLayouts/slideLayout2.xml"/><Relationship Id="rId5" Type="http://schemas.openxmlformats.org/officeDocument/2006/relationships/hyperlink" Target="https://eur05.safelinks.protection.outlook.com/?url=https%3A%2F%2Fref.ly%2FDeut%252019.15%3Bnkjv%3Ft%3Dbiblia&amp;data=05%7C02%7Cejofori%40ecggh.com%7Ca2ed7cdd0bc345e243c808ddc43edae5%7C711b8fff9db342ccbc277a19ced91f39%7C0%7C0%7C638882496426762948%7CUnknown%7CTWFpbGZsb3d8eyJFbXB0eU1hcGkiOnRydWUsIlYiOiIwLjAuMDAwMCIsIlAiOiJXaW4zMiIsIkFOIjoiTWFpbCIsIldUIjoyfQ%3D%3D%7C0%7C%7C%7C&amp;sdata=PsXARaPyYBuUcM6z6mMdMGvX%2BOETCmsbBlTDfISq6XY%3D&amp;reserved=0" TargetMode="External"/><Relationship Id="rId4" Type="http://schemas.openxmlformats.org/officeDocument/2006/relationships/hyperlink" Target="https://eur05.safelinks.protection.outlook.com/?url=https%3A%2F%2Fref.ly%2F2%2520Cor%252013.1%3Bnkjv%3Ft%3Dbiblia&amp;data=05%7C02%7Cejofori%40ecggh.com%7Ca2ed7cdd0bc345e243c808ddc43edae5%7C711b8fff9db342ccbc277a19ced91f39%7C0%7C0%7C638882496426749503%7CUnknown%7CTWFpbGZsb3d8eyJFbXB0eU1hcGkiOnRydWUsIlYiOiIwLjAuMDAwMCIsIlAiOiJXaW4zMiIsIkFOIjoiTWFpbCIsIldUIjoyfQ%3D%3D%7C0%7C%7C%7C&amp;sdata=ytsqrZvlnqOMlJtWrqridxL3VHG%2BqwSq9KiT6aSIF%2Fo%3D&amp;reserved=0"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eur05.safelinks.protection.outlook.com/?url=https%3A%2F%2Fref.ly%2FLuke%252018.31-34%3Bnkjv%3Ft%3Dbiblia&amp;data=05%7C02%7Cejofori%40ecggh.com%7Ca2ed7cdd0bc345e243c808ddc43edae5%7C711b8fff9db342ccbc277a19ced91f39%7C0%7C0%7C638882496426790133%7CUnknown%7CTWFpbGZsb3d8eyJFbXB0eU1hcGkiOnRydWUsIlYiOiIwLjAuMDAwMCIsIlAiOiJXaW4zMiIsIkFOIjoiTWFpbCIsIldUIjoyfQ%3D%3D%7C0%7C%7C%7C&amp;sdata=30kaLWPLJQojfoQv4TLKWuVImDZsB3ktDYfyDZmDsQo%3D&amp;reserved=0" TargetMode="External"/><Relationship Id="rId7" Type="http://schemas.openxmlformats.org/officeDocument/2006/relationships/hyperlink" Target="https://eur05.safelinks.protection.outlook.com/?url=https%3A%2F%2Fref.ly%2F1%2520Cor.%252015.4%3Bnkjv%3Ft%3Dbiblia&amp;data=05%7C02%7Cejofori%40ecggh.com%7Ca2ed7cdd0bc345e243c808ddc43edae5%7C711b8fff9db342ccbc277a19ced91f39%7C0%7C0%7C638882496426845782%7CUnknown%7CTWFpbGZsb3d8eyJFbXB0eU1hcGkiOnRydWUsIlYiOiIwLjAuMDAwMCIsIlAiOiJXaW4zMiIsIkFOIjoiTWFpbCIsIldUIjoyfQ%3D%3D%7C0%7C%7C%7C&amp;sdata=IIzVfxYu24TU7hB3J111Iu47fiX0Y7VAxKBYS2VZmdk%3D&amp;reserved=0" TargetMode="External"/><Relationship Id="rId2" Type="http://schemas.openxmlformats.org/officeDocument/2006/relationships/hyperlink" Target="https://eur05.safelinks.protection.outlook.com/?url=https%3A%2F%2Fref.ly%2FLuke%252024.46%3Bnkjv%3Ft%3Dbiblia&amp;data=05%7C02%7Cejofori%40ecggh.com%7Ca2ed7cdd0bc345e243c808ddc43edae5%7C711b8fff9db342ccbc277a19ced91f39%7C0%7C0%7C638882496426776548%7CUnknown%7CTWFpbGZsb3d8eyJFbXB0eU1hcGkiOnRydWUsIlYiOiIwLjAuMDAwMCIsIlAiOiJXaW4zMiIsIkFOIjoiTWFpbCIsIldUIjoyfQ%3D%3D%7C0%7C%7C%7C&amp;sdata=CZh%2BBavO1e2rfGVRS0%2BgUvAPgvc%2BGlRWKYCOfoK1Rqc%3D&amp;reserved=0" TargetMode="External"/><Relationship Id="rId1" Type="http://schemas.openxmlformats.org/officeDocument/2006/relationships/slideLayout" Target="../slideLayouts/slideLayout2.xml"/><Relationship Id="rId6" Type="http://schemas.openxmlformats.org/officeDocument/2006/relationships/hyperlink" Target="https://eur05.safelinks.protection.outlook.com/?url=https%3A%2F%2Fref.ly%2FActs%252026.23%3Bnkjv%3Ft%3Dbiblia&amp;data=05%7C02%7Cejofori%40ecggh.com%7Ca2ed7cdd0bc345e243c808ddc43edae5%7C711b8fff9db342ccbc277a19ced91f39%7C0%7C0%7C638882496426831548%7CUnknown%7CTWFpbGZsb3d8eyJFbXB0eU1hcGkiOnRydWUsIlYiOiIwLjAuMDAwMCIsIlAiOiJXaW4zMiIsIkFOIjoiTWFpbCIsIldUIjoyfQ%3D%3D%7C0%7C%7C%7C&amp;sdata=sESaKBQqDknz55e79bu3tWx50NBPmMnENKufBy4oumg%3D&amp;reserved=0" TargetMode="External"/><Relationship Id="rId5" Type="http://schemas.openxmlformats.org/officeDocument/2006/relationships/hyperlink" Target="https://eur05.safelinks.protection.outlook.com/?url=https%3A%2F%2Fref.ly%2FActs%252026.22%3Bnkjv%3Ft%3Dbiblia&amp;data=05%7C02%7Cejofori%40ecggh.com%7Ca2ed7cdd0bc345e243c808ddc43edae5%7C711b8fff9db342ccbc277a19ced91f39%7C0%7C0%7C638882496426817698%7CUnknown%7CTWFpbGZsb3d8eyJFbXB0eU1hcGkiOnRydWUsIlYiOiIwLjAuMDAwMCIsIlAiOiJXaW4zMiIsIkFOIjoiTWFpbCIsIldUIjoyfQ%3D%3D%7C0%7C%7C%7C&amp;sdata=W%2BDCcHdYlIaV5os%2BSRikGW4BzxQmQaai100KS01WfJQ%3D&amp;reserved=0" TargetMode="External"/><Relationship Id="rId4" Type="http://schemas.openxmlformats.org/officeDocument/2006/relationships/hyperlink" Target="https://eur05.safelinks.protection.outlook.com/?url=https%3A%2F%2Fref.ly%2FActs%252017.3%3Bnkjv%3Ft%3Dbiblia&amp;data=05%7C02%7Cejofori%40ecggh.com%7Ca2ed7cdd0bc345e243c808ddc43edae5%7C711b8fff9db342ccbc277a19ced91f39%7C0%7C0%7C638882496426803939%7CUnknown%7CTWFpbGZsb3d8eyJFbXB0eU1hcGkiOnRydWUsIlYiOiIwLjAuMDAwMCIsIlAiOiJXaW4zMiIsIkFOIjoiTWFpbCIsIldUIjoyfQ%3D%3D%7C0%7C%7C%7C&amp;sdata=k1E2MS9wwXCW%2BZW%2F0lnLVg7bwVGlrp4OPnUnNqq91OU%3D&amp;reserved=0"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s://eur05.safelinks.protection.outlook.com/?url=https%3A%2F%2Fref.ly%2FActs%25208.29-35%3Bnkjv%3Ft%3Dbiblia&amp;data=05%7C02%7Cejofori%40ecggh.com%7Ca2ed7cdd0bc345e243c808ddc43edae5%7C711b8fff9db342ccbc277a19ced91f39%7C0%7C0%7C638882496426873782%7CUnknown%7CTWFpbGZsb3d8eyJFbXB0eU1hcGkiOnRydWUsIlYiOiIwLjAuMDAwMCIsIlAiOiJXaW4zMiIsIkFOIjoiTWFpbCIsIldUIjoyfQ%3D%3D%7C0%7C%7C%7C&amp;sdata=Cq%2FydFtROBTzJe1ux2H17Cu9aNxNxEVgPj2fI5sIGKU%3D&amp;reserved=0" TargetMode="External"/><Relationship Id="rId2" Type="http://schemas.openxmlformats.org/officeDocument/2006/relationships/hyperlink" Target="https://eur05.safelinks.protection.outlook.com/?url=https%3A%2F%2Fref.ly%2FIsa%252053.7-10%3Bnkjv%3Ft%3Dbiblia&amp;data=05%7C02%7Cejofori%40ecggh.com%7Ca2ed7cdd0bc345e243c808ddc43edae5%7C711b8fff9db342ccbc277a19ced91f39%7C0%7C0%7C638882496426859284%7CUnknown%7CTWFpbGZsb3d8eyJFbXB0eU1hcGkiOnRydWUsIlYiOiIwLjAuMDAwMCIsIlAiOiJXaW4zMiIsIkFOIjoiTWFpbCIsIldUIjoyfQ%3D%3D%7C0%7C%7C%7C&amp;sdata=2Qp7HLozxaAV%2BF6hQ%2BA%2FqyHU13yqBq2kDjtoTMZBmSc%3D&amp;reserved=0"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eur05.safelinks.protection.outlook.com/?url=https%3A%2F%2Fref.ly%2FPsalms%252016.10%3Bnkjv%3Ft%3Dbiblia&amp;data=05%7C02%7Cejofori%40ecggh.com%7Ca2ed7cdd0bc345e243c808ddc43edae5%7C711b8fff9db342ccbc277a19ced91f39%7C0%7C0%7C638882496426910868%7CUnknown%7CTWFpbGZsb3d8eyJFbXB0eU1hcGkiOnRydWUsIlYiOiIwLjAuMDAwMCIsIlAiOiJXaW4zMiIsIkFOIjoiTWFpbCIsIldUIjoyfQ%3D%3D%7C0%7C%7C%7C&amp;sdata=kdHUVPc7hxza8H9m18Toi6Md1W9NJglP079WPaBkDNI%3D&amp;reserved=0" TargetMode="External"/><Relationship Id="rId2" Type="http://schemas.openxmlformats.org/officeDocument/2006/relationships/hyperlink" Target="https://eur05.safelinks.protection.outlook.com/?url=https%3A%2F%2Fref.ly%2FPs%252016.9%3Bnkjv%3Ft%3Dbiblia&amp;data=05%7C02%7Cejofori%40ecggh.com%7Ca2ed7cdd0bc345e243c808ddc43edae5%7C711b8fff9db342ccbc277a19ced91f39%7C0%7C0%7C638882496426893293%7CUnknown%7CTWFpbGZsb3d8eyJFbXB0eU1hcGkiOnRydWUsIlYiOiIwLjAuMDAwMCIsIlAiOiJXaW4zMiIsIkFOIjoiTWFpbCIsIldUIjoyfQ%3D%3D%7C0%7C%7C%7C&amp;sdata=7YFp685c5ZYlbIOI2XR5VaxQBq263Xy%2FP5PxoaZTas8%3D&amp;reserved=0" TargetMode="External"/><Relationship Id="rId1" Type="http://schemas.openxmlformats.org/officeDocument/2006/relationships/slideLayout" Target="../slideLayouts/slideLayout2.xml"/><Relationship Id="rId4" Type="http://schemas.openxmlformats.org/officeDocument/2006/relationships/hyperlink" Target="https://eur05.safelinks.protection.outlook.com/?url=https%3A%2F%2Fref.ly%2FActs%252013.29-39%3Bnkjv%3Ft%3Dbiblia&amp;data=05%7C02%7Cejofori%40ecggh.com%7Ca2ed7cdd0bc345e243c808ddc43edae5%7C711b8fff9db342ccbc277a19ced91f39%7C0%7C0%7C638882496426925146%7CUnknown%7CTWFpbGZsb3d8eyJFbXB0eU1hcGkiOnRydWUsIlYiOiIwLjAuMDAwMCIsIlAiOiJXaW4zMiIsIkFOIjoiTWFpbCIsIldUIjoyfQ%3D%3D%7C0%7C%7C%7C&amp;sdata=TgaxyA0y0Igeq3sZYM5WNmxR9Rht7tePlInkzVhVKy0%3D&amp;reserved=0" TargetMode="External"/></Relationships>
</file>

<file path=ppt/slides/_rels/slide15.xml.rels><?xml version="1.0" encoding="UTF-8" standalone="yes"?>
<Relationships xmlns="http://schemas.openxmlformats.org/package/2006/relationships"><Relationship Id="rId8" Type="http://schemas.openxmlformats.org/officeDocument/2006/relationships/hyperlink" Target="https://eur05.safelinks.protection.outlook.com/?url=https%3A%2F%2Fref.ly%2FMatt%252026.32%3Bnkjv%3Ft%3Dbiblia&amp;data=05%7C02%7Cejofori%40ecggh.com%7Ca2ed7cdd0bc345e243c808ddc43edae5%7C711b8fff9db342ccbc277a19ced91f39%7C0%7C0%7C638882496427032737%7CUnknown%7CTWFpbGZsb3d8eyJFbXB0eU1hcGkiOnRydWUsIlYiOiIwLjAuMDAwMCIsIlAiOiJXaW4zMiIsIkFOIjoiTWFpbCIsIldUIjoyfQ%3D%3D%7C0%7C%7C%7C&amp;sdata=%2FdnnXc5Cv%2FiWPFltdUAF7FBD89G7Azx%2F9Let0bYpe5E%3D&amp;reserved=0" TargetMode="External"/><Relationship Id="rId3" Type="http://schemas.openxmlformats.org/officeDocument/2006/relationships/hyperlink" Target="https://eur05.safelinks.protection.outlook.com/?url=https%3A%2F%2Fref.ly%2FMatt.%252016.21%3Bnkjv%3Ft%3Dbiblia&amp;data=05%7C02%7Cejofori%40ecggh.com%7Ca2ed7cdd0bc345e243c808ddc43edae5%7C711b8fff9db342ccbc277a19ced91f39%7C0%7C0%7C638882496426957954%7CUnknown%7CTWFpbGZsb3d8eyJFbXB0eU1hcGkiOnRydWUsIlYiOiIwLjAuMDAwMCIsIlAiOiJXaW4zMiIsIkFOIjoiTWFpbCIsIldUIjoyfQ%3D%3D%7C0%7C%7C%7C&amp;sdata=wv%2FLY21EmHq1BY7E%2F7oD95%2BwGS3C19qgP8LN7Br%2F7CI%3D&amp;reserved=0" TargetMode="External"/><Relationship Id="rId7" Type="http://schemas.openxmlformats.org/officeDocument/2006/relationships/hyperlink" Target="https://eur05.safelinks.protection.outlook.com/?url=https%3A%2F%2Fref.ly%2FMatt%252026.31%3Bnkjv%3Ft%3Dbiblia&amp;data=05%7C02%7Cejofori%40ecggh.com%7Ca2ed7cdd0bc345e243c808ddc43edae5%7C711b8fff9db342ccbc277a19ced91f39%7C0%7C0%7C638882496427017159%7CUnknown%7CTWFpbGZsb3d8eyJFbXB0eU1hcGkiOnRydWUsIlYiOiIwLjAuMDAwMCIsIlAiOiJXaW4zMiIsIkFOIjoiTWFpbCIsIldUIjoyfQ%3D%3D%7C0%7C%7C%7C&amp;sdata=JZcfUj4gs9so5hRQKwbq5AzC8UOPA5cpOi%2BiMx9MYQ0%3D&amp;reserved=0" TargetMode="External"/><Relationship Id="rId2" Type="http://schemas.openxmlformats.org/officeDocument/2006/relationships/hyperlink" Target="https://eur05.safelinks.protection.outlook.com/?url=https%3A%2F%2Fref.ly%2FJohn%25202.18-22%3Bnkjv%3Ft%3Dbiblia&amp;data=05%7C02%7Cejofori%40ecggh.com%7Ca2ed7cdd0bc345e243c808ddc43edae5%7C711b8fff9db342ccbc277a19ced91f39%7C0%7C0%7C638882496426939857%7CUnknown%7CTWFpbGZsb3d8eyJFbXB0eU1hcGkiOnRydWUsIlYiOiIwLjAuMDAwMCIsIlAiOiJXaW4zMiIsIkFOIjoiTWFpbCIsIldUIjoyfQ%3D%3D%7C0%7C%7C%7C&amp;sdata=ABeCi%2FDoNGOhc%2BT%2BaKQky%2B3C4lhXwZY6NtlH2nDKBP4%3D&amp;reserved=0" TargetMode="External"/><Relationship Id="rId1" Type="http://schemas.openxmlformats.org/officeDocument/2006/relationships/slideLayout" Target="../slideLayouts/slideLayout2.xml"/><Relationship Id="rId6" Type="http://schemas.openxmlformats.org/officeDocument/2006/relationships/hyperlink" Target="https://eur05.safelinks.protection.outlook.com/?url=https%3A%2F%2Fref.ly%2FMatt%252017.23%3Bnkjv%3Ft%3Dbiblia&amp;data=05%7C02%7Cejofori%40ecggh.com%7Ca2ed7cdd0bc345e243c808ddc43edae5%7C711b8fff9db342ccbc277a19ced91f39%7C0%7C0%7C638882496427003484%7CUnknown%7CTWFpbGZsb3d8eyJFbXB0eU1hcGkiOnRydWUsIlYiOiIwLjAuMDAwMCIsIlAiOiJXaW4zMiIsIkFOIjoiTWFpbCIsIldUIjoyfQ%3D%3D%7C0%7C%7C%7C&amp;sdata=yaI%2FFzomG7T7ZcLsE%2FawWG93UU0%2FUdUQKb4vGwe7UGs%3D&amp;reserved=0" TargetMode="External"/><Relationship Id="rId5" Type="http://schemas.openxmlformats.org/officeDocument/2006/relationships/hyperlink" Target="https://eur05.safelinks.protection.outlook.com/?url=https%3A%2F%2Fref.ly%2FMatt%252017.22%3Bnkjv%3Ft%3Dbiblia&amp;data=05%7C02%7Cejofori%40ecggh.com%7Ca2ed7cdd0bc345e243c808ddc43edae5%7C711b8fff9db342ccbc277a19ced91f39%7C0%7C0%7C638882496426988195%7CUnknown%7CTWFpbGZsb3d8eyJFbXB0eU1hcGkiOnRydWUsIlYiOiIwLjAuMDAwMCIsIlAiOiJXaW4zMiIsIkFOIjoiTWFpbCIsIldUIjoyfQ%3D%3D%7C0%7C%7C%7C&amp;sdata=iBter1KEj%2FbVoeLLL%2BRWRRKxumd1cpO%2BOXL3BhNZ8o0%3D&amp;reserved=0" TargetMode="External"/><Relationship Id="rId10" Type="http://schemas.openxmlformats.org/officeDocument/2006/relationships/hyperlink" Target="https://eur05.safelinks.protection.outlook.com/?url=https%3A%2F%2Fref.ly%2FMark%25209.10%3Bnkjv%3Ft%3Dbiblia&amp;data=05%7C02%7Cejofori%40ecggh.com%7Ca2ed7cdd0bc345e243c808ddc43edae5%7C711b8fff9db342ccbc277a19ced91f39%7C0%7C0%7C638882496427065974%7CUnknown%7CTWFpbGZsb3d8eyJFbXB0eU1hcGkiOnRydWUsIlYiOiIwLjAuMDAwMCIsIlAiOiJXaW4zMiIsIkFOIjoiTWFpbCIsIldUIjoyfQ%3D%3D%7C0%7C%7C%7C&amp;sdata=I0PkHOkBNUtoIj4RP%2Fz0h4R5xT8niu24mqdsFeo53q8%3D&amp;reserved=0" TargetMode="External"/><Relationship Id="rId4" Type="http://schemas.openxmlformats.org/officeDocument/2006/relationships/hyperlink" Target="https://eur05.safelinks.protection.outlook.com/?url=https%3A%2F%2Fref.ly%2FMatt%252016.22%3Bnkjv%3Ft%3Dbiblia&amp;data=05%7C02%7Cejofori%40ecggh.com%7Ca2ed7cdd0bc345e243c808ddc43edae5%7C711b8fff9db342ccbc277a19ced91f39%7C0%7C0%7C638882496426973614%7CUnknown%7CTWFpbGZsb3d8eyJFbXB0eU1hcGkiOnRydWUsIlYiOiIwLjAuMDAwMCIsIlAiOiJXaW4zMiIsIkFOIjoiTWFpbCIsIldUIjoyfQ%3D%3D%7C0%7C%7C%7C&amp;sdata=H%2FLpNt83S%2BXgn2sFi3k%2BdaPR7J4P%2FnkIJm2A3ULhPjU%3D&amp;reserved=0" TargetMode="External"/><Relationship Id="rId9" Type="http://schemas.openxmlformats.org/officeDocument/2006/relationships/hyperlink" Target="https://eur05.safelinks.protection.outlook.com/?url=https%3A%2F%2Fref.ly%2FMark%25209.9%3Bnkjv%3Ft%3Dbiblia&amp;data=05%7C02%7Cejofori%40ecggh.com%7Ca2ed7cdd0bc345e243c808ddc43edae5%7C711b8fff9db342ccbc277a19ced91f39%7C0%7C0%7C638882496427051282%7CUnknown%7CTWFpbGZsb3d8eyJFbXB0eU1hcGkiOnRydWUsIlYiOiIwLjAuMDAwMCIsIlAiOiJXaW4zMiIsIkFOIjoiTWFpbCIsIldUIjoyfQ%3D%3D%7C0%7C%7C%7C&amp;sdata=JkcsbAecaO%2F9UJMuvS6Ud%2F8w7ehsJ8oRqZIBQOwGmrU%3D&amp;reserved=0" TargetMode="External"/></Relationships>
</file>

<file path=ppt/slides/_rels/slide16.xml.rels><?xml version="1.0" encoding="UTF-8" standalone="yes"?>
<Relationships xmlns="http://schemas.openxmlformats.org/package/2006/relationships"><Relationship Id="rId3" Type="http://schemas.openxmlformats.org/officeDocument/2006/relationships/hyperlink" Target="https://eur05.safelinks.protection.outlook.com/?url=https%3A%2F%2Fref.ly%2FMatthew%252020.19%3Bnkjv%3Ft%3Dbiblia&amp;data=05%7C02%7Cejofori%40ecggh.com%7Ca2ed7cdd0bc345e243c808ddc43edae5%7C711b8fff9db342ccbc277a19ced91f39%7C0%7C0%7C638882496427095075%7CUnknown%7CTWFpbGZsb3d8eyJFbXB0eU1hcGkiOnRydWUsIlYiOiIwLjAuMDAwMCIsIlAiOiJXaW4zMiIsIkFOIjoiTWFpbCIsIldUIjoyfQ%3D%3D%7C0%7C%7C%7C&amp;sdata=S2zIrmnTf%2F92PxLOaOhQ4VRua0qIqWep9IgXdjg31SM%3D&amp;reserved=0" TargetMode="External"/><Relationship Id="rId2" Type="http://schemas.openxmlformats.org/officeDocument/2006/relationships/hyperlink" Target="https://eur05.safelinks.protection.outlook.com/?url=https%3A%2F%2Fref.ly%2FMatt%252020.18%3Bnkjv%3Ft%3Dbiblia&amp;data=05%7C02%7Cejofori%40ecggh.com%7Ca2ed7cdd0bc345e243c808ddc43edae5%7C711b8fff9db342ccbc277a19ced91f39%7C0%7C0%7C638882496427079755%7CUnknown%7CTWFpbGZsb3d8eyJFbXB0eU1hcGkiOnRydWUsIlYiOiIwLjAuMDAwMCIsIlAiOiJXaW4zMiIsIkFOIjoiTWFpbCIsIldUIjoyfQ%3D%3D%7C0%7C%7C%7C&amp;sdata=Uq3isIoDATitsGTxVs6LIMhKS5qxPIYa%2Be2Tln95PqA%3D&amp;reserved=0"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s://eur05.safelinks.protection.outlook.com/?url=https%3A%2F%2Fref.ly%2FLuke%252023.50-56%3Bnkjv%3Ft%3Dbiblia&amp;data=05%7C02%7Cejofori%40ecggh.com%7Ca2ed7cdd0bc345e243c808ddc43edae5%7C711b8fff9db342ccbc277a19ced91f39%7C0%7C0%7C638882496427820935%7CUnknown%7CTWFpbGZsb3d8eyJFbXB0eU1hcGkiOnRydWUsIlYiOiIwLjAuMDAwMCIsIlAiOiJXaW4zMiIsIkFOIjoiTWFpbCIsIldUIjoyfQ%3D%3D%7C0%7C%7C%7C&amp;sdata=eKMcykjJ1SaEKDq9epu62Y9xlUpH0Sc82XnL5wov48s%3D&amp;reserved=0" TargetMode="External"/><Relationship Id="rId2" Type="http://schemas.openxmlformats.org/officeDocument/2006/relationships/hyperlink" Target="https://eur05.safelinks.protection.outlook.com/?url=https%3A%2F%2Fref.ly%2FJohn%252019.38-42%3Bnkjv%3Ft%3Dbiblia&amp;data=05%7C02%7Cejofori%40ecggh.com%7Ca2ed7cdd0bc345e243c808ddc43edae5%7C711b8fff9db342ccbc277a19ced91f39%7C0%7C0%7C638882496427805054%7CUnknown%7CTWFpbGZsb3d8eyJFbXB0eU1hcGkiOnRydWUsIlYiOiIwLjAuMDAwMCIsIlAiOiJXaW4zMiIsIkFOIjoiTWFpbCIsIldUIjoyfQ%3D%3D%7C0%7C%7C%7C&amp;sdata=ubA24HTef9vQU9ow2an%2F3XVxVhYBrFN2aqvbDZ0ZfyM%3D&amp;reserved=0" TargetMode="External"/><Relationship Id="rId1" Type="http://schemas.openxmlformats.org/officeDocument/2006/relationships/slideLayout" Target="../slideLayouts/slideLayout2.xml"/><Relationship Id="rId5" Type="http://schemas.openxmlformats.org/officeDocument/2006/relationships/hyperlink" Target="https://eur05.safelinks.protection.outlook.com/?url=https%3A%2F%2Fref.ly%2FMark%252015.42-47%3Bnkjv%3Ft%3Dbiblia&amp;data=05%7C02%7Cejofori%40ecggh.com%7Ca2ed7cdd0bc345e243c808ddc43edae5%7C711b8fff9db342ccbc277a19ced91f39%7C0%7C0%7C638882496427848638%7CUnknown%7CTWFpbGZsb3d8eyJFbXB0eU1hcGkiOnRydWUsIlYiOiIwLjAuMDAwMCIsIlAiOiJXaW4zMiIsIkFOIjoiTWFpbCIsIldUIjoyfQ%3D%3D%7C0%7C%7C%7C&amp;sdata=L3wyd%2BB4Sd1IF8qSOxWmoyXQ0zix417ZPV1n26J4t1c%3D&amp;reserved=0" TargetMode="External"/><Relationship Id="rId4" Type="http://schemas.openxmlformats.org/officeDocument/2006/relationships/hyperlink" Target="https://eur05.safelinks.protection.outlook.com/?url=https%3A%2F%2Fref.ly%2FMatt.%252027.57-61%3Bnkjv%3Ft%3Dbiblia&amp;data=05%7C02%7Cejofori%40ecggh.com%7Ca2ed7cdd0bc345e243c808ddc43edae5%7C711b8fff9db342ccbc277a19ced91f39%7C0%7C0%7C638882496427834903%7CUnknown%7CTWFpbGZsb3d8eyJFbXB0eU1hcGkiOnRydWUsIlYiOiIwLjAuMDAwMCIsIlAiOiJXaW4zMiIsIkFOIjoiTWFpbCIsIldUIjoyfQ%3D%3D%7C0%7C%7C%7C&amp;sdata=ybWZAeYPBwFUFLskGO2SFWe6prLuFOsa5o7fcNT7Yzk%3D&amp;reserved=0"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s://eur05.safelinks.protection.outlook.com/?url=https%3A%2F%2Fref.ly%2FMatt%252027.60%3Bnkjv%3Ft%3Dbiblia&amp;data=05%7C02%7Cejofori%40ecggh.com%7Ca2ed7cdd0bc345e243c808ddc43edae5%7C711b8fff9db342ccbc277a19ced91f39%7C0%7C0%7C638882496427875500%7CUnknown%7CTWFpbGZsb3d8eyJFbXB0eU1hcGkiOnRydWUsIlYiOiIwLjAuMDAwMCIsIlAiOiJXaW4zMiIsIkFOIjoiTWFpbCIsIldUIjoyfQ%3D%3D%7C0%7C%7C%7C&amp;sdata=w5Jdxrk4GZhUUh7YK94QqsQTyLSY1z7AnIoUyCFHDLU%3D&amp;reserved=0" TargetMode="External"/><Relationship Id="rId2" Type="http://schemas.openxmlformats.org/officeDocument/2006/relationships/hyperlink" Target="https://eur05.safelinks.protection.outlook.com/?url=https%3A%2F%2Fref.ly%2FJohn%252019.41%3Bnkjv%3Ft%3Dbiblia&amp;data=05%7C02%7Cejofori%40ecggh.com%7Ca2ed7cdd0bc345e243c808ddc43edae5%7C711b8fff9db342ccbc277a19ced91f39%7C0%7C0%7C638882496427862231%7CUnknown%7CTWFpbGZsb3d8eyJFbXB0eU1hcGkiOnRydWUsIlYiOiIwLjAuMDAwMCIsIlAiOiJXaW4zMiIsIkFOIjoiTWFpbCIsIldUIjoyfQ%3D%3D%7C0%7C%7C%7C&amp;sdata=adxisbxITN7MhXHg3eSYGWc%2FuVUXKm5rI2f9%2FCPsrUU%3D&amp;reserved=0" TargetMode="External"/><Relationship Id="rId1" Type="http://schemas.openxmlformats.org/officeDocument/2006/relationships/slideLayout" Target="../slideLayouts/slideLayout2.xml"/><Relationship Id="rId6" Type="http://schemas.openxmlformats.org/officeDocument/2006/relationships/hyperlink" Target="https://eur05.safelinks.protection.outlook.com/?url=https%3A%2F%2Fref.ly%2FLuke%252023.53%3Bnkjv%3Ft%3Dbiblia&amp;data=05%7C02%7Cejofori%40ecggh.com%7Ca2ed7cdd0bc345e243c808ddc43edae5%7C711b8fff9db342ccbc277a19ced91f39%7C0%7C0%7C638882496427923211%7CUnknown%7CTWFpbGZsb3d8eyJFbXB0eU1hcGkiOnRydWUsIlYiOiIwLjAuMDAwMCIsIlAiOiJXaW4zMiIsIkFOIjoiTWFpbCIsIldUIjoyfQ%3D%3D%7C0%7C%7C%7C&amp;sdata=qKdXi0TaK5o77VNEUo3yV3Ynuo9ECeCSoq1skIutkLU%3D&amp;reserved=0" TargetMode="External"/><Relationship Id="rId5" Type="http://schemas.openxmlformats.org/officeDocument/2006/relationships/hyperlink" Target="https://eur05.safelinks.protection.outlook.com/?url=https%3A%2F%2Fref.ly%2FMark%252015.46%3Bnkjv%3Ft%3Dbiblia&amp;data=05%7C02%7Cejofori%40ecggh.com%7Ca2ed7cdd0bc345e243c808ddc43edae5%7C711b8fff9db342ccbc277a19ced91f39%7C0%7C0%7C638882496427904243%7CUnknown%7CTWFpbGZsb3d8eyJFbXB0eU1hcGkiOnRydWUsIlYiOiIwLjAuMDAwMCIsIlAiOiJXaW4zMiIsIkFOIjoiTWFpbCIsIldUIjoyfQ%3D%3D%7C0%7C%7C%7C&amp;sdata=c5hDch1dffas%2BZr9gwFOBVZIcvpSoNL7xGwyjiX8U7I%3D&amp;reserved=0" TargetMode="External"/><Relationship Id="rId4" Type="http://schemas.openxmlformats.org/officeDocument/2006/relationships/hyperlink" Target="https://eur05.safelinks.protection.outlook.com/?url=https%3A%2F%2Fref.ly%2FMatthew%252027.61%3Bnkjv%3Ft%3Dbiblia&amp;data=05%7C02%7Cejofori%40ecggh.com%7Ca2ed7cdd0bc345e243c808ddc43edae5%7C711b8fff9db342ccbc277a19ced91f39%7C0%7C0%7C638882496427889605%7CUnknown%7CTWFpbGZsb3d8eyJFbXB0eU1hcGkiOnRydWUsIlYiOiIwLjAuMDAwMCIsIlAiOiJXaW4zMiIsIkFOIjoiTWFpbCIsIldUIjoyfQ%3D%3D%7C0%7C%7C%7C&amp;sdata=68iqeUYlmn4IZ45N%2FUHMFpHdazmDYNvLiY83R9RGZGs%3D&amp;reserved=0"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hyperlink" Target="https://eur05.safelinks.protection.outlook.com/?url=https%3A%2F%2Fref.ly%2FMatt%252027.62-66%3Bnkjv%3Ft%3Dbiblia&amp;data=05%7C02%7Cejofori%40ecggh.com%7Ca2ed7cdd0bc345e243c808ddc43edae5%7C711b8fff9db342ccbc277a19ced91f39%7C0%7C0%7C638882496427937599%7CUnknown%7CTWFpbGZsb3d8eyJFbXB0eU1hcGkiOnRydWUsIlYiOiIwLjAuMDAwMCIsIlAiOiJXaW4zMiIsIkFOIjoiTWFpbCIsIldUIjoyfQ%3D%3D%7C0%7C%7C%7C&amp;sdata=PQxMvrNtXdXtTG%2FqjyEXHL69yj%2FXmTGaTGCzDcw%2B7yg%3D&amp;reserved=0"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https://eur05.safelinks.protection.outlook.com/?url=https%3A%2F%2Fref.ly%2FActs%252016.27%3Bnkjv%3Ft%3Dbiblia&amp;data=05%7C02%7Cejofori%40ecggh.com%7Ca2ed7cdd0bc345e243c808ddc43edae5%7C711b8fff9db342ccbc277a19ced91f39%7C0%7C0%7C638882496427964655%7CUnknown%7CTWFpbGZsb3d8eyJFbXB0eU1hcGkiOnRydWUsIlYiOiIwLjAuMDAwMCIsIlAiOiJXaW4zMiIsIkFOIjoiTWFpbCIsIldUIjoyfQ%3D%3D%7C0%7C%7C%7C&amp;sdata=KbWvuvX4LHXPS1nOYxMn7wL%2FiecTn7C1odNqhCpJGNY%3D&amp;reserved=0" TargetMode="External"/><Relationship Id="rId2" Type="http://schemas.openxmlformats.org/officeDocument/2006/relationships/hyperlink" Target="https://eur05.safelinks.protection.outlook.com/?url=https%3A%2F%2Fref.ly%2FActs%252012.19%3Bnkjv%3Ft%3Dbiblia&amp;data=05%7C02%7Cejofori%40ecggh.com%7Ca2ed7cdd0bc345e243c808ddc43edae5%7C711b8fff9db342ccbc277a19ced91f39%7C0%7C0%7C638882496427951167%7CUnknown%7CTWFpbGZsb3d8eyJFbXB0eU1hcGkiOnRydWUsIlYiOiIwLjAuMDAwMCIsIlAiOiJXaW4zMiIsIkFOIjoiTWFpbCIsIldUIjoyfQ%3D%3D%7C0%7C%7C%7C&amp;sdata=B95Oh8JF%2BNDBvI08hCe03ec6vQGwZUW9fJg88Gfo5E8%3D&amp;reserved=0"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hyperlink" Target="https://eur05.safelinks.protection.outlook.com/?url=https%3A%2F%2Fref.ly%2FMark%252016.3%3Bnkjv%3Ft%3Dbiblia&amp;data=05%7C02%7Cejofori%40ecggh.com%7Ca2ed7cdd0bc345e243c808ddc43edae5%7C711b8fff9db342ccbc277a19ced91f39%7C0%7C0%7C638882496427982474%7CUnknown%7CTWFpbGZsb3d8eyJFbXB0eU1hcGkiOnRydWUsIlYiOiIwLjAuMDAwMCIsIlAiOiJXaW4zMiIsIkFOIjoiTWFpbCIsIldUIjoyfQ%3D%3D%7C0%7C%7C%7C&amp;sdata=bNZZVqaCQAckICg2CKrkKbuX6vi2Ta2SQ6JMswnxoZ4%3D&amp;reserved=0"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s://eur05.safelinks.protection.outlook.com/?url=https%3A%2F%2Fref.ly%2FMark%252016.5-7%3Bnkjv%3Ft%3Dbiblia&amp;data=05%7C02%7Cejofori%40ecggh.com%7Ca2ed7cdd0bc345e243c808ddc43edae5%7C711b8fff9db342ccbc277a19ced91f39%7C0%7C0%7C638882496428010944%7CUnknown%7CTWFpbGZsb3d8eyJFbXB0eU1hcGkiOnRydWUsIlYiOiIwLjAuMDAwMCIsIlAiOiJXaW4zMiIsIkFOIjoiTWFpbCIsIldUIjoyfQ%3D%3D%7C0%7C%7C%7C&amp;sdata=nyJX2wy0tod5hS7av2ylYTmprKvj9TjtbRTP2sPg6sw%3D&amp;reserved=0" TargetMode="External"/><Relationship Id="rId2" Type="http://schemas.openxmlformats.org/officeDocument/2006/relationships/hyperlink" Target="https://eur05.safelinks.protection.outlook.com/?url=https%3A%2F%2Fref.ly%2FMatt%252028.1-8%3Bnkjv%3Ft%3Dbiblia&amp;data=05%7C02%7Cejofori%40ecggh.com%7Ca2ed7cdd0bc345e243c808ddc43edae5%7C711b8fff9db342ccbc277a19ced91f39%7C0%7C0%7C638882496427996215%7CUnknown%7CTWFpbGZsb3d8eyJFbXB0eU1hcGkiOnRydWUsIlYiOiIwLjAuMDAwMCIsIlAiOiJXaW4zMiIsIkFOIjoiTWFpbCIsIldUIjoyfQ%3D%3D%7C0%7C%7C%7C&amp;sdata=fOqYRNgos8edKMpWxQUY3OyiW3GJRqdTZkUpowf1A7w%3D&amp;reserved=0" TargetMode="External"/><Relationship Id="rId1" Type="http://schemas.openxmlformats.org/officeDocument/2006/relationships/slideLayout" Target="../slideLayouts/slideLayout2.xml"/><Relationship Id="rId4" Type="http://schemas.openxmlformats.org/officeDocument/2006/relationships/hyperlink" Target="https://eur05.safelinks.protection.outlook.com/?url=https%3A%2F%2Fref.ly%2FLuke%252024.4-7%3Bnkjv%3Ft%3Dbiblia&amp;data=05%7C02%7Cejofori%40ecggh.com%7Ca2ed7cdd0bc345e243c808ddc43edae5%7C711b8fff9db342ccbc277a19ced91f39%7C0%7C0%7C638882496428024607%7CUnknown%7CTWFpbGZsb3d8eyJFbXB0eU1hcGkiOnRydWUsIlYiOiIwLjAuMDAwMCIsIlAiOiJXaW4zMiIsIkFOIjoiTWFpbCIsIldUIjoyfQ%3D%3D%7C0%7C%7C%7C&amp;sdata=5Uc09sk6Xj%2BhGx268kUrlAl4NAXAQ52gT%2F9rTzGClq4%3D&amp;reserved=0" TargetMode="External"/></Relationships>
</file>

<file path=ppt/slides/_rels/slide41.xml.rels><?xml version="1.0" encoding="UTF-8" standalone="yes"?>
<Relationships xmlns="http://schemas.openxmlformats.org/package/2006/relationships"><Relationship Id="rId3" Type="http://schemas.openxmlformats.org/officeDocument/2006/relationships/hyperlink" Target="https://eur05.safelinks.protection.outlook.com/?url=https%3A%2F%2Fref.ly%2FLuke%252024.3%3Bnkjv%3Ft%3Dbiblia&amp;data=05%7C02%7Cejofori%40ecggh.com%7Ca2ed7cdd0bc345e243c808ddc43edae5%7C711b8fff9db342ccbc277a19ced91f39%7C0%7C0%7C638882496428051831%7CUnknown%7CTWFpbGZsb3d8eyJFbXB0eU1hcGkiOnRydWUsIlYiOiIwLjAuMDAwMCIsIlAiOiJXaW4zMiIsIkFOIjoiTWFpbCIsIldUIjoyfQ%3D%3D%7C0%7C%7C%7C&amp;sdata=h03%2FItYz%2FIP7nS529J0YmtK1KALPeApfBx2J8cZL8LI%3D&amp;reserved=0" TargetMode="External"/><Relationship Id="rId2" Type="http://schemas.openxmlformats.org/officeDocument/2006/relationships/hyperlink" Target="https://eur05.safelinks.protection.outlook.com/?url=https%3A%2F%2Fref.ly%2FMark%252016.5-7%3Bnkjv%3Ft%3Dbiblia&amp;data=05%7C02%7Cejofori%40ecggh.com%7Ca2ed7cdd0bc345e243c808ddc43edae5%7C711b8fff9db342ccbc277a19ced91f39%7C0%7C0%7C638882496428038063%7CUnknown%7CTWFpbGZsb3d8eyJFbXB0eU1hcGkiOnRydWUsIlYiOiIwLjAuMDAwMCIsIlAiOiJXaW4zMiIsIkFOIjoiTWFpbCIsIldUIjoyfQ%3D%3D%7C0%7C%7C%7C&amp;sdata=tZ2yFISOO8HOddHliuL5dnB983sRM%2BkyGOWc0Wg37I8%3D&amp;reserved=0" TargetMode="External"/><Relationship Id="rId1" Type="http://schemas.openxmlformats.org/officeDocument/2006/relationships/slideLayout" Target="../slideLayouts/slideLayout2.xml"/><Relationship Id="rId4" Type="http://schemas.openxmlformats.org/officeDocument/2006/relationships/hyperlink" Target="https://eur05.safelinks.protection.outlook.com/?url=https%3A%2F%2Fref.ly%2FJohn%252020.11-13%3Bnkjv%3Ft%3Dbiblia&amp;data=05%7C02%7Cejofori%40ecggh.com%7Ca2ed7cdd0bc345e243c808ddc43edae5%7C711b8fff9db342ccbc277a19ced91f39%7C0%7C0%7C638882496428065801%7CUnknown%7CTWFpbGZsb3d8eyJFbXB0eU1hcGkiOnRydWUsIlYiOiIwLjAuMDAwMCIsIlAiOiJXaW4zMiIsIkFOIjoiTWFpbCIsIldUIjoyfQ%3D%3D%7C0%7C%7C%7C&amp;sdata=hqYjBsrEm81%2FunHYq5kXPz1Nx83QtU01O2KWIFcMwsw%3D&amp;reserved=0" TargetMode="External"/></Relationships>
</file>

<file path=ppt/slides/_rels/slide42.xml.rels><?xml version="1.0" encoding="UTF-8" standalone="yes"?>
<Relationships xmlns="http://schemas.openxmlformats.org/package/2006/relationships"><Relationship Id="rId3" Type="http://schemas.openxmlformats.org/officeDocument/2006/relationships/hyperlink" Target="https://eur05.safelinks.protection.outlook.com/?url=https%3A%2F%2Fref.ly%2FLuke%252024.12%3Bnkjv%3Ft%3Dbiblia&amp;data=05%7C02%7Cejofori%40ecggh.com%7Ca2ed7cdd0bc345e243c808ddc43edae5%7C711b8fff9db342ccbc277a19ced91f39%7C0%7C0%7C638882496428092583%7CUnknown%7CTWFpbGZsb3d8eyJFbXB0eU1hcGkiOnRydWUsIlYiOiIwLjAuMDAwMCIsIlAiOiJXaW4zMiIsIkFOIjoiTWFpbCIsIldUIjoyfQ%3D%3D%7C0%7C%7C%7C&amp;sdata=LCt3XZ3wiuqeo3IPzT6fnqrhKIauV5Apc5zpOufTjzw%3D&amp;reserved=0" TargetMode="External"/><Relationship Id="rId2" Type="http://schemas.openxmlformats.org/officeDocument/2006/relationships/hyperlink" Target="https://eur05.safelinks.protection.outlook.com/?url=https%3A%2F%2Fref.ly%2FJohn%252020.1-9%3Bnkjv%3Ft%3Dbiblia&amp;data=05%7C02%7Cejofori%40ecggh.com%7Ca2ed7cdd0bc345e243c808ddc43edae5%7C711b8fff9db342ccbc277a19ced91f39%7C0%7C0%7C638882496428079202%7CUnknown%7CTWFpbGZsb3d8eyJFbXB0eU1hcGkiOnRydWUsIlYiOiIwLjAuMDAwMCIsIlAiOiJXaW4zMiIsIkFOIjoiTWFpbCIsIldUIjoyfQ%3D%3D%7C0%7C%7C%7C&amp;sdata=HNCzM6GrBaU6eKqJwhVx521%2FcdNCWQSqzDITjrc0vXQ%3D&amp;reserved=0" TargetMode="External"/><Relationship Id="rId1" Type="http://schemas.openxmlformats.org/officeDocument/2006/relationships/slideLayout" Target="../slideLayouts/slideLayout2.xml"/><Relationship Id="rId4" Type="http://schemas.openxmlformats.org/officeDocument/2006/relationships/hyperlink" Target="https://eur05.safelinks.protection.outlook.com/?url=https%3A%2F%2Fref.ly%2FMatt%252028.11-15%3Bnkjv%3Ft%3Dbiblia&amp;data=05%7C02%7Cejofori%40ecggh.com%7Ca2ed7cdd0bc345e243c808ddc43edae5%7C711b8fff9db342ccbc277a19ced91f39%7C0%7C0%7C638882496428105830%7CUnknown%7CTWFpbGZsb3d8eyJFbXB0eU1hcGkiOnRydWUsIlYiOiIwLjAuMDAwMCIsIlAiOiJXaW4zMiIsIkFOIjoiTWFpbCIsIldUIjoyfQ%3D%3D%7C0%7C%7C%7C&amp;sdata=HVBLJZgYV1qNU65IdZ9VJ5j1%2BWUBXfepxadBku2msZ0%3D&amp;reserved=0" TargetMode="Externa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hyperlink" Target="https://eur05.safelinks.protection.outlook.com/?url=https%3A%2F%2Fref.ly%2FActs%25201.3%3Bnkjv%3Ft%3Dbiblia&amp;data=05%7C02%7Cejofori%40ecggh.com%7Ca2ed7cdd0bc345e243c808ddc43edae5%7C711b8fff9db342ccbc277a19ced91f39%7C0%7C0%7C638882496428118968%7CUnknown%7CTWFpbGZsb3d8eyJFbXB0eU1hcGkiOnRydWUsIlYiOiIwLjAuMDAwMCIsIlAiOiJXaW4zMiIsIkFOIjoiTWFpbCIsIldUIjoyfQ%3D%3D%7C0%7C%7C%7C&amp;sdata=qrDNOQwQobvz6fepEnXiBEOpHIE2%2B1qSOVEQYNoSQ04%3D&amp;reserved=0" TargetMode="Externa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hyperlink" Target="https://eur05.safelinks.protection.outlook.com/?url=https%3A%2F%2Fref.ly%2FMark%252016.9-11%3Bnkjv%3Ft%3Dbiblia&amp;data=05%7C02%7Cejofori%40ecggh.com%7Ca2ed7cdd0bc345e243c808ddc43edae5%7C711b8fff9db342ccbc277a19ced91f39%7C0%7C0%7C638882496428151447%7CUnknown%7CTWFpbGZsb3d8eyJFbXB0eU1hcGkiOnRydWUsIlYiOiIwLjAuMDAwMCIsIlAiOiJXaW4zMiIsIkFOIjoiTWFpbCIsIldUIjoyfQ%3D%3D%7C0%7C%7C%7C&amp;sdata=EEpM4zBZ8FedyWyBwsb3SOpbmJjNVcaWK7c%2FdZVCNPA%3D&amp;reserved=0" TargetMode="External"/><Relationship Id="rId2" Type="http://schemas.openxmlformats.org/officeDocument/2006/relationships/hyperlink" Target="https://eur05.safelinks.protection.outlook.com/?url=https%3A%2F%2Fref.ly%2FJohn%252020.11-18%3Bnkjv%3Ft%3Dbiblia&amp;data=05%7C02%7Cejofori%40ecggh.com%7Ca2ed7cdd0bc345e243c808ddc43edae5%7C711b8fff9db342ccbc277a19ced91f39%7C0%7C0%7C638882496428136549%7CUnknown%7CTWFpbGZsb3d8eyJFbXB0eU1hcGkiOnRydWUsIlYiOiIwLjAuMDAwMCIsIlAiOiJXaW4zMiIsIkFOIjoiTWFpbCIsIldUIjoyfQ%3D%3D%7C0%7C%7C%7C&amp;sdata=%2BOrJV%2F5xkGgZJFUJ37TXQCmiwkEPxT5cqB%2BKk8sS9uU%3D&amp;reserved=0" TargetMode="External"/><Relationship Id="rId1" Type="http://schemas.openxmlformats.org/officeDocument/2006/relationships/slideLayout" Target="../slideLayouts/slideLayout2.xml"/><Relationship Id="rId5" Type="http://schemas.openxmlformats.org/officeDocument/2006/relationships/hyperlink" Target="https://eur05.safelinks.protection.outlook.com/?url=https%3A%2F%2Fref.ly%2FMatthew%252028.10%3Bnkjv%3Ft%3Dbiblia&amp;data=05%7C02%7Cejofori%40ecggh.com%7Ca2ed7cdd0bc345e243c808ddc43edae5%7C711b8fff9db342ccbc277a19ced91f39%7C0%7C0%7C638882496428179024%7CUnknown%7CTWFpbGZsb3d8eyJFbXB0eU1hcGkiOnRydWUsIlYiOiIwLjAuMDAwMCIsIlAiOiJXaW4zMiIsIkFOIjoiTWFpbCIsIldUIjoyfQ%3D%3D%7C0%7C%7C%7C&amp;sdata=6AeO9peCh7%2FuXtmcvI0DDV2tVRK5TcrYzre0GqY617U%3D&amp;reserved=0" TargetMode="External"/><Relationship Id="rId4" Type="http://schemas.openxmlformats.org/officeDocument/2006/relationships/hyperlink" Target="https://eur05.safelinks.protection.outlook.com/?url=https%3A%2F%2Fref.ly%2FMatt%252028.9%3Bnkjv%3Ft%3Dbiblia&amp;data=05%7C02%7Cejofori%40ecggh.com%7Ca2ed7cdd0bc345e243c808ddc43edae5%7C711b8fff9db342ccbc277a19ced91f39%7C0%7C0%7C638882496428165265%7CUnknown%7CTWFpbGZsb3d8eyJFbXB0eU1hcGkiOnRydWUsIlYiOiIwLjAuMDAwMCIsIlAiOiJXaW4zMiIsIkFOIjoiTWFpbCIsIldUIjoyfQ%3D%3D%7C0%7C%7C%7C&amp;sdata=BScY%2FPuyvoPVhrZS5y%2BfSi3Y5NjLpQW8TzwDyK2amb0%3D&amp;reserved=0" TargetMode="External"/></Relationships>
</file>

<file path=ppt/slides/_rels/slide47.xml.rels><?xml version="1.0" encoding="UTF-8" standalone="yes"?>
<Relationships xmlns="http://schemas.openxmlformats.org/package/2006/relationships"><Relationship Id="rId3" Type="http://schemas.openxmlformats.org/officeDocument/2006/relationships/hyperlink" Target="https://eur05.safelinks.protection.outlook.com/?url=https%3A%2F%2Fref.ly%2FMark%252016.12%3Bnkjv%3Ft%3Dbiblia&amp;data=05%7C02%7Cejofori%40ecggh.com%7Ca2ed7cdd0bc345e243c808ddc43edae5%7C711b8fff9db342ccbc277a19ced91f39%7C0%7C0%7C638882496428206925%7CUnknown%7CTWFpbGZsb3d8eyJFbXB0eU1hcGkiOnRydWUsIlYiOiIwLjAuMDAwMCIsIlAiOiJXaW4zMiIsIkFOIjoiTWFpbCIsIldUIjoyfQ%3D%3D%7C0%7C%7C%7C&amp;sdata=PufkcowhI8FCUd%2Bq21jrYxPGYa7pd6JMVqUsO3vngG8%3D&amp;reserved=0" TargetMode="External"/><Relationship Id="rId2" Type="http://schemas.openxmlformats.org/officeDocument/2006/relationships/hyperlink" Target="https://eur05.safelinks.protection.outlook.com/?url=https%3A%2F%2Fref.ly%2FLuke%252024.13-35%3Bnkjv%3Ft%3Dbiblia&amp;data=05%7C02%7Cejofori%40ecggh.com%7Ca2ed7cdd0bc345e243c808ddc43edae5%7C711b8fff9db342ccbc277a19ced91f39%7C0%7C0%7C638882496428192610%7CUnknown%7CTWFpbGZsb3d8eyJFbXB0eU1hcGkiOnRydWUsIlYiOiIwLjAuMDAwMCIsIlAiOiJXaW4zMiIsIkFOIjoiTWFpbCIsIldUIjoyfQ%3D%3D%7C0%7C%7C%7C&amp;sdata=IXBJB6Xvo0o7%2Br3wjX36t5uvDHIpjbWAJMLymsxm5Vc%3D&amp;reserved=0" TargetMode="External"/><Relationship Id="rId1" Type="http://schemas.openxmlformats.org/officeDocument/2006/relationships/slideLayout" Target="../slideLayouts/slideLayout2.xml"/><Relationship Id="rId6" Type="http://schemas.openxmlformats.org/officeDocument/2006/relationships/hyperlink" Target="https://eur05.safelinks.protection.outlook.com/?url=https%3A%2F%2Fref.ly%2F1%2520Cor.%252015.5%3Bnkjv%3Ft%3Dbiblia&amp;data=05%7C02%7Cejofori%40ecggh.com%7Ca2ed7cdd0bc345e243c808ddc43edae5%7C711b8fff9db342ccbc277a19ced91f39%7C0%7C0%7C638882496428247327%7CUnknown%7CTWFpbGZsb3d8eyJFbXB0eU1hcGkiOnRydWUsIlYiOiIwLjAuMDAwMCIsIlAiOiJXaW4zMiIsIkFOIjoiTWFpbCIsIldUIjoyfQ%3D%3D%7C0%7C%7C%7C&amp;sdata=Ab0qumkvUlOel6gLfoKotQd%2FF9KEZGiFtJ6mWhlfaQE%3D&amp;reserved=0" TargetMode="External"/><Relationship Id="rId5" Type="http://schemas.openxmlformats.org/officeDocument/2006/relationships/hyperlink" Target="https://eur05.safelinks.protection.outlook.com/?url=https%3A%2F%2Fref.ly%2FLuke%252024.34%3Bnkjv%3Ft%3Dbiblia&amp;data=05%7C02%7Cejofori%40ecggh.com%7Ca2ed7cdd0bc345e243c808ddc43edae5%7C711b8fff9db342ccbc277a19ced91f39%7C0%7C0%7C638882496428233892%7CUnknown%7CTWFpbGZsb3d8eyJFbXB0eU1hcGkiOnRydWUsIlYiOiIwLjAuMDAwMCIsIlAiOiJXaW4zMiIsIkFOIjoiTWFpbCIsIldUIjoyfQ%3D%3D%7C0%7C%7C%7C&amp;sdata=ob0mxIkMNfC8oCKY40UoEk%2BA9s0xCQnwjK5LUDzwqqc%3D&amp;reserved=0" TargetMode="External"/><Relationship Id="rId4" Type="http://schemas.openxmlformats.org/officeDocument/2006/relationships/hyperlink" Target="https://eur05.safelinks.protection.outlook.com/?url=https%3A%2F%2Fref.ly%2FMark%252016.13%3Bnkjv%3Ft%3Dbiblia&amp;data=05%7C02%7Cejofori%40ecggh.com%7Ca2ed7cdd0bc345e243c808ddc43edae5%7C711b8fff9db342ccbc277a19ced91f39%7C0%7C0%7C638882496428220500%7CUnknown%7CTWFpbGZsb3d8eyJFbXB0eU1hcGkiOnRydWUsIlYiOiIwLjAuMDAwMCIsIlAiOiJXaW4zMiIsIkFOIjoiTWFpbCIsIldUIjoyfQ%3D%3D%7C0%7C%7C%7C&amp;sdata=MVl4Zm%2FTGk9hPdVt3ifmZPr6hmw6IwGzAZnTXUkvzBQ%3D&amp;reserved=0" TargetMode="External"/></Relationships>
</file>

<file path=ppt/slides/_rels/slide48.xml.rels><?xml version="1.0" encoding="UTF-8" standalone="yes"?>
<Relationships xmlns="http://schemas.openxmlformats.org/package/2006/relationships"><Relationship Id="rId8" Type="http://schemas.openxmlformats.org/officeDocument/2006/relationships/hyperlink" Target="https://eur05.safelinks.protection.outlook.com/?url=https%3A%2F%2Fref.ly%2FActs%25201.3-8%3Bnkjv%3Ft%3Dbiblia&amp;data=05%7C02%7Cejofori%40ecggh.com%7Ca2ed7cdd0bc345e243c808ddc43edae5%7C711b8fff9db342ccbc277a19ced91f39%7C0%7C0%7C638882496428345109%7CUnknown%7CTWFpbGZsb3d8eyJFbXB0eU1hcGkiOnRydWUsIlYiOiIwLjAuMDAwMCIsIlAiOiJXaW4zMiIsIkFOIjoiTWFpbCIsIldUIjoyfQ%3D%3D%7C0%7C%7C%7C&amp;sdata=OQhiuhXp0tWPR%2BLGM0sQvNk1Jf2iebwZReiggaVC%2B5c%3D&amp;reserved=0" TargetMode="External"/><Relationship Id="rId3" Type="http://schemas.openxmlformats.org/officeDocument/2006/relationships/hyperlink" Target="https://eur05.safelinks.protection.outlook.com/?url=https%3A%2F%2Fref.ly%2FMark%252016.14-18%3Bnkjv%3Ft%3Dbiblia&amp;data=05%7C02%7Cejofori%40ecggh.com%7Ca2ed7cdd0bc345e243c808ddc43edae5%7C711b8fff9db342ccbc277a19ced91f39%7C0%7C0%7C638882496428274432%7CUnknown%7CTWFpbGZsb3d8eyJFbXB0eU1hcGkiOnRydWUsIlYiOiIwLjAuMDAwMCIsIlAiOiJXaW4zMiIsIkFOIjoiTWFpbCIsIldUIjoyfQ%3D%3D%7C0%7C%7C%7C&amp;sdata=ndqYUqj1xrw6kRjG8VHnmEbR%2FIISUfV6aY5%2B3Zej9Q4%3D&amp;reserved=0" TargetMode="External"/><Relationship Id="rId7" Type="http://schemas.openxmlformats.org/officeDocument/2006/relationships/hyperlink" Target="https://eur05.safelinks.protection.outlook.com/?url=https%3A%2F%2Fref.ly%2FJohn%252021.1-25%3Bnkjv%3Ft%3Dbiblia&amp;data=05%7C02%7Cejofori%40ecggh.com%7Ca2ed7cdd0bc345e243c808ddc43edae5%7C711b8fff9db342ccbc277a19ced91f39%7C0%7C0%7C638882496428331618%7CUnknown%7CTWFpbGZsb3d8eyJFbXB0eU1hcGkiOnRydWUsIlYiOiIwLjAuMDAwMCIsIlAiOiJXaW4zMiIsIkFOIjoiTWFpbCIsIldUIjoyfQ%3D%3D%7C0%7C%7C%7C&amp;sdata=vKtQPBUWxBk98xWN61%2F85SDEWmRxo4wTVcR%2FB1CP6eQ%3D&amp;reserved=0" TargetMode="External"/><Relationship Id="rId12" Type="http://schemas.openxmlformats.org/officeDocument/2006/relationships/hyperlink" Target="https://eur05.safelinks.protection.outlook.com/?url=https%3A%2F%2Fref.ly%2F1%2520Cor%252015.7%3Bnkjv%3Ft%3Dbiblia&amp;data=05%7C02%7Cejofori%40ecggh.com%7Ca2ed7cdd0bc345e243c808ddc43edae5%7C711b8fff9db342ccbc277a19ced91f39%7C0%7C0%7C638882496428398221%7CUnknown%7CTWFpbGZsb3d8eyJFbXB0eU1hcGkiOnRydWUsIlYiOiIwLjAuMDAwMCIsIlAiOiJXaW4zMiIsIkFOIjoiTWFpbCIsIldUIjoyfQ%3D%3D%7C0%7C%7C%7C&amp;sdata=52XlL3BM%2Bs%2FcK23BoEHONC%2Fxr%2BMTECKx8Fmchnrsjpo%3D&amp;reserved=0" TargetMode="External"/><Relationship Id="rId2" Type="http://schemas.openxmlformats.org/officeDocument/2006/relationships/hyperlink" Target="https://eur05.safelinks.protection.outlook.com/?url=https%3A%2F%2Fref.ly%2FLuke%252024.36-43%3Bnkjv%3Ft%3Dbiblia&amp;data=05%7C02%7Cejofori%40ecggh.com%7Ca2ed7cdd0bc345e243c808ddc43edae5%7C711b8fff9db342ccbc277a19ced91f39%7C0%7C0%7C638882496428260747%7CUnknown%7CTWFpbGZsb3d8eyJFbXB0eU1hcGkiOnRydWUsIlYiOiIwLjAuMDAwMCIsIlAiOiJXaW4zMiIsIkFOIjoiTWFpbCIsIldUIjoyfQ%3D%3D%7C0%7C%7C%7C&amp;sdata=k7Zntwr8X8BndHfvKfXTtNiDklFJvlydv4oCX9CFuuc%3D&amp;reserved=0" TargetMode="External"/><Relationship Id="rId1" Type="http://schemas.openxmlformats.org/officeDocument/2006/relationships/slideLayout" Target="../slideLayouts/slideLayout2.xml"/><Relationship Id="rId6" Type="http://schemas.openxmlformats.org/officeDocument/2006/relationships/hyperlink" Target="https://eur05.safelinks.protection.outlook.com/?url=https%3A%2F%2Fref.ly%2FJohn%252020.19-23%3Bnkjv%3Ft%3Dbiblia&amp;data=05%7C02%7Cejofori%40ecggh.com%7Ca2ed7cdd0bc345e243c808ddc43edae5%7C711b8fff9db342ccbc277a19ced91f39%7C0%7C0%7C638882496428318332%7CUnknown%7CTWFpbGZsb3d8eyJFbXB0eU1hcGkiOnRydWUsIlYiOiIwLjAuMDAwMCIsIlAiOiJXaW4zMiIsIkFOIjoiTWFpbCIsIldUIjoyfQ%3D%3D%7C0%7C%7C%7C&amp;sdata=NH5YM2QfWU34UkHJPZLu2G%2BXsv0iAsPPhg87LTJ88dQ%3D&amp;reserved=0" TargetMode="External"/><Relationship Id="rId11" Type="http://schemas.openxmlformats.org/officeDocument/2006/relationships/hyperlink" Target="https://eur05.safelinks.protection.outlook.com/?url=https%3A%2F%2Fref.ly%2F1%2520Cor.%252015.5%3Bnkjv%3Ft%3Dbiblia&amp;data=05%7C02%7Cejofori%40ecggh.com%7Ca2ed7cdd0bc345e243c808ddc43edae5%7C711b8fff9db342ccbc277a19ced91f39%7C0%7C0%7C638882496428384838%7CUnknown%7CTWFpbGZsb3d8eyJFbXB0eU1hcGkiOnRydWUsIlYiOiIwLjAuMDAwMCIsIlAiOiJXaW4zMiIsIkFOIjoiTWFpbCIsIldUIjoyfQ%3D%3D%7C0%7C%7C%7C&amp;sdata=2NFipGLxiekZHdjK6NxUH2ciTPhYfvgSsMbUWIzrNXg%3D&amp;reserved=0" TargetMode="External"/><Relationship Id="rId5" Type="http://schemas.openxmlformats.org/officeDocument/2006/relationships/hyperlink" Target="https://eur05.safelinks.protection.outlook.com/?url=https%3A%2F%2Fref.ly%2FMatt%252028.17%3Bnkjv%3Ft%3Dbiblia&amp;data=05%7C02%7Cejofori%40ecggh.com%7Ca2ed7cdd0bc345e243c808ddc43edae5%7C711b8fff9db342ccbc277a19ced91f39%7C0%7C0%7C638882496428305004%7CUnknown%7CTWFpbGZsb3d8eyJFbXB0eU1hcGkiOnRydWUsIlYiOiIwLjAuMDAwMCIsIlAiOiJXaW4zMiIsIkFOIjoiTWFpbCIsIldUIjoyfQ%3D%3D%7C0%7C%7C%7C&amp;sdata=0hTUkvF44uRNO2tTmcZdJkl9meVW1gk%2Fvkc18re5k%2Bs%3D&amp;reserved=0" TargetMode="External"/><Relationship Id="rId10" Type="http://schemas.openxmlformats.org/officeDocument/2006/relationships/hyperlink" Target="https://eur05.safelinks.protection.outlook.com/?url=https%3A%2F%2Fref.ly%2FActs%252010.41%3Bnkjv%3Ft%3Dbiblia&amp;data=05%7C02%7Cejofori%40ecggh.com%7Ca2ed7cdd0bc345e243c808ddc43edae5%7C711b8fff9db342ccbc277a19ced91f39%7C0%7C0%7C638882496428371579%7CUnknown%7CTWFpbGZsb3d8eyJFbXB0eU1hcGkiOnRydWUsIlYiOiIwLjAuMDAwMCIsIlAiOiJXaW4zMiIsIkFOIjoiTWFpbCIsIldUIjoyfQ%3D%3D%7C0%7C%7C%7C&amp;sdata=SBLzwSBxmmAWxZ9Yz3Ao4ozb5%2BJ7v%2B0jMfkWXLULo%2B8%3D&amp;reserved=0" TargetMode="External"/><Relationship Id="rId4" Type="http://schemas.openxmlformats.org/officeDocument/2006/relationships/hyperlink" Target="https://eur05.safelinks.protection.outlook.com/?url=https%3A%2F%2Fref.ly%2FMatt.%252028.16%3Bnkjv%3Ft%3Dbiblia&amp;data=05%7C02%7Cejofori%40ecggh.com%7Ca2ed7cdd0bc345e243c808ddc43edae5%7C711b8fff9db342ccbc277a19ced91f39%7C0%7C0%7C638882496428291359%7CUnknown%7CTWFpbGZsb3d8eyJFbXB0eU1hcGkiOnRydWUsIlYiOiIwLjAuMDAwMCIsIlAiOiJXaW4zMiIsIkFOIjoiTWFpbCIsIldUIjoyfQ%3D%3D%7C0%7C%7C%7C&amp;sdata=g9IjMa3KavvSSBrkEeKfQhreVQOQ0dGr7CTcaP8NmlY%3D&amp;reserved=0" TargetMode="External"/><Relationship Id="rId9" Type="http://schemas.openxmlformats.org/officeDocument/2006/relationships/hyperlink" Target="https://eur05.safelinks.protection.outlook.com/?url=https%3A%2F%2Fref.ly%2FActs%252010.39%3Bnkjv%3Ft%3Dbiblia&amp;data=05%7C02%7Cejofori%40ecggh.com%7Ca2ed7cdd0bc345e243c808ddc43edae5%7C711b8fff9db342ccbc277a19ced91f39%7C0%7C0%7C638882496428358311%7CUnknown%7CTWFpbGZsb3d8eyJFbXB0eU1hcGkiOnRydWUsIlYiOiIwLjAuMDAwMCIsIlAiOiJXaW4zMiIsIkFOIjoiTWFpbCIsIldUIjoyfQ%3D%3D%7C0%7C%7C%7C&amp;sdata=smoWXGdV5AllLsh%2BhnTRz9khxbh4K4dxPGKhuDRAJ6w%3D&amp;reserved=0" TargetMode="External"/></Relationships>
</file>

<file path=ppt/slides/_rels/slide49.xml.rels><?xml version="1.0" encoding="UTF-8" standalone="yes"?>
<Relationships xmlns="http://schemas.openxmlformats.org/package/2006/relationships"><Relationship Id="rId2" Type="http://schemas.openxmlformats.org/officeDocument/2006/relationships/hyperlink" Target="https://eur05.safelinks.protection.outlook.com/?url=https%3A%2F%2Fref.ly%2FJohn%252020.24-29%3Bnkjv%3Ft%3Dbiblia&amp;data=05%7C02%7Cejofori%40ecggh.com%7Ca2ed7cdd0bc345e243c808ddc43edae5%7C711b8fff9db342ccbc277a19ced91f39%7C0%7C0%7C638882496428411466%7CUnknown%7CTWFpbGZsb3d8eyJFbXB0eU1hcGkiOnRydWUsIlYiOiIwLjAuMDAwMCIsIlAiOiJXaW4zMiIsIkFOIjoiTWFpbCIsIldUIjoyfQ%3D%3D%7C0%7C%7C%7C&amp;sdata=1I45g0cGffGKoR5xYfyo9zIaXjX2m41CHYjLnzAjdmk%3D&amp;reserved=0"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hyperlink" Target="https://eur05.safelinks.protection.outlook.com/?url=https%3A%2F%2Fref.ly%2FActs%252013.30-39%3Bnkjv%3Ft%3Dbiblia&amp;data=05%7C02%7Cejofori%40ecggh.com%7Ca2ed7cdd0bc345e243c808ddc43edae5%7C711b8fff9db342ccbc277a19ced91f39%7C0%7C0%7C638882496426318410%7CUnknown%7CTWFpbGZsb3d8eyJFbXB0eU1hcGkiOnRydWUsIlYiOiIwLjAuMDAwMCIsIlAiOiJXaW4zMiIsIkFOIjoiTWFpbCIsIldUIjoyfQ%3D%3D%7C0%7C%7C%7C&amp;sdata=X2c26%2B59C5S%2BF2q7y%2BjRf3MTJ%2BFSaO2MOy5XONRaeck%3D&amp;reserved=0" TargetMode="External"/><Relationship Id="rId13" Type="http://schemas.openxmlformats.org/officeDocument/2006/relationships/hyperlink" Target="https://eur05.safelinks.protection.outlook.com/?url=https%3A%2F%2Fref.ly%2FActs%252017.31%3Bnkjv%3Ft%3Dbiblia&amp;data=05%7C02%7Cejofori%40ecggh.com%7Ca2ed7cdd0bc345e243c808ddc43edae5%7C711b8fff9db342ccbc277a19ced91f39%7C0%7C0%7C638882496426432989%7CUnknown%7CTWFpbGZsb3d8eyJFbXB0eU1hcGkiOnRydWUsIlYiOiIwLjAuMDAwMCIsIlAiOiJXaW4zMiIsIkFOIjoiTWFpbCIsIldUIjoyfQ%3D%3D%7C0%7C%7C%7C&amp;sdata=n9WfxJ218Rc6RA50%2F0Z3sBmqedgVtvab8ZLrk%2FDLQ%2BI%3D&amp;reserved=0" TargetMode="External"/><Relationship Id="rId3" Type="http://schemas.openxmlformats.org/officeDocument/2006/relationships/hyperlink" Target="https://eur05.safelinks.protection.outlook.com/?url=https%3A%2F%2Fref.ly%2FRom%25201.4%3Bnkjv%3Ft%3Dbiblia&amp;data=05%7C02%7Cejofori%40ecggh.com%7Ca2ed7cdd0bc345e243c808ddc43edae5%7C711b8fff9db342ccbc277a19ced91f39%7C0%7C0%7C638882496426221000%7CUnknown%7CTWFpbGZsb3d8eyJFbXB0eU1hcGkiOnRydWUsIlYiOiIwLjAuMDAwMCIsIlAiOiJXaW4zMiIsIkFOIjoiTWFpbCIsIldUIjoyfQ%3D%3D%7C0%7C%7C%7C&amp;sdata=LfmuqMiO1rq9XYk2HqA%2Fsnv10PgC9bJ2Vnu86dIBn6k%3D&amp;reserved=0" TargetMode="External"/><Relationship Id="rId7" Type="http://schemas.openxmlformats.org/officeDocument/2006/relationships/hyperlink" Target="https://eur05.safelinks.protection.outlook.com/?url=https%3A%2F%2Fref.ly%2FEph%25201.20-23%3Bnkjv%3Ft%3Dbiblia&amp;data=05%7C02%7Cejofori%40ecggh.com%7Ca2ed7cdd0bc345e243c808ddc43edae5%7C711b8fff9db342ccbc277a19ced91f39%7C0%7C0%7C638882496426299337%7CUnknown%7CTWFpbGZsb3d8eyJFbXB0eU1hcGkiOnRydWUsIlYiOiIwLjAuMDAwMCIsIlAiOiJXaW4zMiIsIkFOIjoiTWFpbCIsIldUIjoyfQ%3D%3D%7C0%7C%7C%7C&amp;sdata=gG4PS3MT8KSX%2Ftfaq9ljRcjoRsonkJnGgcQMv2frHNI%3D&amp;reserved=0" TargetMode="External"/><Relationship Id="rId12" Type="http://schemas.openxmlformats.org/officeDocument/2006/relationships/hyperlink" Target="https://eur05.safelinks.protection.outlook.com/?url=https%3A%2F%2Fref.ly%2FActs%252017.30%3Bnkjv%3Ft%3Dbiblia&amp;data=05%7C02%7Cejofori%40ecggh.com%7Ca2ed7cdd0bc345e243c808ddc43edae5%7C711b8fff9db342ccbc277a19ced91f39%7C0%7C0%7C638882496426412995%7CUnknown%7CTWFpbGZsb3d8eyJFbXB0eU1hcGkiOnRydWUsIlYiOiIwLjAuMDAwMCIsIlAiOiJXaW4zMiIsIkFOIjoiTWFpbCIsIldUIjoyfQ%3D%3D%7C0%7C%7C%7C&amp;sdata=7qFkiirKSBIYX0bHmWj%2Be5ajwCuljnAvg9Uiju9o%2F5g%3D&amp;reserved=0" TargetMode="External"/><Relationship Id="rId2" Type="http://schemas.openxmlformats.org/officeDocument/2006/relationships/hyperlink" Target="https://eur05.safelinks.protection.outlook.com/?url=https%3A%2F%2Fref.ly%2FJohn%252020.24-31%3Bnkjv%3Ft%3Dbiblia&amp;data=05%7C02%7Cejofori%40ecggh.com%7Ca2ed7cdd0bc345e243c808ddc43edae5%7C711b8fff9db342ccbc277a19ced91f39%7C0%7C0%7C638882496426201239%7CUnknown%7CTWFpbGZsb3d8eyJFbXB0eU1hcGkiOnRydWUsIlYiOiIwLjAuMDAwMCIsIlAiOiJXaW4zMiIsIkFOIjoiTWFpbCIsIldUIjoyfQ%3D%3D%7C0%7C%7C%7C&amp;sdata=mQbrp81Udfy4lI2uNtMMjS3DqcWcy9kxax16hxUz8eY%3D&amp;reserved=0" TargetMode="External"/><Relationship Id="rId1" Type="http://schemas.openxmlformats.org/officeDocument/2006/relationships/slideLayout" Target="../slideLayouts/slideLayout2.xml"/><Relationship Id="rId6" Type="http://schemas.openxmlformats.org/officeDocument/2006/relationships/hyperlink" Target="https://eur05.safelinks.protection.outlook.com/?url=https%3A%2F%2Fref.ly%2FRom%252014.9%3Bnkjv%3Ft%3Dbiblia&amp;data=05%7C02%7Cejofori%40ecggh.com%7Ca2ed7cdd0bc345e243c808ddc43edae5%7C711b8fff9db342ccbc277a19ced91f39%7C0%7C0%7C638882496426280365%7CUnknown%7CTWFpbGZsb3d8eyJFbXB0eU1hcGkiOnRydWUsIlYiOiIwLjAuMDAwMCIsIlAiOiJXaW4zMiIsIkFOIjoiTWFpbCIsIldUIjoyfQ%3D%3D%7C0%7C%7C%7C&amp;sdata=TX%2FjTPMut2RExg1xwBscoZ6ekdLxL6%2BXzFQQlvcs7vE%3D&amp;reserved=0" TargetMode="External"/><Relationship Id="rId11" Type="http://schemas.openxmlformats.org/officeDocument/2006/relationships/hyperlink" Target="https://eur05.safelinks.protection.outlook.com/?url=https%3A%2F%2Fref.ly%2F1%2520Thess%25201.10%3Bnkjv%3Ft%3Dbiblia&amp;data=05%7C02%7Cejofori%40ecggh.com%7Ca2ed7cdd0bc345e243c808ddc43edae5%7C711b8fff9db342ccbc277a19ced91f39%7C0%7C0%7C638882496426392600%7CUnknown%7CTWFpbGZsb3d8eyJFbXB0eU1hcGkiOnRydWUsIlYiOiIwLjAuMDAwMCIsIlAiOiJXaW4zMiIsIkFOIjoiTWFpbCIsIldUIjoyfQ%3D%3D%7C0%7C%7C%7C&amp;sdata=EDgoQSLGGF0fAKkJk3OIGsrZwmhxH6LihVVvKdrdHC4%3D&amp;reserved=0" TargetMode="External"/><Relationship Id="rId5" Type="http://schemas.openxmlformats.org/officeDocument/2006/relationships/hyperlink" Target="https://eur05.safelinks.protection.outlook.com/?url=https%3A%2F%2Fref.ly%2FActs%252017.3%3Bnkjv%3Ft%3Dbiblia&amp;data=05%7C02%7Cejofori%40ecggh.com%7Ca2ed7cdd0bc345e243c808ddc43edae5%7C711b8fff9db342ccbc277a19ced91f39%7C0%7C0%7C638882496426260256%7CUnknown%7CTWFpbGZsb3d8eyJFbXB0eU1hcGkiOnRydWUsIlYiOiIwLjAuMDAwMCIsIlAiOiJXaW4zMiIsIkFOIjoiTWFpbCIsIldUIjoyfQ%3D%3D%7C0%7C%7C%7C&amp;sdata=Wu7aAYuRRQKi%2FZ%2BGgWA8XBn168aZHWu%2BWR2LAqz7xmk%3D&amp;reserved=0" TargetMode="External"/><Relationship Id="rId10" Type="http://schemas.openxmlformats.org/officeDocument/2006/relationships/hyperlink" Target="https://eur05.safelinks.protection.outlook.com/?url=https%3A%2F%2Fref.ly%2FLuke%252024.47%3Bnkjv%3Ft%3Dbiblia&amp;data=05%7C02%7Cejofori%40ecggh.com%7Ca2ed7cdd0bc345e243c808ddc43edae5%7C711b8fff9db342ccbc277a19ced91f39%7C0%7C0%7C638882496426373775%7CUnknown%7CTWFpbGZsb3d8eyJFbXB0eU1hcGkiOnRydWUsIlYiOiIwLjAuMDAwMCIsIlAiOiJXaW4zMiIsIkFOIjoiTWFpbCIsIldUIjoyfQ%3D%3D%7C0%7C%7C%7C&amp;sdata=6NGLZtQ7YrkfP5gx7mmp8F2os2w8WeuPDloOfw6Rs%2BE%3D&amp;reserved=0" TargetMode="External"/><Relationship Id="rId4" Type="http://schemas.openxmlformats.org/officeDocument/2006/relationships/hyperlink" Target="https://eur05.safelinks.protection.outlook.com/?url=https%3A%2F%2Fref.ly%2FActs%25202.32-36%3Bnkjv%3Ft%3Dbiblia&amp;data=05%7C02%7Cejofori%40ecggh.com%7Ca2ed7cdd0bc345e243c808ddc43edae5%7C711b8fff9db342ccbc277a19ced91f39%7C0%7C0%7C638882496426240055%7CUnknown%7CTWFpbGZsb3d8eyJFbXB0eU1hcGkiOnRydWUsIlYiOiIwLjAuMDAwMCIsIlAiOiJXaW4zMiIsIkFOIjoiTWFpbCIsIldUIjoyfQ%3D%3D%7C0%7C%7C%7C&amp;sdata=xx5EuxPdg9JOgiS1Trgd%2BSGHqcZZUcMMZZHVnAMzOOs%3D&amp;reserved=0" TargetMode="External"/><Relationship Id="rId9" Type="http://schemas.openxmlformats.org/officeDocument/2006/relationships/hyperlink" Target="https://eur05.safelinks.protection.outlook.com/?url=https%3A%2F%2Fref.ly%2FLuke%252024.46%3Bnkjv%3Ft%3Dbiblia&amp;data=05%7C02%7Cejofori%40ecggh.com%7Ca2ed7cdd0bc345e243c808ddc43edae5%7C711b8fff9db342ccbc277a19ced91f39%7C0%7C0%7C638882496426355147%7CUnknown%7CTWFpbGZsb3d8eyJFbXB0eU1hcGkiOnRydWUsIlYiOiIwLjAuMDAwMCIsIlAiOiJXaW4zMiIsIkFOIjoiTWFpbCIsIldUIjoyfQ%3D%3D%7C0%7C%7C%7C&amp;sdata=TD4BfPH2Z6Wn9cDq1d2mIEhOf%2BB1PLNNILB30yxWbKM%3D&amp;reserved=0" TargetMode="External"/></Relationships>
</file>

<file path=ppt/slides/_rels/slide50.xml.rels><?xml version="1.0" encoding="UTF-8" standalone="yes"?>
<Relationships xmlns="http://schemas.openxmlformats.org/package/2006/relationships"><Relationship Id="rId3" Type="http://schemas.openxmlformats.org/officeDocument/2006/relationships/hyperlink" Target="https://eur05.safelinks.protection.outlook.com/?url=https%3A%2F%2Fref.ly%2FActs%252022.4-15%3Bnkjv%3Ft%3Dbiblia&amp;data=05%7C02%7Cejofori%40ecggh.com%7Ca2ed7cdd0bc345e243c808ddc43edae5%7C711b8fff9db342ccbc277a19ced91f39%7C0%7C0%7C638882496428440487%7CUnknown%7CTWFpbGZsb3d8eyJFbXB0eU1hcGkiOnRydWUsIlYiOiIwLjAuMDAwMCIsIlAiOiJXaW4zMiIsIkFOIjoiTWFpbCIsIldUIjoyfQ%3D%3D%7C0%7C%7C%7C&amp;sdata=nkIOqu3krnpCVnjryVSgWonlM3OfIhYy9iiI7lqOsB0%3D&amp;reserved=0" TargetMode="External"/><Relationship Id="rId2" Type="http://schemas.openxmlformats.org/officeDocument/2006/relationships/hyperlink" Target="https://eur05.safelinks.protection.outlook.com/?url=https%3A%2F%2Fref.ly%2FActs%25209.1-9%3Bnkjv%3Ft%3Dbiblia&amp;data=05%7C02%7Cejofori%40ecggh.com%7Ca2ed7cdd0bc345e243c808ddc43edae5%7C711b8fff9db342ccbc277a19ced91f39%7C0%7C0%7C638882496428424839%7CUnknown%7CTWFpbGZsb3d8eyJFbXB0eU1hcGkiOnRydWUsIlYiOiIwLjAuMDAwMCIsIlAiOiJXaW4zMiIsIkFOIjoiTWFpbCIsIldUIjoyfQ%3D%3D%7C0%7C%7C%7C&amp;sdata=LUFv%2B2WJ%2F017wLJl4YOFDfS30cnqR%2FIxDZ4V33qBMK4%3D&amp;reserved=0" TargetMode="External"/><Relationship Id="rId1" Type="http://schemas.openxmlformats.org/officeDocument/2006/relationships/slideLayout" Target="../slideLayouts/slideLayout2.xml"/><Relationship Id="rId6" Type="http://schemas.openxmlformats.org/officeDocument/2006/relationships/hyperlink" Target="https://eur05.safelinks.protection.outlook.com/?url=https%3A%2F%2Fref.ly%2F1%2520Cor%252015.9%3Bnkjv%3Ft%3Dbiblia&amp;data=05%7C02%7Cejofori%40ecggh.com%7Ca2ed7cdd0bc345e243c808ddc43edae5%7C711b8fff9db342ccbc277a19ced91f39%7C0%7C0%7C638882496428482110%7CUnknown%7CTWFpbGZsb3d8eyJFbXB0eU1hcGkiOnRydWUsIlYiOiIwLjAuMDAwMCIsIlAiOiJXaW4zMiIsIkFOIjoiTWFpbCIsIldUIjoyfQ%3D%3D%7C0%7C%7C%7C&amp;sdata=%2BnPSNmxXitVdfONzQ1TLB7K2ccYd%2BpJJgNlPYM8F2y4%3D&amp;reserved=0" TargetMode="External"/><Relationship Id="rId5" Type="http://schemas.openxmlformats.org/officeDocument/2006/relationships/hyperlink" Target="https://eur05.safelinks.protection.outlook.com/?url=https%3A%2F%2Fref.ly%2F1%2520Cor.%252015.8%3Bnkjv%3Ft%3Dbiblia&amp;data=05%7C02%7Cejofori%40ecggh.com%7Ca2ed7cdd0bc345e243c808ddc43edae5%7C711b8fff9db342ccbc277a19ced91f39%7C0%7C0%7C638882496428468830%7CUnknown%7CTWFpbGZsb3d8eyJFbXB0eU1hcGkiOnRydWUsIlYiOiIwLjAuMDAwMCIsIlAiOiJXaW4zMiIsIkFOIjoiTWFpbCIsIldUIjoyfQ%3D%3D%7C0%7C%7C%7C&amp;sdata=beqncmoZ6jnEMsZ%2FiXvaTko8giCDATYnQZyZpCIkUP4%3D&amp;reserved=0" TargetMode="External"/><Relationship Id="rId4" Type="http://schemas.openxmlformats.org/officeDocument/2006/relationships/hyperlink" Target="https://eur05.safelinks.protection.outlook.com/?url=https%3A%2F%2Fref.ly%2FActs%252026.9-18%3Bnkjv%3Ft%3Dbiblia&amp;data=05%7C02%7Cejofori%40ecggh.com%7Ca2ed7cdd0bc345e243c808ddc43edae5%7C711b8fff9db342ccbc277a19ced91f39%7C0%7C0%7C638882496428455105%7CUnknown%7CTWFpbGZsb3d8eyJFbXB0eU1hcGkiOnRydWUsIlYiOiIwLjAuMDAwMCIsIlAiOiJXaW4zMiIsIkFOIjoiTWFpbCIsIldUIjoyfQ%3D%3D%7C0%7C%7C%7C&amp;sdata=EssBun19wkkxc%2B%2FGhJZzcMF0dHEYPxYx3616j2VVfFI%3D&amp;reserved=0" TargetMode="External"/></Relationships>
</file>

<file path=ppt/slides/_rels/slide51.xml.rels><?xml version="1.0" encoding="UTF-8" standalone="yes"?>
<Relationships xmlns="http://schemas.openxmlformats.org/package/2006/relationships"><Relationship Id="rId3" Type="http://schemas.openxmlformats.org/officeDocument/2006/relationships/hyperlink" Target="https://eur05.safelinks.protection.outlook.com/?url=https%3A%2F%2Fref.ly%2FActs%25201.9-11%3Bnkjv%3Ft%3Dbiblia&amp;data=05%7C02%7Cejofori%40ecggh.com%7Ca2ed7cdd0bc345e243c808ddc43edae5%7C711b8fff9db342ccbc277a19ced91f39%7C0%7C0%7C638882496428756229%7CUnknown%7CTWFpbGZsb3d8eyJFbXB0eU1hcGkiOnRydWUsIlYiOiIwLjAuMDAwMCIsIlAiOiJXaW4zMiIsIkFOIjoiTWFpbCIsIldUIjoyfQ%3D%3D%7C0%7C%7C%7C&amp;sdata=ddIc%2BzkH%2FRDscYMZwMKB8q7NjngFFKNBsok7vHvH2NU%3D&amp;reserved=0" TargetMode="External"/><Relationship Id="rId2" Type="http://schemas.openxmlformats.org/officeDocument/2006/relationships/hyperlink" Target="https://eur05.safelinks.protection.outlook.com/?url=https%3A%2F%2Fref.ly%2F1%2520Cor%252015.3-8%3Bnkjv%3Ft%3Dbiblia&amp;data=05%7C02%7Cejofori%40ecggh.com%7Ca2ed7cdd0bc345e243c808ddc43edae5%7C711b8fff9db342ccbc277a19ced91f39%7C0%7C0%7C638882496428495434%7CUnknown%7CTWFpbGZsb3d8eyJFbXB0eU1hcGkiOnRydWUsIlYiOiIwLjAuMDAwMCIsIlAiOiJXaW4zMiIsIkFOIjoiTWFpbCIsIldUIjoyfQ%3D%3D%7C0%7C%7C%7C&amp;sdata=tR0lkRVYNNJNHI1qfWOcz0cC%2BdSQEsf0i5xOVYRRIc4%3D&amp;reserved=0" TargetMode="External"/><Relationship Id="rId1" Type="http://schemas.openxmlformats.org/officeDocument/2006/relationships/slideLayout" Target="../slideLayouts/slideLayout2.xml"/><Relationship Id="rId6" Type="http://schemas.openxmlformats.org/officeDocument/2006/relationships/hyperlink" Target="https://eur05.safelinks.protection.outlook.com/?url=https%3A%2F%2Fref.ly%2FMark%252016.20%3Bnkjv%3Ft%3Dbiblia&amp;data=05%7C02%7Cejofori%40ecggh.com%7Ca2ed7cdd0bc345e243c808ddc43edae5%7C711b8fff9db342ccbc277a19ced91f39%7C0%7C0%7C638882496428803191%7CUnknown%7CTWFpbGZsb3d8eyJFbXB0eU1hcGkiOnRydWUsIlYiOiIwLjAuMDAwMCIsIlAiOiJXaW4zMiIsIkFOIjoiTWFpbCIsIldUIjoyfQ%3D%3D%7C0%7C%7C%7C&amp;sdata=7lrJ7J%2FoLrEPZlvmVDiRx2TQ0I3zCwc4SPyNkI9wmcM%3D&amp;reserved=0" TargetMode="External"/><Relationship Id="rId5" Type="http://schemas.openxmlformats.org/officeDocument/2006/relationships/hyperlink" Target="https://eur05.safelinks.protection.outlook.com/?url=https%3A%2F%2Fref.ly%2FMark%252016.19%3Bnkjv%3Ft%3Dbiblia&amp;data=05%7C02%7Cejofori%40ecggh.com%7Ca2ed7cdd0bc345e243c808ddc43edae5%7C711b8fff9db342ccbc277a19ced91f39%7C0%7C0%7C638882496428789134%7CUnknown%7CTWFpbGZsb3d8eyJFbXB0eU1hcGkiOnRydWUsIlYiOiIwLjAuMDAwMCIsIlAiOiJXaW4zMiIsIkFOIjoiTWFpbCIsIldUIjoyfQ%3D%3D%7C0%7C%7C%7C&amp;sdata=xDZcSw92gQnCKZKgk6lt5sX6KXgASZlS59dJ5NUQiHE%3D&amp;reserved=0" TargetMode="External"/><Relationship Id="rId4" Type="http://schemas.openxmlformats.org/officeDocument/2006/relationships/hyperlink" Target="https://eur05.safelinks.protection.outlook.com/?url=https%3A%2F%2Fref.ly%2FLuke%252024.50-53%3Bnkjv%3Ft%3Dbiblia&amp;data=05%7C02%7Cejofori%40ecggh.com%7Ca2ed7cdd0bc345e243c808ddc43edae5%7C711b8fff9db342ccbc277a19ced91f39%7C0%7C0%7C638882496428774665%7CUnknown%7CTWFpbGZsb3d8eyJFbXB0eU1hcGkiOnRydWUsIlYiOiIwLjAuMDAwMCIsIlAiOiJXaW4zMiIsIkFOIjoiTWFpbCIsIldUIjoyfQ%3D%3D%7C0%7C%7C%7C&amp;sdata=X1XG13rUnMYBweaTOfCWoMmD7ClZexy5ergmEM81z8s%3D&amp;reserved=0" TargetMode="External"/></Relationships>
</file>

<file path=ppt/slides/_rels/slide52.xml.rels><?xml version="1.0" encoding="UTF-8" standalone="yes"?>
<Relationships xmlns="http://schemas.openxmlformats.org/package/2006/relationships"><Relationship Id="rId8" Type="http://schemas.openxmlformats.org/officeDocument/2006/relationships/hyperlink" Target="https://eur05.safelinks.protection.outlook.com/?url=https%3A%2F%2Fref.ly%2FActs%252022.14%3Bnkjv%3Ft%3Dbiblia&amp;data=05%7C02%7Cejofori%40ecggh.com%7Ca2ed7cdd0bc345e243c808ddc43edae5%7C711b8fff9db342ccbc277a19ced91f39%7C0%7C0%7C638882496428904238%7CUnknown%7CTWFpbGZsb3d8eyJFbXB0eU1hcGkiOnRydWUsIlYiOiIwLjAuMDAwMCIsIlAiOiJXaW4zMiIsIkFOIjoiTWFpbCIsIldUIjoyfQ%3D%3D%7C0%7C%7C%7C&amp;sdata=nx%2BeqrmGkkVGzLYLZ8fGaJv%2FsQ8y%2F4B5T7iWPJqzv7s%3D&amp;reserved=0" TargetMode="External"/><Relationship Id="rId3" Type="http://schemas.openxmlformats.org/officeDocument/2006/relationships/hyperlink" Target="https://eur05.safelinks.protection.outlook.com/?url=https%3A%2F%2Fref.ly%2FActs%25202.32%3Bnkjv%3Ft%3Dbiblia&amp;data=05%7C02%7Cejofori%40ecggh.com%7Ca2ed7cdd0bc345e243c808ddc43edae5%7C711b8fff9db342ccbc277a19ced91f39%7C0%7C0%7C638882496428833119%7CUnknown%7CTWFpbGZsb3d8eyJFbXB0eU1hcGkiOnRydWUsIlYiOiIwLjAuMDAwMCIsIlAiOiJXaW4zMiIsIkFOIjoiTWFpbCIsIldUIjoyfQ%3D%3D%7C0%7C%7C%7C&amp;sdata=iSQXsClNe7IN4Ra92El2PALcsd%2FJvAsjgKQa8m2pnoo%3D&amp;reserved=0" TargetMode="External"/><Relationship Id="rId7" Type="http://schemas.openxmlformats.org/officeDocument/2006/relationships/hyperlink" Target="https://eur05.safelinks.protection.outlook.com/?url=https%3A%2F%2Fref.ly%2FActs%252013.30-32%3Bnkjv%3Ft%3Dbiblia&amp;data=05%7C02%7Cejofori%40ecggh.com%7Ca2ed7cdd0bc345e243c808ddc43edae5%7C711b8fff9db342ccbc277a19ced91f39%7C0%7C0%7C638882496428889764%7CUnknown%7CTWFpbGZsb3d8eyJFbXB0eU1hcGkiOnRydWUsIlYiOiIwLjAuMDAwMCIsIlAiOiJXaW4zMiIsIkFOIjoiTWFpbCIsIldUIjoyfQ%3D%3D%7C0%7C%7C%7C&amp;sdata=dKVTTYMbzf795ns64yIa0qPbPyE%2BnGvaIieMigQPb5o%3D&amp;reserved=0" TargetMode="External"/><Relationship Id="rId12" Type="http://schemas.openxmlformats.org/officeDocument/2006/relationships/hyperlink" Target="https://eur05.safelinks.protection.outlook.com/?url=https%3A%2F%2Fref.ly%2F1%2520Cor%252015.15%3Bnkjv%3Ft%3Dbiblia&amp;data=05%7C02%7Cejofori%40ecggh.com%7Ca2ed7cdd0bc345e243c808ddc43edae5%7C711b8fff9db342ccbc277a19ced91f39%7C0%7C0%7C638882496428961485%7CUnknown%7CTWFpbGZsb3d8eyJFbXB0eU1hcGkiOnRydWUsIlYiOiIwLjAuMDAwMCIsIlAiOiJXaW4zMiIsIkFOIjoiTWFpbCIsIldUIjoyfQ%3D%3D%7C0%7C%7C%7C&amp;sdata=nNKJBnYr5V92BDsEHN6DHS6rl7hyymDlbpSg%2Bul%2Fm1E%3D&amp;reserved=0" TargetMode="External"/><Relationship Id="rId2" Type="http://schemas.openxmlformats.org/officeDocument/2006/relationships/hyperlink" Target="https://eur05.safelinks.protection.outlook.com/?url=https%3A%2F%2Fref.ly%2FActs%25201.22%3Bnkjv%3Ft%3Dbiblia&amp;data=05%7C02%7Cejofori%40ecggh.com%7Ca2ed7cdd0bc345e243c808ddc43edae5%7C711b8fff9db342ccbc277a19ced91f39%7C0%7C0%7C638882496428818011%7CUnknown%7CTWFpbGZsb3d8eyJFbXB0eU1hcGkiOnRydWUsIlYiOiIwLjAuMDAwMCIsIlAiOiJXaW4zMiIsIkFOIjoiTWFpbCIsIldUIjoyfQ%3D%3D%7C0%7C%7C%7C&amp;sdata=Bh50lwA%2BZRErz6TudeUktNCrPuhTk33G5%2FMDI6BYFsU%3D&amp;reserved=0" TargetMode="External"/><Relationship Id="rId1" Type="http://schemas.openxmlformats.org/officeDocument/2006/relationships/slideLayout" Target="../slideLayouts/slideLayout2.xml"/><Relationship Id="rId6" Type="http://schemas.openxmlformats.org/officeDocument/2006/relationships/hyperlink" Target="https://eur05.safelinks.protection.outlook.com/?url=https%3A%2F%2Fref.ly%2FActs%252010.39-41%3Bnkjv%3Ft%3Dbiblia&amp;data=05%7C02%7Cejofori%40ecggh.com%7Ca2ed7cdd0bc345e243c808ddc43edae5%7C711b8fff9db342ccbc277a19ced91f39%7C0%7C0%7C638882496428875910%7CUnknown%7CTWFpbGZsb3d8eyJFbXB0eU1hcGkiOnRydWUsIlYiOiIwLjAuMDAwMCIsIlAiOiJXaW4zMiIsIkFOIjoiTWFpbCIsIldUIjoyfQ%3D%3D%7C0%7C%7C%7C&amp;sdata=qivOq1kA1NG7Yt2KU7w6pTYnMBkIm%2B%2FRrUF2t7IQT1U%3D&amp;reserved=0" TargetMode="External"/><Relationship Id="rId11" Type="http://schemas.openxmlformats.org/officeDocument/2006/relationships/hyperlink" Target="https://eur05.safelinks.protection.outlook.com/?url=https%3A%2F%2Fref.ly%2F1%2520Cor.%252015.3-8%3Bnkjv%3Ft%3Dbiblia&amp;data=05%7C02%7Cejofori%40ecggh.com%7Ca2ed7cdd0bc345e243c808ddc43edae5%7C711b8fff9db342ccbc277a19ced91f39%7C0%7C0%7C638882496428947239%7CUnknown%7CTWFpbGZsb3d8eyJFbXB0eU1hcGkiOnRydWUsIlYiOiIwLjAuMDAwMCIsIlAiOiJXaW4zMiIsIkFOIjoiTWFpbCIsIldUIjoyfQ%3D%3D%7C0%7C%7C%7C&amp;sdata=gIZjh80uzdp41XrzRVuoYhLvSPN6vouj3gBslw23znk%3D&amp;reserved=0" TargetMode="External"/><Relationship Id="rId5" Type="http://schemas.openxmlformats.org/officeDocument/2006/relationships/hyperlink" Target="https://eur05.safelinks.protection.outlook.com/?url=https%3A%2F%2Fref.ly%2FActs%25204.33%3Bnkjv%3Ft%3Dbiblia&amp;data=05%7C02%7Cejofori%40ecggh.com%7Ca2ed7cdd0bc345e243c808ddc43edae5%7C711b8fff9db342ccbc277a19ced91f39%7C0%7C0%7C638882496428861544%7CUnknown%7CTWFpbGZsb3d8eyJFbXB0eU1hcGkiOnRydWUsIlYiOiIwLjAuMDAwMCIsIlAiOiJXaW4zMiIsIkFOIjoiTWFpbCIsIldUIjoyfQ%3D%3D%7C0%7C%7C%7C&amp;sdata=6xhw0ABd1wPVP3VmQO0HpjChRtiMs3A8sCxwsRSntv0%3D&amp;reserved=0" TargetMode="External"/><Relationship Id="rId10" Type="http://schemas.openxmlformats.org/officeDocument/2006/relationships/hyperlink" Target="https://eur05.safelinks.protection.outlook.com/?url=https%3A%2F%2Fref.ly%2FActs%252026.16%3Bnkjv%3Ft%3Dbiblia&amp;data=05%7C02%7Cejofori%40ecggh.com%7Ca2ed7cdd0bc345e243c808ddc43edae5%7C711b8fff9db342ccbc277a19ced91f39%7C0%7C0%7C638882496428933493%7CUnknown%7CTWFpbGZsb3d8eyJFbXB0eU1hcGkiOnRydWUsIlYiOiIwLjAuMDAwMCIsIlAiOiJXaW4zMiIsIkFOIjoiTWFpbCIsIldUIjoyfQ%3D%3D%7C0%7C%7C%7C&amp;sdata=294MKaKS7ZE2xvnOLzrZNyA8QOV1LBHkxYZEi36weeU%3D&amp;reserved=0" TargetMode="External"/><Relationship Id="rId4" Type="http://schemas.openxmlformats.org/officeDocument/2006/relationships/hyperlink" Target="https://eur05.safelinks.protection.outlook.com/?url=https%3A%2F%2Fref.ly%2FActs%25203.15%3Bnkjv%3Ft%3Dbiblia&amp;data=05%7C02%7Cejofori%40ecggh.com%7Ca2ed7cdd0bc345e243c808ddc43edae5%7C711b8fff9db342ccbc277a19ced91f39%7C0%7C0%7C638882496428846940%7CUnknown%7CTWFpbGZsb3d8eyJFbXB0eU1hcGkiOnRydWUsIlYiOiIwLjAuMDAwMCIsIlAiOiJXaW4zMiIsIkFOIjoiTWFpbCIsIldUIjoyfQ%3D%3D%7C0%7C%7C%7C&amp;sdata=L9RWnfjAkz34Fq3GWQFseXxWkwo5b5WgBKSCFdwgLQU%3D&amp;reserved=0" TargetMode="External"/><Relationship Id="rId9" Type="http://schemas.openxmlformats.org/officeDocument/2006/relationships/hyperlink" Target="https://eur05.safelinks.protection.outlook.com/?url=https%3A%2F%2Fref.ly%2FActs%252022.15%3Bnkjv%3Ft%3Dbiblia&amp;data=05%7C02%7Cejofori%40ecggh.com%7Ca2ed7cdd0bc345e243c808ddc43edae5%7C711b8fff9db342ccbc277a19ced91f39%7C0%7C0%7C638882496428919761%7CUnknown%7CTWFpbGZsb3d8eyJFbXB0eU1hcGkiOnRydWUsIlYiOiIwLjAuMDAwMCIsIlAiOiJXaW4zMiIsIkFOIjoiTWFpbCIsIldUIjoyfQ%3D%3D%7C0%7C%7C%7C&amp;sdata=ZVAoL1GFsra9CvzTuC7%2BeEklAi%2F%2ByAu65wVNO7Ttu4A%3D&amp;reserved=0" TargetMode="Externa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hyperlink" Target="https://eur05.safelinks.protection.outlook.com/?url=https%3A%2F%2Fref.ly%2F1%2520Cor.%252015.6%3Bnkjv%3Ft%3Dbiblia&amp;data=05%7C02%7Cejofori%40ecggh.com%7Ca2ed7cdd0bc345e243c808ddc43edae5%7C711b8fff9db342ccbc277a19ced91f39%7C0%7C0%7C638882496428975381%7CUnknown%7CTWFpbGZsb3d8eyJFbXB0eU1hcGkiOnRydWUsIlYiOiIwLjAuMDAwMCIsIlAiOiJXaW4zMiIsIkFOIjoiTWFpbCIsIldUIjoyfQ%3D%3D%7C0%7C%7C%7C&amp;sdata=JSaTpvRt75LpB6SMAXAm5CCHtHL5C%2FPVIXyM0wxQllI%3D&amp;reserved=0" TargetMode="Externa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hyperlink" Target="https://eur05.safelinks.protection.outlook.com/?url=https%3A%2F%2Fref.ly%2F2%2520Cor%252012.11%3Bnkjv%3Ft%3Dbiblia&amp;data=05%7C02%7Cejofori%40ecggh.com%7Ca2ed7cdd0bc345e243c808ddc43edae5%7C711b8fff9db342ccbc277a19ced91f39%7C0%7C0%7C638882496426566095%7CUnknown%7CTWFpbGZsb3d8eyJFbXB0eU1hcGkiOnRydWUsIlYiOiIwLjAuMDAwMCIsIlAiOiJXaW4zMiIsIkFOIjoiTWFpbCIsIldUIjoyfQ%3D%3D%7C0%7C%7C%7C&amp;sdata=WI8fR%2FUohw7nDJJyQGRS088%2FJk5CaZANkI9PylmUssM%3D&amp;reserved=0" TargetMode="External"/><Relationship Id="rId13" Type="http://schemas.openxmlformats.org/officeDocument/2006/relationships/hyperlink" Target="https://eur05.safelinks.protection.outlook.com/?url=https%3A%2F%2Fref.ly%2FExod%25204.1-9%3Bnkjv%3Ft%3Dbiblia&amp;data=05%7C02%7Cejofori%40ecggh.com%7Ca2ed7cdd0bc345e243c808ddc43edae5%7C711b8fff9db342ccbc277a19ced91f39%7C0%7C0%7C638882496426647100%7CUnknown%7CTWFpbGZsb3d8eyJFbXB0eU1hcGkiOnRydWUsIlYiOiIwLjAuMDAwMCIsIlAiOiJXaW4zMiIsIkFOIjoiTWFpbCIsIldUIjoyfQ%3D%3D%7C0%7C%7C%7C&amp;sdata=9f%2Bc9kBDdmdAmp6dnUd1WB9v8MZWdFq5RT7pXILYwmQ%3D&amp;reserved=0" TargetMode="External"/><Relationship Id="rId3" Type="http://schemas.openxmlformats.org/officeDocument/2006/relationships/hyperlink" Target="https://eur05.safelinks.protection.outlook.com/?url=https%3A%2F%2Fref.ly%2FJohn%25205.36%3Bnkjv%3Ft%3Dbiblia&amp;data=05%7C02%7Cejofori%40ecggh.com%7Ca2ed7cdd0bc345e243c808ddc43edae5%7C711b8fff9db342ccbc277a19ced91f39%7C0%7C0%7C638882496426470971%7CUnknown%7CTWFpbGZsb3d8eyJFbXB0eU1hcGkiOnRydWUsIlYiOiIwLjAuMDAwMCIsIlAiOiJXaW4zMiIsIkFOIjoiTWFpbCIsIldUIjoyfQ%3D%3D%7C0%7C%7C%7C&amp;sdata=K3dIvT20o03sTV4Pai8PhUqp%2BxuPyxK45aJJmUT0zWE%3D&amp;reserved=0" TargetMode="External"/><Relationship Id="rId7" Type="http://schemas.openxmlformats.org/officeDocument/2006/relationships/hyperlink" Target="https://eur05.safelinks.protection.outlook.com/?url=https%3A%2F%2Fref.ly%2FActs%252014.3%3Bnkjv%3Ft%3Dbiblia&amp;data=05%7C02%7Cejofori%40ecggh.com%7Ca2ed7cdd0bc345e243c808ddc43edae5%7C711b8fff9db342ccbc277a19ced91f39%7C0%7C0%7C638882496426546249%7CUnknown%7CTWFpbGZsb3d8eyJFbXB0eU1hcGkiOnRydWUsIlYiOiIwLjAuMDAwMCIsIlAiOiJXaW4zMiIsIkFOIjoiTWFpbCIsIldUIjoyfQ%3D%3D%7C0%7C%7C%7C&amp;sdata=usbBcQ0F9VTHJKDty6Nb5o7BJsoGMuOwqOGkjFvkqq0%3D&amp;reserved=0" TargetMode="External"/><Relationship Id="rId12" Type="http://schemas.openxmlformats.org/officeDocument/2006/relationships/hyperlink" Target="https://eur05.safelinks.protection.outlook.com/?url=https%3A%2F%2Fref.ly%2F1%2520Kings%252018.36-39%3Bnkjv%3Ft%3Dbiblia&amp;data=05%7C02%7Cejofori%40ecggh.com%7Ca2ed7cdd0bc345e243c808ddc43edae5%7C711b8fff9db342ccbc277a19ced91f39%7C0%7C0%7C638882496426631688%7CUnknown%7CTWFpbGZsb3d8eyJFbXB0eU1hcGkiOnRydWUsIlYiOiIwLjAuMDAwMCIsIlAiOiJXaW4zMiIsIkFOIjoiTWFpbCIsIldUIjoyfQ%3D%3D%7C0%7C%7C%7C&amp;sdata=WTuBTK16PK8sUSlJuwjZN5Q5a1HNSaACARzzCVpydJ4%3D&amp;reserved=0" TargetMode="External"/><Relationship Id="rId2" Type="http://schemas.openxmlformats.org/officeDocument/2006/relationships/hyperlink" Target="https://eur05.safelinks.protection.outlook.com/?url=https%3A%2F%2Fref.ly%2FMark%252016.20%3Bnkjv%3Ft%3Dbiblia&amp;data=05%7C02%7Cejofori%40ecggh.com%7Ca2ed7cdd0bc345e243c808ddc43edae5%7C711b8fff9db342ccbc277a19ced91f39%7C0%7C0%7C638882496426452167%7CUnknown%7CTWFpbGZsb3d8eyJFbXB0eU1hcGkiOnRydWUsIlYiOiIwLjAuMDAwMCIsIlAiOiJXaW4zMiIsIkFOIjoiTWFpbCIsIldUIjoyfQ%3D%3D%7C0%7C%7C%7C&amp;sdata=coX6YV2cmFo9jt4zD2hWSAi0yCfn9ETNUEqSEtyXDMY%3D&amp;reserved=0" TargetMode="External"/><Relationship Id="rId16" Type="http://schemas.openxmlformats.org/officeDocument/2006/relationships/hyperlink" Target="https://eur05.safelinks.protection.outlook.com/?url=https%3A%2F%2Fref.ly%2FExodus%252014.31%3Bnkjv%3Ft%3Dbiblia&amp;data=05%7C02%7Cejofori%40ecggh.com%7Ca2ed7cdd0bc345e243c808ddc43edae5%7C711b8fff9db342ccbc277a19ced91f39%7C0%7C0%7C638882496426689921%7CUnknown%7CTWFpbGZsb3d8eyJFbXB0eU1hcGkiOnRydWUsIlYiOiIwLjAuMDAwMCIsIlAiOiJXaW4zMiIsIkFOIjoiTWFpbCIsIldUIjoyfQ%3D%3D%7C0%7C%7C%7C&amp;sdata=NWHIYaIKzxbJJSbDDvmLy3N3dMzfXiP2ozCpPRHQbPc%3D&amp;reserved=0" TargetMode="External"/><Relationship Id="rId1" Type="http://schemas.openxmlformats.org/officeDocument/2006/relationships/slideLayout" Target="../slideLayouts/slideLayout2.xml"/><Relationship Id="rId6" Type="http://schemas.openxmlformats.org/officeDocument/2006/relationships/hyperlink" Target="https://eur05.safelinks.protection.outlook.com/?url=https%3A%2F%2Fref.ly%2FActs%25202.22%3Bnkjv%3Ft%3Dbiblia&amp;data=05%7C02%7Cejofori%40ecggh.com%7Ca2ed7cdd0bc345e243c808ddc43edae5%7C711b8fff9db342ccbc277a19ced91f39%7C0%7C0%7C638882496426527713%7CUnknown%7CTWFpbGZsb3d8eyJFbXB0eU1hcGkiOnRydWUsIlYiOiIwLjAuMDAwMCIsIlAiOiJXaW4zMiIsIkFOIjoiTWFpbCIsIldUIjoyfQ%3D%3D%7C0%7C%7C%7C&amp;sdata=xLpmXLr1vAQaSLUoMNiOCnIAhPVyfoYXADlIdLEShE0%3D&amp;reserved=0" TargetMode="External"/><Relationship Id="rId11" Type="http://schemas.openxmlformats.org/officeDocument/2006/relationships/hyperlink" Target="https://eur05.safelinks.protection.outlook.com/?url=https%3A%2F%2Fref.ly%2FHebrews%25202.4%3Bnkjv%3Ft%3Dbiblia&amp;data=05%7C02%7Cejofori%40ecggh.com%7Ca2ed7cdd0bc345e243c808ddc43edae5%7C711b8fff9db342ccbc277a19ced91f39%7C0%7C0%7C638882496426616580%7CUnknown%7CTWFpbGZsb3d8eyJFbXB0eU1hcGkiOnRydWUsIlYiOiIwLjAuMDAwMCIsIlAiOiJXaW4zMiIsIkFOIjoiTWFpbCIsIldUIjoyfQ%3D%3D%7C0%7C%7C%7C&amp;sdata=s%2FSVXudthCiY58sSj1GrTC0%2BmlBgcGppdkgswWO8i7w%3D&amp;reserved=0" TargetMode="External"/><Relationship Id="rId5" Type="http://schemas.openxmlformats.org/officeDocument/2006/relationships/hyperlink" Target="https://eur05.safelinks.protection.outlook.com/?url=https%3A%2F%2Fref.ly%2FJohn%252020.31%3Bnkjv%3Ft%3Dbiblia&amp;data=05%7C02%7Cejofori%40ecggh.com%7Ca2ed7cdd0bc345e243c808ddc43edae5%7C711b8fff9db342ccbc277a19ced91f39%7C0%7C0%7C638882496426508656%7CUnknown%7CTWFpbGZsb3d8eyJFbXB0eU1hcGkiOnRydWUsIlYiOiIwLjAuMDAwMCIsIlAiOiJXaW4zMiIsIkFOIjoiTWFpbCIsIldUIjoyfQ%3D%3D%7C0%7C%7C%7C&amp;sdata=XwL%2FJC1XKnX%2BSFjlPCI2C%2Bg1KtqefSRzkzHY%2BXviSUw%3D&amp;reserved=0" TargetMode="External"/><Relationship Id="rId15" Type="http://schemas.openxmlformats.org/officeDocument/2006/relationships/hyperlink" Target="https://eur05.safelinks.protection.outlook.com/?url=https%3A%2F%2Fref.ly%2FExodus%252014.30%3Bnkjv%3Ft%3Dbiblia&amp;data=05%7C02%7Cejofori%40ecggh.com%7Ca2ed7cdd0bc345e243c808ddc43edae5%7C711b8fff9db342ccbc277a19ced91f39%7C0%7C0%7C638882496426675520%7CUnknown%7CTWFpbGZsb3d8eyJFbXB0eU1hcGkiOnRydWUsIlYiOiIwLjAuMDAwMCIsIlAiOiJXaW4zMiIsIkFOIjoiTWFpbCIsIldUIjoyfQ%3D%3D%7C0%7C%7C%7C&amp;sdata=DgBy8Ofk0eK2w2m81xclmTqKDEggx75N5V5NM2DUCys%3D&amp;reserved=0" TargetMode="External"/><Relationship Id="rId10" Type="http://schemas.openxmlformats.org/officeDocument/2006/relationships/hyperlink" Target="https://eur05.safelinks.protection.outlook.com/?url=https%3A%2F%2Fref.ly%2FHeb%25202.3%3Bnkjv%3Ft%3Dbiblia&amp;data=05%7C02%7Cejofori%40ecggh.com%7Ca2ed7cdd0bc345e243c808ddc43edae5%7C711b8fff9db342ccbc277a19ced91f39%7C0%7C0%7C638882496426601594%7CUnknown%7CTWFpbGZsb3d8eyJFbXB0eU1hcGkiOnRydWUsIlYiOiIwLjAuMDAwMCIsIlAiOiJXaW4zMiIsIkFOIjoiTWFpbCIsIldUIjoyfQ%3D%3D%7C0%7C%7C%7C&amp;sdata=NLIN9vSd%2FPIkhfAAvhMrFSDuuLbzhLMTDiE%2FOPOa%2Bu4%3D&amp;reserved=0" TargetMode="External"/><Relationship Id="rId4" Type="http://schemas.openxmlformats.org/officeDocument/2006/relationships/hyperlink" Target="https://eur05.safelinks.protection.outlook.com/?url=https%3A%2F%2Fref.ly%2FJohn%252020.30%3Bnkjv%3Ft%3Dbiblia&amp;data=05%7C02%7Cejofori%40ecggh.com%7Ca2ed7cdd0bc345e243c808ddc43edae5%7C711b8fff9db342ccbc277a19ced91f39%7C0%7C0%7C638882496426489805%7CUnknown%7CTWFpbGZsb3d8eyJFbXB0eU1hcGkiOnRydWUsIlYiOiIwLjAuMDAwMCIsIlAiOiJXaW4zMiIsIkFOIjoiTWFpbCIsIldUIjoyfQ%3D%3D%7C0%7C%7C%7C&amp;sdata=NxFUrAjqfNoHiFupgeGiGb4AGwIbT%2FJXfvJLxpU%2FKOc%3D&amp;reserved=0" TargetMode="External"/><Relationship Id="rId9" Type="http://schemas.openxmlformats.org/officeDocument/2006/relationships/hyperlink" Target="https://eur05.safelinks.protection.outlook.com/?url=https%3A%2F%2Fref.ly%2F2%2520Corinthians%252012.12%3Bnkjv%3Ft%3Dbiblia&amp;data=05%7C02%7Cejofori%40ecggh.com%7Ca2ed7cdd0bc345e243c808ddc43edae5%7C711b8fff9db342ccbc277a19ced91f39%7C0%7C0%7C638882496426586064%7CUnknown%7CTWFpbGZsb3d8eyJFbXB0eU1hcGkiOnRydWUsIlYiOiIwLjAuMDAwMCIsIlAiOiJXaW4zMiIsIkFOIjoiTWFpbCIsIldUIjoyfQ%3D%3D%7C0%7C%7C%7C&amp;sdata=WeviLDTvjQ1AE%2F5v7JBQnG%2Fn8iS1nlmfr6ZzBzLNzFI%3D&amp;reserved=0" TargetMode="External"/><Relationship Id="rId14" Type="http://schemas.openxmlformats.org/officeDocument/2006/relationships/hyperlink" Target="https://eur05.safelinks.protection.outlook.com/?url=https%3A%2F%2Fref.ly%2FExodus%25207.3-5%3Bnkjv%3Ft%3Dbiblia&amp;data=05%7C02%7Cejofori%40ecggh.com%7Ca2ed7cdd0bc345e243c808ddc43edae5%7C711b8fff9db342ccbc277a19ced91f39%7C0%7C0%7C638882496426661025%7CUnknown%7CTWFpbGZsb3d8eyJFbXB0eU1hcGkiOnRydWUsIlYiOiIwLjAuMDAwMCIsIlAiOiJXaW4zMiIsIkFOIjoiTWFpbCIsIldUIjoyfQ%3D%3D%7C0%7C%7C%7C&amp;sdata=Tbg4%2B35uKpwlhBZTEuSIi89uG4O4Qy%2FvNxL3SWLvbqY%3D&amp;reserved=0" TargetMode="Externa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hyperlink" Target="https://eur05.safelinks.protection.outlook.com/?url=https%3A%2F%2Fref.ly%2FMatt%252027.53%3Bnkjv%3Ft%3Dbiblia&amp;data=05%7C02%7Cejofori%40ecggh.com%7Ca2ed7cdd0bc345e243c808ddc43edae5%7C711b8fff9db342ccbc277a19ced91f39%7C0%7C0%7C638882496429003290%7CUnknown%7CTWFpbGZsb3d8eyJFbXB0eU1hcGkiOnRydWUsIlYiOiIwLjAuMDAwMCIsIlAiOiJXaW4zMiIsIkFOIjoiTWFpbCIsIldUIjoyfQ%3D%3D%7C0%7C%7C%7C&amp;sdata=AqbUf6DsWYBoZlPMAODMqE3t2SSTt4MiWEJHB6S7Dlw%3D&amp;reserved=0" TargetMode="External"/><Relationship Id="rId2" Type="http://schemas.openxmlformats.org/officeDocument/2006/relationships/hyperlink" Target="https://eur05.safelinks.protection.outlook.com/?url=https%3A%2F%2Fref.ly%2FMatt.%252027.52%3Bnkjv%3Ft%3Dbiblia&amp;data=05%7C02%7Cejofori%40ecggh.com%7Ca2ed7cdd0bc345e243c808ddc43edae5%7C711b8fff9db342ccbc277a19ced91f39%7C0%7C0%7C638882496428989043%7CUnknown%7CTWFpbGZsb3d8eyJFbXB0eU1hcGkiOnRydWUsIlYiOiIwLjAuMDAwMCIsIlAiOiJXaW4zMiIsIkFOIjoiTWFpbCIsIldUIjoyfQ%3D%3D%7C0%7C%7C%7C&amp;sdata=4yBewE5Bdt%2BYk9JnIxEZiMT%2FJji4wFJLTXzllQjlOZs%3D&amp;reserved=0" TargetMode="Externa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hyperlink" Target="https://eur05.safelinks.protection.outlook.com/?url=https%3A%2F%2Fref.ly%2FMark%252016.5-7%3Bnkjv%3Ft%3Dbiblia&amp;data=05%7C02%7Cejofori%40ecggh.com%7Ca2ed7cdd0bc345e243c808ddc43edae5%7C711b8fff9db342ccbc277a19ced91f39%7C0%7C0%7C638882496429030327%7CUnknown%7CTWFpbGZsb3d8eyJFbXB0eU1hcGkiOnRydWUsIlYiOiIwLjAuMDAwMCIsIlAiOiJXaW4zMiIsIkFOIjoiTWFpbCIsIldUIjoyfQ%3D%3D%7C0%7C%7C%7C&amp;sdata=epJGx%2B%2FAbG4bQbUI4wWa0eozuzemiUliLpZYQZiR9Ds%3D&amp;reserved=0" TargetMode="External"/><Relationship Id="rId2" Type="http://schemas.openxmlformats.org/officeDocument/2006/relationships/hyperlink" Target="https://eur05.safelinks.protection.outlook.com/?url=https%3A%2F%2Fref.ly%2FMatt%252028.1-8%3Bnkjv%3Ft%3Dbiblia&amp;data=05%7C02%7Cejofori%40ecggh.com%7Ca2ed7cdd0bc345e243c808ddc43edae5%7C711b8fff9db342ccbc277a19ced91f39%7C0%7C0%7C638882496429016994%7CUnknown%7CTWFpbGZsb3d8eyJFbXB0eU1hcGkiOnRydWUsIlYiOiIwLjAuMDAwMCIsIlAiOiJXaW4zMiIsIkFOIjoiTWFpbCIsIldUIjoyfQ%3D%3D%7C0%7C%7C%7C&amp;sdata=h6QWj2bUJz7%2FacAm7ybYY%2FK%2BMN6L8DQXs7cGPZMRRdM%3D&amp;reserved=0" TargetMode="External"/><Relationship Id="rId1" Type="http://schemas.openxmlformats.org/officeDocument/2006/relationships/slideLayout" Target="../slideLayouts/slideLayout2.xml"/><Relationship Id="rId4" Type="http://schemas.openxmlformats.org/officeDocument/2006/relationships/hyperlink" Target="https://eur05.safelinks.protection.outlook.com/?url=https%3A%2F%2Fref.ly%2FLuke%252024.4-7%3Bnkjv%3Ft%3Dbiblia&amp;data=05%7C02%7Cejofori%40ecggh.com%7Ca2ed7cdd0bc345e243c808ddc43edae5%7C711b8fff9db342ccbc277a19ced91f39%7C0%7C0%7C638882496429044082%7CUnknown%7CTWFpbGZsb3d8eyJFbXB0eU1hcGkiOnRydWUsIlYiOiIwLjAuMDAwMCIsIlAiOiJXaW4zMiIsIkFOIjoiTWFpbCIsIldUIjoyfQ%3D%3D%7C0%7C%7C%7C&amp;sdata=JpXZH0JPYo3A7aEmbN8kmHY7lGvMoPU598a6qR9kAgY%3D&amp;reserved=0" TargetMode="External"/></Relationships>
</file>

<file path=ppt/slides/_rels/slide63.xml.rels><?xml version="1.0" encoding="UTF-8" standalone="yes"?>
<Relationships xmlns="http://schemas.openxmlformats.org/package/2006/relationships"><Relationship Id="rId3" Type="http://schemas.openxmlformats.org/officeDocument/2006/relationships/hyperlink" Target="https://eur05.safelinks.protection.outlook.com/?url=https%3A%2F%2Fref.ly%2FActs%25202.24%3Bnkjv%3Ft%3Dbiblia&amp;data=05%7C02%7Cejofori%40ecggh.com%7Ca2ed7cdd0bc345e243c808ddc43edae5%7C711b8fff9db342ccbc277a19ced91f39%7C0%7C0%7C638882496429074364%7CUnknown%7CTWFpbGZsb3d8eyJFbXB0eU1hcGkiOnRydWUsIlYiOiIwLjAuMDAwMCIsIlAiOiJXaW4zMiIsIkFOIjoiTWFpbCIsIldUIjoyfQ%3D%3D%7C0%7C%7C%7C&amp;sdata=dDASlrVUCO59tachwfVdIMH2nBzWjxFn3DnUQ%2Bt2hVo%3D&amp;reserved=0" TargetMode="External"/><Relationship Id="rId2" Type="http://schemas.openxmlformats.org/officeDocument/2006/relationships/hyperlink" Target="https://eur05.safelinks.protection.outlook.com/?url=https%3A%2F%2Fref.ly%2FActs%25202.1-4%3Bnkjv%3Ft%3Dbiblia&amp;data=05%7C02%7Cejofori%40ecggh.com%7Ca2ed7cdd0bc345e243c808ddc43edae5%7C711b8fff9db342ccbc277a19ced91f39%7C0%7C0%7C638882496429057764%7CUnknown%7CTWFpbGZsb3d8eyJFbXB0eU1hcGkiOnRydWUsIlYiOiIwLjAuMDAwMCIsIlAiOiJXaW4zMiIsIkFOIjoiTWFpbCIsIldUIjoyfQ%3D%3D%7C0%7C%7C%7C&amp;sdata=uC%2BSnnCQF1MzplGhdp%2B%2BE07qeqpmGgU8pFqP9succws%3D&amp;reserved=0" TargetMode="External"/><Relationship Id="rId1" Type="http://schemas.openxmlformats.org/officeDocument/2006/relationships/slideLayout" Target="../slideLayouts/slideLayout2.xml"/><Relationship Id="rId4" Type="http://schemas.openxmlformats.org/officeDocument/2006/relationships/hyperlink" Target="https://eur05.safelinks.protection.outlook.com/?url=https%3A%2F%2Fref.ly%2FActs%25202.30-33%3Bnkjv%3Ft%3Dbiblia&amp;data=05%7C02%7Cejofori%40ecggh.com%7Ca2ed7cdd0bc345e243c808ddc43edae5%7C711b8fff9db342ccbc277a19ced91f39%7C0%7C0%7C638882496429089286%7CUnknown%7CTWFpbGZsb3d8eyJFbXB0eU1hcGkiOnRydWUsIlYiOiIwLjAuMDAwMCIsIlAiOiJXaW4zMiIsIkFOIjoiTWFpbCIsIldUIjoyfQ%3D%3D%7C0%7C%7C%7C&amp;sdata=zD14pUgFyz8Ame66WJAjQGFNdv3PF1TUNhkwuSVnH2k%3D&amp;reserved=0" TargetMode="External"/></Relationships>
</file>

<file path=ppt/slides/_rels/slide64.xml.rels><?xml version="1.0" encoding="UTF-8" standalone="yes"?>
<Relationships xmlns="http://schemas.openxmlformats.org/package/2006/relationships"><Relationship Id="rId3" Type="http://schemas.openxmlformats.org/officeDocument/2006/relationships/hyperlink" Target="https://eur05.safelinks.protection.outlook.com/?url=https%3A%2F%2Fref.ly%2FActs%25203.15%3Bnkjv%3Ft%3Dbiblia&amp;data=05%7C02%7Cejofori%40ecggh.com%7Ca2ed7cdd0bc345e243c808ddc43edae5%7C711b8fff9db342ccbc277a19ced91f39%7C0%7C0%7C638882496429117310%7CUnknown%7CTWFpbGZsb3d8eyJFbXB0eU1hcGkiOnRydWUsIlYiOiIwLjAuMDAwMCIsIlAiOiJXaW4zMiIsIkFOIjoiTWFpbCIsIldUIjoyfQ%3D%3D%7C0%7C%7C%7C&amp;sdata=QhKYinNstZzDo8EwLx445p%2F9YgMT%2BrZ1xyTIbptTTY4%3D&amp;reserved=0" TargetMode="External"/><Relationship Id="rId2" Type="http://schemas.openxmlformats.org/officeDocument/2006/relationships/hyperlink" Target="https://eur05.safelinks.protection.outlook.com/?url=https%3A%2F%2Fref.ly%2FActs%25203.1-10%3Bnkjv%3Ft%3Dbiblia&amp;data=05%7C02%7Cejofori%40ecggh.com%7Ca2ed7cdd0bc345e243c808ddc43edae5%7C711b8fff9db342ccbc277a19ced91f39%7C0%7C0%7C638882496429103712%7CUnknown%7CTWFpbGZsb3d8eyJFbXB0eU1hcGkiOnRydWUsIlYiOiIwLjAuMDAwMCIsIlAiOiJXaW4zMiIsIkFOIjoiTWFpbCIsIldUIjoyfQ%3D%3D%7C0%7C%7C%7C&amp;sdata=4uR9uI97ao2PepuPmn9NKndMcXu7rfw4kL470sFlagQ%3D&amp;reserved=0" TargetMode="External"/><Relationship Id="rId1" Type="http://schemas.openxmlformats.org/officeDocument/2006/relationships/slideLayout" Target="../slideLayouts/slideLayout2.xml"/><Relationship Id="rId6" Type="http://schemas.openxmlformats.org/officeDocument/2006/relationships/hyperlink" Target="https://eur05.safelinks.protection.outlook.com/?url=https%3A%2F%2Fref.ly%2FActs%25204.16%3Bnkjv%3Ft%3Dbiblia&amp;data=05%7C02%7Cejofori%40ecggh.com%7Ca2ed7cdd0bc345e243c808ddc43edae5%7C711b8fff9db342ccbc277a19ced91f39%7C0%7C0%7C638882496429157995%7CUnknown%7CTWFpbGZsb3d8eyJFbXB0eU1hcGkiOnRydWUsIlYiOiIwLjAuMDAwMCIsIlAiOiJXaW4zMiIsIkFOIjoiTWFpbCIsIldUIjoyfQ%3D%3D%7C0%7C%7C%7C&amp;sdata=fLzQgTNjTO8lnkBy5Cd2FUoM0ufdnrsVqXRmxoz1TTI%3D&amp;reserved=0" TargetMode="External"/><Relationship Id="rId5" Type="http://schemas.openxmlformats.org/officeDocument/2006/relationships/hyperlink" Target="https://eur05.safelinks.protection.outlook.com/?url=https%3A%2F%2Fref.ly%2FActs%25204.14%3Bnkjv%3Ft%3Dbiblia&amp;data=05%7C02%7Cejofori%40ecggh.com%7Ca2ed7cdd0bc345e243c808ddc43edae5%7C711b8fff9db342ccbc277a19ced91f39%7C0%7C0%7C638882496429144715%7CUnknown%7CTWFpbGZsb3d8eyJFbXB0eU1hcGkiOnRydWUsIlYiOiIwLjAuMDAwMCIsIlAiOiJXaW4zMiIsIkFOIjoiTWFpbCIsIldUIjoyfQ%3D%3D%7C0%7C%7C%7C&amp;sdata=VHYay0NPkW3u8a3mELGJ3J7oTn4oGP7ZNXaVEakXoTM%3D&amp;reserved=0" TargetMode="External"/><Relationship Id="rId4" Type="http://schemas.openxmlformats.org/officeDocument/2006/relationships/hyperlink" Target="https://eur05.safelinks.protection.outlook.com/?url=https%3A%2F%2Fref.ly%2FActs%25204.10%3Bnkjv%3Ft%3Dbiblia&amp;data=05%7C02%7Cejofori%40ecggh.com%7Ca2ed7cdd0bc345e243c808ddc43edae5%7C711b8fff9db342ccbc277a19ced91f39%7C0%7C0%7C638882496429131163%7CUnknown%7CTWFpbGZsb3d8eyJFbXB0eU1hcGkiOnRydWUsIlYiOiIwLjAuMDAwMCIsIlAiOiJXaW4zMiIsIkFOIjoiTWFpbCIsIldUIjoyfQ%3D%3D%7C0%7C%7C%7C&amp;sdata=fSCdCsYA93kK6k7ndRmvSlLQiCApWl4FrYRlC9E1Xco%3D&amp;reserved=0" TargetMode="External"/></Relationships>
</file>

<file path=ppt/slides/_rels/slide65.xml.rels><?xml version="1.0" encoding="UTF-8" standalone="yes"?>
<Relationships xmlns="http://schemas.openxmlformats.org/package/2006/relationships"><Relationship Id="rId2" Type="http://schemas.openxmlformats.org/officeDocument/2006/relationships/hyperlink" Target="https://eur05.safelinks.protection.outlook.com/?url=https%3A%2F%2Fref.ly%2FActs%252026.13%3Bnkjv%3Ft%3Dbiblia&amp;data=05%7C02%7Cejofori%40ecggh.com%7Ca2ed7cdd0bc345e243c808ddc43edae5%7C711b8fff9db342ccbc277a19ced91f39%7C0%7C0%7C638882496429171489%7CUnknown%7CTWFpbGZsb3d8eyJFbXB0eU1hcGkiOnRydWUsIlYiOiIwLjAuMDAwMCIsIlAiOiJXaW4zMiIsIkFOIjoiTWFpbCIsIldUIjoyfQ%3D%3D%7C0%7C%7C%7C&amp;sdata=DSnH8WPvh188hsEICQ%2B3sBQp%2BWiV4ZHJgaI0UY4ZZRM%3D&amp;reserved=0" TargetMode="Externa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8" Type="http://schemas.openxmlformats.org/officeDocument/2006/relationships/hyperlink" Target="https://eur05.safelinks.protection.outlook.com/?url=https%3A%2F%2Fref.ly%2FCol%25202.12%3Bnkjv%3Ft%3Dbiblia&amp;data=05%7C02%7Cejofori%40ecggh.com%7Ca2ed7cdd0bc345e243c808ddc43edae5%7C711b8fff9db342ccbc277a19ced91f39%7C0%7C0%7C638882496429272915%7CUnknown%7CTWFpbGZsb3d8eyJFbXB0eU1hcGkiOnRydWUsIlYiOiIwLjAuMDAwMCIsIlAiOiJXaW4zMiIsIkFOIjoiTWFpbCIsIldUIjoyfQ%3D%3D%7C0%7C%7C%7C&amp;sdata=4mKzhzIrHaS02XOG3FJfLytDxYCj9gjm8fLRR9tSiLM%3D&amp;reserved=0" TargetMode="External"/><Relationship Id="rId3" Type="http://schemas.openxmlformats.org/officeDocument/2006/relationships/hyperlink" Target="https://eur05.safelinks.protection.outlook.com/?url=https%3A%2F%2Fref.ly%2FRom%252010.9%3Bnkjv%3Ft%3Dbiblia&amp;data=05%7C02%7Cejofori%40ecggh.com%7Ca2ed7cdd0bc345e243c808ddc43edae5%7C711b8fff9db342ccbc277a19ced91f39%7C0%7C0%7C638882496429199595%7CUnknown%7CTWFpbGZsb3d8eyJFbXB0eU1hcGkiOnRydWUsIlYiOiIwLjAuMDAwMCIsIlAiOiJXaW4zMiIsIkFOIjoiTWFpbCIsIldUIjoyfQ%3D%3D%7C0%7C%7C%7C&amp;sdata=I1RH306Alw2bpba8%2BGW4MnFG%2BirwsNhR3zNT3ElQUJw%3D&amp;reserved=0" TargetMode="External"/><Relationship Id="rId7" Type="http://schemas.openxmlformats.org/officeDocument/2006/relationships/hyperlink" Target="https://eur05.safelinks.protection.outlook.com/?url=https%3A%2F%2Fref.ly%2F1%2520Pet%25201.21%3Bnkjv%3Ft%3Dbiblia&amp;data=05%7C02%7Cejofori%40ecggh.com%7Ca2ed7cdd0bc345e243c808ddc43edae5%7C711b8fff9db342ccbc277a19ced91f39%7C0%7C0%7C638882496429259280%7CUnknown%7CTWFpbGZsb3d8eyJFbXB0eU1hcGkiOnRydWUsIlYiOiIwLjAuMDAwMCIsIlAiOiJXaW4zMiIsIkFOIjoiTWFpbCIsIldUIjoyfQ%3D%3D%7C0%7C%7C%7C&amp;sdata=JxnoLEYt%2FONBSFqukB82hgoDUkubMmrOQFsqJGz1hHo%3D&amp;reserved=0" TargetMode="External"/><Relationship Id="rId2" Type="http://schemas.openxmlformats.org/officeDocument/2006/relationships/hyperlink" Target="https://eur05.safelinks.protection.outlook.com/?url=https%3A%2F%2Fref.ly%2FActs%252013.37-39%3Bnkjv%3Ft%3Dbiblia&amp;data=05%7C02%7Cejofori%40ecggh.com%7Ca2ed7cdd0bc345e243c808ddc43edae5%7C711b8fff9db342ccbc277a19ced91f39%7C0%7C0%7C638882496429185689%7CUnknown%7CTWFpbGZsb3d8eyJFbXB0eU1hcGkiOnRydWUsIlYiOiIwLjAuMDAwMCIsIlAiOiJXaW4zMiIsIkFOIjoiTWFpbCIsIldUIjoyfQ%3D%3D%7C0%7C%7C%7C&amp;sdata=AFTFGDHEltlxe5Kfq%2FxTeCy51o0DdqQzf11QDJtz2EE%3D&amp;reserved=0" TargetMode="External"/><Relationship Id="rId1" Type="http://schemas.openxmlformats.org/officeDocument/2006/relationships/slideLayout" Target="../slideLayouts/slideLayout2.xml"/><Relationship Id="rId6" Type="http://schemas.openxmlformats.org/officeDocument/2006/relationships/hyperlink" Target="https://eur05.safelinks.protection.outlook.com/?url=https%3A%2F%2Fref.ly%2FActs%252013.30-39%3Bnkjv%3Ft%3Dbiblia&amp;data=05%7C02%7Cejofori%40ecggh.com%7Ca2ed7cdd0bc345e243c808ddc43edae5%7C711b8fff9db342ccbc277a19ced91f39%7C0%7C0%7C638882496429245283%7CUnknown%7CTWFpbGZsb3d8eyJFbXB0eU1hcGkiOnRydWUsIlYiOiIwLjAuMDAwMCIsIlAiOiJXaW4zMiIsIkFOIjoiTWFpbCIsIldUIjoyfQ%3D%3D%7C0%7C%7C%7C&amp;sdata=j3HZVuWwDNRblHMpwee3B56OdPU7rExAa5nn8gSHKDk%3D&amp;reserved=0" TargetMode="External"/><Relationship Id="rId5" Type="http://schemas.openxmlformats.org/officeDocument/2006/relationships/hyperlink" Target="https://eur05.safelinks.protection.outlook.com/?url=https%3A%2F%2Fref.ly%2FActs%25202.32-39%3Bnkjv%3Ft%3Dbiblia&amp;data=05%7C02%7Cejofori%40ecggh.com%7Ca2ed7cdd0bc345e243c808ddc43edae5%7C711b8fff9db342ccbc277a19ced91f39%7C0%7C0%7C638882496429230426%7CUnknown%7CTWFpbGZsb3d8eyJFbXB0eU1hcGkiOnRydWUsIlYiOiIwLjAuMDAwMCIsIlAiOiJXaW4zMiIsIkFOIjoiTWFpbCIsIldUIjoyfQ%3D%3D%7C0%7C%7C%7C&amp;sdata=IXfc62K82ME6TmctTPA4Nq0Sq5GOwVcDaRfKblYnLrQ%3D&amp;reserved=0" TargetMode="External"/><Relationship Id="rId4" Type="http://schemas.openxmlformats.org/officeDocument/2006/relationships/hyperlink" Target="https://eur05.safelinks.protection.outlook.com/?url=https%3A%2F%2Fref.ly%2FRomans%252010.10%3Bnkjv%3Ft%3Dbiblia&amp;data=05%7C02%7Cejofori%40ecggh.com%7Ca2ed7cdd0bc345e243c808ddc43edae5%7C711b8fff9db342ccbc277a19ced91f39%7C0%7C0%7C638882496429213146%7CUnknown%7CTWFpbGZsb3d8eyJFbXB0eU1hcGkiOnRydWUsIlYiOiIwLjAuMDAwMCIsIlAiOiJXaW4zMiIsIkFOIjoiTWFpbCIsIldUIjoyfQ%3D%3D%7C0%7C%7C%7C&amp;sdata=lyMTf29Ob6SJulRS5urW9lyoz9S5VxnZdBNW%2F%2ByIjSQ%3D&amp;reserved=0" TargetMode="External"/></Relationships>
</file>

<file path=ppt/slides/_rels/slide69.xml.rels><?xml version="1.0" encoding="UTF-8" standalone="yes"?>
<Relationships xmlns="http://schemas.openxmlformats.org/package/2006/relationships"><Relationship Id="rId8" Type="http://schemas.openxmlformats.org/officeDocument/2006/relationships/hyperlink" Target="https://eur05.safelinks.protection.outlook.com/?url=https%3A%2F%2Fref.ly%2FCol%25203.1%3Bnkjv%3Ft%3Dbiblia&amp;data=05%7C02%7Cejofori%40ecggh.com%7Ca2ed7cdd0bc345e243c808ddc43edae5%7C711b8fff9db342ccbc277a19ced91f39%7C0%7C0%7C638882496429369680%7CUnknown%7CTWFpbGZsb3d8eyJFbXB0eU1hcGkiOnRydWUsIlYiOiIwLjAuMDAwMCIsIlAiOiJXaW4zMiIsIkFOIjoiTWFpbCIsIldUIjoyfQ%3D%3D%7C0%7C%7C%7C&amp;sdata=G%2FqmAt8Xnq6vJIzGzztXrP%2FIZOqQcHhXWBJKf9ik984%3D&amp;reserved=0" TargetMode="External"/><Relationship Id="rId3" Type="http://schemas.openxmlformats.org/officeDocument/2006/relationships/hyperlink" Target="https://eur05.safelinks.protection.outlook.com/?url=https%3A%2F%2Fref.ly%2FRom%25206.3-5%3Bnkjv%3Ft%3Dbiblia&amp;data=05%7C02%7Cejofori%40ecggh.com%7Ca2ed7cdd0bc345e243c808ddc43edae5%7C711b8fff9db342ccbc277a19ced91f39%7C0%7C0%7C638882496429300395%7CUnknown%7CTWFpbGZsb3d8eyJFbXB0eU1hcGkiOnRydWUsIlYiOiIwLjAuMDAwMCIsIlAiOiJXaW4zMiIsIkFOIjoiTWFpbCIsIldUIjoyfQ%3D%3D%7C0%7C%7C%7C&amp;sdata=SQbQGiweQzenU0F2mpCJclvvRZVax0FFg7je0QR1NoE%3D&amp;reserved=0" TargetMode="External"/><Relationship Id="rId7" Type="http://schemas.openxmlformats.org/officeDocument/2006/relationships/hyperlink" Target="https://eur05.safelinks.protection.outlook.com/?url=https%3A%2F%2Fref.ly%2F2%2520Cor%25205.15%3Bnkjv%3Ft%3Dbiblia&amp;data=05%7C02%7Cejofori%40ecggh.com%7Ca2ed7cdd0bc345e243c808ddc43edae5%7C711b8fff9db342ccbc277a19ced91f39%7C0%7C0%7C638882496429356138%7CUnknown%7CTWFpbGZsb3d8eyJFbXB0eU1hcGkiOnRydWUsIlYiOiIwLjAuMDAwMCIsIlAiOiJXaW4zMiIsIkFOIjoiTWFpbCIsIldUIjoyfQ%3D%3D%7C0%7C%7C%7C&amp;sdata=MvjPUu2Kckpp0BihSFCEopbd6ikzwsbYO%2BZSHaD%2BGh8%3D&amp;reserved=0" TargetMode="External"/><Relationship Id="rId2" Type="http://schemas.openxmlformats.org/officeDocument/2006/relationships/hyperlink" Target="https://eur05.safelinks.protection.outlook.com/?url=https%3A%2F%2Fref.ly%2FActs%25202.32-39%3Bnkjv%3Ft%3Dbiblia&amp;data=05%7C02%7Cejofori%40ecggh.com%7Ca2ed7cdd0bc345e243c808ddc43edae5%7C711b8fff9db342ccbc277a19ced91f39%7C0%7C0%7C638882496429286481%7CUnknown%7CTWFpbGZsb3d8eyJFbXB0eU1hcGkiOnRydWUsIlYiOiIwLjAuMDAwMCIsIlAiOiJXaW4zMiIsIkFOIjoiTWFpbCIsIldUIjoyfQ%3D%3D%7C0%7C%7C%7C&amp;sdata=0hgntSmX5jz3eJ2zo9Nw%2Fdmuw9lKPV7QXfZFRCGpbRQ%3D&amp;reserved=0" TargetMode="External"/><Relationship Id="rId1" Type="http://schemas.openxmlformats.org/officeDocument/2006/relationships/slideLayout" Target="../slideLayouts/slideLayout2.xml"/><Relationship Id="rId6" Type="http://schemas.openxmlformats.org/officeDocument/2006/relationships/hyperlink" Target="https://eur05.safelinks.protection.outlook.com/?url=https%3A%2F%2Fref.ly%2FActs%25202.32-39%3Bnkjv%3Ft%3Dbiblia&amp;data=05%7C02%7Cejofori%40ecggh.com%7Ca2ed7cdd0bc345e243c808ddc43edae5%7C711b8fff9db342ccbc277a19ced91f39%7C0%7C0%7C638882496429342463%7CUnknown%7CTWFpbGZsb3d8eyJFbXB0eU1hcGkiOnRydWUsIlYiOiIwLjAuMDAwMCIsIlAiOiJXaW4zMiIsIkFOIjoiTWFpbCIsIldUIjoyfQ%3D%3D%7C0%7C%7C%7C&amp;sdata=0trjVEzcGiVdvfDtlkkBdaeCD6EDZkclumS3Yt64uFs%3D&amp;reserved=0" TargetMode="External"/><Relationship Id="rId5" Type="http://schemas.openxmlformats.org/officeDocument/2006/relationships/hyperlink" Target="https://eur05.safelinks.protection.outlook.com/?url=https%3A%2F%2Fref.ly%2F1%2520Pet%25203.21%3Bnkjv%3Ft%3Dbiblia&amp;data=05%7C02%7Cejofori%40ecggh.com%7Ca2ed7cdd0bc345e243c808ddc43edae5%7C711b8fff9db342ccbc277a19ced91f39%7C0%7C0%7C638882496429328657%7CUnknown%7CTWFpbGZsb3d8eyJFbXB0eU1hcGkiOnRydWUsIlYiOiIwLjAuMDAwMCIsIlAiOiJXaW4zMiIsIkFOIjoiTWFpbCIsIldUIjoyfQ%3D%3D%7C0%7C%7C%7C&amp;sdata=gUnL2seB7yvykn1%2BOAUeU5fyde1BVIvwvN%2Btot8kgmE%3D&amp;reserved=0" TargetMode="External"/><Relationship Id="rId10" Type="http://schemas.openxmlformats.org/officeDocument/2006/relationships/hyperlink" Target="https://eur05.safelinks.protection.outlook.com/?url=https%3A%2F%2Fref.ly%2F1%2520Cor.%252015.12-23%3Bnkjv%3Ft%3Dbiblia&amp;data=05%7C02%7Cejofori%40ecggh.com%7Ca2ed7cdd0bc345e243c808ddc43edae5%7C711b8fff9db342ccbc277a19ced91f39%7C0%7C0%7C638882496429399842%7CUnknown%7CTWFpbGZsb3d8eyJFbXB0eU1hcGkiOnRydWUsIlYiOiIwLjAuMDAwMCIsIlAiOiJXaW4zMiIsIkFOIjoiTWFpbCIsIldUIjoyfQ%3D%3D%7C0%7C%7C%7C&amp;sdata=3MkmYIhMaYhLLG40i2LnnI%2BvrwLIY7pTXfzAndtOd34%3D&amp;reserved=0" TargetMode="External"/><Relationship Id="rId4" Type="http://schemas.openxmlformats.org/officeDocument/2006/relationships/hyperlink" Target="https://eur05.safelinks.protection.outlook.com/?url=https%3A%2F%2Fref.ly%2FCol%25202.12%3Bnkjv%3Ft%3Dbiblia&amp;data=05%7C02%7Cejofori%40ecggh.com%7Ca2ed7cdd0bc345e243c808ddc43edae5%7C711b8fff9db342ccbc277a19ced91f39%7C0%7C0%7C638882496429314053%7CUnknown%7CTWFpbGZsb3d8eyJFbXB0eU1hcGkiOnRydWUsIlYiOiIwLjAuMDAwMCIsIlAiOiJXaW4zMiIsIkFOIjoiTWFpbCIsIldUIjoyfQ%3D%3D%7C0%7C%7C%7C&amp;sdata=8nr4Ytary94g%2FICV2S9zkKLOl1Hk7%2BM2aHKSfBQticE%3D&amp;reserved=0" TargetMode="External"/><Relationship Id="rId9" Type="http://schemas.openxmlformats.org/officeDocument/2006/relationships/hyperlink" Target="https://eur05.safelinks.protection.outlook.com/?url=https%3A%2F%2Fref.ly%2F1%2520Pet%25201.3%3Bnkjv%3Ft%3Dbiblia&amp;data=05%7C02%7Cejofori%40ecggh.com%7Ca2ed7cdd0bc345e243c808ddc43edae5%7C711b8fff9db342ccbc277a19ced91f39%7C0%7C0%7C638882496429385959%7CUnknown%7CTWFpbGZsb3d8eyJFbXB0eU1hcGkiOnRydWUsIlYiOiIwLjAuMDAwMCIsIlAiOiJXaW4zMiIsIkFOIjoiTWFpbCIsIldUIjoyfQ%3D%3D%7C0%7C%7C%7C&amp;sdata=OeGJJGLNRyiBZEbmmVSS6p8KD3Pkuh4Aliw9kSFp64s%3D&amp;reserved=0"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eur05.safelinks.protection.outlook.com/?url=https%3A%2F%2Fref.ly%2FMatt.%252028.11-15%3Bnkjv%3Ft%3Dbiblia&amp;data=05%7C02%7Cejofori%40ecggh.com%7Ca2ed7cdd0bc345e243c808ddc43edae5%7C711b8fff9db342ccbc277a19ced91f39%7C0%7C0%7C638882496426703490%7CUnknown%7CTWFpbGZsb3d8eyJFbXB0eU1hcGkiOnRydWUsIlYiOiIwLjAuMDAwMCIsIlAiOiJXaW4zMiIsIkFOIjoiTWFpbCIsIldUIjoyfQ%3D%3D%7C0%7C%7C%7C&amp;sdata=RBcEaOxWl0KbKi7fxZRrvb8zpW7pxA3zj3TRhJxXnos%3D&amp;reserved=0"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4046796"/>
          </a:xfrm>
        </p:spPr>
        <p:txBody>
          <a:bodyPr>
            <a:normAutofit fontScale="90000"/>
          </a:bodyPr>
          <a:lstStyle/>
          <a:p>
            <a:r>
              <a:rPr lang="en-US" dirty="0" smtClean="0"/>
              <a:t>FIJAI CHURCH OF </a:t>
            </a:r>
            <a:r>
              <a:rPr lang="en-US" dirty="0" smtClean="0"/>
              <a:t>CHRIST</a:t>
            </a:r>
            <a:br>
              <a:rPr lang="en-US" dirty="0" smtClean="0"/>
            </a:br>
            <a:r>
              <a:rPr lang="en-US" dirty="0" smtClean="0"/>
              <a:t/>
            </a:r>
            <a:br>
              <a:rPr lang="en-US" dirty="0" smtClean="0"/>
            </a:br>
            <a:r>
              <a:rPr lang="en-US" b="1" dirty="0"/>
              <a:t>Evidence for Jesus' Resurrection from the Dead</a:t>
            </a:r>
            <a:r>
              <a:rPr lang="en-US" dirty="0"/>
              <a:t/>
            </a:r>
            <a:br>
              <a:rPr lang="en-US" dirty="0"/>
            </a:br>
            <a:endParaRPr lang="en-US" dirty="0"/>
          </a:p>
        </p:txBody>
      </p:sp>
      <p:sp>
        <p:nvSpPr>
          <p:cNvPr id="3" name="Subtitle 2"/>
          <p:cNvSpPr>
            <a:spLocks noGrp="1"/>
          </p:cNvSpPr>
          <p:nvPr>
            <p:ph type="subTitle" idx="1"/>
          </p:nvPr>
        </p:nvSpPr>
        <p:spPr>
          <a:xfrm>
            <a:off x="1524000" y="5346440"/>
            <a:ext cx="9144000" cy="765111"/>
          </a:xfrm>
        </p:spPr>
        <p:txBody>
          <a:bodyPr>
            <a:normAutofit fontScale="92500" lnSpcReduction="10000"/>
          </a:bodyPr>
          <a:lstStyle/>
          <a:p>
            <a:r>
              <a:rPr lang="en-US" dirty="0" smtClean="0"/>
              <a:t>EMMANUEL J OFORI</a:t>
            </a:r>
          </a:p>
          <a:p>
            <a:r>
              <a:rPr lang="en-US" dirty="0" smtClean="0"/>
              <a:t>AUGUST 2025</a:t>
            </a:r>
            <a:endParaRPr lang="en-US" dirty="0"/>
          </a:p>
        </p:txBody>
      </p:sp>
    </p:spTree>
    <p:extLst>
      <p:ext uri="{BB962C8B-B14F-4D97-AF65-F5344CB8AC3E}">
        <p14:creationId xmlns:p14="http://schemas.microsoft.com/office/powerpoint/2010/main" val="15290634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t>The purpose of this study is to examine the events surrounding Jesus' death to see what conclusion best fits the evidence.</a:t>
            </a:r>
            <a:endParaRPr lang="en-US" dirty="0" smtClean="0"/>
          </a:p>
        </p:txBody>
      </p:sp>
      <p:sp>
        <p:nvSpPr>
          <p:cNvPr id="3" name="Content Placeholder 2"/>
          <p:cNvSpPr>
            <a:spLocks noGrp="1"/>
          </p:cNvSpPr>
          <p:nvPr>
            <p:ph idx="1"/>
          </p:nvPr>
        </p:nvSpPr>
        <p:spPr/>
        <p:txBody>
          <a:bodyPr>
            <a:normAutofit/>
          </a:bodyPr>
          <a:lstStyle/>
          <a:p>
            <a:r>
              <a:rPr lang="en-US" sz="4000" dirty="0" smtClean="0"/>
              <a:t>We will consider the testimony of those who witnessed the events, much like the testimony of witnesses is examined in a courtroom. </a:t>
            </a:r>
          </a:p>
          <a:p>
            <a:r>
              <a:rPr lang="en-US" sz="4000" dirty="0" smtClean="0"/>
              <a:t>The Bible acknowledges the testimony of witnesses as valid evidence in establishing the facts of a historic event: </a:t>
            </a:r>
            <a:r>
              <a:rPr lang="en-US" sz="4000" u="sng" dirty="0" smtClean="0">
                <a:hlinkClick r:id="rId2" tooltip="Original URL: https://ref.ly/John%208.17;nkjv?t=biblia. Click or tap if you trust this link."/>
              </a:rPr>
              <a:t>John 8:17</a:t>
            </a:r>
            <a:r>
              <a:rPr lang="en-US" sz="4000" dirty="0" smtClean="0"/>
              <a:t>; </a:t>
            </a:r>
            <a:r>
              <a:rPr lang="en-US" sz="4000" u="sng" dirty="0" smtClean="0">
                <a:hlinkClick r:id="rId3" tooltip="Original URL: https://ref.ly/Matt%2018.16;nkjv?t=biblia. Click or tap if you trust this link."/>
              </a:rPr>
              <a:t>Matthew 18:16</a:t>
            </a:r>
            <a:r>
              <a:rPr lang="en-US" sz="4000" dirty="0" smtClean="0"/>
              <a:t>; </a:t>
            </a:r>
            <a:r>
              <a:rPr lang="en-US" sz="4000" u="sng" dirty="0" smtClean="0">
                <a:hlinkClick r:id="rId4" tooltip="Original URL: https://ref.ly/2%20Cor%2013.1;nkjv?t=biblia. Click or tap if you trust this link."/>
              </a:rPr>
              <a:t>2 Corinthians 13:1</a:t>
            </a:r>
            <a:r>
              <a:rPr lang="en-US" sz="4000" dirty="0" smtClean="0"/>
              <a:t>; </a:t>
            </a:r>
            <a:r>
              <a:rPr lang="en-US" sz="4000" u="sng" dirty="0" smtClean="0">
                <a:hlinkClick r:id="rId5" tooltip="Original URL: https://ref.ly/Deut%2019.15;nkjv?t=biblia. Click or tap if you trust this link."/>
              </a:rPr>
              <a:t>Deuteronomy 19:15</a:t>
            </a:r>
            <a:r>
              <a:rPr lang="en-US" sz="4000" dirty="0" smtClean="0"/>
              <a:t>.</a:t>
            </a:r>
          </a:p>
        </p:txBody>
      </p:sp>
    </p:spTree>
    <p:extLst>
      <p:ext uri="{BB962C8B-B14F-4D97-AF65-F5344CB8AC3E}">
        <p14:creationId xmlns:p14="http://schemas.microsoft.com/office/powerpoint/2010/main" val="5500207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4000" dirty="0" smtClean="0"/>
              <a:t>Testimony needs to be examined in light of the number of witnesses, their honesty, rationality, and consistency, and their opportunity to observe the events closely and </a:t>
            </a:r>
            <a:r>
              <a:rPr lang="en-US" sz="4000" dirty="0" smtClean="0"/>
              <a:t>personally.</a:t>
            </a:r>
          </a:p>
          <a:p>
            <a:r>
              <a:rPr lang="en-US" sz="4000" dirty="0" smtClean="0"/>
              <a:t>Consider </a:t>
            </a:r>
            <a:r>
              <a:rPr lang="en-US" sz="4000" dirty="0" smtClean="0"/>
              <a:t>the evidence regarding Jesus' resurrection.</a:t>
            </a:r>
          </a:p>
        </p:txBody>
      </p:sp>
    </p:spTree>
    <p:extLst>
      <p:ext uri="{BB962C8B-B14F-4D97-AF65-F5344CB8AC3E}">
        <p14:creationId xmlns:p14="http://schemas.microsoft.com/office/powerpoint/2010/main" val="39999373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37133"/>
            <a:ext cx="10515600" cy="1325563"/>
          </a:xfrm>
        </p:spPr>
        <p:txBody>
          <a:bodyPr>
            <a:normAutofit fontScale="90000"/>
          </a:bodyPr>
          <a:lstStyle/>
          <a:p>
            <a:r>
              <a:rPr lang="en-US" dirty="0" smtClean="0"/>
              <a:t/>
            </a:r>
            <a:br>
              <a:rPr lang="en-US" dirty="0" smtClean="0"/>
            </a:br>
            <a:r>
              <a:rPr lang="en-US" dirty="0" smtClean="0"/>
              <a:t>I. Events Prior to Jesus' Death</a:t>
            </a:r>
            <a:br>
              <a:rPr lang="en-US" dirty="0" smtClean="0"/>
            </a:br>
            <a:endParaRPr lang="en-US" dirty="0"/>
          </a:p>
        </p:txBody>
      </p:sp>
      <p:sp>
        <p:nvSpPr>
          <p:cNvPr id="3" name="Content Placeholder 2"/>
          <p:cNvSpPr>
            <a:spLocks noGrp="1"/>
          </p:cNvSpPr>
          <p:nvPr>
            <p:ph idx="1"/>
          </p:nvPr>
        </p:nvSpPr>
        <p:spPr/>
        <p:txBody>
          <a:bodyPr>
            <a:normAutofit/>
          </a:bodyPr>
          <a:lstStyle/>
          <a:p>
            <a:pPr marL="0" indent="0">
              <a:buNone/>
            </a:pPr>
            <a:r>
              <a:rPr lang="en-US" sz="4000" b="1" dirty="0"/>
              <a:t>A. Old Testament Predictions of the Resurrection</a:t>
            </a:r>
            <a:endParaRPr lang="en-US" sz="4000" dirty="0"/>
          </a:p>
          <a:p>
            <a:r>
              <a:rPr lang="en-US" sz="4000" u="sng" dirty="0">
                <a:hlinkClick r:id="rId2" tooltip="Original URL: https://ref.ly/Luke%2024.46;nkjv?t=biblia. Click or tap if you trust this link."/>
              </a:rPr>
              <a:t>Luke 24:46</a:t>
            </a:r>
            <a:r>
              <a:rPr lang="en-US" sz="4000" dirty="0"/>
              <a:t> - Jesus and His apostles repeatedly claimed that Old Testament prophets had predicted His resurrection (see also </a:t>
            </a:r>
            <a:r>
              <a:rPr lang="en-US" sz="4000" u="sng" dirty="0">
                <a:hlinkClick r:id="rId3" tooltip="Original URL: https://ref.ly/Luke%2018.31-34;nkjv?t=biblia. Click or tap if you trust this link."/>
              </a:rPr>
              <a:t>Luke 18:31-34</a:t>
            </a:r>
            <a:r>
              <a:rPr lang="en-US" sz="4000" dirty="0"/>
              <a:t>; </a:t>
            </a:r>
            <a:r>
              <a:rPr lang="en-US" sz="4000" u="sng" dirty="0">
                <a:hlinkClick r:id="rId4" tooltip="Original URL: https://ref.ly/Acts%2017.3;nkjv?t=biblia. Click or tap if you trust this link."/>
              </a:rPr>
              <a:t>Acts 17:3</a:t>
            </a:r>
            <a:r>
              <a:rPr lang="en-US" sz="4000" dirty="0"/>
              <a:t>; </a:t>
            </a:r>
            <a:r>
              <a:rPr lang="en-US" sz="4000" u="sng" dirty="0">
                <a:hlinkClick r:id="rId5" tooltip="Original URL: https://ref.ly/Acts%2026.22;nkjv?t=biblia. Click or tap if you trust this link."/>
              </a:rPr>
              <a:t>26:22</a:t>
            </a:r>
            <a:r>
              <a:rPr lang="en-US" sz="4000" dirty="0"/>
              <a:t>,</a:t>
            </a:r>
            <a:r>
              <a:rPr lang="en-US" sz="4000" u="sng" dirty="0">
                <a:hlinkClick r:id="rId6" tooltip="Original URL: https://ref.ly/Acts%2026.23;nkjv?t=biblia. Click or tap if you trust this link."/>
              </a:rPr>
              <a:t>23</a:t>
            </a:r>
            <a:r>
              <a:rPr lang="en-US" sz="4000" dirty="0"/>
              <a:t>; </a:t>
            </a:r>
            <a:r>
              <a:rPr lang="en-US" sz="4000" u="sng" dirty="0">
                <a:hlinkClick r:id="rId7" tooltip="Original URL: https://ref.ly/1%20Cor.%2015.4;nkjv?t=biblia. Click or tap if you trust this link."/>
              </a:rPr>
              <a:t>1 Cor. 15:4</a:t>
            </a:r>
            <a:r>
              <a:rPr lang="en-US" sz="4000" dirty="0"/>
              <a:t>). What prophecies would this refer to</a:t>
            </a:r>
            <a:r>
              <a:rPr lang="en-US" sz="4000" dirty="0" smtClean="0"/>
              <a:t>?</a:t>
            </a:r>
            <a:endParaRPr lang="en-US" sz="4000" dirty="0"/>
          </a:p>
        </p:txBody>
      </p:sp>
    </p:spTree>
    <p:extLst>
      <p:ext uri="{BB962C8B-B14F-4D97-AF65-F5344CB8AC3E}">
        <p14:creationId xmlns:p14="http://schemas.microsoft.com/office/powerpoint/2010/main" val="18165206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 Events Prior to Jesus' Death</a:t>
            </a:r>
          </a:p>
        </p:txBody>
      </p:sp>
      <p:sp>
        <p:nvSpPr>
          <p:cNvPr id="3" name="Content Placeholder 2"/>
          <p:cNvSpPr>
            <a:spLocks noGrp="1"/>
          </p:cNvSpPr>
          <p:nvPr>
            <p:ph idx="1"/>
          </p:nvPr>
        </p:nvSpPr>
        <p:spPr/>
        <p:txBody>
          <a:bodyPr>
            <a:normAutofit/>
          </a:bodyPr>
          <a:lstStyle/>
          <a:p>
            <a:r>
              <a:rPr lang="en-US" sz="4000" u="sng" dirty="0">
                <a:hlinkClick r:id="rId2" tooltip="Original URL: https://ref.ly/Isa%2053.7-10;nkjv?t=biblia. Click or tap if you trust this link."/>
              </a:rPr>
              <a:t>Isaiah 53:7-10</a:t>
            </a:r>
            <a:r>
              <a:rPr lang="en-US" sz="4000" dirty="0"/>
              <a:t> - This passage is acknowledged to be a prediction of Christ (cf. </a:t>
            </a:r>
            <a:r>
              <a:rPr lang="en-US" sz="4000" u="sng" dirty="0">
                <a:hlinkClick r:id="rId3" tooltip="Original URL: https://ref.ly/Acts%208.29-35;nkjv?t=biblia. Click or tap if you trust this link."/>
              </a:rPr>
              <a:t>Acts 8:29-35</a:t>
            </a:r>
            <a:r>
              <a:rPr lang="en-US" sz="4000" dirty="0"/>
              <a:t>). He would be led as a lamb to the slaughter (v7), cut off from the living (v8), made an offering for sin (v10), die, and be buried (v9). But then He would prolong His days and see His seed (v10). How could this be unless He came back to life?</a:t>
            </a:r>
          </a:p>
          <a:p>
            <a:endParaRPr lang="en-US" sz="4000" dirty="0"/>
          </a:p>
        </p:txBody>
      </p:sp>
    </p:spTree>
    <p:extLst>
      <p:ext uri="{BB962C8B-B14F-4D97-AF65-F5344CB8AC3E}">
        <p14:creationId xmlns:p14="http://schemas.microsoft.com/office/powerpoint/2010/main" val="19284889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 Events Prior to Jesus' Death</a:t>
            </a:r>
            <a:endParaRPr lang="en-US" dirty="0"/>
          </a:p>
        </p:txBody>
      </p:sp>
      <p:sp>
        <p:nvSpPr>
          <p:cNvPr id="3" name="Content Placeholder 2"/>
          <p:cNvSpPr>
            <a:spLocks noGrp="1"/>
          </p:cNvSpPr>
          <p:nvPr>
            <p:ph idx="1"/>
          </p:nvPr>
        </p:nvSpPr>
        <p:spPr/>
        <p:txBody>
          <a:bodyPr>
            <a:normAutofit fontScale="92500"/>
          </a:bodyPr>
          <a:lstStyle/>
          <a:p>
            <a:r>
              <a:rPr lang="en-US" sz="4000" u="sng" dirty="0" smtClean="0">
                <a:hlinkClick r:id="rId2" tooltip="Original URL: https://ref.ly/Ps%2016.9;nkjv?t=biblia. Click or tap if you trust this link."/>
              </a:rPr>
              <a:t>Psalms 16:9</a:t>
            </a:r>
            <a:r>
              <a:rPr lang="en-US" sz="4000" dirty="0" smtClean="0"/>
              <a:t>,</a:t>
            </a:r>
            <a:r>
              <a:rPr lang="en-US" sz="4000" u="sng" dirty="0" smtClean="0">
                <a:hlinkClick r:id="rId3" tooltip="Original URL: https://ref.ly/Psalms%2016.10;nkjv?t=biblia. Click or tap if you trust this link."/>
              </a:rPr>
              <a:t>10</a:t>
            </a:r>
            <a:r>
              <a:rPr lang="en-US" sz="4000" dirty="0" smtClean="0"/>
              <a:t> is quoted and explained in </a:t>
            </a:r>
            <a:r>
              <a:rPr lang="en-US" sz="4000" u="sng" dirty="0" smtClean="0">
                <a:hlinkClick r:id="rId4" tooltip="Original URL: https://ref.ly/Acts%2013.29-39;nkjv?t=biblia. Click or tap if you trust this link."/>
              </a:rPr>
              <a:t>Acts 13:29-39</a:t>
            </a:r>
            <a:r>
              <a:rPr lang="en-US" sz="4000" dirty="0" smtClean="0"/>
              <a:t> (cf. 2:23-32). It predicts One who would not see corruption nor His soul remain in Hades (the realm of spirits of dead men). </a:t>
            </a:r>
            <a:endParaRPr lang="en-US" sz="4000" dirty="0" smtClean="0"/>
          </a:p>
          <a:p>
            <a:r>
              <a:rPr lang="en-US" sz="4000" dirty="0" smtClean="0"/>
              <a:t>It </a:t>
            </a:r>
            <a:r>
              <a:rPr lang="en-US" sz="4000" dirty="0" smtClean="0"/>
              <a:t>cannot apply to David who spoke it, because he did see corruption. Rather, he spoke as a prophet referring to the resurrection of Christ (2:30,31). He did not corrupt, because He came back to life.</a:t>
            </a:r>
          </a:p>
          <a:p>
            <a:endParaRPr lang="en-US" dirty="0"/>
          </a:p>
        </p:txBody>
      </p:sp>
    </p:spTree>
    <p:extLst>
      <p:ext uri="{BB962C8B-B14F-4D97-AF65-F5344CB8AC3E}">
        <p14:creationId xmlns:p14="http://schemas.microsoft.com/office/powerpoint/2010/main" val="13325070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 Events Prior to Jesus' Death</a:t>
            </a:r>
            <a:endParaRPr lang="en-US" dirty="0"/>
          </a:p>
        </p:txBody>
      </p:sp>
      <p:sp>
        <p:nvSpPr>
          <p:cNvPr id="3" name="Content Placeholder 2"/>
          <p:cNvSpPr>
            <a:spLocks noGrp="1"/>
          </p:cNvSpPr>
          <p:nvPr>
            <p:ph idx="1"/>
          </p:nvPr>
        </p:nvSpPr>
        <p:spPr/>
        <p:txBody>
          <a:bodyPr>
            <a:normAutofit/>
          </a:bodyPr>
          <a:lstStyle/>
          <a:p>
            <a:r>
              <a:rPr lang="en-US" sz="4000" b="1" dirty="0" smtClean="0"/>
              <a:t>B. Jesus' Predictions of His Resurrection </a:t>
            </a:r>
            <a:endParaRPr lang="en-US" sz="4000" dirty="0" smtClean="0"/>
          </a:p>
          <a:p>
            <a:r>
              <a:rPr lang="en-US" sz="4000" dirty="0" smtClean="0"/>
              <a:t>Jesus Himself repeatedly predicted, not just His death, but also His resurrection. He began early in His ministry to make such predictions and continued right up to the end. See </a:t>
            </a:r>
            <a:r>
              <a:rPr lang="en-US" sz="4000" u="sng" dirty="0" smtClean="0">
                <a:hlinkClick r:id="rId2" tooltip="Original URL: https://ref.ly/John%202.18-22;nkjv?t=biblia. Click or tap if you trust this link."/>
              </a:rPr>
              <a:t>John 2:18-22</a:t>
            </a:r>
            <a:r>
              <a:rPr lang="en-US" sz="4000" dirty="0" smtClean="0"/>
              <a:t>; </a:t>
            </a:r>
            <a:r>
              <a:rPr lang="en-US" sz="4000" u="sng" dirty="0" smtClean="0">
                <a:hlinkClick r:id="rId3" tooltip="Original URL: https://ref.ly/Matt.%2016.21;nkjv?t=biblia. Click or tap if you trust this link."/>
              </a:rPr>
              <a:t>Matt. 16:21</a:t>
            </a:r>
            <a:r>
              <a:rPr lang="en-US" sz="4000" dirty="0" smtClean="0"/>
              <a:t>,</a:t>
            </a:r>
            <a:r>
              <a:rPr lang="en-US" sz="4000" u="sng" dirty="0" smtClean="0">
                <a:hlinkClick r:id="rId4" tooltip="Original URL: https://ref.ly/Matt%2016.22;nkjv?t=biblia. Click or tap if you trust this link."/>
              </a:rPr>
              <a:t>22</a:t>
            </a:r>
            <a:r>
              <a:rPr lang="en-US" sz="4000" dirty="0" smtClean="0"/>
              <a:t>; </a:t>
            </a:r>
            <a:r>
              <a:rPr lang="en-US" sz="4000" u="sng" dirty="0" smtClean="0">
                <a:hlinkClick r:id="rId5" tooltip="Original URL: https://ref.ly/Matt%2017.22;nkjv?t=biblia. Click or tap if you trust this link."/>
              </a:rPr>
              <a:t>17:22</a:t>
            </a:r>
            <a:r>
              <a:rPr lang="en-US" sz="4000" dirty="0" smtClean="0"/>
              <a:t>,</a:t>
            </a:r>
            <a:r>
              <a:rPr lang="en-US" sz="4000" u="sng" dirty="0" smtClean="0">
                <a:hlinkClick r:id="rId6" tooltip="Original URL: https://ref.ly/Matt%2017.23;nkjv?t=biblia. Click or tap if you trust this link."/>
              </a:rPr>
              <a:t>23</a:t>
            </a:r>
            <a:r>
              <a:rPr lang="en-US" sz="4000" dirty="0" smtClean="0"/>
              <a:t>; </a:t>
            </a:r>
            <a:r>
              <a:rPr lang="en-US" sz="4000" u="sng" dirty="0" smtClean="0">
                <a:hlinkClick r:id="rId7" tooltip="Original URL: https://ref.ly/Matt%2026.31;nkjv?t=biblia. Click or tap if you trust this link."/>
              </a:rPr>
              <a:t>26:31</a:t>
            </a:r>
            <a:r>
              <a:rPr lang="en-US" sz="4000" dirty="0" smtClean="0"/>
              <a:t>,</a:t>
            </a:r>
            <a:r>
              <a:rPr lang="en-US" sz="4000" u="sng" dirty="0" smtClean="0">
                <a:hlinkClick r:id="rId8" tooltip="Original URL: https://ref.ly/Matt%2026.32;nkjv?t=biblia. Click or tap if you trust this link."/>
              </a:rPr>
              <a:t>32</a:t>
            </a:r>
            <a:r>
              <a:rPr lang="en-US" sz="4000" dirty="0" smtClean="0"/>
              <a:t>; </a:t>
            </a:r>
            <a:r>
              <a:rPr lang="en-US" sz="4000" u="sng" dirty="0" smtClean="0">
                <a:hlinkClick r:id="rId9" tooltip="Original URL: https://ref.ly/Mark%209.9;nkjv?t=biblia. Click or tap if you trust this link."/>
              </a:rPr>
              <a:t>Mark 9:9</a:t>
            </a:r>
            <a:r>
              <a:rPr lang="en-US" sz="4000" dirty="0" smtClean="0"/>
              <a:t>,</a:t>
            </a:r>
            <a:r>
              <a:rPr lang="en-US" sz="4000" u="sng" dirty="0" smtClean="0">
                <a:hlinkClick r:id="rId10" tooltip="Original URL: https://ref.ly/Mark%209.10;nkjv?t=biblia. Click or tap if you trust this link."/>
              </a:rPr>
              <a:t>10</a:t>
            </a:r>
            <a:r>
              <a:rPr lang="en-US" sz="4000" dirty="0" smtClean="0"/>
              <a:t> (and parallel accounts). </a:t>
            </a:r>
          </a:p>
          <a:p>
            <a:endParaRPr lang="en-US" dirty="0"/>
          </a:p>
        </p:txBody>
      </p:sp>
    </p:spTree>
    <p:extLst>
      <p:ext uri="{BB962C8B-B14F-4D97-AF65-F5344CB8AC3E}">
        <p14:creationId xmlns:p14="http://schemas.microsoft.com/office/powerpoint/2010/main" val="23326942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 Events Prior to Jesus' Death</a:t>
            </a:r>
          </a:p>
        </p:txBody>
      </p:sp>
      <p:sp>
        <p:nvSpPr>
          <p:cNvPr id="3" name="Content Placeholder 2"/>
          <p:cNvSpPr>
            <a:spLocks noGrp="1"/>
          </p:cNvSpPr>
          <p:nvPr>
            <p:ph idx="1"/>
          </p:nvPr>
        </p:nvSpPr>
        <p:spPr/>
        <p:txBody>
          <a:bodyPr>
            <a:noAutofit/>
          </a:bodyPr>
          <a:lstStyle/>
          <a:p>
            <a:r>
              <a:rPr lang="en-US" sz="4000" u="sng" dirty="0">
                <a:hlinkClick r:id="rId2" tooltip="Original URL: https://ref.ly/Matt%2020.18;nkjv?t=biblia. Click or tap if you trust this link."/>
              </a:rPr>
              <a:t>Matthew 20:18</a:t>
            </a:r>
            <a:r>
              <a:rPr lang="en-US" sz="4000" dirty="0"/>
              <a:t>,</a:t>
            </a:r>
            <a:r>
              <a:rPr lang="en-US" sz="4000" u="sng" dirty="0">
                <a:hlinkClick r:id="rId3" tooltip="Original URL: https://ref.ly/Matthew%2020.19;nkjv?t=biblia. Click or tap if you trust this link."/>
              </a:rPr>
              <a:t>19</a:t>
            </a:r>
            <a:r>
              <a:rPr lang="en-US" sz="4000" dirty="0"/>
              <a:t> - Note the details: He would be </a:t>
            </a:r>
            <a:r>
              <a:rPr lang="en-US" sz="4000" b="1" i="1" dirty="0"/>
              <a:t>betrayed</a:t>
            </a:r>
            <a:r>
              <a:rPr lang="en-US" sz="4000" dirty="0"/>
              <a:t> to the </a:t>
            </a:r>
            <a:r>
              <a:rPr lang="en-US" sz="4000" b="1" i="1" dirty="0"/>
              <a:t>Jewish</a:t>
            </a:r>
            <a:r>
              <a:rPr lang="en-US" sz="4000" dirty="0"/>
              <a:t> leaders but would be killed by the </a:t>
            </a:r>
            <a:r>
              <a:rPr lang="en-US" sz="4000" b="1" i="1" dirty="0"/>
              <a:t>Gentiles</a:t>
            </a:r>
            <a:r>
              <a:rPr lang="en-US" sz="4000" dirty="0"/>
              <a:t>(Romans). They would </a:t>
            </a:r>
            <a:r>
              <a:rPr lang="en-US" sz="4000" b="1" i="1" dirty="0"/>
              <a:t>scourge</a:t>
            </a:r>
            <a:r>
              <a:rPr lang="en-US" sz="4000" dirty="0"/>
              <a:t> Him and </a:t>
            </a:r>
            <a:r>
              <a:rPr lang="en-US" sz="4000" b="1" i="1" dirty="0"/>
              <a:t>crucify</a:t>
            </a:r>
            <a:r>
              <a:rPr lang="en-US" sz="4000" dirty="0"/>
              <a:t> Him (a uniquely Roman execution), but He would rise again the third day. A general prediction of ones resurrection would be surprising, but such detail is amazing</a:t>
            </a:r>
          </a:p>
        </p:txBody>
      </p:sp>
    </p:spTree>
    <p:extLst>
      <p:ext uri="{BB962C8B-B14F-4D97-AF65-F5344CB8AC3E}">
        <p14:creationId xmlns:p14="http://schemas.microsoft.com/office/powerpoint/2010/main" val="16789158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 Events Prior to Jesus' Death</a:t>
            </a:r>
            <a:endParaRPr lang="en-US" dirty="0"/>
          </a:p>
        </p:txBody>
      </p:sp>
      <p:sp>
        <p:nvSpPr>
          <p:cNvPr id="3" name="Content Placeholder 2"/>
          <p:cNvSpPr>
            <a:spLocks noGrp="1"/>
          </p:cNvSpPr>
          <p:nvPr>
            <p:ph idx="1"/>
          </p:nvPr>
        </p:nvSpPr>
        <p:spPr/>
        <p:txBody>
          <a:bodyPr>
            <a:normAutofit/>
          </a:bodyPr>
          <a:lstStyle/>
          <a:p>
            <a:r>
              <a:rPr lang="en-US" sz="4000" dirty="0" smtClean="0"/>
              <a:t>And note that the disciples repeatedly did not understand or believe His predictions (Matt. 16:22; Mark 9:10; Luke 18:34; John 20:9). Why would they later hallucinate or make up false claims of resurrection, when they themselves had repeatedly opposed predictions of it?</a:t>
            </a:r>
          </a:p>
          <a:p>
            <a:endParaRPr lang="en-US" sz="4000" dirty="0"/>
          </a:p>
        </p:txBody>
      </p:sp>
    </p:spTree>
    <p:extLst>
      <p:ext uri="{BB962C8B-B14F-4D97-AF65-F5344CB8AC3E}">
        <p14:creationId xmlns:p14="http://schemas.microsoft.com/office/powerpoint/2010/main" val="20579433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 Events Prior to Jesus' Death</a:t>
            </a:r>
            <a:endParaRPr lang="en-US" dirty="0"/>
          </a:p>
        </p:txBody>
      </p:sp>
      <p:sp>
        <p:nvSpPr>
          <p:cNvPr id="3" name="Content Placeholder 2"/>
          <p:cNvSpPr>
            <a:spLocks noGrp="1"/>
          </p:cNvSpPr>
          <p:nvPr>
            <p:ph idx="1"/>
          </p:nvPr>
        </p:nvSpPr>
        <p:spPr/>
        <p:txBody>
          <a:bodyPr/>
          <a:lstStyle/>
          <a:p>
            <a:r>
              <a:rPr lang="en-US" sz="4000" dirty="0" smtClean="0"/>
              <a:t>No pretender would make such predictions for himself, for he would know that three days after His death, everyone would know he was a fraud. If he made them and then kept his following after his death, this is substantial evidence that His claims may be true.</a:t>
            </a:r>
          </a:p>
          <a:p>
            <a:endParaRPr lang="en-US" dirty="0"/>
          </a:p>
        </p:txBody>
      </p:sp>
    </p:spTree>
    <p:extLst>
      <p:ext uri="{BB962C8B-B14F-4D97-AF65-F5344CB8AC3E}">
        <p14:creationId xmlns:p14="http://schemas.microsoft.com/office/powerpoint/2010/main" val="20908182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 Events Prior to Jesus' Death</a:t>
            </a:r>
          </a:p>
        </p:txBody>
      </p:sp>
      <p:sp>
        <p:nvSpPr>
          <p:cNvPr id="3" name="Content Placeholder 2"/>
          <p:cNvSpPr>
            <a:spLocks noGrp="1"/>
          </p:cNvSpPr>
          <p:nvPr>
            <p:ph idx="1"/>
          </p:nvPr>
        </p:nvSpPr>
        <p:spPr/>
        <p:txBody>
          <a:bodyPr>
            <a:noAutofit/>
          </a:bodyPr>
          <a:lstStyle/>
          <a:p>
            <a:r>
              <a:rPr lang="en-US" sz="3600" dirty="0"/>
              <a:t>If convincing evidence exists for Jesus' resurrection, this is doubly amazing. Not only would it be a natural impossibility for one to arise from the dead, but it would be even more impossible that he and others could predict it years before it happened. </a:t>
            </a:r>
            <a:endParaRPr lang="en-US" sz="3600" dirty="0" smtClean="0"/>
          </a:p>
          <a:p>
            <a:r>
              <a:rPr lang="en-US" sz="3600" dirty="0" smtClean="0"/>
              <a:t>This </a:t>
            </a:r>
            <a:r>
              <a:rPr lang="en-US" sz="3600" dirty="0"/>
              <a:t>multiplies the force of the evidence, proving that such an event could only occur by the power of God.</a:t>
            </a:r>
          </a:p>
        </p:txBody>
      </p:sp>
    </p:spTree>
    <p:extLst>
      <p:ext uri="{BB962C8B-B14F-4D97-AF65-F5344CB8AC3E}">
        <p14:creationId xmlns:p14="http://schemas.microsoft.com/office/powerpoint/2010/main" val="36588854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a:bodyPr>
          <a:lstStyle/>
          <a:p>
            <a:r>
              <a:rPr lang="en-US" sz="4000" dirty="0" smtClean="0"/>
              <a:t>Did Jesus Really Come Back to Life and Rise Again after His Crucifixion?</a:t>
            </a:r>
          </a:p>
          <a:p>
            <a:r>
              <a:rPr lang="en-US" sz="4000" dirty="0" smtClean="0"/>
              <a:t> The resurrection of Jesus is a fundamental proof of the gospel that He is the Christ, the Son of God, and the Savior of the world. </a:t>
            </a:r>
          </a:p>
        </p:txBody>
      </p:sp>
    </p:spTree>
    <p:extLst>
      <p:ext uri="{BB962C8B-B14F-4D97-AF65-F5344CB8AC3E}">
        <p14:creationId xmlns:p14="http://schemas.microsoft.com/office/powerpoint/2010/main" val="12518045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II. Events Surrounding Jesus' Death</a:t>
            </a:r>
            <a:endParaRPr lang="en-US" dirty="0"/>
          </a:p>
        </p:txBody>
      </p:sp>
      <p:sp>
        <p:nvSpPr>
          <p:cNvPr id="3" name="Content Placeholder 2"/>
          <p:cNvSpPr>
            <a:spLocks noGrp="1"/>
          </p:cNvSpPr>
          <p:nvPr>
            <p:ph idx="1"/>
          </p:nvPr>
        </p:nvSpPr>
        <p:spPr/>
        <p:txBody>
          <a:bodyPr>
            <a:normAutofit/>
          </a:bodyPr>
          <a:lstStyle/>
          <a:p>
            <a:r>
              <a:rPr lang="en-US" sz="4000" dirty="0" smtClean="0"/>
              <a:t>Note that these events were recorded by people who were personal eyewitnesses (apostles Matthew and John - see John 19:35; 21:24) or by people who, as historians, recorded what was personally told them by eyewitnesses (Luke and Mark - see Luke 1:1-4</a:t>
            </a:r>
            <a:r>
              <a:rPr lang="en-US" sz="4000" dirty="0" smtClean="0"/>
              <a:t>).</a:t>
            </a:r>
            <a:endParaRPr lang="en-US" sz="4000" dirty="0" smtClean="0"/>
          </a:p>
        </p:txBody>
      </p:sp>
    </p:spTree>
    <p:extLst>
      <p:ext uri="{BB962C8B-B14F-4D97-AF65-F5344CB8AC3E}">
        <p14:creationId xmlns:p14="http://schemas.microsoft.com/office/powerpoint/2010/main" val="23118384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II. Events Surrounding Jesus' Death</a:t>
            </a:r>
          </a:p>
        </p:txBody>
      </p:sp>
      <p:sp>
        <p:nvSpPr>
          <p:cNvPr id="3" name="Content Placeholder 2"/>
          <p:cNvSpPr>
            <a:spLocks noGrp="1"/>
          </p:cNvSpPr>
          <p:nvPr>
            <p:ph idx="1"/>
          </p:nvPr>
        </p:nvSpPr>
        <p:spPr/>
        <p:txBody>
          <a:bodyPr>
            <a:noAutofit/>
          </a:bodyPr>
          <a:lstStyle/>
          <a:p>
            <a:pPr marL="0" indent="0">
              <a:buNone/>
            </a:pPr>
            <a:r>
              <a:rPr lang="en-US" sz="3200" dirty="0"/>
              <a:t>A. Evidence during Jesus' Trials</a:t>
            </a:r>
          </a:p>
          <a:p>
            <a:pPr marL="0" indent="0">
              <a:buNone/>
            </a:pPr>
            <a:r>
              <a:rPr lang="en-US" sz="3200" dirty="0"/>
              <a:t>Note the evidence during Jesus' trials that He was innocent.</a:t>
            </a:r>
          </a:p>
          <a:p>
            <a:r>
              <a:rPr lang="en-US" sz="3200" dirty="0"/>
              <a:t>Jews</a:t>
            </a:r>
          </a:p>
          <a:p>
            <a:r>
              <a:rPr lang="en-US" sz="3200" dirty="0"/>
              <a:t>Mark 14:55-64 - The witnesses produced by Jewish leaders could not convict Jesus (their testimony did not agree), yet the Jews condemned Him for claiming to be the Son of God. But that assumes He is not the Son of God - it assumes the point to be proved! What if He is the Son of God? (Cf. Matt. 26:59-66; Luke 22:66-71; John 18:19-24</a:t>
            </a:r>
            <a:r>
              <a:rPr lang="en-US" sz="3200" dirty="0" smtClean="0"/>
              <a:t>.)</a:t>
            </a:r>
            <a:endParaRPr lang="en-US" sz="3200" dirty="0"/>
          </a:p>
        </p:txBody>
      </p:sp>
    </p:spTree>
    <p:extLst>
      <p:ext uri="{BB962C8B-B14F-4D97-AF65-F5344CB8AC3E}">
        <p14:creationId xmlns:p14="http://schemas.microsoft.com/office/powerpoint/2010/main" val="40318074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II. Events Surrounding Jesus' Death</a:t>
            </a:r>
          </a:p>
        </p:txBody>
      </p:sp>
      <p:sp>
        <p:nvSpPr>
          <p:cNvPr id="3" name="Content Placeholder 2"/>
          <p:cNvSpPr>
            <a:spLocks noGrp="1"/>
          </p:cNvSpPr>
          <p:nvPr>
            <p:ph idx="1"/>
          </p:nvPr>
        </p:nvSpPr>
        <p:spPr/>
        <p:txBody>
          <a:bodyPr/>
          <a:lstStyle/>
          <a:p>
            <a:r>
              <a:rPr lang="en-US" sz="4000" dirty="0"/>
              <a:t>Judas</a:t>
            </a:r>
          </a:p>
          <a:p>
            <a:r>
              <a:rPr lang="en-US" sz="4000" dirty="0"/>
              <a:t>Matthew 27:3-5 - The one who betrayed Jesus acknowledged Him to be innocent.</a:t>
            </a:r>
          </a:p>
          <a:p>
            <a:endParaRPr lang="en-US" dirty="0"/>
          </a:p>
          <a:p>
            <a:endParaRPr lang="en-US" dirty="0"/>
          </a:p>
        </p:txBody>
      </p:sp>
    </p:spTree>
    <p:extLst>
      <p:ext uri="{BB962C8B-B14F-4D97-AF65-F5344CB8AC3E}">
        <p14:creationId xmlns:p14="http://schemas.microsoft.com/office/powerpoint/2010/main" val="15900111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II. Events Surrounding Jesus' Death</a:t>
            </a:r>
            <a:endParaRPr lang="en-US" dirty="0"/>
          </a:p>
        </p:txBody>
      </p:sp>
      <p:sp>
        <p:nvSpPr>
          <p:cNvPr id="3" name="Content Placeholder 2"/>
          <p:cNvSpPr>
            <a:spLocks noGrp="1"/>
          </p:cNvSpPr>
          <p:nvPr>
            <p:ph idx="1"/>
          </p:nvPr>
        </p:nvSpPr>
        <p:spPr/>
        <p:txBody>
          <a:bodyPr>
            <a:noAutofit/>
          </a:bodyPr>
          <a:lstStyle/>
          <a:p>
            <a:r>
              <a:rPr lang="en-US" sz="4000" dirty="0" smtClean="0"/>
              <a:t>Pilate</a:t>
            </a:r>
          </a:p>
          <a:p>
            <a:r>
              <a:rPr lang="en-US" sz="4000" dirty="0" smtClean="0"/>
              <a:t>Jesus faced several trials before Pilate, the Roman governor. Pilate repeatedly declared Jesus to be innocent, yet condemned Him to death because the Jews insisted - Luke 23:4,14,22. (Cf. Matt. 27:18-26; Mark 15:1-15; Luke 23:1-5,13-25; John 18:28-40; 19:4-16</a:t>
            </a:r>
            <a:r>
              <a:rPr lang="en-US" sz="4000" dirty="0" smtClean="0"/>
              <a:t>).</a:t>
            </a:r>
            <a:endParaRPr lang="en-US" sz="4000" dirty="0" smtClean="0"/>
          </a:p>
        </p:txBody>
      </p:sp>
    </p:spTree>
    <p:extLst>
      <p:ext uri="{BB962C8B-B14F-4D97-AF65-F5344CB8AC3E}">
        <p14:creationId xmlns:p14="http://schemas.microsoft.com/office/powerpoint/2010/main" val="41882154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II. Events Surrounding Jesus' Death</a:t>
            </a:r>
          </a:p>
        </p:txBody>
      </p:sp>
      <p:sp>
        <p:nvSpPr>
          <p:cNvPr id="3" name="Content Placeholder 2"/>
          <p:cNvSpPr>
            <a:spLocks noGrp="1"/>
          </p:cNvSpPr>
          <p:nvPr>
            <p:ph idx="1"/>
          </p:nvPr>
        </p:nvSpPr>
        <p:spPr/>
        <p:txBody>
          <a:bodyPr>
            <a:normAutofit/>
          </a:bodyPr>
          <a:lstStyle/>
          <a:p>
            <a:r>
              <a:rPr lang="en-US" sz="4000" dirty="0"/>
              <a:t>Herod</a:t>
            </a:r>
          </a:p>
          <a:p>
            <a:r>
              <a:rPr lang="en-US" sz="4000" dirty="0"/>
              <a:t>Pilate sent Jesus to Herod, a King among the Jews. He also found no guilt in Jesus - Luke 23:15 (cf. </a:t>
            </a:r>
            <a:r>
              <a:rPr lang="en-US" sz="4000" dirty="0" err="1"/>
              <a:t>vv</a:t>
            </a:r>
            <a:r>
              <a:rPr lang="en-US" sz="4000" dirty="0"/>
              <a:t> 6-12).</a:t>
            </a:r>
          </a:p>
          <a:p>
            <a:endParaRPr lang="en-US" sz="4000" dirty="0"/>
          </a:p>
        </p:txBody>
      </p:sp>
    </p:spTree>
    <p:extLst>
      <p:ext uri="{BB962C8B-B14F-4D97-AF65-F5344CB8AC3E}">
        <p14:creationId xmlns:p14="http://schemas.microsoft.com/office/powerpoint/2010/main" val="53879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II. Events Surrounding Jesus' Death</a:t>
            </a:r>
            <a:endParaRPr lang="en-US" dirty="0"/>
          </a:p>
        </p:txBody>
      </p:sp>
      <p:sp>
        <p:nvSpPr>
          <p:cNvPr id="3" name="Content Placeholder 2"/>
          <p:cNvSpPr>
            <a:spLocks noGrp="1"/>
          </p:cNvSpPr>
          <p:nvPr>
            <p:ph idx="1"/>
          </p:nvPr>
        </p:nvSpPr>
        <p:spPr/>
        <p:txBody>
          <a:bodyPr>
            <a:normAutofit/>
          </a:bodyPr>
          <a:lstStyle/>
          <a:p>
            <a:pPr marL="0" indent="0">
              <a:buNone/>
            </a:pPr>
            <a:r>
              <a:rPr lang="en-US" sz="3600" dirty="0" smtClean="0"/>
              <a:t>Centurion</a:t>
            </a:r>
          </a:p>
          <a:p>
            <a:r>
              <a:rPr lang="en-US" sz="3600" dirty="0" smtClean="0"/>
              <a:t>The centurion in charge of Jesus' crucifixion concluded that He was a righteous man - Luke 23:47 (Matt. 27:54).</a:t>
            </a:r>
          </a:p>
          <a:p>
            <a:r>
              <a:rPr lang="en-US" sz="3600" dirty="0" smtClean="0"/>
              <a:t>Jesus did not deserve to be punished, let alone to die. The rulers, His betrayer, and the centurion all declared Him innocent, and those who claimed He was guilty brought no proof. </a:t>
            </a:r>
          </a:p>
        </p:txBody>
      </p:sp>
    </p:spTree>
    <p:extLst>
      <p:ext uri="{BB962C8B-B14F-4D97-AF65-F5344CB8AC3E}">
        <p14:creationId xmlns:p14="http://schemas.microsoft.com/office/powerpoint/2010/main" val="21978363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II. Events Surrounding Jesus' Death</a:t>
            </a:r>
          </a:p>
        </p:txBody>
      </p:sp>
      <p:sp>
        <p:nvSpPr>
          <p:cNvPr id="3" name="Content Placeholder 2"/>
          <p:cNvSpPr>
            <a:spLocks noGrp="1"/>
          </p:cNvSpPr>
          <p:nvPr>
            <p:ph idx="1"/>
          </p:nvPr>
        </p:nvSpPr>
        <p:spPr/>
        <p:txBody>
          <a:bodyPr/>
          <a:lstStyle/>
          <a:p>
            <a:r>
              <a:rPr lang="en-US" sz="4000" dirty="0"/>
              <a:t>For our purposes, the point is He was a righteous man. </a:t>
            </a:r>
            <a:endParaRPr lang="en-US" sz="4000" dirty="0" smtClean="0"/>
          </a:p>
          <a:p>
            <a:r>
              <a:rPr lang="en-US" sz="4000" dirty="0" smtClean="0"/>
              <a:t>Any </a:t>
            </a:r>
            <a:r>
              <a:rPr lang="en-US" sz="4000" dirty="0"/>
              <a:t>explanation of the events following His death must harmonize with His upright character. </a:t>
            </a:r>
            <a:endParaRPr lang="en-US" sz="4000" dirty="0" smtClean="0"/>
          </a:p>
          <a:p>
            <a:r>
              <a:rPr lang="en-US" sz="4000" dirty="0" smtClean="0"/>
              <a:t>No </a:t>
            </a:r>
            <a:r>
              <a:rPr lang="en-US" sz="4000" dirty="0"/>
              <a:t>theory can be correct if it makes Him out to be a deceiver or deliberate fraud</a:t>
            </a:r>
            <a:r>
              <a:rPr lang="en-US" dirty="0"/>
              <a:t>.</a:t>
            </a:r>
          </a:p>
        </p:txBody>
      </p:sp>
    </p:spTree>
    <p:extLst>
      <p:ext uri="{BB962C8B-B14F-4D97-AF65-F5344CB8AC3E}">
        <p14:creationId xmlns:p14="http://schemas.microsoft.com/office/powerpoint/2010/main" val="12351579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II. Events Surrounding Jesus' Death</a:t>
            </a:r>
            <a:endParaRPr lang="en-US" dirty="0"/>
          </a:p>
        </p:txBody>
      </p:sp>
      <p:sp>
        <p:nvSpPr>
          <p:cNvPr id="3" name="Content Placeholder 2"/>
          <p:cNvSpPr>
            <a:spLocks noGrp="1"/>
          </p:cNvSpPr>
          <p:nvPr>
            <p:ph idx="1"/>
          </p:nvPr>
        </p:nvSpPr>
        <p:spPr/>
        <p:txBody>
          <a:bodyPr>
            <a:normAutofit/>
          </a:bodyPr>
          <a:lstStyle/>
          <a:p>
            <a:pPr marL="0" indent="0">
              <a:buNone/>
            </a:pPr>
            <a:r>
              <a:rPr lang="en-US" sz="4000" dirty="0" smtClean="0"/>
              <a:t>B. The Crucifixion</a:t>
            </a:r>
          </a:p>
          <a:p>
            <a:r>
              <a:rPr lang="en-US" sz="4000" dirty="0" smtClean="0"/>
              <a:t>Jesus suffered the following physical abuse:</a:t>
            </a:r>
          </a:p>
          <a:p>
            <a:pPr marL="0" indent="0">
              <a:buNone/>
            </a:pPr>
            <a:r>
              <a:rPr lang="en-US" sz="4000" dirty="0" smtClean="0"/>
              <a:t>He was scourged</a:t>
            </a:r>
          </a:p>
          <a:p>
            <a:r>
              <a:rPr lang="en-US" sz="4000" dirty="0" smtClean="0"/>
              <a:t>This was a beating with a whip of many leather thongs, often with embedded bits of metal or glass. People often died just from such beatings. (Matt. 27:26; Mark 15:15; John 19:1)</a:t>
            </a:r>
          </a:p>
        </p:txBody>
      </p:sp>
    </p:spTree>
    <p:extLst>
      <p:ext uri="{BB962C8B-B14F-4D97-AF65-F5344CB8AC3E}">
        <p14:creationId xmlns:p14="http://schemas.microsoft.com/office/powerpoint/2010/main" val="22315199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II. Events Surrounding Jesus' Death</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sz="4000" dirty="0" smtClean="0"/>
              <a:t>He was nailed to the cross</a:t>
            </a:r>
          </a:p>
          <a:p>
            <a:r>
              <a:rPr lang="en-US" sz="4000" dirty="0" smtClean="0"/>
              <a:t>Spikes were driven through His hands and feet, nailing him to the cross. </a:t>
            </a:r>
            <a:endParaRPr lang="en-US" sz="4000" dirty="0" smtClean="0"/>
          </a:p>
          <a:p>
            <a:r>
              <a:rPr lang="en-US" sz="4000" dirty="0" smtClean="0"/>
              <a:t>Then </a:t>
            </a:r>
            <a:r>
              <a:rPr lang="en-US" sz="4000" dirty="0" smtClean="0"/>
              <a:t>the cross was lifted up, suspending him where he remained for at least three hours. (Matt. 27:35-54; Mark 15:24-39; Luke 23:33-47; John 19:16-30; cf. John 20:20,24-29; Luke 24:40; Psalms 22:16)</a:t>
            </a:r>
          </a:p>
          <a:p>
            <a:endParaRPr lang="en-US" dirty="0"/>
          </a:p>
        </p:txBody>
      </p:sp>
    </p:spTree>
    <p:extLst>
      <p:ext uri="{BB962C8B-B14F-4D97-AF65-F5344CB8AC3E}">
        <p14:creationId xmlns:p14="http://schemas.microsoft.com/office/powerpoint/2010/main" val="10858339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II. Events Surrounding Jesus' Death</a:t>
            </a:r>
            <a:endParaRPr lang="en-US" dirty="0"/>
          </a:p>
        </p:txBody>
      </p:sp>
      <p:sp>
        <p:nvSpPr>
          <p:cNvPr id="3" name="Content Placeholder 2"/>
          <p:cNvSpPr>
            <a:spLocks noGrp="1"/>
          </p:cNvSpPr>
          <p:nvPr>
            <p:ph idx="1"/>
          </p:nvPr>
        </p:nvSpPr>
        <p:spPr/>
        <p:txBody>
          <a:bodyPr>
            <a:normAutofit/>
          </a:bodyPr>
          <a:lstStyle/>
          <a:p>
            <a:pPr marL="0" indent="0">
              <a:buNone/>
            </a:pPr>
            <a:r>
              <a:rPr lang="en-US" sz="4000" dirty="0" smtClean="0"/>
              <a:t>He died</a:t>
            </a:r>
          </a:p>
          <a:p>
            <a:r>
              <a:rPr lang="en-US" sz="4000" dirty="0" smtClean="0"/>
              <a:t>All the accounts specifically state that He died (i.e., His spirit departed, etc. - Matt. 27:50; Mark 15:37,39; Luke 23:46; John 19:30,33). </a:t>
            </a:r>
            <a:endParaRPr lang="en-US" sz="4000" dirty="0" smtClean="0"/>
          </a:p>
          <a:p>
            <a:r>
              <a:rPr lang="en-US" sz="4000" dirty="0" smtClean="0"/>
              <a:t>Mark </a:t>
            </a:r>
            <a:r>
              <a:rPr lang="en-US" sz="4000" dirty="0" smtClean="0"/>
              <a:t>15:44,45 - Pilate asked the centurion who had crucified Jesus, and he confirmed Jesus was dead.</a:t>
            </a:r>
          </a:p>
        </p:txBody>
      </p:sp>
    </p:spTree>
    <p:extLst>
      <p:ext uri="{BB962C8B-B14F-4D97-AF65-F5344CB8AC3E}">
        <p14:creationId xmlns:p14="http://schemas.microsoft.com/office/powerpoint/2010/main" val="32119461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endParaRPr lang="en-US" dirty="0"/>
          </a:p>
        </p:txBody>
      </p:sp>
      <p:sp>
        <p:nvSpPr>
          <p:cNvPr id="3" name="Content Placeholder 2"/>
          <p:cNvSpPr>
            <a:spLocks noGrp="1"/>
          </p:cNvSpPr>
          <p:nvPr>
            <p:ph idx="1"/>
          </p:nvPr>
        </p:nvSpPr>
        <p:spPr/>
        <p:txBody>
          <a:bodyPr/>
          <a:lstStyle/>
          <a:p>
            <a:r>
              <a:rPr lang="en-US" sz="4000" dirty="0" smtClean="0"/>
              <a:t>Yet some claim that He never really died, or that the disciples stole the body, or some other theory. </a:t>
            </a:r>
          </a:p>
          <a:p>
            <a:r>
              <a:rPr lang="en-US" sz="4000" dirty="0" smtClean="0"/>
              <a:t>What are the facts? Are there witnesses to these events? If so, what is their testimony? Did Jesus really die on the cross? How was His body buried? Was He really raised from the dead? </a:t>
            </a:r>
          </a:p>
          <a:p>
            <a:endParaRPr lang="en-US" dirty="0"/>
          </a:p>
        </p:txBody>
      </p:sp>
    </p:spTree>
    <p:extLst>
      <p:ext uri="{BB962C8B-B14F-4D97-AF65-F5344CB8AC3E}">
        <p14:creationId xmlns:p14="http://schemas.microsoft.com/office/powerpoint/2010/main" val="308552107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II. Events Surrounding Jesus' Death</a:t>
            </a:r>
            <a:endParaRPr lang="en-US" dirty="0"/>
          </a:p>
        </p:txBody>
      </p:sp>
      <p:sp>
        <p:nvSpPr>
          <p:cNvPr id="3" name="Content Placeholder 2"/>
          <p:cNvSpPr>
            <a:spLocks noGrp="1"/>
          </p:cNvSpPr>
          <p:nvPr>
            <p:ph idx="1"/>
          </p:nvPr>
        </p:nvSpPr>
        <p:spPr/>
        <p:txBody>
          <a:bodyPr>
            <a:normAutofit lnSpcReduction="10000"/>
          </a:bodyPr>
          <a:lstStyle/>
          <a:p>
            <a:endParaRPr lang="en-US" dirty="0" smtClean="0"/>
          </a:p>
          <a:p>
            <a:pPr marL="0" indent="0">
              <a:buNone/>
            </a:pPr>
            <a:r>
              <a:rPr lang="en-US" sz="3600" dirty="0" smtClean="0"/>
              <a:t>His side was pierced with a spear</a:t>
            </a:r>
          </a:p>
          <a:p>
            <a:r>
              <a:rPr lang="en-US" sz="3600" dirty="0" smtClean="0"/>
              <a:t>John 19:31-34 - Soldiers came to break his legs to hasten death, but they did not have to do so since He was already dead. So they pierced His side with a spear. This also confirms that He died on the cross.</a:t>
            </a:r>
          </a:p>
          <a:p>
            <a:r>
              <a:rPr lang="en-US" sz="3600" dirty="0" smtClean="0"/>
              <a:t>All this was personally witnessed by multitudes of people, both friends and enemies - Luke 23:48,49; John 19:35.</a:t>
            </a:r>
          </a:p>
        </p:txBody>
      </p:sp>
    </p:spTree>
    <p:extLst>
      <p:ext uri="{BB962C8B-B14F-4D97-AF65-F5344CB8AC3E}">
        <p14:creationId xmlns:p14="http://schemas.microsoft.com/office/powerpoint/2010/main" val="7385747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II. Events Surrounding Jesus' Death</a:t>
            </a:r>
            <a:endParaRPr lang="en-US" dirty="0"/>
          </a:p>
        </p:txBody>
      </p:sp>
      <p:sp>
        <p:nvSpPr>
          <p:cNvPr id="3" name="Content Placeholder 2"/>
          <p:cNvSpPr>
            <a:spLocks noGrp="1"/>
          </p:cNvSpPr>
          <p:nvPr>
            <p:ph idx="1"/>
          </p:nvPr>
        </p:nvSpPr>
        <p:spPr/>
        <p:txBody>
          <a:bodyPr/>
          <a:lstStyle/>
          <a:p>
            <a:r>
              <a:rPr lang="en-US" sz="4000" dirty="0" smtClean="0"/>
              <a:t>The claim that Jesus did not die but merely swooned contradicts the clear testimony of the witnesses that He did die. </a:t>
            </a:r>
            <a:endParaRPr lang="en-US" sz="4000" dirty="0" smtClean="0"/>
          </a:p>
          <a:p>
            <a:r>
              <a:rPr lang="en-US" sz="4000" dirty="0" smtClean="0"/>
              <a:t>The </a:t>
            </a:r>
            <a:r>
              <a:rPr lang="en-US" sz="4000" dirty="0" smtClean="0"/>
              <a:t>centurion and soldiers were professionals at such executions, and they all testified that He was dead.</a:t>
            </a:r>
          </a:p>
          <a:p>
            <a:endParaRPr lang="en-US" dirty="0"/>
          </a:p>
        </p:txBody>
      </p:sp>
    </p:spTree>
    <p:extLst>
      <p:ext uri="{BB962C8B-B14F-4D97-AF65-F5344CB8AC3E}">
        <p14:creationId xmlns:p14="http://schemas.microsoft.com/office/powerpoint/2010/main" val="221820397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II. Events Surrounding Jesus' Death</a:t>
            </a:r>
          </a:p>
        </p:txBody>
      </p:sp>
      <p:sp>
        <p:nvSpPr>
          <p:cNvPr id="3" name="Content Placeholder 2"/>
          <p:cNvSpPr>
            <a:spLocks noGrp="1"/>
          </p:cNvSpPr>
          <p:nvPr>
            <p:ph idx="1"/>
          </p:nvPr>
        </p:nvSpPr>
        <p:spPr/>
        <p:txBody>
          <a:bodyPr>
            <a:normAutofit/>
          </a:bodyPr>
          <a:lstStyle/>
          <a:p>
            <a:r>
              <a:rPr lang="en-US" sz="3600" dirty="0"/>
              <a:t>But even if He did not die, consider His condition. He had been scourged, nailed to the cross for at least three hours, and then his side pierced with a spear. </a:t>
            </a:r>
            <a:endParaRPr lang="en-US" sz="3600" dirty="0" smtClean="0"/>
          </a:p>
          <a:p>
            <a:r>
              <a:rPr lang="en-US" sz="3600" dirty="0" smtClean="0"/>
              <a:t>If </a:t>
            </a:r>
            <a:r>
              <a:rPr lang="en-US" sz="3600" dirty="0"/>
              <a:t>He then spent three days without food and water, how would He awake and appear healthy enough to convince the skeptical disciples that He was raised from the dead? And would this harmonize with His upright character?</a:t>
            </a:r>
          </a:p>
        </p:txBody>
      </p:sp>
    </p:spTree>
    <p:extLst>
      <p:ext uri="{BB962C8B-B14F-4D97-AF65-F5344CB8AC3E}">
        <p14:creationId xmlns:p14="http://schemas.microsoft.com/office/powerpoint/2010/main" val="343783523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III. Events Surrounding Jesus' Burial</a:t>
            </a:r>
            <a:endParaRPr lang="en-US" dirty="0"/>
          </a:p>
        </p:txBody>
      </p:sp>
      <p:sp>
        <p:nvSpPr>
          <p:cNvPr id="3" name="Content Placeholder 2"/>
          <p:cNvSpPr>
            <a:spLocks noGrp="1"/>
          </p:cNvSpPr>
          <p:nvPr>
            <p:ph idx="1"/>
          </p:nvPr>
        </p:nvSpPr>
        <p:spPr/>
        <p:txBody>
          <a:bodyPr>
            <a:normAutofit/>
          </a:bodyPr>
          <a:lstStyle/>
          <a:p>
            <a:pPr marL="0" indent="0">
              <a:buNone/>
            </a:pPr>
            <a:r>
              <a:rPr lang="en-US" sz="3600" b="1" i="1" dirty="0"/>
              <a:t>The body was prepared for burial.</a:t>
            </a:r>
            <a:endParaRPr lang="en-US" sz="3600" dirty="0"/>
          </a:p>
          <a:p>
            <a:r>
              <a:rPr lang="en-US" sz="3600" u="sng" dirty="0">
                <a:hlinkClick r:id="rId2" tooltip="Original URL: https://ref.ly/John%2019.38-42;nkjv?t=biblia. Click or tap if you trust this link."/>
              </a:rPr>
              <a:t>John 19:38-42</a:t>
            </a:r>
            <a:r>
              <a:rPr lang="en-US" sz="3600" dirty="0"/>
              <a:t> - The body was prepared with 100 pounds of spices and wrapped in strips of linen. Joseph of </a:t>
            </a:r>
            <a:r>
              <a:rPr lang="en-US" sz="3600" dirty="0" err="1"/>
              <a:t>Arimathea</a:t>
            </a:r>
            <a:r>
              <a:rPr lang="en-US" sz="3600" dirty="0"/>
              <a:t> and Nicodemus did this, as witnessed by various women from Galilee, including Mary Magdalene and the other Mary (</a:t>
            </a:r>
            <a:r>
              <a:rPr lang="en-US" sz="3600" u="sng" dirty="0">
                <a:hlinkClick r:id="rId3" tooltip="Original URL: https://ref.ly/Luke%2023.50-56;nkjv?t=biblia. Click or tap if you trust this link."/>
              </a:rPr>
              <a:t>Luke 23:50-56</a:t>
            </a:r>
            <a:r>
              <a:rPr lang="en-US" sz="3600" dirty="0"/>
              <a:t>; cf. </a:t>
            </a:r>
            <a:r>
              <a:rPr lang="en-US" sz="3600" u="sng" dirty="0">
                <a:hlinkClick r:id="rId4" tooltip="Original URL: https://ref.ly/Matt.%2027.57-61;nkjv?t=biblia. Click or tap if you trust this link."/>
              </a:rPr>
              <a:t>Matt. 27:57-61</a:t>
            </a:r>
            <a:r>
              <a:rPr lang="en-US" sz="3600" dirty="0"/>
              <a:t>; </a:t>
            </a:r>
            <a:r>
              <a:rPr lang="en-US" sz="3600" u="sng" dirty="0">
                <a:hlinkClick r:id="rId5" tooltip="Original URL: https://ref.ly/Mark%2015.42-47;nkjv?t=biblia. Click or tap if you trust this link."/>
              </a:rPr>
              <a:t>Mark 15:42-47</a:t>
            </a:r>
            <a:r>
              <a:rPr lang="en-US" sz="3600" dirty="0"/>
              <a:t>).</a:t>
            </a:r>
          </a:p>
          <a:p>
            <a:endParaRPr lang="en-US" dirty="0"/>
          </a:p>
        </p:txBody>
      </p:sp>
    </p:spTree>
    <p:extLst>
      <p:ext uri="{BB962C8B-B14F-4D97-AF65-F5344CB8AC3E}">
        <p14:creationId xmlns:p14="http://schemas.microsoft.com/office/powerpoint/2010/main" val="414531304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III. Events Surrounding Jesus' Burial</a:t>
            </a:r>
            <a:endParaRPr lang="en-US" dirty="0"/>
          </a:p>
        </p:txBody>
      </p:sp>
      <p:sp>
        <p:nvSpPr>
          <p:cNvPr id="3" name="Content Placeholder 2"/>
          <p:cNvSpPr>
            <a:spLocks noGrp="1"/>
          </p:cNvSpPr>
          <p:nvPr>
            <p:ph idx="1"/>
          </p:nvPr>
        </p:nvSpPr>
        <p:spPr/>
        <p:txBody>
          <a:bodyPr>
            <a:normAutofit/>
          </a:bodyPr>
          <a:lstStyle/>
          <a:p>
            <a:r>
              <a:rPr lang="en-US" sz="4000" dirty="0"/>
              <a:t>If Jesus had not died but only swooned, surely during all this preparation people would have realized He was not dead. </a:t>
            </a:r>
            <a:endParaRPr lang="en-US" sz="4000" dirty="0" smtClean="0"/>
          </a:p>
          <a:p>
            <a:r>
              <a:rPr lang="en-US" sz="4000" dirty="0" smtClean="0"/>
              <a:t>The </a:t>
            </a:r>
            <a:r>
              <a:rPr lang="en-US" sz="4000" dirty="0"/>
              <a:t>fact they buried Him proves they too were convinced He was dead, not just swooned.</a:t>
            </a:r>
            <a:endParaRPr lang="en-US" sz="4000" dirty="0"/>
          </a:p>
        </p:txBody>
      </p:sp>
    </p:spTree>
    <p:extLst>
      <p:ext uri="{BB962C8B-B14F-4D97-AF65-F5344CB8AC3E}">
        <p14:creationId xmlns:p14="http://schemas.microsoft.com/office/powerpoint/2010/main" val="424431771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III. Events Surrounding Jesus' Burial</a:t>
            </a:r>
            <a:endParaRPr lang="en-US" dirty="0"/>
          </a:p>
        </p:txBody>
      </p:sp>
      <p:sp>
        <p:nvSpPr>
          <p:cNvPr id="3" name="Content Placeholder 2"/>
          <p:cNvSpPr>
            <a:spLocks noGrp="1"/>
          </p:cNvSpPr>
          <p:nvPr>
            <p:ph idx="1"/>
          </p:nvPr>
        </p:nvSpPr>
        <p:spPr/>
        <p:txBody>
          <a:bodyPr>
            <a:normAutofit/>
          </a:bodyPr>
          <a:lstStyle/>
          <a:p>
            <a:pPr marL="0" indent="0">
              <a:buNone/>
            </a:pPr>
            <a:r>
              <a:rPr lang="en-US" sz="4000" b="1" i="1" dirty="0" smtClean="0"/>
              <a:t>The body was laid in the tomb.</a:t>
            </a:r>
            <a:endParaRPr lang="en-US" sz="4000" dirty="0" smtClean="0"/>
          </a:p>
          <a:p>
            <a:r>
              <a:rPr lang="en-US" sz="4000" u="sng" dirty="0" smtClean="0">
                <a:hlinkClick r:id="rId2" tooltip="Original URL: https://ref.ly/John%2019.41;nkjv?t=biblia. Click or tap if you trust this link."/>
              </a:rPr>
              <a:t>John 19:41</a:t>
            </a:r>
            <a:r>
              <a:rPr lang="en-US" sz="4000" dirty="0" smtClean="0"/>
              <a:t> - This was a new tomb, in which no one else had been buried.</a:t>
            </a:r>
          </a:p>
          <a:p>
            <a:r>
              <a:rPr lang="en-US" sz="4000" u="sng" dirty="0" smtClean="0">
                <a:hlinkClick r:id="rId3" tooltip="Original URL: https://ref.ly/Matt%2027.60;nkjv?t=biblia. Click or tap if you trust this link."/>
              </a:rPr>
              <a:t>Matthew 27:60</a:t>
            </a:r>
            <a:r>
              <a:rPr lang="en-US" sz="4000" dirty="0" smtClean="0"/>
              <a:t>,</a:t>
            </a:r>
            <a:r>
              <a:rPr lang="en-US" sz="4000" u="sng" dirty="0" smtClean="0">
                <a:hlinkClick r:id="rId4" tooltip="Original URL: https://ref.ly/Matthew%2027.61;nkjv?t=biblia. Click or tap if you trust this link."/>
              </a:rPr>
              <a:t>61</a:t>
            </a:r>
            <a:r>
              <a:rPr lang="en-US" sz="4000" dirty="0" smtClean="0"/>
              <a:t> - It was hewn from rock and had a large stone over the door. Again other people witnessed this. (</a:t>
            </a:r>
            <a:r>
              <a:rPr lang="en-US" sz="4000" u="sng" dirty="0" smtClean="0">
                <a:hlinkClick r:id="rId5" tooltip="Original URL: https://ref.ly/Mark%2015.46;nkjv?t=biblia. Click or tap if you trust this link."/>
              </a:rPr>
              <a:t>Mark 15:46</a:t>
            </a:r>
            <a:r>
              <a:rPr lang="en-US" sz="4000" dirty="0" smtClean="0"/>
              <a:t>; </a:t>
            </a:r>
            <a:r>
              <a:rPr lang="en-US" sz="4000" u="sng" dirty="0" smtClean="0">
                <a:hlinkClick r:id="rId6" tooltip="Original URL: https://ref.ly/Luke%2023.53;nkjv?t=biblia. Click or tap if you trust this link."/>
              </a:rPr>
              <a:t>Luke 23:53</a:t>
            </a:r>
            <a:r>
              <a:rPr lang="en-US" sz="4000" dirty="0" smtClean="0"/>
              <a:t>)</a:t>
            </a:r>
          </a:p>
          <a:p>
            <a:endParaRPr lang="en-US" dirty="0"/>
          </a:p>
        </p:txBody>
      </p:sp>
    </p:spTree>
    <p:extLst>
      <p:ext uri="{BB962C8B-B14F-4D97-AF65-F5344CB8AC3E}">
        <p14:creationId xmlns:p14="http://schemas.microsoft.com/office/powerpoint/2010/main" val="305587837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III. Events Surrounding Jesus' Burial</a:t>
            </a:r>
            <a:endParaRPr lang="en-US" dirty="0"/>
          </a:p>
        </p:txBody>
      </p:sp>
      <p:sp>
        <p:nvSpPr>
          <p:cNvPr id="3" name="Content Placeholder 2"/>
          <p:cNvSpPr>
            <a:spLocks noGrp="1"/>
          </p:cNvSpPr>
          <p:nvPr>
            <p:ph idx="1"/>
          </p:nvPr>
        </p:nvSpPr>
        <p:spPr/>
        <p:txBody>
          <a:bodyPr/>
          <a:lstStyle/>
          <a:p>
            <a:r>
              <a:rPr lang="en-US" sz="4000" dirty="0"/>
              <a:t>Note that Jesus' body could not have been confused with that of someone else - there were no other bodies. </a:t>
            </a:r>
            <a:endParaRPr lang="en-US" sz="4000" dirty="0" smtClean="0"/>
          </a:p>
          <a:p>
            <a:r>
              <a:rPr lang="en-US" sz="4000" dirty="0" smtClean="0"/>
              <a:t>And </a:t>
            </a:r>
            <a:r>
              <a:rPr lang="en-US" sz="4000" dirty="0"/>
              <a:t>when the tomb was found empty, there could be no doubt that His body was gone, since it was the only body there</a:t>
            </a:r>
            <a:r>
              <a:rPr lang="en-US" dirty="0"/>
              <a:t>.</a:t>
            </a:r>
          </a:p>
        </p:txBody>
      </p:sp>
    </p:spTree>
    <p:extLst>
      <p:ext uri="{BB962C8B-B14F-4D97-AF65-F5344CB8AC3E}">
        <p14:creationId xmlns:p14="http://schemas.microsoft.com/office/powerpoint/2010/main" val="322316727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III. Events Surrounding Jesus' Burial</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sz="4000" b="1" i="1" dirty="0" smtClean="0"/>
              <a:t>The tomb was sealed and secured by guards.</a:t>
            </a:r>
            <a:endParaRPr lang="en-US" sz="4000" u="sng" dirty="0" smtClean="0">
              <a:hlinkClick r:id="rId2" tooltip="Original URL: https://ref.ly/Matt%2027.62-66;nkjv?t=biblia. Click or tap if you trust this link."/>
            </a:endParaRPr>
          </a:p>
          <a:p>
            <a:r>
              <a:rPr lang="en-US" sz="4000" u="sng" dirty="0" smtClean="0">
                <a:hlinkClick r:id="rId2" tooltip="Original URL: https://ref.ly/Matt%2027.62-66;nkjv?t=biblia. Click or tap if you trust this link."/>
              </a:rPr>
              <a:t>Matthew </a:t>
            </a:r>
            <a:r>
              <a:rPr lang="en-US" sz="4000" u="sng" dirty="0">
                <a:hlinkClick r:id="rId2" tooltip="Original URL: https://ref.ly/Matt%2027.62-66;nkjv?t=biblia. Click or tap if you trust this link."/>
              </a:rPr>
              <a:t>27:62-66</a:t>
            </a:r>
            <a:r>
              <a:rPr lang="en-US" sz="4000" dirty="0"/>
              <a:t> - The Jews feared that, if the body left the tomb, the disciples would claim Jesus was resurrected. </a:t>
            </a:r>
            <a:endParaRPr lang="en-US" sz="4000" dirty="0" smtClean="0"/>
          </a:p>
          <a:p>
            <a:r>
              <a:rPr lang="en-US" sz="4000" dirty="0" smtClean="0"/>
              <a:t>So </a:t>
            </a:r>
            <a:r>
              <a:rPr lang="en-US" sz="4000" dirty="0"/>
              <a:t>they sealed the stone over the opening and placed a guard outside the tomb for the express purpose of making sure the body did not leave the tomb.</a:t>
            </a:r>
          </a:p>
          <a:p>
            <a:endParaRPr lang="en-US" sz="4000" dirty="0"/>
          </a:p>
        </p:txBody>
      </p:sp>
    </p:spTree>
    <p:extLst>
      <p:ext uri="{BB962C8B-B14F-4D97-AF65-F5344CB8AC3E}">
        <p14:creationId xmlns:p14="http://schemas.microsoft.com/office/powerpoint/2010/main" val="341791185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III. Events Surrounding Jesus' Burial</a:t>
            </a:r>
            <a:endParaRPr lang="en-US" dirty="0"/>
          </a:p>
        </p:txBody>
      </p:sp>
      <p:sp>
        <p:nvSpPr>
          <p:cNvPr id="3" name="Content Placeholder 2"/>
          <p:cNvSpPr>
            <a:spLocks noGrp="1"/>
          </p:cNvSpPr>
          <p:nvPr>
            <p:ph idx="1"/>
          </p:nvPr>
        </p:nvSpPr>
        <p:spPr/>
        <p:txBody>
          <a:bodyPr>
            <a:normAutofit lnSpcReduction="10000"/>
          </a:bodyPr>
          <a:lstStyle/>
          <a:p>
            <a:r>
              <a:rPr lang="en-US" sz="4000" dirty="0"/>
              <a:t>How could the disciples steal the body, as the Jews later claimed, when a guard was expressly placed there to stop them? Rolling away the huge stone and removing the body would surely awake the guards. </a:t>
            </a:r>
            <a:endParaRPr lang="en-US" sz="4000" dirty="0" smtClean="0"/>
          </a:p>
          <a:p>
            <a:r>
              <a:rPr lang="en-US" sz="4000" dirty="0" smtClean="0"/>
              <a:t>The </a:t>
            </a:r>
            <a:r>
              <a:rPr lang="en-US" sz="4000" dirty="0"/>
              <a:t>penalty for sleeping on guard duty was death (</a:t>
            </a:r>
            <a:r>
              <a:rPr lang="en-US" sz="4000" u="sng" dirty="0">
                <a:hlinkClick r:id="rId2" tooltip="Original URL: https://ref.ly/Acts%2012.19;nkjv?t=biblia. Click or tap if you trust this link."/>
              </a:rPr>
              <a:t>Acts 12:19</a:t>
            </a:r>
            <a:r>
              <a:rPr lang="en-US" sz="4000" dirty="0"/>
              <a:t>; </a:t>
            </a:r>
            <a:r>
              <a:rPr lang="en-US" sz="4000" u="sng" dirty="0">
                <a:hlinkClick r:id="rId3" tooltip="Original URL: https://ref.ly/Acts%2016.27;nkjv?t=biblia. Click or tap if you trust this link."/>
              </a:rPr>
              <a:t>16:27</a:t>
            </a:r>
            <a:r>
              <a:rPr lang="en-US" sz="4000" dirty="0"/>
              <a:t>); so if this really happened, why would the guards admit it? </a:t>
            </a:r>
          </a:p>
          <a:p>
            <a:endParaRPr lang="en-US" dirty="0"/>
          </a:p>
        </p:txBody>
      </p:sp>
    </p:spTree>
    <p:extLst>
      <p:ext uri="{BB962C8B-B14F-4D97-AF65-F5344CB8AC3E}">
        <p14:creationId xmlns:p14="http://schemas.microsoft.com/office/powerpoint/2010/main" val="149621091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III. Events Surrounding Jesus' Burial</a:t>
            </a:r>
            <a:endParaRPr lang="en-US" dirty="0"/>
          </a:p>
        </p:txBody>
      </p:sp>
      <p:sp>
        <p:nvSpPr>
          <p:cNvPr id="3" name="Content Placeholder 2"/>
          <p:cNvSpPr>
            <a:spLocks noGrp="1"/>
          </p:cNvSpPr>
          <p:nvPr>
            <p:ph idx="1"/>
          </p:nvPr>
        </p:nvSpPr>
        <p:spPr/>
        <p:txBody>
          <a:bodyPr>
            <a:normAutofit fontScale="92500"/>
          </a:bodyPr>
          <a:lstStyle/>
          <a:p>
            <a:r>
              <a:rPr lang="en-US" sz="3600" dirty="0" smtClean="0"/>
              <a:t>Or suppose Jesus had swooned, not died, then awoke three days later suffering from all His injuries and lack of food and water. How could He remove the grave clothes and leave the tomb? </a:t>
            </a:r>
            <a:endParaRPr lang="en-US" sz="3600" dirty="0" smtClean="0"/>
          </a:p>
          <a:p>
            <a:r>
              <a:rPr lang="en-US" sz="3600" dirty="0" smtClean="0"/>
              <a:t>He </a:t>
            </a:r>
            <a:r>
              <a:rPr lang="en-US" sz="3600" dirty="0" smtClean="0"/>
              <a:t>could not dig out, since the tomb was stone. How could He roll away the rock (so large the women could not move it - </a:t>
            </a:r>
            <a:r>
              <a:rPr lang="en-US" sz="3600" u="sng" dirty="0" smtClean="0">
                <a:hlinkClick r:id="rId2" tooltip="Original URL: https://ref.ly/Mark%2016.3;nkjv?t=biblia. Click or tap if you trust this link."/>
              </a:rPr>
              <a:t>Mark 16:3</a:t>
            </a:r>
            <a:r>
              <a:rPr lang="en-US" sz="3600" dirty="0" smtClean="0"/>
              <a:t>), evade or overpower the guards, and still appear strong and healthy to convince the skeptical disciples that He had been resurrected?</a:t>
            </a:r>
          </a:p>
          <a:p>
            <a:endParaRPr lang="en-US" dirty="0"/>
          </a:p>
        </p:txBody>
      </p:sp>
    </p:spTree>
    <p:extLst>
      <p:ext uri="{BB962C8B-B14F-4D97-AF65-F5344CB8AC3E}">
        <p14:creationId xmlns:p14="http://schemas.microsoft.com/office/powerpoint/2010/main" val="39410832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endParaRPr lang="en-US" dirty="0"/>
          </a:p>
        </p:txBody>
      </p:sp>
      <p:sp>
        <p:nvSpPr>
          <p:cNvPr id="3" name="Content Placeholder 2"/>
          <p:cNvSpPr>
            <a:spLocks noGrp="1"/>
          </p:cNvSpPr>
          <p:nvPr>
            <p:ph idx="1"/>
          </p:nvPr>
        </p:nvSpPr>
        <p:spPr/>
        <p:txBody>
          <a:bodyPr>
            <a:normAutofit/>
          </a:bodyPr>
          <a:lstStyle/>
          <a:p>
            <a:r>
              <a:rPr lang="en-US" sz="4000" dirty="0" smtClean="0"/>
              <a:t>The </a:t>
            </a:r>
            <a:r>
              <a:rPr lang="en-US" sz="4000" dirty="0"/>
              <a:t>gospel claims that, after Jesus died, He came back to life again on the third day. The apostles and New Testament Christians repeatedly preached this claim.</a:t>
            </a:r>
          </a:p>
          <a:p>
            <a:r>
              <a:rPr lang="en-US" sz="4000" b="1" i="1" dirty="0"/>
              <a:t>Specifically, the gospel claims that Jesus' resurrection gives evidence that He is who it claims Him to be. </a:t>
            </a:r>
            <a:endParaRPr lang="en-US" sz="4000" dirty="0"/>
          </a:p>
          <a:p>
            <a:endParaRPr lang="en-US" sz="4000" dirty="0"/>
          </a:p>
        </p:txBody>
      </p:sp>
    </p:spTree>
    <p:extLst>
      <p:ext uri="{BB962C8B-B14F-4D97-AF65-F5344CB8AC3E}">
        <p14:creationId xmlns:p14="http://schemas.microsoft.com/office/powerpoint/2010/main" val="65404164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IV</a:t>
            </a:r>
            <a:r>
              <a:rPr lang="en-US" b="1" dirty="0"/>
              <a:t>. Events on the Third Day and Afterward </a:t>
            </a:r>
            <a:r>
              <a:rPr lang="en-US" dirty="0"/>
              <a:t/>
            </a:r>
            <a:br>
              <a:rPr lang="en-US" dirty="0"/>
            </a:br>
            <a:endParaRPr lang="en-US" dirty="0"/>
          </a:p>
        </p:txBody>
      </p:sp>
      <p:sp>
        <p:nvSpPr>
          <p:cNvPr id="3" name="Content Placeholder 2"/>
          <p:cNvSpPr>
            <a:spLocks noGrp="1"/>
          </p:cNvSpPr>
          <p:nvPr>
            <p:ph idx="1"/>
          </p:nvPr>
        </p:nvSpPr>
        <p:spPr/>
        <p:txBody>
          <a:bodyPr>
            <a:normAutofit/>
          </a:bodyPr>
          <a:lstStyle/>
          <a:p>
            <a:pPr marL="0" indent="0">
              <a:buNone/>
            </a:pPr>
            <a:r>
              <a:rPr lang="en-US" sz="4000" b="1" dirty="0"/>
              <a:t>A. Testimony of Angels</a:t>
            </a:r>
            <a:endParaRPr lang="en-US" sz="4000" dirty="0"/>
          </a:p>
          <a:p>
            <a:r>
              <a:rPr lang="en-US" sz="4000" u="sng" dirty="0">
                <a:hlinkClick r:id="rId2" tooltip="Original URL: https://ref.ly/Matt%2028.1-8;nkjv?t=biblia. Click or tap if you trust this link."/>
              </a:rPr>
              <a:t>Matthew 28:1-8</a:t>
            </a:r>
            <a:r>
              <a:rPr lang="en-US" sz="4000" dirty="0"/>
              <a:t> - When the women came to the tomb, angels told them Jesus had been raised. (</a:t>
            </a:r>
            <a:r>
              <a:rPr lang="en-US" sz="4000" u="sng" dirty="0">
                <a:hlinkClick r:id="rId3" tooltip="Original URL: https://ref.ly/Mark%2016.5-7;nkjv?t=biblia. Click or tap if you trust this link."/>
              </a:rPr>
              <a:t>Mark 16:5-7</a:t>
            </a:r>
            <a:r>
              <a:rPr lang="en-US" sz="4000" dirty="0"/>
              <a:t>; </a:t>
            </a:r>
            <a:r>
              <a:rPr lang="en-US" sz="4000" u="sng" dirty="0">
                <a:hlinkClick r:id="rId4" tooltip="Original URL: https://ref.ly/Luke%2024.4-7;nkjv?t=biblia. Click or tap if you trust this link."/>
              </a:rPr>
              <a:t>Luke 24:4-7</a:t>
            </a:r>
            <a:r>
              <a:rPr lang="en-US" sz="4000" dirty="0"/>
              <a:t>)</a:t>
            </a:r>
          </a:p>
          <a:p>
            <a:r>
              <a:rPr lang="en-US" sz="4000" dirty="0"/>
              <a:t>Besides the testimony of people, we have this testimony of angels that Jesus arose from the dead. This was miraculous of itself</a:t>
            </a:r>
            <a:r>
              <a:rPr lang="en-US" sz="4000" dirty="0" smtClean="0"/>
              <a:t>.</a:t>
            </a:r>
            <a:endParaRPr lang="en-US" sz="4000" dirty="0"/>
          </a:p>
        </p:txBody>
      </p:sp>
    </p:spTree>
    <p:extLst>
      <p:ext uri="{BB962C8B-B14F-4D97-AF65-F5344CB8AC3E}">
        <p14:creationId xmlns:p14="http://schemas.microsoft.com/office/powerpoint/2010/main" val="355386753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IV. Events on the Third Day and Afterward</a:t>
            </a:r>
            <a:endParaRPr lang="en-US" dirty="0"/>
          </a:p>
        </p:txBody>
      </p:sp>
      <p:sp>
        <p:nvSpPr>
          <p:cNvPr id="3" name="Content Placeholder 2"/>
          <p:cNvSpPr>
            <a:spLocks noGrp="1"/>
          </p:cNvSpPr>
          <p:nvPr>
            <p:ph idx="1"/>
          </p:nvPr>
        </p:nvSpPr>
        <p:spPr/>
        <p:txBody>
          <a:bodyPr>
            <a:normAutofit/>
          </a:bodyPr>
          <a:lstStyle/>
          <a:p>
            <a:pPr marL="0" indent="0">
              <a:buNone/>
            </a:pPr>
            <a:r>
              <a:rPr lang="en-US" sz="4000" b="1" dirty="0" smtClean="0"/>
              <a:t>B. The Empty Tomb</a:t>
            </a:r>
            <a:endParaRPr lang="en-US" sz="4000" dirty="0" smtClean="0"/>
          </a:p>
          <a:p>
            <a:r>
              <a:rPr lang="en-US" sz="4000" dirty="0" smtClean="0"/>
              <a:t>One of the most important facts to be explained is the empty tomb. What happened to the body?</a:t>
            </a:r>
          </a:p>
          <a:p>
            <a:r>
              <a:rPr lang="en-US" sz="4000" u="sng" dirty="0" smtClean="0">
                <a:hlinkClick r:id="rId2" tooltip="Original URL: https://ref.ly/Mark%2016.5-7;nkjv?t=biblia. Click or tap if you trust this link."/>
              </a:rPr>
              <a:t>Mark 16:5-7</a:t>
            </a:r>
            <a:r>
              <a:rPr lang="en-US" sz="4000" dirty="0" smtClean="0"/>
              <a:t> - The women entered the tomb and saw where the body had been laid. (</a:t>
            </a:r>
            <a:r>
              <a:rPr lang="en-US" sz="4000" u="sng" dirty="0" smtClean="0">
                <a:hlinkClick r:id="rId3" tooltip="Original URL: https://ref.ly/Luke%2024.3;nkjv?t=biblia. Click or tap if you trust this link."/>
              </a:rPr>
              <a:t>Luke 24:3</a:t>
            </a:r>
            <a:r>
              <a:rPr lang="en-US" sz="4000" dirty="0" smtClean="0"/>
              <a:t>; </a:t>
            </a:r>
            <a:r>
              <a:rPr lang="en-US" sz="4000" u="sng" dirty="0" smtClean="0">
                <a:hlinkClick r:id="rId4" tooltip="Original URL: https://ref.ly/John%2020.11-13;nkjv?t=biblia. Click or tap if you trust this link."/>
              </a:rPr>
              <a:t>John 20:11-13</a:t>
            </a:r>
            <a:r>
              <a:rPr lang="en-US" sz="4000" dirty="0" smtClean="0"/>
              <a:t>)</a:t>
            </a:r>
            <a:endParaRPr lang="en-US" sz="4000" dirty="0" smtClean="0"/>
          </a:p>
        </p:txBody>
      </p:sp>
    </p:spTree>
    <p:extLst>
      <p:ext uri="{BB962C8B-B14F-4D97-AF65-F5344CB8AC3E}">
        <p14:creationId xmlns:p14="http://schemas.microsoft.com/office/powerpoint/2010/main" val="313253373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IV. Events on the Third Day and Afterward</a:t>
            </a:r>
            <a:endParaRPr lang="en-US" dirty="0"/>
          </a:p>
        </p:txBody>
      </p:sp>
      <p:sp>
        <p:nvSpPr>
          <p:cNvPr id="3" name="Content Placeholder 2"/>
          <p:cNvSpPr>
            <a:spLocks noGrp="1"/>
          </p:cNvSpPr>
          <p:nvPr>
            <p:ph idx="1"/>
          </p:nvPr>
        </p:nvSpPr>
        <p:spPr/>
        <p:txBody>
          <a:bodyPr/>
          <a:lstStyle/>
          <a:p>
            <a:r>
              <a:rPr lang="en-US" sz="3200" u="sng" dirty="0">
                <a:hlinkClick r:id="rId2" tooltip="Original URL: https://ref.ly/John%2020.1-9;nkjv?t=biblia. Click or tap if you trust this link."/>
              </a:rPr>
              <a:t>John 20:1-9</a:t>
            </a:r>
            <a:r>
              <a:rPr lang="en-US" sz="3200" dirty="0"/>
              <a:t> - Peter and John went into the tomb and saw it was empty (</a:t>
            </a:r>
            <a:r>
              <a:rPr lang="en-US" sz="3200" u="sng" dirty="0">
                <a:hlinkClick r:id="rId3" tooltip="Original URL: https://ref.ly/Luke%2024.12;nkjv?t=biblia. Click or tap if you trust this link."/>
              </a:rPr>
              <a:t>Luke 24:12</a:t>
            </a:r>
            <a:r>
              <a:rPr lang="en-US" sz="3200" dirty="0"/>
              <a:t>). They saw the </a:t>
            </a:r>
            <a:r>
              <a:rPr lang="en-US" sz="3200" dirty="0" err="1"/>
              <a:t>graveclothes</a:t>
            </a:r>
            <a:r>
              <a:rPr lang="en-US" sz="3200" dirty="0"/>
              <a:t> and the </a:t>
            </a:r>
            <a:r>
              <a:rPr lang="en-US" sz="3200" dirty="0" err="1"/>
              <a:t>headcloth</a:t>
            </a:r>
            <a:r>
              <a:rPr lang="en-US" sz="3200" dirty="0"/>
              <a:t>, which had been folded. If Jesus had swooned and then awoke severely wounded, thirsty and hungry, seeking to evade the guards, why would He take time to fold the cloth before leaving?</a:t>
            </a:r>
          </a:p>
          <a:p>
            <a:r>
              <a:rPr lang="en-US" sz="3200" u="sng" dirty="0">
                <a:hlinkClick r:id="rId4" tooltip="Original URL: https://ref.ly/Matt%2028.11-15;nkjv?t=biblia. Click or tap if you trust this link."/>
              </a:rPr>
              <a:t>Matthew 28:11-15</a:t>
            </a:r>
            <a:r>
              <a:rPr lang="en-US" sz="3200" dirty="0"/>
              <a:t> - The enemies explained the disappearance of the body by saying the disciples stole it while the guards slept (see earlier discussion). </a:t>
            </a:r>
          </a:p>
          <a:p>
            <a:endParaRPr lang="en-US" dirty="0"/>
          </a:p>
        </p:txBody>
      </p:sp>
    </p:spTree>
    <p:extLst>
      <p:ext uri="{BB962C8B-B14F-4D97-AF65-F5344CB8AC3E}">
        <p14:creationId xmlns:p14="http://schemas.microsoft.com/office/powerpoint/2010/main" val="207765017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IV. Events on the Third Day and Afterward</a:t>
            </a:r>
            <a:endParaRPr lang="en-US" dirty="0"/>
          </a:p>
        </p:txBody>
      </p:sp>
      <p:sp>
        <p:nvSpPr>
          <p:cNvPr id="3" name="Content Placeholder 2"/>
          <p:cNvSpPr>
            <a:spLocks noGrp="1"/>
          </p:cNvSpPr>
          <p:nvPr>
            <p:ph idx="1"/>
          </p:nvPr>
        </p:nvSpPr>
        <p:spPr/>
        <p:txBody>
          <a:bodyPr>
            <a:noAutofit/>
          </a:bodyPr>
          <a:lstStyle/>
          <a:p>
            <a:r>
              <a:rPr lang="en-US" sz="4000" dirty="0" smtClean="0"/>
              <a:t>If the guards were really asleep, how would they know what happened to the body? How did they know Jesus did not arise and walk out past them? Why should anyone accept the testimony of men regarding what happened while they slept? </a:t>
            </a:r>
          </a:p>
          <a:p>
            <a:r>
              <a:rPr lang="en-US" sz="4000" dirty="0" smtClean="0"/>
              <a:t>But all this testimony, including that of Jesus' enemies, confirms that the tomb was empty! </a:t>
            </a:r>
          </a:p>
          <a:p>
            <a:endParaRPr lang="en-US" sz="4000" dirty="0"/>
          </a:p>
        </p:txBody>
      </p:sp>
    </p:spTree>
    <p:extLst>
      <p:ext uri="{BB962C8B-B14F-4D97-AF65-F5344CB8AC3E}">
        <p14:creationId xmlns:p14="http://schemas.microsoft.com/office/powerpoint/2010/main" val="404590425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IV. Events on the Third Day and Afterward</a:t>
            </a:r>
            <a:endParaRPr lang="en-US" dirty="0"/>
          </a:p>
        </p:txBody>
      </p:sp>
      <p:sp>
        <p:nvSpPr>
          <p:cNvPr id="3" name="Content Placeholder 2"/>
          <p:cNvSpPr>
            <a:spLocks noGrp="1"/>
          </p:cNvSpPr>
          <p:nvPr>
            <p:ph idx="1"/>
          </p:nvPr>
        </p:nvSpPr>
        <p:spPr/>
        <p:txBody>
          <a:bodyPr>
            <a:normAutofit lnSpcReduction="10000"/>
          </a:bodyPr>
          <a:lstStyle/>
          <a:p>
            <a:r>
              <a:rPr lang="en-US" sz="4000" dirty="0"/>
              <a:t>If the appearances of Jesus were just hallucinations, the body would still be in the tomb. If the Jews still had the body of Jesus, why didn't they produce it and disprove the disciples' claims that He had arisen? </a:t>
            </a:r>
          </a:p>
          <a:p>
            <a:r>
              <a:rPr lang="en-US" sz="4000" dirty="0"/>
              <a:t>Any explanation for the events surrounding Jesus' death must account for the fact the tomb was empty and the body was missing!</a:t>
            </a:r>
          </a:p>
          <a:p>
            <a:endParaRPr lang="en-US" dirty="0"/>
          </a:p>
        </p:txBody>
      </p:sp>
    </p:spTree>
    <p:extLst>
      <p:ext uri="{BB962C8B-B14F-4D97-AF65-F5344CB8AC3E}">
        <p14:creationId xmlns:p14="http://schemas.microsoft.com/office/powerpoint/2010/main" val="176854050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IV. Events on the Third Day and Afterward</a:t>
            </a:r>
            <a:endParaRPr lang="en-US" dirty="0"/>
          </a:p>
        </p:txBody>
      </p:sp>
      <p:sp>
        <p:nvSpPr>
          <p:cNvPr id="3" name="Content Placeholder 2"/>
          <p:cNvSpPr>
            <a:spLocks noGrp="1"/>
          </p:cNvSpPr>
          <p:nvPr>
            <p:ph idx="1"/>
          </p:nvPr>
        </p:nvSpPr>
        <p:spPr/>
        <p:txBody>
          <a:bodyPr>
            <a:normAutofit/>
          </a:bodyPr>
          <a:lstStyle/>
          <a:p>
            <a:pPr marL="0" indent="0">
              <a:buNone/>
            </a:pPr>
            <a:r>
              <a:rPr lang="en-US" sz="4000" b="1" dirty="0" smtClean="0"/>
              <a:t>C. The Appearances of Jesus </a:t>
            </a:r>
            <a:endParaRPr lang="en-US" sz="4000" dirty="0" smtClean="0"/>
          </a:p>
          <a:p>
            <a:r>
              <a:rPr lang="en-US" sz="4000" u="sng" dirty="0" smtClean="0">
                <a:hlinkClick r:id="rId2" tooltip="Original URL: https://ref.ly/Acts%201.3;nkjv?t=biblia. Click or tap if you trust this link."/>
              </a:rPr>
              <a:t>Acts 1:3</a:t>
            </a:r>
            <a:r>
              <a:rPr lang="en-US" sz="4000" dirty="0" smtClean="0"/>
              <a:t> - Jesus presented Himself alive by many infallible proofs for a period of forty days. His appearances are the most important evidence to consider. Consider the evidence.</a:t>
            </a:r>
          </a:p>
          <a:p>
            <a:endParaRPr lang="en-US" sz="4000" dirty="0"/>
          </a:p>
        </p:txBody>
      </p:sp>
    </p:spTree>
    <p:extLst>
      <p:ext uri="{BB962C8B-B14F-4D97-AF65-F5344CB8AC3E}">
        <p14:creationId xmlns:p14="http://schemas.microsoft.com/office/powerpoint/2010/main" val="143437714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IV. Events on the Third Day and Afterward</a:t>
            </a:r>
            <a:endParaRPr lang="en-US" dirty="0"/>
          </a:p>
        </p:txBody>
      </p:sp>
      <p:sp>
        <p:nvSpPr>
          <p:cNvPr id="3" name="Content Placeholder 2"/>
          <p:cNvSpPr>
            <a:spLocks noGrp="1"/>
          </p:cNvSpPr>
          <p:nvPr>
            <p:ph idx="1"/>
          </p:nvPr>
        </p:nvSpPr>
        <p:spPr/>
        <p:txBody>
          <a:bodyPr/>
          <a:lstStyle/>
          <a:p>
            <a:pPr marL="0" indent="0">
              <a:buNone/>
            </a:pPr>
            <a:r>
              <a:rPr lang="en-US" sz="4000" b="1" i="1" dirty="0"/>
              <a:t>A list of the appearances</a:t>
            </a:r>
            <a:endParaRPr lang="en-US" sz="4000" dirty="0"/>
          </a:p>
          <a:p>
            <a:pPr marL="0" indent="0">
              <a:buNone/>
            </a:pPr>
            <a:r>
              <a:rPr lang="en-US" sz="4000" dirty="0"/>
              <a:t>* Mary Magdalene - </a:t>
            </a:r>
            <a:r>
              <a:rPr lang="en-US" sz="4000" u="sng" dirty="0">
                <a:hlinkClick r:id="rId2" tooltip="Original URL: https://ref.ly/John%2020.11-18;nkjv?t=biblia. Click or tap if you trust this link."/>
              </a:rPr>
              <a:t>John 20:11-18</a:t>
            </a:r>
            <a:r>
              <a:rPr lang="en-US" sz="4000" dirty="0"/>
              <a:t>; </a:t>
            </a:r>
            <a:r>
              <a:rPr lang="en-US" sz="4000" u="sng" dirty="0">
                <a:hlinkClick r:id="rId3" tooltip="Original URL: https://ref.ly/Mark%2016.9-11;nkjv?t=biblia. Click or tap if you trust this link."/>
              </a:rPr>
              <a:t>Mark 16:9-11</a:t>
            </a:r>
            <a:r>
              <a:rPr lang="en-US" sz="4000" dirty="0"/>
              <a:t> (note the other disciples did not believe her)</a:t>
            </a:r>
          </a:p>
          <a:p>
            <a:pPr marL="0" indent="0">
              <a:buNone/>
            </a:pPr>
            <a:r>
              <a:rPr lang="en-US" sz="4000" dirty="0"/>
              <a:t>* Other women - </a:t>
            </a:r>
            <a:r>
              <a:rPr lang="en-US" sz="4000" u="sng" dirty="0">
                <a:hlinkClick r:id="rId4" tooltip="Original URL: https://ref.ly/Matt%2028.9;nkjv?t=biblia. Click or tap if you trust this link."/>
              </a:rPr>
              <a:t>Matthew 28:9</a:t>
            </a:r>
            <a:r>
              <a:rPr lang="en-US" sz="4000" dirty="0"/>
              <a:t>,</a:t>
            </a:r>
            <a:r>
              <a:rPr lang="en-US" sz="4000" u="sng" dirty="0">
                <a:hlinkClick r:id="rId5" tooltip="Original URL: https://ref.ly/Matthew%2028.10;nkjv?t=biblia. Click or tap if you trust this link."/>
              </a:rPr>
              <a:t>10</a:t>
            </a:r>
            <a:r>
              <a:rPr lang="en-US" sz="4000" dirty="0"/>
              <a:t> - They saw, touched, and heard Him.</a:t>
            </a:r>
          </a:p>
          <a:p>
            <a:endParaRPr lang="en-US" dirty="0"/>
          </a:p>
        </p:txBody>
      </p:sp>
    </p:spTree>
    <p:extLst>
      <p:ext uri="{BB962C8B-B14F-4D97-AF65-F5344CB8AC3E}">
        <p14:creationId xmlns:p14="http://schemas.microsoft.com/office/powerpoint/2010/main" val="115293340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IV. Events on the Third Day and Afterward</a:t>
            </a:r>
            <a:endParaRPr lang="en-US" dirty="0"/>
          </a:p>
        </p:txBody>
      </p:sp>
      <p:sp>
        <p:nvSpPr>
          <p:cNvPr id="3" name="Content Placeholder 2"/>
          <p:cNvSpPr>
            <a:spLocks noGrp="1"/>
          </p:cNvSpPr>
          <p:nvPr>
            <p:ph idx="1"/>
          </p:nvPr>
        </p:nvSpPr>
        <p:spPr/>
        <p:txBody>
          <a:bodyPr>
            <a:normAutofit/>
          </a:bodyPr>
          <a:lstStyle/>
          <a:p>
            <a:pPr marL="0" indent="0">
              <a:buNone/>
            </a:pPr>
            <a:r>
              <a:rPr lang="en-US" sz="4000" dirty="0"/>
              <a:t>* Two disciples on the road to Emmaus - </a:t>
            </a:r>
            <a:r>
              <a:rPr lang="en-US" sz="4000" u="sng" dirty="0">
                <a:hlinkClick r:id="rId2" tooltip="Original URL: https://ref.ly/Luke%2024.13-35;nkjv?t=biblia. Click or tap if you trust this link."/>
              </a:rPr>
              <a:t>Luke 24:13-35</a:t>
            </a:r>
            <a:r>
              <a:rPr lang="en-US" sz="4000" dirty="0"/>
              <a:t>; </a:t>
            </a:r>
            <a:r>
              <a:rPr lang="en-US" sz="4000" u="sng" dirty="0">
                <a:hlinkClick r:id="rId3" tooltip="Original URL: https://ref.ly/Mark%2016.12;nkjv?t=biblia. Click or tap if you trust this link."/>
              </a:rPr>
              <a:t>Mark 16:12</a:t>
            </a:r>
            <a:r>
              <a:rPr lang="en-US" sz="4000" dirty="0"/>
              <a:t>,</a:t>
            </a:r>
            <a:r>
              <a:rPr lang="en-US" sz="4000" u="sng" dirty="0">
                <a:hlinkClick r:id="rId4" tooltip="Original URL: https://ref.ly/Mark%2016.13;nkjv?t=biblia. Click or tap if you trust this link."/>
              </a:rPr>
              <a:t>13</a:t>
            </a:r>
            <a:r>
              <a:rPr lang="en-US" sz="4000" dirty="0"/>
              <a:t> - They saw and heard Him for a prolonged period. Again, the others did not believe them.</a:t>
            </a:r>
          </a:p>
          <a:p>
            <a:pPr marL="0" indent="0">
              <a:buNone/>
            </a:pPr>
            <a:r>
              <a:rPr lang="en-US" sz="4000" dirty="0"/>
              <a:t>* Peter - </a:t>
            </a:r>
            <a:r>
              <a:rPr lang="en-US" sz="4000" u="sng" dirty="0">
                <a:hlinkClick r:id="rId5" tooltip="Original URL: https://ref.ly/Luke%2024.34;nkjv?t=biblia. Click or tap if you trust this link."/>
              </a:rPr>
              <a:t>Luke 24:34</a:t>
            </a:r>
            <a:r>
              <a:rPr lang="en-US" sz="4000" dirty="0"/>
              <a:t> (</a:t>
            </a:r>
            <a:r>
              <a:rPr lang="en-US" sz="4000" u="sng" dirty="0">
                <a:hlinkClick r:id="rId6" tooltip="Original URL: https://ref.ly/1%20Cor.%2015.5;nkjv?t=biblia. Click or tap if you trust this link."/>
              </a:rPr>
              <a:t>1 Cor. 15:5</a:t>
            </a:r>
            <a:r>
              <a:rPr lang="en-US" sz="4000" dirty="0" smtClean="0"/>
              <a:t>)</a:t>
            </a:r>
            <a:endParaRPr lang="en-US" sz="4000" dirty="0"/>
          </a:p>
        </p:txBody>
      </p:sp>
    </p:spTree>
    <p:extLst>
      <p:ext uri="{BB962C8B-B14F-4D97-AF65-F5344CB8AC3E}">
        <p14:creationId xmlns:p14="http://schemas.microsoft.com/office/powerpoint/2010/main" val="128421240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IV. Events on the Third Day and Afterward</a:t>
            </a:r>
            <a:endParaRPr lang="en-US" dirty="0"/>
          </a:p>
        </p:txBody>
      </p:sp>
      <p:sp>
        <p:nvSpPr>
          <p:cNvPr id="3" name="Content Placeholder 2"/>
          <p:cNvSpPr>
            <a:spLocks noGrp="1"/>
          </p:cNvSpPr>
          <p:nvPr>
            <p:ph idx="1"/>
          </p:nvPr>
        </p:nvSpPr>
        <p:spPr/>
        <p:txBody>
          <a:bodyPr>
            <a:normAutofit lnSpcReduction="10000"/>
          </a:bodyPr>
          <a:lstStyle/>
          <a:p>
            <a:r>
              <a:rPr lang="en-US" sz="4000" dirty="0" smtClean="0"/>
              <a:t>All </a:t>
            </a:r>
            <a:r>
              <a:rPr lang="en-US" sz="4000" dirty="0"/>
              <a:t>the apostles - He appeared to them on several occasions: </a:t>
            </a:r>
            <a:r>
              <a:rPr lang="en-US" sz="4000" u="sng" dirty="0">
                <a:hlinkClick r:id="rId2" tooltip="Original URL: https://ref.ly/Luke%2024.36-43;nkjv?t=biblia. Click or tap if you trust this link."/>
              </a:rPr>
              <a:t>Luke 24:36-43</a:t>
            </a:r>
            <a:r>
              <a:rPr lang="en-US" sz="4000" dirty="0"/>
              <a:t> - note that they saw, heard, and touched Him for prolonged periods; He ate in their presence. </a:t>
            </a:r>
            <a:endParaRPr lang="en-US" sz="4000" dirty="0" smtClean="0"/>
          </a:p>
          <a:p>
            <a:r>
              <a:rPr lang="en-US" sz="4000" dirty="0" smtClean="0"/>
              <a:t>Again</a:t>
            </a:r>
            <a:r>
              <a:rPr lang="en-US" sz="4000" dirty="0"/>
              <a:t>, they were skeptical and demanded proof. </a:t>
            </a:r>
            <a:r>
              <a:rPr lang="en-US" sz="4000" u="sng" dirty="0">
                <a:hlinkClick r:id="rId3" tooltip="Original URL: https://ref.ly/Mark%2016.14-18;nkjv?t=biblia. Click or tap if you trust this link."/>
              </a:rPr>
              <a:t>Mark 16:14-18</a:t>
            </a:r>
            <a:r>
              <a:rPr lang="en-US" sz="4000" dirty="0"/>
              <a:t>; </a:t>
            </a:r>
            <a:r>
              <a:rPr lang="en-US" sz="4000" u="sng" dirty="0">
                <a:hlinkClick r:id="rId4" tooltip="Original URL: https://ref.ly/Matt.%2028.16;nkjv?t=biblia. Click or tap if you trust this link."/>
              </a:rPr>
              <a:t>Matt. 28:16</a:t>
            </a:r>
            <a:r>
              <a:rPr lang="en-US" sz="4000" dirty="0"/>
              <a:t>,</a:t>
            </a:r>
            <a:r>
              <a:rPr lang="en-US" sz="4000" u="sng" dirty="0">
                <a:hlinkClick r:id="rId5" tooltip="Original URL: https://ref.ly/Matt%2028.17;nkjv?t=biblia. Click or tap if you trust this link."/>
              </a:rPr>
              <a:t>17</a:t>
            </a:r>
            <a:r>
              <a:rPr lang="en-US" sz="4000" dirty="0"/>
              <a:t>; </a:t>
            </a:r>
            <a:r>
              <a:rPr lang="en-US" sz="4000" u="sng" dirty="0">
                <a:hlinkClick r:id="rId6" tooltip="Original URL: https://ref.ly/John%2020.19-23;nkjv?t=biblia. Click or tap if you trust this link."/>
              </a:rPr>
              <a:t>John 20:19-23</a:t>
            </a:r>
            <a:r>
              <a:rPr lang="en-US" sz="4000" dirty="0"/>
              <a:t>; </a:t>
            </a:r>
            <a:r>
              <a:rPr lang="en-US" sz="4000" u="sng" dirty="0">
                <a:hlinkClick r:id="rId7" tooltip="Original URL: https://ref.ly/John%2021.1-25;nkjv?t=biblia. Click or tap if you trust this link."/>
              </a:rPr>
              <a:t>21:1-25</a:t>
            </a:r>
            <a:r>
              <a:rPr lang="en-US" sz="4000" dirty="0"/>
              <a:t>; </a:t>
            </a:r>
            <a:r>
              <a:rPr lang="en-US" sz="4000" u="sng" dirty="0">
                <a:hlinkClick r:id="rId8" tooltip="Original URL: https://ref.ly/Acts%201.3-8;nkjv?t=biblia. Click or tap if you trust this link."/>
              </a:rPr>
              <a:t>Acts 1:3-8</a:t>
            </a:r>
            <a:r>
              <a:rPr lang="en-US" sz="4000" dirty="0"/>
              <a:t>; </a:t>
            </a:r>
            <a:r>
              <a:rPr lang="en-US" sz="4000" u="sng" dirty="0">
                <a:hlinkClick r:id="rId9" tooltip="Original URL: https://ref.ly/Acts%2010.39;nkjv?t=biblia. Click or tap if you trust this link."/>
              </a:rPr>
              <a:t>10:39</a:t>
            </a:r>
            <a:r>
              <a:rPr lang="en-US" sz="4000" dirty="0"/>
              <a:t>,</a:t>
            </a:r>
            <a:r>
              <a:rPr lang="en-US" sz="4000" u="sng" dirty="0">
                <a:hlinkClick r:id="rId10" tooltip="Original URL: https://ref.ly/Acts%2010.41;nkjv?t=biblia. Click or tap if you trust this link."/>
              </a:rPr>
              <a:t>41</a:t>
            </a:r>
            <a:r>
              <a:rPr lang="en-US" sz="4000" dirty="0"/>
              <a:t>; </a:t>
            </a:r>
            <a:r>
              <a:rPr lang="en-US" sz="4000" u="sng" dirty="0">
                <a:hlinkClick r:id="rId11" tooltip="Original URL: https://ref.ly/1%20Cor.%2015.5;nkjv?t=biblia. Click or tap if you trust this link."/>
              </a:rPr>
              <a:t>1 Cor. 15:5</a:t>
            </a:r>
            <a:r>
              <a:rPr lang="en-US" sz="4000" dirty="0"/>
              <a:t>,</a:t>
            </a:r>
            <a:r>
              <a:rPr lang="en-US" sz="4000" u="sng" dirty="0">
                <a:hlinkClick r:id="rId12" tooltip="Original URL: https://ref.ly/1%20Cor%2015.7;nkjv?t=biblia. Click or tap if you trust this link."/>
              </a:rPr>
              <a:t>7</a:t>
            </a:r>
            <a:endParaRPr lang="en-US" sz="4000" dirty="0"/>
          </a:p>
          <a:p>
            <a:endParaRPr lang="en-US" sz="4000" dirty="0"/>
          </a:p>
        </p:txBody>
      </p:sp>
    </p:spTree>
    <p:extLst>
      <p:ext uri="{BB962C8B-B14F-4D97-AF65-F5344CB8AC3E}">
        <p14:creationId xmlns:p14="http://schemas.microsoft.com/office/powerpoint/2010/main" val="261506968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IV. Events on the Third Day and Afterward</a:t>
            </a:r>
            <a:endParaRPr lang="en-US" dirty="0"/>
          </a:p>
        </p:txBody>
      </p:sp>
      <p:sp>
        <p:nvSpPr>
          <p:cNvPr id="3" name="Content Placeholder 2"/>
          <p:cNvSpPr>
            <a:spLocks noGrp="1"/>
          </p:cNvSpPr>
          <p:nvPr>
            <p:ph idx="1"/>
          </p:nvPr>
        </p:nvSpPr>
        <p:spPr/>
        <p:txBody>
          <a:bodyPr>
            <a:normAutofit/>
          </a:bodyPr>
          <a:lstStyle/>
          <a:p>
            <a:pPr marL="0" indent="0">
              <a:buNone/>
            </a:pPr>
            <a:r>
              <a:rPr lang="en-US" sz="4000" dirty="0" smtClean="0"/>
              <a:t>* Thomas with the apostles - </a:t>
            </a:r>
            <a:r>
              <a:rPr lang="en-US" sz="4000" u="sng" dirty="0" smtClean="0">
                <a:hlinkClick r:id="rId2" tooltip="Original URL: https://ref.ly/John%2020.24-29;nkjv?t=biblia. Click or tap if you trust this link."/>
              </a:rPr>
              <a:t>John 20:24-29</a:t>
            </a:r>
            <a:r>
              <a:rPr lang="en-US" sz="4000" dirty="0" smtClean="0"/>
              <a:t> - He was skeptical till He saw, heard, and touched Jesus, including the wounds</a:t>
            </a:r>
            <a:r>
              <a:rPr lang="en-US" sz="4000" dirty="0" smtClean="0"/>
              <a:t>.</a:t>
            </a:r>
            <a:endParaRPr lang="en-US" sz="4000" dirty="0" smtClean="0"/>
          </a:p>
        </p:txBody>
      </p:sp>
    </p:spTree>
    <p:extLst>
      <p:ext uri="{BB962C8B-B14F-4D97-AF65-F5344CB8AC3E}">
        <p14:creationId xmlns:p14="http://schemas.microsoft.com/office/powerpoint/2010/main" val="18392504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endParaRPr lang="en-US" dirty="0"/>
          </a:p>
        </p:txBody>
      </p:sp>
      <p:sp>
        <p:nvSpPr>
          <p:cNvPr id="3" name="Content Placeholder 2"/>
          <p:cNvSpPr>
            <a:spLocks noGrp="1"/>
          </p:cNvSpPr>
          <p:nvPr>
            <p:ph idx="1"/>
          </p:nvPr>
        </p:nvSpPr>
        <p:spPr/>
        <p:txBody>
          <a:bodyPr>
            <a:normAutofit/>
          </a:bodyPr>
          <a:lstStyle/>
          <a:p>
            <a:r>
              <a:rPr lang="en-US" sz="3600" dirty="0" smtClean="0"/>
              <a:t>The resurrection proves He is:</a:t>
            </a:r>
          </a:p>
          <a:p>
            <a:pPr marL="0" indent="0">
              <a:buNone/>
            </a:pPr>
            <a:r>
              <a:rPr lang="en-US" sz="3600" dirty="0" smtClean="0"/>
              <a:t>* The Christ, the Son of God - </a:t>
            </a:r>
            <a:r>
              <a:rPr lang="en-US" sz="3600" u="sng" dirty="0" smtClean="0">
                <a:hlinkClick r:id="rId2" tooltip="Original URL: https://ref.ly/John%2020.24-31;nkjv?t=biblia. Click or tap if you trust this link."/>
              </a:rPr>
              <a:t>John 20:24-31</a:t>
            </a:r>
            <a:r>
              <a:rPr lang="en-US" sz="3600" dirty="0" smtClean="0"/>
              <a:t>; </a:t>
            </a:r>
            <a:r>
              <a:rPr lang="en-US" sz="3600" u="sng" dirty="0" smtClean="0">
                <a:hlinkClick r:id="rId3" tooltip="Original URL: https://ref.ly/Rom%201.4;nkjv?t=biblia. Click or tap if you trust this link."/>
              </a:rPr>
              <a:t>Romans 1:4</a:t>
            </a:r>
            <a:r>
              <a:rPr lang="en-US" sz="3600" dirty="0" smtClean="0"/>
              <a:t/>
            </a:r>
            <a:br>
              <a:rPr lang="en-US" sz="3600" dirty="0" smtClean="0"/>
            </a:br>
            <a:r>
              <a:rPr lang="en-US" sz="3600" dirty="0" smtClean="0"/>
              <a:t>* Lord and Christ - </a:t>
            </a:r>
            <a:r>
              <a:rPr lang="en-US" sz="3600" u="sng" dirty="0" smtClean="0">
                <a:hlinkClick r:id="rId4" tooltip="Original URL: https://ref.ly/Acts%202.32-36;nkjv?t=biblia. Click or tap if you trust this link."/>
              </a:rPr>
              <a:t>Acts 2:32-36</a:t>
            </a:r>
            <a:r>
              <a:rPr lang="en-US" sz="3600" dirty="0" smtClean="0"/>
              <a:t>; </a:t>
            </a:r>
            <a:r>
              <a:rPr lang="en-US" sz="3600" u="sng" dirty="0" smtClean="0">
                <a:hlinkClick r:id="rId5" tooltip="Original URL: https://ref.ly/Acts%2017.3;nkjv?t=biblia. Click or tap if you trust this link."/>
              </a:rPr>
              <a:t>17:3</a:t>
            </a:r>
            <a:r>
              <a:rPr lang="en-US" sz="3600" dirty="0" smtClean="0"/>
              <a:t>; </a:t>
            </a:r>
            <a:r>
              <a:rPr lang="en-US" sz="3600" u="sng" dirty="0" smtClean="0">
                <a:hlinkClick r:id="rId6" tooltip="Original URL: https://ref.ly/Rom%2014.9;nkjv?t=biblia. Click or tap if you trust this link."/>
              </a:rPr>
              <a:t>Romans 14:9</a:t>
            </a:r>
            <a:r>
              <a:rPr lang="en-US" sz="3600" dirty="0" smtClean="0"/>
              <a:t>; </a:t>
            </a:r>
            <a:r>
              <a:rPr lang="en-US" sz="3600" u="sng" dirty="0" smtClean="0">
                <a:hlinkClick r:id="rId7" tooltip="Original URL: https://ref.ly/Eph%201.20-23;nkjv?t=biblia. Click or tap if you trust this link."/>
              </a:rPr>
              <a:t>Ephesians 1:20-23</a:t>
            </a:r>
            <a:r>
              <a:rPr lang="en-US" sz="3600" dirty="0" smtClean="0"/>
              <a:t/>
            </a:r>
            <a:br>
              <a:rPr lang="en-US" sz="3600" dirty="0" smtClean="0"/>
            </a:br>
            <a:r>
              <a:rPr lang="en-US" sz="3600" dirty="0" smtClean="0"/>
              <a:t>* One who forgives sins - </a:t>
            </a:r>
            <a:r>
              <a:rPr lang="en-US" sz="3600" u="sng" dirty="0" smtClean="0">
                <a:hlinkClick r:id="rId8" tooltip="Original URL: https://ref.ly/Acts%2013.30-39;nkjv?t=biblia. Click or tap if you trust this link."/>
              </a:rPr>
              <a:t>Acts 13:30-39</a:t>
            </a:r>
            <a:r>
              <a:rPr lang="en-US" sz="3600" dirty="0" smtClean="0"/>
              <a:t>;</a:t>
            </a:r>
            <a:r>
              <a:rPr lang="en-US" sz="3600" u="sng" dirty="0" smtClean="0"/>
              <a:t>Romans 4:25</a:t>
            </a:r>
            <a:r>
              <a:rPr lang="en-US" sz="3600" dirty="0" smtClean="0"/>
              <a:t>; </a:t>
            </a:r>
            <a:r>
              <a:rPr lang="en-US" sz="3600" u="sng" dirty="0" smtClean="0">
                <a:hlinkClick r:id="rId9" tooltip="Original URL: https://ref.ly/Luke%2024.46;nkjv?t=biblia. Click or tap if you trust this link."/>
              </a:rPr>
              <a:t>Luke 24:46</a:t>
            </a:r>
            <a:r>
              <a:rPr lang="en-US" sz="3600" dirty="0" smtClean="0"/>
              <a:t>,</a:t>
            </a:r>
            <a:r>
              <a:rPr lang="en-US" sz="3600" u="sng" dirty="0" smtClean="0">
                <a:hlinkClick r:id="rId10" tooltip="Original URL: https://ref.ly/Luke%2024.47;nkjv?t=biblia. Click or tap if you trust this link."/>
              </a:rPr>
              <a:t>47</a:t>
            </a:r>
            <a:r>
              <a:rPr lang="en-US" sz="3600" dirty="0" smtClean="0"/>
              <a:t>; </a:t>
            </a:r>
            <a:r>
              <a:rPr lang="en-US" sz="3600" u="sng" dirty="0" smtClean="0">
                <a:hlinkClick r:id="rId11" tooltip="Original URL: https://ref.ly/1%20Thess%201.10;nkjv?t=biblia. Click or tap if you trust this link."/>
              </a:rPr>
              <a:t>1 Thessalonians 1:10</a:t>
            </a:r>
            <a:r>
              <a:rPr lang="en-US" sz="3600" dirty="0" smtClean="0"/>
              <a:t/>
            </a:r>
            <a:br>
              <a:rPr lang="en-US" sz="3600" dirty="0" smtClean="0"/>
            </a:br>
            <a:r>
              <a:rPr lang="en-US" sz="3600" dirty="0" smtClean="0"/>
              <a:t>* Judge of all mankind - </a:t>
            </a:r>
            <a:r>
              <a:rPr lang="en-US" sz="3600" u="sng" dirty="0" smtClean="0">
                <a:hlinkClick r:id="rId12" tooltip="Original URL: https://ref.ly/Acts%2017.30;nkjv?t=biblia. Click or tap if you trust this link."/>
              </a:rPr>
              <a:t>Acts 17:30</a:t>
            </a:r>
            <a:r>
              <a:rPr lang="en-US" sz="3600" dirty="0" smtClean="0"/>
              <a:t>,</a:t>
            </a:r>
            <a:r>
              <a:rPr lang="en-US" sz="3600" u="sng" dirty="0" smtClean="0">
                <a:hlinkClick r:id="rId13" tooltip="Original URL: https://ref.ly/Acts%2017.31;nkjv?t=biblia. Click or tap if you trust this link."/>
              </a:rPr>
              <a:t>31</a:t>
            </a:r>
            <a:endParaRPr lang="en-US" sz="3600" dirty="0" smtClean="0"/>
          </a:p>
        </p:txBody>
      </p:sp>
    </p:spTree>
    <p:extLst>
      <p:ext uri="{BB962C8B-B14F-4D97-AF65-F5344CB8AC3E}">
        <p14:creationId xmlns:p14="http://schemas.microsoft.com/office/powerpoint/2010/main" val="63667879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IV. Events on the Third Day and Afterward</a:t>
            </a:r>
            <a:endParaRPr lang="en-US" dirty="0"/>
          </a:p>
        </p:txBody>
      </p:sp>
      <p:sp>
        <p:nvSpPr>
          <p:cNvPr id="3" name="Content Placeholder 2"/>
          <p:cNvSpPr>
            <a:spLocks noGrp="1"/>
          </p:cNvSpPr>
          <p:nvPr>
            <p:ph idx="1"/>
          </p:nvPr>
        </p:nvSpPr>
        <p:spPr/>
        <p:txBody>
          <a:bodyPr>
            <a:noAutofit/>
          </a:bodyPr>
          <a:lstStyle/>
          <a:p>
            <a:r>
              <a:rPr lang="en-US" sz="3400" dirty="0" smtClean="0"/>
              <a:t>Saul </a:t>
            </a:r>
            <a:r>
              <a:rPr lang="en-US" sz="3400" dirty="0"/>
              <a:t>of Tarsus - </a:t>
            </a:r>
            <a:r>
              <a:rPr lang="en-US" sz="3400" u="sng" dirty="0">
                <a:hlinkClick r:id="rId2" tooltip="Original URL: https://ref.ly/Acts%209.1-9;nkjv?t=biblia. Click or tap if you trust this link."/>
              </a:rPr>
              <a:t>Acts 9:1-9</a:t>
            </a:r>
            <a:r>
              <a:rPr lang="en-US" sz="3400" dirty="0"/>
              <a:t>; </a:t>
            </a:r>
            <a:r>
              <a:rPr lang="en-US" sz="3400" u="sng" dirty="0">
                <a:hlinkClick r:id="rId3" tooltip="Original URL: https://ref.ly/Acts%2022.4-15;nkjv?t=biblia. Click or tap if you trust this link."/>
              </a:rPr>
              <a:t>22:4-15</a:t>
            </a:r>
            <a:r>
              <a:rPr lang="en-US" sz="3400" dirty="0"/>
              <a:t>; </a:t>
            </a:r>
            <a:r>
              <a:rPr lang="en-US" sz="3400" u="sng" dirty="0">
                <a:hlinkClick r:id="rId4" tooltip="Original URL: https://ref.ly/Acts%2026.9-18;nkjv?t=biblia. Click or tap if you trust this link."/>
              </a:rPr>
              <a:t>26:9-18</a:t>
            </a:r>
            <a:r>
              <a:rPr lang="en-US" sz="3400" dirty="0"/>
              <a:t>; </a:t>
            </a:r>
            <a:r>
              <a:rPr lang="en-US" sz="3400" u="sng" dirty="0">
                <a:hlinkClick r:id="rId5" tooltip="Original URL: https://ref.ly/1%20Cor.%2015.8;nkjv?t=biblia. Click or tap if you trust this link."/>
              </a:rPr>
              <a:t>1 Cor. 15:8</a:t>
            </a:r>
            <a:r>
              <a:rPr lang="en-US" sz="3400" dirty="0"/>
              <a:t>,</a:t>
            </a:r>
            <a:r>
              <a:rPr lang="en-US" sz="3400" u="sng" dirty="0">
                <a:hlinkClick r:id="rId6" tooltip="Original URL: https://ref.ly/1%20Cor%2015.9;nkjv?t=biblia. Click or tap if you trust this link."/>
              </a:rPr>
              <a:t>9</a:t>
            </a:r>
            <a:r>
              <a:rPr lang="en-US" sz="3400" dirty="0"/>
              <a:t> - He was an enemy and persecutor. At noon on an open highway, a light brighter than the noon sun appeared. </a:t>
            </a:r>
            <a:endParaRPr lang="en-US" sz="3400" dirty="0" smtClean="0"/>
          </a:p>
          <a:p>
            <a:r>
              <a:rPr lang="en-US" sz="3400" dirty="0" smtClean="0"/>
              <a:t>Jesus </a:t>
            </a:r>
            <a:r>
              <a:rPr lang="en-US" sz="3400" dirty="0"/>
              <a:t>spoke and identified Himself to be Jesus. Saul saw and heard Jesus to qualify him to be a witness of what he had seen and heard (i.e., an apostle - 22:14,15; 26:16). He was struck blind till Ananias came and restored his sight (9:8,9,18; 22:11-13).</a:t>
            </a:r>
          </a:p>
        </p:txBody>
      </p:sp>
    </p:spTree>
    <p:extLst>
      <p:ext uri="{BB962C8B-B14F-4D97-AF65-F5344CB8AC3E}">
        <p14:creationId xmlns:p14="http://schemas.microsoft.com/office/powerpoint/2010/main" val="206469446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IV. Events on the Third Day and Afterward</a:t>
            </a:r>
            <a:endParaRPr lang="en-US" dirty="0"/>
          </a:p>
        </p:txBody>
      </p:sp>
      <p:sp>
        <p:nvSpPr>
          <p:cNvPr id="3" name="Content Placeholder 2"/>
          <p:cNvSpPr>
            <a:spLocks noGrp="1"/>
          </p:cNvSpPr>
          <p:nvPr>
            <p:ph idx="1"/>
          </p:nvPr>
        </p:nvSpPr>
        <p:spPr/>
        <p:txBody>
          <a:bodyPr/>
          <a:lstStyle/>
          <a:p>
            <a:pPr marL="0" indent="0">
              <a:buNone/>
            </a:pPr>
            <a:r>
              <a:rPr lang="en-US" dirty="0" smtClean="0"/>
              <a:t>*</a:t>
            </a:r>
            <a:r>
              <a:rPr lang="en-US" sz="4000" dirty="0" smtClean="0"/>
              <a:t> </a:t>
            </a:r>
            <a:r>
              <a:rPr lang="en-US" sz="4000" u="sng" dirty="0" smtClean="0">
                <a:hlinkClick r:id="rId2" tooltip="Original URL: https://ref.ly/1%20Cor%2015.3-8;nkjv?t=biblia. Click or tap if you trust this link."/>
              </a:rPr>
              <a:t>1 Corinthians 15:3-8</a:t>
            </a:r>
            <a:r>
              <a:rPr lang="en-US" sz="4000" dirty="0" smtClean="0"/>
              <a:t> - A summary list that adds James and an appearance to over 500 at one time, most of whom were still alive when Paul wrote.</a:t>
            </a:r>
          </a:p>
          <a:p>
            <a:pPr marL="0" indent="0">
              <a:buNone/>
            </a:pPr>
            <a:r>
              <a:rPr lang="en-US" sz="4000" dirty="0" smtClean="0"/>
              <a:t>* Jesus then ascended to heaven in the presence of the apostles - </a:t>
            </a:r>
            <a:r>
              <a:rPr lang="en-US" sz="4000" u="sng" dirty="0" smtClean="0">
                <a:hlinkClick r:id="rId3" tooltip="Original URL: https://ref.ly/Acts%201.9-11;nkjv?t=biblia. Click or tap if you trust this link."/>
              </a:rPr>
              <a:t>Acts 1:9-11</a:t>
            </a:r>
            <a:r>
              <a:rPr lang="en-US" sz="4000" dirty="0" smtClean="0"/>
              <a:t>; </a:t>
            </a:r>
            <a:r>
              <a:rPr lang="en-US" sz="4000" u="sng" dirty="0" smtClean="0">
                <a:hlinkClick r:id="rId4" tooltip="Original URL: https://ref.ly/Luke%2024.50-53;nkjv?t=biblia. Click or tap if you trust this link."/>
              </a:rPr>
              <a:t>Luke 24:50-53</a:t>
            </a:r>
            <a:r>
              <a:rPr lang="en-US" sz="4000" dirty="0" smtClean="0"/>
              <a:t>; </a:t>
            </a:r>
            <a:r>
              <a:rPr lang="en-US" sz="4000" u="sng" dirty="0" smtClean="0">
                <a:hlinkClick r:id="rId5" tooltip="Original URL: https://ref.ly/Mark%2016.19;nkjv?t=biblia. Click or tap if you trust this link."/>
              </a:rPr>
              <a:t>Mark 16:19</a:t>
            </a:r>
            <a:r>
              <a:rPr lang="en-US" sz="4000" dirty="0" smtClean="0"/>
              <a:t>,</a:t>
            </a:r>
            <a:r>
              <a:rPr lang="en-US" sz="4000" u="sng" dirty="0" smtClean="0">
                <a:hlinkClick r:id="rId6" tooltip="Original URL: https://ref.ly/Mark%2016.20;nkjv?t=biblia. Click or tap if you trust this link."/>
              </a:rPr>
              <a:t>20</a:t>
            </a:r>
            <a:r>
              <a:rPr lang="en-US" sz="4000" dirty="0" smtClean="0"/>
              <a:t>.</a:t>
            </a:r>
          </a:p>
          <a:p>
            <a:endParaRPr lang="en-US" sz="4000" dirty="0"/>
          </a:p>
        </p:txBody>
      </p:sp>
    </p:spTree>
    <p:extLst>
      <p:ext uri="{BB962C8B-B14F-4D97-AF65-F5344CB8AC3E}">
        <p14:creationId xmlns:p14="http://schemas.microsoft.com/office/powerpoint/2010/main" val="287770507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IV. Events on the Third Day and Afterward</a:t>
            </a:r>
            <a:endParaRPr lang="en-US" dirty="0"/>
          </a:p>
        </p:txBody>
      </p:sp>
      <p:sp>
        <p:nvSpPr>
          <p:cNvPr id="3" name="Content Placeholder 2"/>
          <p:cNvSpPr>
            <a:spLocks noGrp="1"/>
          </p:cNvSpPr>
          <p:nvPr>
            <p:ph idx="1"/>
          </p:nvPr>
        </p:nvSpPr>
        <p:spPr/>
        <p:txBody>
          <a:bodyPr/>
          <a:lstStyle/>
          <a:p>
            <a:r>
              <a:rPr lang="en-US" sz="4000" dirty="0"/>
              <a:t>Then the apostles preached repeatedly that they were eyewitnesses of these events - </a:t>
            </a:r>
            <a:r>
              <a:rPr lang="en-US" sz="4000" u="sng" dirty="0">
                <a:hlinkClick r:id="rId2" tooltip="Original URL: https://ref.ly/Acts%201.22;nkjv?t=biblia. Click or tap if you trust this link."/>
              </a:rPr>
              <a:t>Acts 1:22</a:t>
            </a:r>
            <a:r>
              <a:rPr lang="en-US" sz="4000" dirty="0"/>
              <a:t>; </a:t>
            </a:r>
            <a:r>
              <a:rPr lang="en-US" sz="4000" u="sng" dirty="0">
                <a:hlinkClick r:id="rId3" tooltip="Original URL: https://ref.ly/Acts%202.32;nkjv?t=biblia. Click or tap if you trust this link."/>
              </a:rPr>
              <a:t>2:32</a:t>
            </a:r>
            <a:r>
              <a:rPr lang="en-US" sz="4000" dirty="0"/>
              <a:t>; </a:t>
            </a:r>
            <a:r>
              <a:rPr lang="en-US" sz="4000" u="sng" dirty="0">
                <a:hlinkClick r:id="rId4" tooltip="Original URL: https://ref.ly/Acts%203.15;nkjv?t=biblia. Click or tap if you trust this link."/>
              </a:rPr>
              <a:t>3:15</a:t>
            </a:r>
            <a:r>
              <a:rPr lang="en-US" sz="4000" dirty="0"/>
              <a:t>; </a:t>
            </a:r>
            <a:r>
              <a:rPr lang="en-US" sz="4000" u="sng" dirty="0">
                <a:hlinkClick r:id="rId5" tooltip="Original URL: https://ref.ly/Acts%204.33;nkjv?t=biblia. Click or tap if you trust this link."/>
              </a:rPr>
              <a:t>4:33</a:t>
            </a:r>
            <a:r>
              <a:rPr lang="en-US" sz="4000" dirty="0"/>
              <a:t>; </a:t>
            </a:r>
            <a:r>
              <a:rPr lang="en-US" sz="4000" u="sng" dirty="0">
                <a:hlinkClick r:id="rId6" tooltip="Original URL: https://ref.ly/Acts%2010.39-41;nkjv?t=biblia. Click or tap if you trust this link."/>
              </a:rPr>
              <a:t>10:39-41</a:t>
            </a:r>
            <a:r>
              <a:rPr lang="en-US" sz="4000" dirty="0"/>
              <a:t>; </a:t>
            </a:r>
            <a:r>
              <a:rPr lang="en-US" sz="4000" u="sng" dirty="0">
                <a:hlinkClick r:id="rId7" tooltip="Original URL: https://ref.ly/Acts%2013.30-32;nkjv?t=biblia. Click or tap if you trust this link."/>
              </a:rPr>
              <a:t>13:30-32</a:t>
            </a:r>
            <a:r>
              <a:rPr lang="en-US" sz="4000" dirty="0"/>
              <a:t>; </a:t>
            </a:r>
            <a:r>
              <a:rPr lang="en-US" sz="4000" u="sng" dirty="0">
                <a:hlinkClick r:id="rId8" tooltip="Original URL: https://ref.ly/Acts%2022.14;nkjv?t=biblia. Click or tap if you trust this link."/>
              </a:rPr>
              <a:t>22:14</a:t>
            </a:r>
            <a:r>
              <a:rPr lang="en-US" sz="4000" dirty="0"/>
              <a:t>,</a:t>
            </a:r>
            <a:r>
              <a:rPr lang="en-US" sz="4000" u="sng" dirty="0">
                <a:hlinkClick r:id="rId9" tooltip="Original URL: https://ref.ly/Acts%2022.15;nkjv?t=biblia. Click or tap if you trust this link."/>
              </a:rPr>
              <a:t>15</a:t>
            </a:r>
            <a:r>
              <a:rPr lang="en-US" sz="4000" dirty="0"/>
              <a:t>; </a:t>
            </a:r>
            <a:r>
              <a:rPr lang="en-US" sz="4000" u="sng" dirty="0">
                <a:hlinkClick r:id="rId10" tooltip="Original URL: https://ref.ly/Acts%2026.16;nkjv?t=biblia. Click or tap if you trust this link."/>
              </a:rPr>
              <a:t>26:16</a:t>
            </a:r>
            <a:r>
              <a:rPr lang="en-US" sz="4000" dirty="0"/>
              <a:t>; </a:t>
            </a:r>
            <a:r>
              <a:rPr lang="en-US" sz="4000" u="sng" dirty="0">
                <a:hlinkClick r:id="rId11" tooltip="Original URL: https://ref.ly/1%20Cor.%2015.3-8;nkjv?t=biblia. Click or tap if you trust this link."/>
              </a:rPr>
              <a:t>1 Cor. 15:3-8</a:t>
            </a:r>
            <a:r>
              <a:rPr lang="en-US" sz="4000" dirty="0"/>
              <a:t>,</a:t>
            </a:r>
            <a:r>
              <a:rPr lang="en-US" sz="4000" u="sng" dirty="0">
                <a:hlinkClick r:id="rId12" tooltip="Original URL: https://ref.ly/1%20Cor%2015.15;nkjv?t=biblia. Click or tap if you trust this link."/>
              </a:rPr>
              <a:t>15</a:t>
            </a:r>
            <a:r>
              <a:rPr lang="en-US" sz="4000" dirty="0"/>
              <a:t>. </a:t>
            </a:r>
            <a:endParaRPr lang="en-US" sz="4000" dirty="0" smtClean="0"/>
          </a:p>
          <a:p>
            <a:r>
              <a:rPr lang="en-US" sz="4000" dirty="0" smtClean="0"/>
              <a:t>All </a:t>
            </a:r>
            <a:r>
              <a:rPr lang="en-US" sz="4000" dirty="0"/>
              <a:t>were persecuted and most gave their lives for this testimony, but none ever withdrew it, denied it, or retracted it.</a:t>
            </a:r>
          </a:p>
          <a:p>
            <a:endParaRPr lang="en-US" sz="4000" dirty="0"/>
          </a:p>
          <a:p>
            <a:endParaRPr lang="en-US" dirty="0"/>
          </a:p>
        </p:txBody>
      </p:sp>
    </p:spTree>
    <p:extLst>
      <p:ext uri="{BB962C8B-B14F-4D97-AF65-F5344CB8AC3E}">
        <p14:creationId xmlns:p14="http://schemas.microsoft.com/office/powerpoint/2010/main" val="294836043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t/>
            </a:r>
            <a:br>
              <a:rPr lang="en-US" b="1" i="1" dirty="0" smtClean="0"/>
            </a:br>
            <a:r>
              <a:rPr lang="en-US" b="1" i="1" dirty="0" smtClean="0"/>
              <a:t>Summary </a:t>
            </a:r>
            <a:r>
              <a:rPr lang="en-US" b="1" i="1" dirty="0"/>
              <a:t>of the nature of the evidence</a:t>
            </a:r>
            <a:r>
              <a:rPr lang="en-US" dirty="0"/>
              <a:t/>
            </a:r>
            <a:br>
              <a:rPr lang="en-US" dirty="0"/>
            </a:br>
            <a:endParaRPr lang="en-US" dirty="0"/>
          </a:p>
        </p:txBody>
      </p:sp>
      <p:sp>
        <p:nvSpPr>
          <p:cNvPr id="3" name="Content Placeholder 2"/>
          <p:cNvSpPr>
            <a:spLocks noGrp="1"/>
          </p:cNvSpPr>
          <p:nvPr>
            <p:ph idx="1"/>
          </p:nvPr>
        </p:nvSpPr>
        <p:spPr/>
        <p:txBody>
          <a:bodyPr>
            <a:normAutofit/>
          </a:bodyPr>
          <a:lstStyle/>
          <a:p>
            <a:r>
              <a:rPr lang="en-US" sz="3600" dirty="0" smtClean="0"/>
              <a:t>To </a:t>
            </a:r>
            <a:r>
              <a:rPr lang="en-US" sz="3600" dirty="0" smtClean="0"/>
              <a:t>evaluate the power of this evidence, consider:</a:t>
            </a:r>
          </a:p>
          <a:p>
            <a:pPr marL="0" indent="0">
              <a:buNone/>
            </a:pPr>
            <a:r>
              <a:rPr lang="en-US" sz="3600" dirty="0" smtClean="0"/>
              <a:t>* The number of appearances</a:t>
            </a:r>
          </a:p>
          <a:p>
            <a:pPr marL="0" indent="0">
              <a:buNone/>
            </a:pPr>
            <a:r>
              <a:rPr lang="en-US" sz="3600" dirty="0" smtClean="0"/>
              <a:t>* The number of witnesses</a:t>
            </a:r>
          </a:p>
          <a:p>
            <a:pPr marL="0" indent="0">
              <a:buNone/>
            </a:pPr>
            <a:r>
              <a:rPr lang="en-US" sz="3600" dirty="0" smtClean="0"/>
              <a:t>* The opportunity of the witnesses to observe Jesus: They saw, heard, and touched Him. They ate with Him. They spent long periods with Him. Some saw Him repeatedly.</a:t>
            </a:r>
          </a:p>
          <a:p>
            <a:endParaRPr lang="en-US" dirty="0"/>
          </a:p>
        </p:txBody>
      </p:sp>
    </p:spTree>
    <p:extLst>
      <p:ext uri="{BB962C8B-B14F-4D97-AF65-F5344CB8AC3E}">
        <p14:creationId xmlns:p14="http://schemas.microsoft.com/office/powerpoint/2010/main" val="360256674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t/>
            </a:r>
            <a:br>
              <a:rPr lang="en-US" b="1" i="1" dirty="0" smtClean="0"/>
            </a:br>
            <a:r>
              <a:rPr lang="en-US" b="1" i="1" dirty="0" smtClean="0"/>
              <a:t>Summary </a:t>
            </a:r>
            <a:r>
              <a:rPr lang="en-US" b="1" i="1" dirty="0"/>
              <a:t>of the nature of the evidence</a:t>
            </a:r>
            <a:r>
              <a:rPr lang="en-US" dirty="0"/>
              <a:t/>
            </a:r>
            <a:br>
              <a:rPr lang="en-US" dirty="0"/>
            </a:br>
            <a:endParaRPr lang="en-US" dirty="0"/>
          </a:p>
        </p:txBody>
      </p:sp>
      <p:sp>
        <p:nvSpPr>
          <p:cNvPr id="3" name="Content Placeholder 2"/>
          <p:cNvSpPr>
            <a:spLocks noGrp="1"/>
          </p:cNvSpPr>
          <p:nvPr>
            <p:ph idx="1"/>
          </p:nvPr>
        </p:nvSpPr>
        <p:spPr/>
        <p:txBody>
          <a:bodyPr>
            <a:normAutofit/>
          </a:bodyPr>
          <a:lstStyle/>
          <a:p>
            <a:pPr marL="0" indent="0">
              <a:buNone/>
            </a:pPr>
            <a:r>
              <a:rPr lang="en-US" sz="4000" dirty="0" smtClean="0"/>
              <a:t>* The consistency of the accounts - While some give details that others do not (as should be expected of honest witnesses), the accounts harmonize and support one another, instead of contradicting one another.</a:t>
            </a:r>
          </a:p>
          <a:p>
            <a:pPr marL="0" indent="0">
              <a:buNone/>
            </a:pPr>
            <a:r>
              <a:rPr lang="en-US" sz="4000" dirty="0" smtClean="0"/>
              <a:t>* The tone of the testimony - the witnesses were calm and rational, not excitable or irrational </a:t>
            </a:r>
          </a:p>
        </p:txBody>
      </p:sp>
    </p:spTree>
    <p:extLst>
      <p:ext uri="{BB962C8B-B14F-4D97-AF65-F5344CB8AC3E}">
        <p14:creationId xmlns:p14="http://schemas.microsoft.com/office/powerpoint/2010/main" val="5501380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t/>
            </a:r>
            <a:br>
              <a:rPr lang="en-US" b="1" i="1" dirty="0" smtClean="0"/>
            </a:br>
            <a:r>
              <a:rPr lang="en-US" b="1" i="1" dirty="0" smtClean="0"/>
              <a:t>Summary </a:t>
            </a:r>
            <a:r>
              <a:rPr lang="en-US" b="1" i="1" dirty="0"/>
              <a:t>of the nature of the evidence</a:t>
            </a:r>
            <a:r>
              <a:rPr lang="en-US" dirty="0"/>
              <a:t/>
            </a:r>
            <a:br>
              <a:rPr lang="en-US" dirty="0"/>
            </a:br>
            <a:endParaRPr lang="en-US" dirty="0"/>
          </a:p>
        </p:txBody>
      </p:sp>
      <p:sp>
        <p:nvSpPr>
          <p:cNvPr id="3" name="Content Placeholder 2"/>
          <p:cNvSpPr>
            <a:spLocks noGrp="1"/>
          </p:cNvSpPr>
          <p:nvPr>
            <p:ph idx="1"/>
          </p:nvPr>
        </p:nvSpPr>
        <p:spPr/>
        <p:txBody>
          <a:bodyPr>
            <a:normAutofit/>
          </a:bodyPr>
          <a:lstStyle/>
          <a:p>
            <a:pPr marL="0" indent="0">
              <a:buNone/>
            </a:pPr>
            <a:r>
              <a:rPr lang="en-US" sz="3200" dirty="0" smtClean="0"/>
              <a:t>* The skepticism of the witnesses - they were not gullible. They demanded evidence. They had not expected Jesus to die, let alone be raised. When he died, they gave up and had no hope for His resurrection. All of this contradicted their preconceived ideas.</a:t>
            </a:r>
          </a:p>
          <a:p>
            <a:pPr marL="0" indent="0">
              <a:buNone/>
            </a:pPr>
            <a:r>
              <a:rPr lang="en-US" sz="3200" dirty="0" smtClean="0"/>
              <a:t>* The nature of the witnesses - Some knew Him so well as to identify Him without mistake. One was an enemy who would never have claimed such an appearance without overwhelming proof.</a:t>
            </a:r>
          </a:p>
          <a:p>
            <a:endParaRPr lang="en-US" sz="3200" dirty="0"/>
          </a:p>
        </p:txBody>
      </p:sp>
    </p:spTree>
    <p:extLst>
      <p:ext uri="{BB962C8B-B14F-4D97-AF65-F5344CB8AC3E}">
        <p14:creationId xmlns:p14="http://schemas.microsoft.com/office/powerpoint/2010/main" val="375512390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r>
              <a:rPr lang="en-US" b="1" i="1" dirty="0"/>
              <a:t>Summary of the nature of the evidence</a:t>
            </a:r>
            <a:endParaRPr lang="en-US" dirty="0"/>
          </a:p>
        </p:txBody>
      </p:sp>
      <p:sp>
        <p:nvSpPr>
          <p:cNvPr id="3" name="Content Placeholder 2"/>
          <p:cNvSpPr>
            <a:spLocks noGrp="1"/>
          </p:cNvSpPr>
          <p:nvPr>
            <p:ph idx="1"/>
          </p:nvPr>
        </p:nvSpPr>
        <p:spPr/>
        <p:txBody>
          <a:bodyPr>
            <a:normAutofit/>
          </a:bodyPr>
          <a:lstStyle/>
          <a:p>
            <a:pPr marL="0" indent="0">
              <a:buNone/>
            </a:pPr>
            <a:r>
              <a:rPr lang="en-US" sz="3200" dirty="0" smtClean="0"/>
              <a:t>* The honesty of the witnesses - All suffered persecution and most died for their testimony without retracting or compromising. Why do so, if they knew it was a lie?</a:t>
            </a:r>
          </a:p>
          <a:p>
            <a:pPr marL="0" indent="0">
              <a:buNone/>
            </a:pPr>
            <a:r>
              <a:rPr lang="en-US" sz="3200" dirty="0" smtClean="0"/>
              <a:t>* The records that have come to us were written by people who had personally witnessed these appearances (Matthew, John, Paul) or who had personally interviewed eyewitnesses (Luke, Mark). They were written while the witnesses were still alive and could be questioned (</a:t>
            </a:r>
            <a:r>
              <a:rPr lang="en-US" sz="3200" u="sng" dirty="0" smtClean="0">
                <a:hlinkClick r:id="rId2" tooltip="Original URL: https://ref.ly/1%20Cor.%2015.6;nkjv?t=biblia. Click or tap if you trust this link."/>
              </a:rPr>
              <a:t>1 Cor. 15:6</a:t>
            </a:r>
            <a:r>
              <a:rPr lang="en-US" sz="3200" dirty="0" smtClean="0"/>
              <a:t>). </a:t>
            </a:r>
          </a:p>
        </p:txBody>
      </p:sp>
    </p:spTree>
    <p:extLst>
      <p:ext uri="{BB962C8B-B14F-4D97-AF65-F5344CB8AC3E}">
        <p14:creationId xmlns:p14="http://schemas.microsoft.com/office/powerpoint/2010/main" val="415398254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r>
              <a:rPr lang="en-US" b="1" i="1" dirty="0"/>
              <a:t>Summary of the nature of the evidence</a:t>
            </a:r>
            <a:endParaRPr lang="en-US" dirty="0"/>
          </a:p>
        </p:txBody>
      </p:sp>
      <p:sp>
        <p:nvSpPr>
          <p:cNvPr id="3" name="Content Placeholder 2"/>
          <p:cNvSpPr>
            <a:spLocks noGrp="1"/>
          </p:cNvSpPr>
          <p:nvPr>
            <p:ph idx="1"/>
          </p:nvPr>
        </p:nvSpPr>
        <p:spPr/>
        <p:txBody>
          <a:bodyPr/>
          <a:lstStyle/>
          <a:p>
            <a:r>
              <a:rPr lang="en-US" sz="4000" dirty="0" smtClean="0"/>
              <a:t>How can the alternative theories fit this evidence? </a:t>
            </a:r>
          </a:p>
          <a:p>
            <a:r>
              <a:rPr lang="en-US" sz="4000" dirty="0" smtClean="0"/>
              <a:t>If the disciples stole the body, how could they make it appear alive to convince all these people they saw Jesus again? Why would they die for their lie? </a:t>
            </a:r>
          </a:p>
          <a:p>
            <a:endParaRPr lang="en-US" dirty="0"/>
          </a:p>
        </p:txBody>
      </p:sp>
    </p:spTree>
    <p:extLst>
      <p:ext uri="{BB962C8B-B14F-4D97-AF65-F5344CB8AC3E}">
        <p14:creationId xmlns:p14="http://schemas.microsoft.com/office/powerpoint/2010/main" val="130170399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t/>
            </a:r>
            <a:br>
              <a:rPr lang="en-US" b="1" i="1" dirty="0" smtClean="0"/>
            </a:br>
            <a:r>
              <a:rPr lang="en-US" b="1" i="1" dirty="0" smtClean="0"/>
              <a:t>Summary </a:t>
            </a:r>
            <a:r>
              <a:rPr lang="en-US" b="1" i="1" dirty="0"/>
              <a:t>of the nature of the evidence</a:t>
            </a:r>
            <a:r>
              <a:rPr lang="en-US" dirty="0"/>
              <a:t/>
            </a:r>
            <a:br>
              <a:rPr lang="en-US" dirty="0"/>
            </a:br>
            <a:endParaRPr lang="en-US" dirty="0"/>
          </a:p>
        </p:txBody>
      </p:sp>
      <p:sp>
        <p:nvSpPr>
          <p:cNvPr id="3" name="Content Placeholder 2"/>
          <p:cNvSpPr>
            <a:spLocks noGrp="1"/>
          </p:cNvSpPr>
          <p:nvPr>
            <p:ph idx="1"/>
          </p:nvPr>
        </p:nvSpPr>
        <p:spPr/>
        <p:txBody>
          <a:bodyPr>
            <a:normAutofit/>
          </a:bodyPr>
          <a:lstStyle/>
          <a:p>
            <a:r>
              <a:rPr lang="en-US" sz="4000" dirty="0" smtClean="0"/>
              <a:t>Why would they invent a story that was so </a:t>
            </a:r>
            <a:r>
              <a:rPr lang="en-US" sz="4000" dirty="0"/>
              <a:t>completely contradictory to their expectations? They themselves did not believe the reports when they first heard of them</a:t>
            </a:r>
            <a:r>
              <a:rPr lang="en-US" sz="4000" dirty="0" smtClean="0"/>
              <a:t>.</a:t>
            </a:r>
            <a:endParaRPr lang="en-US" sz="4000" dirty="0"/>
          </a:p>
        </p:txBody>
      </p:sp>
    </p:spTree>
    <p:extLst>
      <p:ext uri="{BB962C8B-B14F-4D97-AF65-F5344CB8AC3E}">
        <p14:creationId xmlns:p14="http://schemas.microsoft.com/office/powerpoint/2010/main" val="371266628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r>
              <a:rPr lang="en-US" b="1" i="1" dirty="0"/>
              <a:t>Summary of the nature of the evidence</a:t>
            </a:r>
            <a:endParaRPr lang="en-US" dirty="0"/>
          </a:p>
        </p:txBody>
      </p:sp>
      <p:sp>
        <p:nvSpPr>
          <p:cNvPr id="3" name="Content Placeholder 2"/>
          <p:cNvSpPr>
            <a:spLocks noGrp="1"/>
          </p:cNvSpPr>
          <p:nvPr>
            <p:ph idx="1"/>
          </p:nvPr>
        </p:nvSpPr>
        <p:spPr/>
        <p:txBody>
          <a:bodyPr>
            <a:normAutofit/>
          </a:bodyPr>
          <a:lstStyle/>
          <a:p>
            <a:r>
              <a:rPr lang="en-US" sz="4000" dirty="0" smtClean="0"/>
              <a:t>Does the nature of the appearances fit an hallucination? Why would so many people see similar hallucinations, many of them at the same time? Does the tone of the testimony fit an hallucination? Do they sound gullible? Why would the skeptic Saul have such an hallucination?</a:t>
            </a:r>
          </a:p>
        </p:txBody>
      </p:sp>
    </p:spTree>
    <p:extLst>
      <p:ext uri="{BB962C8B-B14F-4D97-AF65-F5344CB8AC3E}">
        <p14:creationId xmlns:p14="http://schemas.microsoft.com/office/powerpoint/2010/main" val="38279147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endParaRPr lang="en-US" dirty="0"/>
          </a:p>
        </p:txBody>
      </p:sp>
      <p:sp>
        <p:nvSpPr>
          <p:cNvPr id="3" name="Content Placeholder 2"/>
          <p:cNvSpPr>
            <a:spLocks noGrp="1"/>
          </p:cNvSpPr>
          <p:nvPr>
            <p:ph idx="1"/>
          </p:nvPr>
        </p:nvSpPr>
        <p:spPr/>
        <p:txBody>
          <a:bodyPr/>
          <a:lstStyle/>
          <a:p>
            <a:r>
              <a:rPr lang="en-US" sz="4000" dirty="0" smtClean="0"/>
              <a:t>The resurrection is in many ways the most basic and most substantiated of all Bible miracles. </a:t>
            </a:r>
            <a:endParaRPr lang="en-US" sz="4000" dirty="0" smtClean="0"/>
          </a:p>
          <a:p>
            <a:r>
              <a:rPr lang="en-US" sz="4000" dirty="0" smtClean="0"/>
              <a:t>The </a:t>
            </a:r>
            <a:r>
              <a:rPr lang="en-US" sz="4000" dirty="0" smtClean="0"/>
              <a:t>primary purpose of miracles was to confirm a message or messenger to be from God (</a:t>
            </a:r>
            <a:r>
              <a:rPr lang="en-US" sz="4000" u="sng" dirty="0" smtClean="0">
                <a:hlinkClick r:id="rId2" tooltip="Original URL: https://ref.ly/Mark%2016.20;nkjv?t=biblia. Click or tap if you trust this link."/>
              </a:rPr>
              <a:t>Mark 16:20</a:t>
            </a:r>
            <a:r>
              <a:rPr lang="en-US" sz="4000" dirty="0" smtClean="0"/>
              <a:t>; </a:t>
            </a:r>
            <a:r>
              <a:rPr lang="en-US" sz="4000" u="sng" dirty="0" smtClean="0">
                <a:hlinkClick r:id="rId3" tooltip="Original URL: https://ref.ly/John%205.36;nkjv?t=biblia. Click or tap if you trust this link."/>
              </a:rPr>
              <a:t>John 5:36</a:t>
            </a:r>
            <a:r>
              <a:rPr lang="en-US" sz="4000" dirty="0" smtClean="0"/>
              <a:t>; </a:t>
            </a:r>
            <a:r>
              <a:rPr lang="en-US" sz="4000" u="sng" dirty="0" smtClean="0">
                <a:hlinkClick r:id="rId4" tooltip="Original URL: https://ref.ly/John%2020.30;nkjv?t=biblia. Click or tap if you trust this link."/>
              </a:rPr>
              <a:t>20:30</a:t>
            </a:r>
            <a:r>
              <a:rPr lang="en-US" sz="4000" dirty="0" smtClean="0"/>
              <a:t>,</a:t>
            </a:r>
            <a:r>
              <a:rPr lang="en-US" sz="4000" u="sng" dirty="0" smtClean="0">
                <a:hlinkClick r:id="rId5" tooltip="Original URL: https://ref.ly/John%2020.31;nkjv?t=biblia. Click or tap if you trust this link."/>
              </a:rPr>
              <a:t>31</a:t>
            </a:r>
            <a:r>
              <a:rPr lang="en-US" sz="4000" dirty="0" smtClean="0"/>
              <a:t>; </a:t>
            </a:r>
            <a:r>
              <a:rPr lang="en-US" sz="4000" u="sng" dirty="0" smtClean="0">
                <a:hlinkClick r:id="rId6" tooltip="Original URL: https://ref.ly/Acts%202.22;nkjv?t=biblia. Click or tap if you trust this link."/>
              </a:rPr>
              <a:t>Acts 2:22</a:t>
            </a:r>
            <a:r>
              <a:rPr lang="en-US" sz="4000" dirty="0" smtClean="0"/>
              <a:t>; </a:t>
            </a:r>
            <a:r>
              <a:rPr lang="en-US" sz="4000" u="sng" dirty="0" smtClean="0">
                <a:hlinkClick r:id="rId7" tooltip="Original URL: https://ref.ly/Acts%2014.3;nkjv?t=biblia. Click or tap if you trust this link."/>
              </a:rPr>
              <a:t>14:3</a:t>
            </a:r>
            <a:r>
              <a:rPr lang="en-US" sz="4000" dirty="0" smtClean="0"/>
              <a:t>; </a:t>
            </a:r>
            <a:r>
              <a:rPr lang="en-US" sz="4000" u="sng" dirty="0" smtClean="0">
                <a:hlinkClick r:id="rId8" tooltip="Original URL: https://ref.ly/2%20Cor%2012.11;nkjv?t=biblia. Click or tap if you trust this link."/>
              </a:rPr>
              <a:t>2 Corinthians 12:11</a:t>
            </a:r>
            <a:r>
              <a:rPr lang="en-US" sz="4000" dirty="0" smtClean="0"/>
              <a:t>,</a:t>
            </a:r>
            <a:r>
              <a:rPr lang="en-US" sz="4000" u="sng" dirty="0" smtClean="0">
                <a:hlinkClick r:id="rId9" tooltip="Original URL: https://ref.ly/2%20Corinthians%2012.12;nkjv?t=biblia. Click or tap if you trust this link."/>
              </a:rPr>
              <a:t>12</a:t>
            </a:r>
            <a:r>
              <a:rPr lang="en-US" sz="4000" dirty="0" smtClean="0"/>
              <a:t>; </a:t>
            </a:r>
            <a:r>
              <a:rPr lang="en-US" sz="4000" u="sng" dirty="0" smtClean="0">
                <a:hlinkClick r:id="rId10" tooltip="Original URL: https://ref.ly/Heb%202.3;nkjv?t=biblia. Click or tap if you trust this link."/>
              </a:rPr>
              <a:t>Hebrews 2:3</a:t>
            </a:r>
            <a:r>
              <a:rPr lang="en-US" sz="4000" dirty="0" smtClean="0"/>
              <a:t>,</a:t>
            </a:r>
            <a:r>
              <a:rPr lang="en-US" sz="4000" u="sng" dirty="0" smtClean="0">
                <a:hlinkClick r:id="rId11" tooltip="Original URL: https://ref.ly/Hebrews%202.4;nkjv?t=biblia. Click or tap if you trust this link."/>
              </a:rPr>
              <a:t>4</a:t>
            </a:r>
            <a:r>
              <a:rPr lang="en-US" sz="4000" dirty="0" smtClean="0"/>
              <a:t>; </a:t>
            </a:r>
            <a:r>
              <a:rPr lang="en-US" sz="4000" u="sng" dirty="0" smtClean="0">
                <a:hlinkClick r:id="rId12" tooltip="Original URL: https://ref.ly/1%20Kings%2018.36-39;nkjv?t=biblia. Click or tap if you trust this link."/>
              </a:rPr>
              <a:t>1 Kings 18:36-39</a:t>
            </a:r>
            <a:r>
              <a:rPr lang="en-US" sz="4000" dirty="0" smtClean="0"/>
              <a:t>; </a:t>
            </a:r>
            <a:r>
              <a:rPr lang="en-US" sz="4000" u="sng" dirty="0" smtClean="0">
                <a:hlinkClick r:id="rId13" tooltip="Original URL: https://ref.ly/Exod%204.1-9;nkjv?t=biblia. Click or tap if you trust this link."/>
              </a:rPr>
              <a:t>Exodus 4:1-9</a:t>
            </a:r>
            <a:r>
              <a:rPr lang="en-US" sz="4000" dirty="0" smtClean="0"/>
              <a:t>; </a:t>
            </a:r>
            <a:r>
              <a:rPr lang="en-US" sz="4000" u="sng" dirty="0" smtClean="0">
                <a:hlinkClick r:id="rId14" tooltip="Original URL: https://ref.ly/Exodus%207.3-5;nkjv?t=biblia. Click or tap if you trust this link."/>
              </a:rPr>
              <a:t>7:3-5</a:t>
            </a:r>
            <a:r>
              <a:rPr lang="en-US" sz="4000" dirty="0" smtClean="0"/>
              <a:t>; </a:t>
            </a:r>
            <a:r>
              <a:rPr lang="en-US" sz="4000" u="sng" dirty="0" smtClean="0">
                <a:hlinkClick r:id="rId15" tooltip="Original URL: https://ref.ly/Exodus%2014.30;nkjv?t=biblia. Click or tap if you trust this link."/>
              </a:rPr>
              <a:t>14:30</a:t>
            </a:r>
            <a:r>
              <a:rPr lang="en-US" sz="4000" dirty="0" smtClean="0"/>
              <a:t>,</a:t>
            </a:r>
            <a:r>
              <a:rPr lang="en-US" sz="4000" u="sng" dirty="0" smtClean="0">
                <a:hlinkClick r:id="rId16" tooltip="Original URL: https://ref.ly/Exodus%2014.31;nkjv?t=biblia. Click or tap if you trust this link."/>
              </a:rPr>
              <a:t>31</a:t>
            </a:r>
            <a:r>
              <a:rPr lang="en-US" sz="4000" dirty="0" smtClean="0"/>
              <a:t>). </a:t>
            </a:r>
          </a:p>
          <a:p>
            <a:endParaRPr lang="en-US" dirty="0" smtClean="0"/>
          </a:p>
          <a:p>
            <a:endParaRPr lang="en-US" dirty="0"/>
          </a:p>
        </p:txBody>
      </p:sp>
    </p:spTree>
    <p:extLst>
      <p:ext uri="{BB962C8B-B14F-4D97-AF65-F5344CB8AC3E}">
        <p14:creationId xmlns:p14="http://schemas.microsoft.com/office/powerpoint/2010/main" val="73197629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r>
              <a:rPr lang="en-US" b="1" i="1" dirty="0"/>
              <a:t>Summary of the nature of the evidence</a:t>
            </a:r>
            <a:endParaRPr lang="en-US" dirty="0"/>
          </a:p>
        </p:txBody>
      </p:sp>
      <p:sp>
        <p:nvSpPr>
          <p:cNvPr id="3" name="Content Placeholder 2"/>
          <p:cNvSpPr>
            <a:spLocks noGrp="1"/>
          </p:cNvSpPr>
          <p:nvPr>
            <p:ph idx="1"/>
          </p:nvPr>
        </p:nvSpPr>
        <p:spPr/>
        <p:txBody>
          <a:bodyPr>
            <a:normAutofit/>
          </a:bodyPr>
          <a:lstStyle/>
          <a:p>
            <a:r>
              <a:rPr lang="en-US" sz="4000" dirty="0" smtClean="0"/>
              <a:t>Had Jesus merely swooned then awaken, how could He appear healthy enough to convince all these people He had been miraculously raised?</a:t>
            </a:r>
            <a:endParaRPr lang="en-US" sz="4000" dirty="0"/>
          </a:p>
        </p:txBody>
      </p:sp>
    </p:spTree>
    <p:extLst>
      <p:ext uri="{BB962C8B-B14F-4D97-AF65-F5344CB8AC3E}">
        <p14:creationId xmlns:p14="http://schemas.microsoft.com/office/powerpoint/2010/main" val="253415728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t/>
            </a:r>
            <a:br>
              <a:rPr lang="en-US" b="1" i="1" dirty="0" smtClean="0"/>
            </a:br>
            <a:r>
              <a:rPr lang="en-US" b="1" i="1" dirty="0" smtClean="0"/>
              <a:t>Summary </a:t>
            </a:r>
            <a:r>
              <a:rPr lang="en-US" b="1" i="1" dirty="0"/>
              <a:t>of the nature of the evidence</a:t>
            </a:r>
            <a:r>
              <a:rPr lang="en-US" dirty="0"/>
              <a:t/>
            </a:r>
            <a:br>
              <a:rPr lang="en-US" dirty="0"/>
            </a:br>
            <a:endParaRPr lang="en-US" dirty="0"/>
          </a:p>
        </p:txBody>
      </p:sp>
      <p:sp>
        <p:nvSpPr>
          <p:cNvPr id="3" name="Content Placeholder 2"/>
          <p:cNvSpPr>
            <a:spLocks noGrp="1"/>
          </p:cNvSpPr>
          <p:nvPr>
            <p:ph idx="1"/>
          </p:nvPr>
        </p:nvSpPr>
        <p:spPr/>
        <p:txBody>
          <a:bodyPr>
            <a:normAutofit lnSpcReduction="10000"/>
          </a:bodyPr>
          <a:lstStyle/>
          <a:p>
            <a:r>
              <a:rPr lang="en-US" sz="4000" b="1" dirty="0" smtClean="0"/>
              <a:t>D. Other Confirming Miracles</a:t>
            </a:r>
            <a:endParaRPr lang="en-US" sz="4000" dirty="0" smtClean="0"/>
          </a:p>
          <a:p>
            <a:r>
              <a:rPr lang="en-US" sz="4000" dirty="0" smtClean="0"/>
              <a:t>The resurrection itself is not the only miracle to be considered in this study. Consider other miracles that accompanied either the resurrection itself or the preaching of the resurrection.</a:t>
            </a:r>
          </a:p>
          <a:p>
            <a:r>
              <a:rPr lang="en-US" sz="4000" dirty="0" smtClean="0"/>
              <a:t>* Other people were raised and appeared to people when Jesus arose - </a:t>
            </a:r>
            <a:r>
              <a:rPr lang="en-US" sz="4000" u="sng" dirty="0" smtClean="0">
                <a:hlinkClick r:id="rId2" tooltip="Original URL: https://ref.ly/Matt.%2027.52;nkjv?t=biblia. Click or tap if you trust this link."/>
              </a:rPr>
              <a:t>Matt. 27:52</a:t>
            </a:r>
            <a:r>
              <a:rPr lang="en-US" sz="4000" dirty="0" smtClean="0"/>
              <a:t>,</a:t>
            </a:r>
            <a:r>
              <a:rPr lang="en-US" sz="4000" u="sng" dirty="0" smtClean="0">
                <a:hlinkClick r:id="rId3" tooltip="Original URL: https://ref.ly/Matt%2027.53;nkjv?t=biblia. Click or tap if you trust this link."/>
              </a:rPr>
              <a:t>53</a:t>
            </a:r>
            <a:endParaRPr lang="en-US" sz="4000" dirty="0" smtClean="0"/>
          </a:p>
          <a:p>
            <a:endParaRPr lang="en-US" dirty="0"/>
          </a:p>
        </p:txBody>
      </p:sp>
    </p:spTree>
    <p:extLst>
      <p:ext uri="{BB962C8B-B14F-4D97-AF65-F5344CB8AC3E}">
        <p14:creationId xmlns:p14="http://schemas.microsoft.com/office/powerpoint/2010/main" val="105198394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r>
              <a:rPr lang="en-US" b="1" i="1" dirty="0"/>
              <a:t>Summary of the nature of the evidence</a:t>
            </a:r>
            <a:endParaRPr lang="en-US" dirty="0"/>
          </a:p>
        </p:txBody>
      </p:sp>
      <p:sp>
        <p:nvSpPr>
          <p:cNvPr id="3" name="Content Placeholder 2"/>
          <p:cNvSpPr>
            <a:spLocks noGrp="1"/>
          </p:cNvSpPr>
          <p:nvPr>
            <p:ph idx="1"/>
          </p:nvPr>
        </p:nvSpPr>
        <p:spPr/>
        <p:txBody>
          <a:bodyPr>
            <a:normAutofit/>
          </a:bodyPr>
          <a:lstStyle/>
          <a:p>
            <a:pPr marL="0" indent="0">
              <a:buNone/>
            </a:pPr>
            <a:r>
              <a:rPr lang="en-US" sz="4000" dirty="0" smtClean="0"/>
              <a:t>* The appearances of the angels who announced the resurrection - </a:t>
            </a:r>
            <a:r>
              <a:rPr lang="en-US" sz="4000" u="sng" dirty="0" smtClean="0">
                <a:hlinkClick r:id="rId2" tooltip="Original URL: https://ref.ly/Matt%2028.1-8;nkjv?t=biblia. Click or tap if you trust this link."/>
              </a:rPr>
              <a:t>Matthew 28:1-8</a:t>
            </a:r>
            <a:r>
              <a:rPr lang="en-US" sz="4000" dirty="0" smtClean="0"/>
              <a:t>; </a:t>
            </a:r>
            <a:r>
              <a:rPr lang="en-US" sz="4000" u="sng" dirty="0" smtClean="0">
                <a:hlinkClick r:id="rId3" tooltip="Original URL: https://ref.ly/Mark%2016.5-7;nkjv?t=biblia. Click or tap if you trust this link."/>
              </a:rPr>
              <a:t>Mark 16:5-7</a:t>
            </a:r>
            <a:r>
              <a:rPr lang="en-US" sz="4000" dirty="0" smtClean="0"/>
              <a:t>; </a:t>
            </a:r>
            <a:r>
              <a:rPr lang="en-US" sz="4000" u="sng" dirty="0" smtClean="0">
                <a:hlinkClick r:id="rId4" tooltip="Original URL: https://ref.ly/Luke%2024.4-7;nkjv?t=biblia. Click or tap if you trust this link."/>
              </a:rPr>
              <a:t>Luke 24:4-7</a:t>
            </a:r>
            <a:r>
              <a:rPr lang="en-US" sz="4000" dirty="0" smtClean="0"/>
              <a:t>. These appearances themselves were miraculous, yet they accompanied Jesus' resurrection and announced it</a:t>
            </a:r>
            <a:r>
              <a:rPr lang="en-US" sz="4000" dirty="0" smtClean="0"/>
              <a:t>.</a:t>
            </a:r>
            <a:endParaRPr lang="en-US" sz="4000" dirty="0" smtClean="0"/>
          </a:p>
        </p:txBody>
      </p:sp>
    </p:spTree>
    <p:extLst>
      <p:ext uri="{BB962C8B-B14F-4D97-AF65-F5344CB8AC3E}">
        <p14:creationId xmlns:p14="http://schemas.microsoft.com/office/powerpoint/2010/main" val="145592736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t/>
            </a:r>
            <a:br>
              <a:rPr lang="en-US" b="1" i="1" dirty="0" smtClean="0"/>
            </a:br>
            <a:r>
              <a:rPr lang="en-US" b="1" i="1" dirty="0" smtClean="0"/>
              <a:t>Summary </a:t>
            </a:r>
            <a:r>
              <a:rPr lang="en-US" b="1" i="1" dirty="0"/>
              <a:t>of the nature of the evidence</a:t>
            </a:r>
            <a:r>
              <a:rPr lang="en-US" dirty="0"/>
              <a:t/>
            </a:r>
            <a:br>
              <a:rPr lang="en-US" dirty="0"/>
            </a:br>
            <a:endParaRPr lang="en-US" dirty="0"/>
          </a:p>
        </p:txBody>
      </p:sp>
      <p:sp>
        <p:nvSpPr>
          <p:cNvPr id="3" name="Content Placeholder 2"/>
          <p:cNvSpPr>
            <a:spLocks noGrp="1"/>
          </p:cNvSpPr>
          <p:nvPr>
            <p:ph idx="1"/>
          </p:nvPr>
        </p:nvSpPr>
        <p:spPr/>
        <p:txBody>
          <a:bodyPr>
            <a:normAutofit lnSpcReduction="10000"/>
          </a:bodyPr>
          <a:lstStyle/>
          <a:p>
            <a:r>
              <a:rPr lang="en-US" sz="4000" dirty="0" smtClean="0"/>
              <a:t>The </a:t>
            </a:r>
            <a:r>
              <a:rPr lang="en-US" sz="4000" dirty="0"/>
              <a:t>Day of Pentecost - </a:t>
            </a:r>
            <a:r>
              <a:rPr lang="en-US" sz="4000" u="sng" dirty="0">
                <a:hlinkClick r:id="rId2" tooltip="Original URL: https://ref.ly/Acts%202.1-4;nkjv?t=biblia. Click or tap if you trust this link."/>
              </a:rPr>
              <a:t>Acts 2:1-4</a:t>
            </a:r>
            <a:r>
              <a:rPr lang="en-US" sz="4000" dirty="0"/>
              <a:t>,</a:t>
            </a:r>
            <a:r>
              <a:rPr lang="en-US" sz="4000" u="sng" dirty="0">
                <a:hlinkClick r:id="rId3" tooltip="Original URL: https://ref.ly/Acts%202.24;nkjv?t=biblia. Click or tap if you trust this link."/>
              </a:rPr>
              <a:t>24</a:t>
            </a:r>
            <a:r>
              <a:rPr lang="en-US" sz="4000" dirty="0"/>
              <a:t>,</a:t>
            </a:r>
            <a:r>
              <a:rPr lang="en-US" sz="4000" u="sng" dirty="0">
                <a:hlinkClick r:id="rId4" tooltip="Original URL: https://ref.ly/Acts%202.30-33;nkjv?t=biblia. Click or tap if you trust this link."/>
              </a:rPr>
              <a:t>30-33</a:t>
            </a:r>
            <a:r>
              <a:rPr lang="en-US" sz="4000" dirty="0"/>
              <a:t> - The first time the apostles preached the resurrection, their message was confirmed when the Holy Spirit miraculously empowered them to speak many languages (tongues) they had never learned. </a:t>
            </a:r>
            <a:endParaRPr lang="en-US" sz="4000" dirty="0" smtClean="0"/>
          </a:p>
          <a:p>
            <a:r>
              <a:rPr lang="en-US" sz="4000" dirty="0" smtClean="0"/>
              <a:t>They </a:t>
            </a:r>
            <a:r>
              <a:rPr lang="en-US" sz="4000" dirty="0"/>
              <a:t>claimed that their ability to do this miracle proved Jesus had been raised (</a:t>
            </a:r>
            <a:r>
              <a:rPr lang="en-US" sz="4000" dirty="0" err="1"/>
              <a:t>vv</a:t>
            </a:r>
            <a:r>
              <a:rPr lang="en-US" sz="4000" dirty="0"/>
              <a:t> 32,33).</a:t>
            </a:r>
          </a:p>
          <a:p>
            <a:endParaRPr lang="en-US" sz="4000" dirty="0"/>
          </a:p>
          <a:p>
            <a:endParaRPr lang="en-US" dirty="0"/>
          </a:p>
        </p:txBody>
      </p:sp>
    </p:spTree>
    <p:extLst>
      <p:ext uri="{BB962C8B-B14F-4D97-AF65-F5344CB8AC3E}">
        <p14:creationId xmlns:p14="http://schemas.microsoft.com/office/powerpoint/2010/main" val="338081629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r>
              <a:rPr lang="en-US" b="1" i="1" dirty="0"/>
              <a:t>Summary of the nature of the evidence</a:t>
            </a:r>
            <a:endParaRPr lang="en-US" dirty="0"/>
          </a:p>
        </p:txBody>
      </p:sp>
      <p:sp>
        <p:nvSpPr>
          <p:cNvPr id="3" name="Content Placeholder 2"/>
          <p:cNvSpPr>
            <a:spLocks noGrp="1"/>
          </p:cNvSpPr>
          <p:nvPr>
            <p:ph idx="1"/>
          </p:nvPr>
        </p:nvSpPr>
        <p:spPr/>
        <p:txBody>
          <a:bodyPr>
            <a:normAutofit lnSpcReduction="10000"/>
          </a:bodyPr>
          <a:lstStyle/>
          <a:p>
            <a:r>
              <a:rPr lang="en-US" sz="4000" dirty="0" smtClean="0"/>
              <a:t>The healing of the lame man - </a:t>
            </a:r>
            <a:r>
              <a:rPr lang="en-US" sz="4000" u="sng" dirty="0" smtClean="0">
                <a:hlinkClick r:id="rId2" tooltip="Original URL: https://ref.ly/Acts%203.1-10;nkjv?t=biblia. Click or tap if you trust this link."/>
              </a:rPr>
              <a:t>Acts 3:1-10</a:t>
            </a:r>
            <a:r>
              <a:rPr lang="en-US" sz="4000" dirty="0" smtClean="0"/>
              <a:t>,</a:t>
            </a:r>
            <a:r>
              <a:rPr lang="en-US" sz="4000" u="sng" dirty="0" smtClean="0">
                <a:hlinkClick r:id="rId3" tooltip="Original URL: https://ref.ly/Acts%203.15;nkjv?t=biblia. Click or tap if you trust this link."/>
              </a:rPr>
              <a:t>15</a:t>
            </a:r>
            <a:r>
              <a:rPr lang="en-US" sz="4000" dirty="0" smtClean="0"/>
              <a:t>; </a:t>
            </a:r>
            <a:r>
              <a:rPr lang="en-US" sz="4000" u="sng" dirty="0" smtClean="0">
                <a:hlinkClick r:id="rId4" tooltip="Original URL: https://ref.ly/Acts%204.10;nkjv?t=biblia. Click or tap if you trust this link."/>
              </a:rPr>
              <a:t>4:10</a:t>
            </a:r>
            <a:r>
              <a:rPr lang="en-US" sz="4000" dirty="0" smtClean="0"/>
              <a:t>,</a:t>
            </a:r>
            <a:r>
              <a:rPr lang="en-US" sz="4000" u="sng" dirty="0" smtClean="0">
                <a:hlinkClick r:id="rId5" tooltip="Original URL: https://ref.ly/Acts%204.14;nkjv?t=biblia. Click or tap if you trust this link."/>
              </a:rPr>
              <a:t>14</a:t>
            </a:r>
            <a:r>
              <a:rPr lang="en-US" sz="4000" dirty="0" smtClean="0"/>
              <a:t>,</a:t>
            </a:r>
            <a:r>
              <a:rPr lang="en-US" sz="4000" u="sng" dirty="0" smtClean="0">
                <a:hlinkClick r:id="rId6" tooltip="Original URL: https://ref.ly/Acts%204.16;nkjv?t=biblia. Click or tap if you trust this link."/>
              </a:rPr>
              <a:t>16</a:t>
            </a:r>
            <a:r>
              <a:rPr lang="en-US" sz="4000" dirty="0" smtClean="0"/>
              <a:t> - Peter and John instantaneously healed a man who had never walked in his forty years of life (4:22). </a:t>
            </a:r>
          </a:p>
          <a:p>
            <a:r>
              <a:rPr lang="en-US" sz="4000" dirty="0" smtClean="0"/>
              <a:t>Even their enemies had to admit the validity of this miracle. But the apostles used this miracle to confirm their testimony as witnesses of the resurrection. </a:t>
            </a:r>
          </a:p>
          <a:p>
            <a:endParaRPr lang="en-US" dirty="0"/>
          </a:p>
        </p:txBody>
      </p:sp>
    </p:spTree>
    <p:extLst>
      <p:ext uri="{BB962C8B-B14F-4D97-AF65-F5344CB8AC3E}">
        <p14:creationId xmlns:p14="http://schemas.microsoft.com/office/powerpoint/2010/main" val="148638226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r>
              <a:rPr lang="en-US" b="1" i="1" dirty="0"/>
              <a:t>Summary of the nature of the evidence</a:t>
            </a:r>
            <a:endParaRPr lang="en-US" dirty="0"/>
          </a:p>
        </p:txBody>
      </p:sp>
      <p:sp>
        <p:nvSpPr>
          <p:cNvPr id="3" name="Content Placeholder 2"/>
          <p:cNvSpPr>
            <a:spLocks noGrp="1"/>
          </p:cNvSpPr>
          <p:nvPr>
            <p:ph idx="1"/>
          </p:nvPr>
        </p:nvSpPr>
        <p:spPr/>
        <p:txBody>
          <a:bodyPr>
            <a:normAutofit fontScale="92500" lnSpcReduction="20000"/>
          </a:bodyPr>
          <a:lstStyle/>
          <a:p>
            <a:r>
              <a:rPr lang="en-US" sz="4000" dirty="0" smtClean="0"/>
              <a:t>Appearances to Saul - When Jesus appeared, the light Saul saw was brighter than the noonday sun (</a:t>
            </a:r>
            <a:r>
              <a:rPr lang="en-US" sz="4000" u="sng" dirty="0" smtClean="0">
                <a:hlinkClick r:id="rId2" tooltip="Original URL: https://ref.ly/Acts%2026.13;nkjv?t=biblia. Click or tap if you trust this link."/>
              </a:rPr>
              <a:t>Acts 26:13</a:t>
            </a:r>
            <a:r>
              <a:rPr lang="en-US" sz="4000" dirty="0" smtClean="0"/>
              <a:t>). </a:t>
            </a:r>
          </a:p>
          <a:p>
            <a:r>
              <a:rPr lang="en-US" sz="4000" dirty="0" smtClean="0"/>
              <a:t>Others saw the light and heard the voice but did not understand it (9:7: 22:9). </a:t>
            </a:r>
          </a:p>
          <a:p>
            <a:r>
              <a:rPr lang="en-US" sz="4000" dirty="0" smtClean="0"/>
              <a:t>Saul was struck blind till Ananias came and restored his sight (9:8,9,18; 22:11-13). These additional miracles confirmed to Saul and to others the reality of Jesus' appearance. </a:t>
            </a:r>
          </a:p>
          <a:p>
            <a:endParaRPr lang="en-US" dirty="0"/>
          </a:p>
        </p:txBody>
      </p:sp>
    </p:spTree>
    <p:extLst>
      <p:ext uri="{BB962C8B-B14F-4D97-AF65-F5344CB8AC3E}">
        <p14:creationId xmlns:p14="http://schemas.microsoft.com/office/powerpoint/2010/main" val="266354165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r>
              <a:rPr lang="en-US" b="1" i="1" dirty="0"/>
              <a:t>Summary of the nature of the evidence</a:t>
            </a:r>
            <a:endParaRPr lang="en-US" dirty="0"/>
          </a:p>
        </p:txBody>
      </p:sp>
      <p:sp>
        <p:nvSpPr>
          <p:cNvPr id="3" name="Content Placeholder 2"/>
          <p:cNvSpPr>
            <a:spLocks noGrp="1"/>
          </p:cNvSpPr>
          <p:nvPr>
            <p:ph idx="1"/>
          </p:nvPr>
        </p:nvSpPr>
        <p:spPr/>
        <p:txBody>
          <a:bodyPr>
            <a:normAutofit lnSpcReduction="10000"/>
          </a:bodyPr>
          <a:lstStyle/>
          <a:p>
            <a:pPr lvl="0"/>
            <a:r>
              <a:rPr lang="en-US" sz="4000" dirty="0">
                <a:solidFill>
                  <a:prstClr val="black"/>
                </a:solidFill>
              </a:rPr>
              <a:t>The purpose of miracles was to confirm a message/messenger to be from God (see introduction). </a:t>
            </a:r>
            <a:endParaRPr lang="en-US" sz="4000" dirty="0" smtClean="0">
              <a:solidFill>
                <a:prstClr val="black"/>
              </a:solidFill>
            </a:endParaRPr>
          </a:p>
          <a:p>
            <a:pPr lvl="0"/>
            <a:r>
              <a:rPr lang="en-US" sz="4000" dirty="0" smtClean="0">
                <a:solidFill>
                  <a:prstClr val="black"/>
                </a:solidFill>
              </a:rPr>
              <a:t>Jesus </a:t>
            </a:r>
            <a:r>
              <a:rPr lang="en-US" sz="4000" dirty="0">
                <a:solidFill>
                  <a:prstClr val="black"/>
                </a:solidFill>
              </a:rPr>
              <a:t>and His apostles did many other miracles to confirm that their message was from </a:t>
            </a:r>
            <a:r>
              <a:rPr lang="en-US" sz="4000" dirty="0" smtClean="0">
                <a:solidFill>
                  <a:prstClr val="black"/>
                </a:solidFill>
              </a:rPr>
              <a:t>God.</a:t>
            </a:r>
          </a:p>
          <a:p>
            <a:pPr lvl="0"/>
            <a:r>
              <a:rPr lang="en-US" sz="4000" dirty="0" smtClean="0">
                <a:solidFill>
                  <a:prstClr val="black"/>
                </a:solidFill>
              </a:rPr>
              <a:t>The </a:t>
            </a:r>
            <a:r>
              <a:rPr lang="en-US" sz="4000" dirty="0">
                <a:solidFill>
                  <a:prstClr val="black"/>
                </a:solidFill>
              </a:rPr>
              <a:t>above miracles specifically confirmed the resurrection to be a miracle from God. Hence, miracles confirmed other miracles!</a:t>
            </a:r>
          </a:p>
          <a:p>
            <a:endParaRPr lang="en-US" sz="4000" dirty="0"/>
          </a:p>
        </p:txBody>
      </p:sp>
    </p:spTree>
    <p:extLst>
      <p:ext uri="{BB962C8B-B14F-4D97-AF65-F5344CB8AC3E}">
        <p14:creationId xmlns:p14="http://schemas.microsoft.com/office/powerpoint/2010/main" val="126673619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Conclusion</a:t>
            </a:r>
            <a:endParaRPr lang="en-US" dirty="0" smtClean="0"/>
          </a:p>
        </p:txBody>
      </p:sp>
      <p:sp>
        <p:nvSpPr>
          <p:cNvPr id="3" name="Content Placeholder 2"/>
          <p:cNvSpPr>
            <a:spLocks noGrp="1"/>
          </p:cNvSpPr>
          <p:nvPr>
            <p:ph idx="1"/>
          </p:nvPr>
        </p:nvSpPr>
        <p:spPr/>
        <p:txBody>
          <a:bodyPr>
            <a:normAutofit/>
          </a:bodyPr>
          <a:lstStyle/>
          <a:p>
            <a:r>
              <a:rPr lang="en-US" sz="3600" dirty="0" smtClean="0"/>
              <a:t>We have examined the evidence to be considered. We have shown how alternative theories contradict the testimony of the witnesses. The only conclusion that fits the evidence is that Jesus really did arise from the dead.</a:t>
            </a:r>
          </a:p>
          <a:p>
            <a:r>
              <a:rPr lang="en-US" sz="3600" dirty="0" smtClean="0"/>
              <a:t>But each person must reach his own decision. To benefit from the resurrection, each person must:</a:t>
            </a:r>
          </a:p>
          <a:p>
            <a:endParaRPr lang="en-US" dirty="0"/>
          </a:p>
        </p:txBody>
      </p:sp>
    </p:spTree>
    <p:extLst>
      <p:ext uri="{BB962C8B-B14F-4D97-AF65-F5344CB8AC3E}">
        <p14:creationId xmlns:p14="http://schemas.microsoft.com/office/powerpoint/2010/main" val="98434774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Conclusion</a:t>
            </a:r>
            <a:endParaRPr lang="en-US" dirty="0"/>
          </a:p>
        </p:txBody>
      </p:sp>
      <p:sp>
        <p:nvSpPr>
          <p:cNvPr id="3" name="Content Placeholder 2"/>
          <p:cNvSpPr>
            <a:spLocks noGrp="1"/>
          </p:cNvSpPr>
          <p:nvPr>
            <p:ph idx="1"/>
          </p:nvPr>
        </p:nvSpPr>
        <p:spPr/>
        <p:txBody>
          <a:bodyPr>
            <a:normAutofit/>
          </a:bodyPr>
          <a:lstStyle/>
          <a:p>
            <a:pPr marL="0" indent="0">
              <a:buNone/>
            </a:pPr>
            <a:r>
              <a:rPr lang="en-US" sz="4000" dirty="0" smtClean="0"/>
              <a:t>* Hear the message about Jesus and His resurrection - </a:t>
            </a:r>
            <a:r>
              <a:rPr lang="en-US" sz="4000" u="sng" dirty="0" smtClean="0">
                <a:hlinkClick r:id="rId2" tooltip="Original URL: https://ref.ly/Acts%2013.37-39;nkjv?t=biblia. Click or tap if you trust this link."/>
              </a:rPr>
              <a:t>Acts 13:37-39</a:t>
            </a:r>
            <a:r>
              <a:rPr lang="en-US" sz="4000" dirty="0" smtClean="0"/>
              <a:t> (2:32,36-41).</a:t>
            </a:r>
          </a:p>
          <a:p>
            <a:pPr marL="0" indent="0">
              <a:buNone/>
            </a:pPr>
            <a:r>
              <a:rPr lang="en-US" sz="4000" dirty="0" smtClean="0"/>
              <a:t>* Believe in Jesus and the resurrection (and confess) - </a:t>
            </a:r>
            <a:r>
              <a:rPr lang="en-US" sz="4000" u="sng" dirty="0" smtClean="0">
                <a:hlinkClick r:id="rId3" tooltip="Original URL: https://ref.ly/Rom%2010.9;nkjv?t=biblia. Click or tap if you trust this link."/>
              </a:rPr>
              <a:t>Romans 10:9</a:t>
            </a:r>
            <a:r>
              <a:rPr lang="en-US" sz="4000" dirty="0" smtClean="0"/>
              <a:t>,</a:t>
            </a:r>
            <a:r>
              <a:rPr lang="en-US" sz="4000" u="sng" dirty="0" smtClean="0">
                <a:hlinkClick r:id="rId4" tooltip="Original URL: https://ref.ly/Romans%2010.10;nkjv?t=biblia. Click or tap if you trust this link."/>
              </a:rPr>
              <a:t>10</a:t>
            </a:r>
            <a:r>
              <a:rPr lang="en-US" sz="4000" dirty="0" smtClean="0"/>
              <a:t>; (</a:t>
            </a:r>
            <a:r>
              <a:rPr lang="en-US" sz="4000" u="sng" dirty="0" smtClean="0">
                <a:hlinkClick r:id="rId5" tooltip="Original URL: https://ref.ly/Acts%202.32-39;nkjv?t=biblia. Click or tap if you trust this link."/>
              </a:rPr>
              <a:t>Acts 2:32-39</a:t>
            </a:r>
            <a:r>
              <a:rPr lang="en-US" sz="4000" dirty="0" smtClean="0"/>
              <a:t>; </a:t>
            </a:r>
            <a:r>
              <a:rPr lang="en-US" sz="4000" u="sng" dirty="0" smtClean="0">
                <a:hlinkClick r:id="rId6" tooltip="Original URL: https://ref.ly/Acts%2013.30-39;nkjv?t=biblia. Click or tap if you trust this link."/>
              </a:rPr>
              <a:t>13:30-39</a:t>
            </a:r>
            <a:r>
              <a:rPr lang="en-US" sz="4000" dirty="0" smtClean="0"/>
              <a:t>; </a:t>
            </a:r>
            <a:r>
              <a:rPr lang="en-US" sz="4000" u="sng" dirty="0" smtClean="0">
                <a:hlinkClick r:id="rId7" tooltip="Original URL: https://ref.ly/1%20Pet%201.21;nkjv?t=biblia. Click or tap if you trust this link."/>
              </a:rPr>
              <a:t>1 Peter 1:21</a:t>
            </a:r>
            <a:r>
              <a:rPr lang="en-US" sz="4000" dirty="0" smtClean="0"/>
              <a:t>; </a:t>
            </a:r>
            <a:r>
              <a:rPr lang="en-US" sz="4000" u="sng" dirty="0" smtClean="0">
                <a:hlinkClick r:id="rId8" tooltip="Original URL: https://ref.ly/Col%202.12;nkjv?t=biblia. Click or tap if you trust this link."/>
              </a:rPr>
              <a:t>Colossians 2:12</a:t>
            </a:r>
            <a:r>
              <a:rPr lang="en-US" sz="4000" dirty="0" smtClean="0"/>
              <a:t>).</a:t>
            </a:r>
          </a:p>
          <a:p>
            <a:pPr marL="0" indent="0">
              <a:buNone/>
            </a:pPr>
            <a:endParaRPr lang="en-US" sz="4000" dirty="0"/>
          </a:p>
        </p:txBody>
      </p:sp>
    </p:spTree>
    <p:extLst>
      <p:ext uri="{BB962C8B-B14F-4D97-AF65-F5344CB8AC3E}">
        <p14:creationId xmlns:p14="http://schemas.microsoft.com/office/powerpoint/2010/main" val="63920724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Conclusion</a:t>
            </a:r>
            <a:endParaRPr lang="en-US" dirty="0"/>
          </a:p>
        </p:txBody>
      </p:sp>
      <p:sp>
        <p:nvSpPr>
          <p:cNvPr id="3" name="Content Placeholder 2"/>
          <p:cNvSpPr>
            <a:spLocks noGrp="1"/>
          </p:cNvSpPr>
          <p:nvPr>
            <p:ph idx="1"/>
          </p:nvPr>
        </p:nvSpPr>
        <p:spPr/>
        <p:txBody>
          <a:bodyPr>
            <a:normAutofit fontScale="92500"/>
          </a:bodyPr>
          <a:lstStyle/>
          <a:p>
            <a:pPr marL="0" indent="0">
              <a:buNone/>
            </a:pPr>
            <a:r>
              <a:rPr lang="en-US" sz="3600" dirty="0" smtClean="0"/>
              <a:t>* Repent of sins - </a:t>
            </a:r>
            <a:r>
              <a:rPr lang="en-US" sz="3600" u="sng" dirty="0" smtClean="0">
                <a:hlinkClick r:id="rId2" tooltip="Original URL: https://ref.ly/Acts%202.32-39;nkjv?t=biblia. Click or tap if you trust this link."/>
              </a:rPr>
              <a:t>Acts 2:32-39</a:t>
            </a:r>
            <a:r>
              <a:rPr lang="en-US" sz="3600" dirty="0" smtClean="0"/>
              <a:t>.</a:t>
            </a:r>
          </a:p>
          <a:p>
            <a:pPr marL="0" indent="0">
              <a:buNone/>
            </a:pPr>
            <a:r>
              <a:rPr lang="en-US" sz="3600" dirty="0" smtClean="0"/>
              <a:t>* Be baptized into Christ's death and resurrection - </a:t>
            </a:r>
            <a:r>
              <a:rPr lang="en-US" sz="3600" u="sng" dirty="0" smtClean="0">
                <a:hlinkClick r:id="rId3" tooltip="Original URL: https://ref.ly/Rom%206.3-5;nkjv?t=biblia. Click or tap if you trust this link."/>
              </a:rPr>
              <a:t>Romans 6:3-5</a:t>
            </a:r>
            <a:r>
              <a:rPr lang="en-US" sz="3600" dirty="0" smtClean="0"/>
              <a:t>; </a:t>
            </a:r>
            <a:r>
              <a:rPr lang="en-US" sz="3600" u="sng" dirty="0" smtClean="0">
                <a:hlinkClick r:id="rId4" tooltip="Original URL: https://ref.ly/Col%202.12;nkjv?t=biblia. Click or tap if you trust this link."/>
              </a:rPr>
              <a:t>Colossians 2:12</a:t>
            </a:r>
            <a:r>
              <a:rPr lang="en-US" sz="3600" dirty="0" smtClean="0"/>
              <a:t>; </a:t>
            </a:r>
            <a:r>
              <a:rPr lang="en-US" sz="3600" u="sng" dirty="0" smtClean="0">
                <a:hlinkClick r:id="rId5" tooltip="Original URL: https://ref.ly/1%20Pet%203.21;nkjv?t=biblia. Click or tap if you trust this link."/>
              </a:rPr>
              <a:t>1 Peter 3:21</a:t>
            </a:r>
            <a:r>
              <a:rPr lang="en-US" sz="3600" dirty="0" smtClean="0"/>
              <a:t> (</a:t>
            </a:r>
            <a:r>
              <a:rPr lang="en-US" sz="3600" u="sng" dirty="0" smtClean="0">
                <a:hlinkClick r:id="rId6" tooltip="Original URL: https://ref.ly/Acts%202.32-39;nkjv?t=biblia. Click or tap if you trust this link."/>
              </a:rPr>
              <a:t>Acts 2:32-39</a:t>
            </a:r>
            <a:r>
              <a:rPr lang="en-US" sz="3600" dirty="0" smtClean="0"/>
              <a:t>).</a:t>
            </a:r>
          </a:p>
          <a:p>
            <a:pPr marL="0" indent="0">
              <a:buNone/>
            </a:pPr>
            <a:r>
              <a:rPr lang="en-US" sz="3600" dirty="0" smtClean="0"/>
              <a:t>* Live a life of faithful obedience - </a:t>
            </a:r>
            <a:r>
              <a:rPr lang="en-US" sz="3600" u="sng" dirty="0" smtClean="0">
                <a:hlinkClick r:id="rId7" tooltip="Original URL: https://ref.ly/2%20Cor%205.15;nkjv?t=biblia. Click or tap if you trust this link."/>
              </a:rPr>
              <a:t>2 Corinthians 5:15</a:t>
            </a:r>
            <a:r>
              <a:rPr lang="en-US" sz="3600" dirty="0" smtClean="0"/>
              <a:t>; </a:t>
            </a:r>
            <a:r>
              <a:rPr lang="en-US" sz="3600" u="sng" dirty="0" smtClean="0">
                <a:hlinkClick r:id="rId8" tooltip="Original URL: https://ref.ly/Col%203.1;nkjv?t=biblia. Click or tap if you trust this link."/>
              </a:rPr>
              <a:t>Colossians 3:1</a:t>
            </a:r>
            <a:r>
              <a:rPr lang="en-US" sz="3600" dirty="0" smtClean="0"/>
              <a:t>.</a:t>
            </a:r>
          </a:p>
          <a:p>
            <a:pPr marL="0" indent="0">
              <a:buNone/>
            </a:pPr>
            <a:r>
              <a:rPr lang="en-US" sz="3600" dirty="0" smtClean="0"/>
              <a:t>This response will lead to the promised inheritance of eternal life based on Jesus' resurrection - </a:t>
            </a:r>
            <a:r>
              <a:rPr lang="en-US" sz="3600" u="sng" dirty="0" smtClean="0">
                <a:hlinkClick r:id="rId9" tooltip="Original URL: https://ref.ly/1%20Pet%201.3;nkjv?t=biblia. Click or tap if you trust this link."/>
              </a:rPr>
              <a:t>1 Peter 1:3</a:t>
            </a:r>
            <a:r>
              <a:rPr lang="en-US" sz="3600" dirty="0" smtClean="0"/>
              <a:t> (</a:t>
            </a:r>
            <a:r>
              <a:rPr lang="en-US" sz="3600" u="sng" dirty="0" smtClean="0">
                <a:hlinkClick r:id="rId10" tooltip="Original URL: https://ref.ly/1%20Cor.%2015.12-23;nkjv?t=biblia. Click or tap if you trust this link."/>
              </a:rPr>
              <a:t>1 Cor. 15:12-23</a:t>
            </a:r>
            <a:r>
              <a:rPr lang="en-US" sz="3600" dirty="0" smtClean="0"/>
              <a:t>).</a:t>
            </a:r>
          </a:p>
          <a:p>
            <a:endParaRPr lang="en-US" dirty="0"/>
          </a:p>
        </p:txBody>
      </p:sp>
    </p:spTree>
    <p:extLst>
      <p:ext uri="{BB962C8B-B14F-4D97-AF65-F5344CB8AC3E}">
        <p14:creationId xmlns:p14="http://schemas.microsoft.com/office/powerpoint/2010/main" val="16817045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endParaRPr lang="en-US" dirty="0"/>
          </a:p>
        </p:txBody>
      </p:sp>
      <p:sp>
        <p:nvSpPr>
          <p:cNvPr id="3" name="Content Placeholder 2"/>
          <p:cNvSpPr>
            <a:spLocks noGrp="1"/>
          </p:cNvSpPr>
          <p:nvPr>
            <p:ph idx="1"/>
          </p:nvPr>
        </p:nvSpPr>
        <p:spPr>
          <a:xfrm>
            <a:off x="838200" y="1690688"/>
            <a:ext cx="10515600" cy="4486275"/>
          </a:xfrm>
        </p:spPr>
        <p:txBody>
          <a:bodyPr>
            <a:noAutofit/>
          </a:bodyPr>
          <a:lstStyle/>
          <a:p>
            <a:r>
              <a:rPr lang="en-US" sz="3600" dirty="0"/>
              <a:t>Jesus and His followers claimed that He is all the above things and that His resurrection proves these claims. If these claims are not true, why would God raise Him from the dead?</a:t>
            </a:r>
          </a:p>
          <a:p>
            <a:r>
              <a:rPr lang="en-US" sz="3600" dirty="0"/>
              <a:t>The resurrection is so fundamental to Jesus' claims that the apostles and first-century Christians preached it to everyone who lacked faith or had doubts, Jews or idol worshipers. We should also preach it to lead people to faith and to strengthen believers</a:t>
            </a:r>
            <a:r>
              <a:rPr lang="en-US" sz="3600" dirty="0" smtClean="0"/>
              <a:t>.</a:t>
            </a:r>
            <a:endParaRPr lang="en-US" sz="3600" dirty="0"/>
          </a:p>
        </p:txBody>
      </p:sp>
    </p:spTree>
    <p:extLst>
      <p:ext uri="{BB962C8B-B14F-4D97-AF65-F5344CB8AC3E}">
        <p14:creationId xmlns:p14="http://schemas.microsoft.com/office/powerpoint/2010/main" val="34189348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smtClean="0"/>
              <a:t>Yet many different theories exist regarding the events following Jesus' death</a:t>
            </a:r>
            <a:endParaRPr lang="en-US" dirty="0"/>
          </a:p>
        </p:txBody>
      </p:sp>
      <p:sp>
        <p:nvSpPr>
          <p:cNvPr id="3" name="Content Placeholder 2"/>
          <p:cNvSpPr>
            <a:spLocks noGrp="1"/>
          </p:cNvSpPr>
          <p:nvPr>
            <p:ph idx="1"/>
          </p:nvPr>
        </p:nvSpPr>
        <p:spPr/>
        <p:txBody>
          <a:bodyPr>
            <a:normAutofit/>
          </a:bodyPr>
          <a:lstStyle/>
          <a:p>
            <a:pPr marL="0" indent="0">
              <a:buNone/>
            </a:pPr>
            <a:endParaRPr lang="en-US" dirty="0" smtClean="0"/>
          </a:p>
          <a:p>
            <a:r>
              <a:rPr lang="en-US" sz="4000" dirty="0" smtClean="0"/>
              <a:t>In order to avoid accepting the resurrection, skeptics have offered several alterative explanations.</a:t>
            </a:r>
          </a:p>
          <a:p>
            <a:pPr marL="0" indent="0">
              <a:buNone/>
            </a:pPr>
            <a:r>
              <a:rPr lang="en-US" sz="4000" dirty="0" smtClean="0"/>
              <a:t>1. The theory that the disciples stole the body. This is what the soldiers who guarded His tomb were paid to say (</a:t>
            </a:r>
            <a:r>
              <a:rPr lang="en-US" sz="4000" u="sng" dirty="0" smtClean="0">
                <a:hlinkClick r:id="rId2" tooltip="Original URL: https://ref.ly/Matt.%2028.11-15;nkjv?t=biblia. Click or tap if you trust this link."/>
              </a:rPr>
              <a:t>Matt. 28:11-15</a:t>
            </a:r>
            <a:r>
              <a:rPr lang="en-US" sz="4000" dirty="0" smtClean="0"/>
              <a:t>). </a:t>
            </a:r>
          </a:p>
          <a:p>
            <a:endParaRPr lang="en-US" sz="4000" dirty="0" smtClean="0"/>
          </a:p>
          <a:p>
            <a:endParaRPr lang="en-US" dirty="0"/>
          </a:p>
        </p:txBody>
      </p:sp>
    </p:spTree>
    <p:extLst>
      <p:ext uri="{BB962C8B-B14F-4D97-AF65-F5344CB8AC3E}">
        <p14:creationId xmlns:p14="http://schemas.microsoft.com/office/powerpoint/2010/main" val="29692405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t>Yet many different theories exist regarding the events following Jesus' death</a:t>
            </a:r>
            <a:endParaRPr lang="en-US" dirty="0"/>
          </a:p>
        </p:txBody>
      </p:sp>
      <p:sp>
        <p:nvSpPr>
          <p:cNvPr id="3" name="Content Placeholder 2"/>
          <p:cNvSpPr>
            <a:spLocks noGrp="1"/>
          </p:cNvSpPr>
          <p:nvPr>
            <p:ph idx="1"/>
          </p:nvPr>
        </p:nvSpPr>
        <p:spPr/>
        <p:txBody>
          <a:bodyPr>
            <a:normAutofit/>
          </a:bodyPr>
          <a:lstStyle/>
          <a:p>
            <a:pPr marL="0" indent="0">
              <a:buNone/>
            </a:pPr>
            <a:r>
              <a:rPr lang="en-US" sz="4000" dirty="0" smtClean="0"/>
              <a:t>2. The theory that Jesus did not really die but only "swooned" on the cross and then later recovered in the tomb.</a:t>
            </a:r>
          </a:p>
          <a:p>
            <a:pPr marL="0" indent="0">
              <a:buNone/>
            </a:pPr>
            <a:r>
              <a:rPr lang="en-US" sz="4000" dirty="0" smtClean="0"/>
              <a:t>3. The theory that the disciples had "hallucinations" and only imagined they saw Jesus alive after the crucifixion.</a:t>
            </a:r>
          </a:p>
          <a:p>
            <a:endParaRPr lang="en-US" sz="4000" dirty="0"/>
          </a:p>
        </p:txBody>
      </p:sp>
    </p:spTree>
    <p:extLst>
      <p:ext uri="{BB962C8B-B14F-4D97-AF65-F5344CB8AC3E}">
        <p14:creationId xmlns:p14="http://schemas.microsoft.com/office/powerpoint/2010/main" val="30856801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571</TotalTime>
  <Words>4544</Words>
  <Application>Microsoft Office PowerPoint</Application>
  <PresentationFormat>Widescreen</PresentationFormat>
  <Paragraphs>219</Paragraphs>
  <Slides>69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69</vt:i4>
      </vt:variant>
    </vt:vector>
  </HeadingPairs>
  <TitlesOfParts>
    <vt:vector size="73" baseType="lpstr">
      <vt:lpstr>Arial</vt:lpstr>
      <vt:lpstr>Calibri</vt:lpstr>
      <vt:lpstr>Calibri Light</vt:lpstr>
      <vt:lpstr>Office Theme</vt:lpstr>
      <vt:lpstr>FIJAI CHURCH OF CHRIST  Evidence for Jesus' Resurrection from the Dead </vt:lpstr>
      <vt:lpstr>INTRODUCTION</vt:lpstr>
      <vt:lpstr>INTRODUCTION</vt:lpstr>
      <vt:lpstr>INTRODUCTION</vt:lpstr>
      <vt:lpstr>INTRODUCTION</vt:lpstr>
      <vt:lpstr>INTRODUCTION</vt:lpstr>
      <vt:lpstr>INTRODUCTION</vt:lpstr>
      <vt:lpstr>Yet many different theories exist regarding the events following Jesus' death</vt:lpstr>
      <vt:lpstr>Yet many different theories exist regarding the events following Jesus' death</vt:lpstr>
      <vt:lpstr>The purpose of this study is to examine the events surrounding Jesus' death to see what conclusion best fits the evidence.</vt:lpstr>
      <vt:lpstr>PowerPoint Presentation</vt:lpstr>
      <vt:lpstr> I. Events Prior to Jesus' Death </vt:lpstr>
      <vt:lpstr>I. Events Prior to Jesus' Death</vt:lpstr>
      <vt:lpstr>I. Events Prior to Jesus' Death</vt:lpstr>
      <vt:lpstr>I. Events Prior to Jesus' Death</vt:lpstr>
      <vt:lpstr>I. Events Prior to Jesus' Death</vt:lpstr>
      <vt:lpstr>I. Events Prior to Jesus' Death</vt:lpstr>
      <vt:lpstr>I. Events Prior to Jesus' Death</vt:lpstr>
      <vt:lpstr>I. Events Prior to Jesus' Death</vt:lpstr>
      <vt:lpstr>II. Events Surrounding Jesus' Death</vt:lpstr>
      <vt:lpstr>II. Events Surrounding Jesus' Death</vt:lpstr>
      <vt:lpstr>II. Events Surrounding Jesus' Death</vt:lpstr>
      <vt:lpstr>II. Events Surrounding Jesus' Death</vt:lpstr>
      <vt:lpstr>II. Events Surrounding Jesus' Death</vt:lpstr>
      <vt:lpstr>II. Events Surrounding Jesus' Death</vt:lpstr>
      <vt:lpstr>II. Events Surrounding Jesus' Death</vt:lpstr>
      <vt:lpstr>II. Events Surrounding Jesus' Death</vt:lpstr>
      <vt:lpstr>II. Events Surrounding Jesus' Death</vt:lpstr>
      <vt:lpstr>II. Events Surrounding Jesus' Death</vt:lpstr>
      <vt:lpstr>II. Events Surrounding Jesus' Death</vt:lpstr>
      <vt:lpstr>II. Events Surrounding Jesus' Death</vt:lpstr>
      <vt:lpstr>II. Events Surrounding Jesus' Death</vt:lpstr>
      <vt:lpstr>III. Events Surrounding Jesus' Burial</vt:lpstr>
      <vt:lpstr>III. Events Surrounding Jesus' Burial</vt:lpstr>
      <vt:lpstr>III. Events Surrounding Jesus' Burial</vt:lpstr>
      <vt:lpstr>III. Events Surrounding Jesus' Burial</vt:lpstr>
      <vt:lpstr>III. Events Surrounding Jesus' Burial</vt:lpstr>
      <vt:lpstr>III. Events Surrounding Jesus' Burial</vt:lpstr>
      <vt:lpstr>III. Events Surrounding Jesus' Burial</vt:lpstr>
      <vt:lpstr> IV. Events on the Third Day and Afterward  </vt:lpstr>
      <vt:lpstr>IV. Events on the Third Day and Afterward</vt:lpstr>
      <vt:lpstr>IV. Events on the Third Day and Afterward</vt:lpstr>
      <vt:lpstr>IV. Events on the Third Day and Afterward</vt:lpstr>
      <vt:lpstr>IV. Events on the Third Day and Afterward</vt:lpstr>
      <vt:lpstr>IV. Events on the Third Day and Afterward</vt:lpstr>
      <vt:lpstr>IV. Events on the Third Day and Afterward</vt:lpstr>
      <vt:lpstr>IV. Events on the Third Day and Afterward</vt:lpstr>
      <vt:lpstr>IV. Events on the Third Day and Afterward</vt:lpstr>
      <vt:lpstr>IV. Events on the Third Day and Afterward</vt:lpstr>
      <vt:lpstr>IV. Events on the Third Day and Afterward</vt:lpstr>
      <vt:lpstr>IV. Events on the Third Day and Afterward</vt:lpstr>
      <vt:lpstr>IV. Events on the Third Day and Afterward</vt:lpstr>
      <vt:lpstr> Summary of the nature of the evidence </vt:lpstr>
      <vt:lpstr> Summary of the nature of the evidence </vt:lpstr>
      <vt:lpstr> Summary of the nature of the evidence </vt:lpstr>
      <vt:lpstr>Summary of the nature of the evidence</vt:lpstr>
      <vt:lpstr>Summary of the nature of the evidence</vt:lpstr>
      <vt:lpstr> Summary of the nature of the evidence </vt:lpstr>
      <vt:lpstr>Summary of the nature of the evidence</vt:lpstr>
      <vt:lpstr>Summary of the nature of the evidence</vt:lpstr>
      <vt:lpstr> Summary of the nature of the evidence </vt:lpstr>
      <vt:lpstr>Summary of the nature of the evidence</vt:lpstr>
      <vt:lpstr> Summary of the nature of the evidence </vt:lpstr>
      <vt:lpstr>Summary of the nature of the evidence</vt:lpstr>
      <vt:lpstr>Summary of the nature of the evidence</vt:lpstr>
      <vt:lpstr>Summary of the nature of the evidence</vt:lpstr>
      <vt:lpstr>Conclusion</vt:lpstr>
      <vt:lpstr>Conclusion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FIJAI CHURCH OF CHRIST Evidence for Jesus' Resurrection from the Dead </dc:title>
  <dc:creator>Emmanuel Justice Ofori</dc:creator>
  <cp:lastModifiedBy>Emmanuel Justice Ofori</cp:lastModifiedBy>
  <cp:revision>16</cp:revision>
  <dcterms:created xsi:type="dcterms:W3CDTF">2025-07-16T08:12:15Z</dcterms:created>
  <dcterms:modified xsi:type="dcterms:W3CDTF">2025-07-17T08:20:38Z</dcterms:modified>
</cp:coreProperties>
</file>