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10/11/17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10/11/17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10/11/17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10/11/17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Cleveland Artificial Intelligence 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Wednesday, October 11</a:t>
            </a:r>
            <a:r>
              <a:rPr lang="en-US" baseline="30000" dirty="0" smtClean="0"/>
              <a:t>th</a:t>
            </a:r>
            <a:r>
              <a:rPr lang="en-US" dirty="0"/>
              <a:t> </a:t>
            </a:r>
            <a:r>
              <a:rPr lang="en-US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65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"/>
    </mc:Choice>
    <mc:Fallback>
      <p:transition xmlns:p14="http://schemas.microsoft.com/office/powerpoint/2010/main" spd="slow" advTm="6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Sponsors</a:t>
            </a:r>
            <a:endParaRPr lang="en-US" sz="5400" b="1" dirty="0"/>
          </a:p>
        </p:txBody>
      </p:sp>
      <p:pic>
        <p:nvPicPr>
          <p:cNvPr id="4" name="Content Placeholder 3" descr="logo transparent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94" r="-20394"/>
          <a:stretch>
            <a:fillRect/>
          </a:stretch>
        </p:blipFill>
        <p:spPr>
          <a:xfrm>
            <a:off x="340190" y="1567391"/>
            <a:ext cx="4009736" cy="2526430"/>
          </a:xfrm>
        </p:spPr>
      </p:pic>
      <p:pic>
        <p:nvPicPr>
          <p:cNvPr id="5" name="Picture 4" descr="150731433236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758" y="4606844"/>
            <a:ext cx="4481072" cy="1786205"/>
          </a:xfrm>
          <a:prstGeom prst="rect">
            <a:avLst/>
          </a:prstGeom>
        </p:spPr>
      </p:pic>
      <p:pic>
        <p:nvPicPr>
          <p:cNvPr id="6" name="Picture 5" descr="js-main-header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835" y="1417638"/>
            <a:ext cx="3496105" cy="196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58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00"/>
    </mc:Choice>
    <mc:Fallback>
      <p:transition xmlns:p14="http://schemas.microsoft.com/office/powerpoint/2010/main" spd="slow" advTm="7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Recent News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Google Pixel Buds offer real-time translation for over 40 different languages!</a:t>
            </a:r>
          </a:p>
          <a:p>
            <a:endParaRPr lang="en-US" sz="2800" dirty="0"/>
          </a:p>
          <a:p>
            <a:r>
              <a:rPr lang="en-US" sz="2800" dirty="0" err="1" smtClean="0"/>
              <a:t>WaveNet</a:t>
            </a:r>
            <a:r>
              <a:rPr lang="en-US" sz="2800" dirty="0" smtClean="0"/>
              <a:t> launches in Google Assistant.</a:t>
            </a:r>
          </a:p>
          <a:p>
            <a:endParaRPr lang="en-US" sz="2800" dirty="0"/>
          </a:p>
          <a:p>
            <a:r>
              <a:rPr lang="en-US" sz="2800" dirty="0" err="1" smtClean="0"/>
              <a:t>DeepMind</a:t>
            </a:r>
            <a:r>
              <a:rPr lang="en-US" sz="2800" dirty="0" smtClean="0"/>
              <a:t> launches Ethics &amp; Society initiative to study social and political implications of AI.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8120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"/>
    </mc:Choice>
    <mc:Fallback>
      <p:transition xmlns:p14="http://schemas.microsoft.com/office/powerpoint/2010/main" spd="slow" advTm="6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Upcoming Events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 smtClean="0"/>
              <a:t>Cleveland Medical </a:t>
            </a:r>
            <a:r>
              <a:rPr lang="en-US" sz="2800" b="1" dirty="0" err="1" smtClean="0"/>
              <a:t>Hackathon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dirty="0" smtClean="0"/>
              <a:t>October 21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</a:t>
            </a:r>
            <a:r>
              <a:rPr lang="mr-IN" sz="2800" dirty="0" smtClean="0"/>
              <a:t>–</a:t>
            </a:r>
            <a:r>
              <a:rPr lang="en-US" sz="2800" dirty="0" smtClean="0"/>
              <a:t> 22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at HIMSS Center Downtown</a:t>
            </a:r>
          </a:p>
          <a:p>
            <a:endParaRPr lang="en-US" sz="2800" dirty="0"/>
          </a:p>
          <a:p>
            <a:r>
              <a:rPr lang="en-US" sz="2800" b="1" dirty="0" smtClean="0"/>
              <a:t>Cleveland Data Science </a:t>
            </a:r>
            <a:r>
              <a:rPr lang="en-US" sz="2800" b="1" dirty="0" err="1" smtClean="0"/>
              <a:t>Meetup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dirty="0" smtClean="0"/>
              <a:t>October 21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Cleveland Heights, OH</a:t>
            </a:r>
            <a:endParaRPr lang="en-US" sz="2800" b="1" dirty="0" smtClean="0"/>
          </a:p>
          <a:p>
            <a:endParaRPr lang="en-US" sz="2800" b="1" dirty="0"/>
          </a:p>
          <a:p>
            <a:r>
              <a:rPr lang="en-US" sz="2800" b="1" dirty="0" smtClean="0"/>
              <a:t>Cleveland R User Group </a:t>
            </a:r>
            <a:r>
              <a:rPr lang="en-US" sz="2800" b="1" dirty="0" err="1" smtClean="0"/>
              <a:t>Meetup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October 25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Independence, OH</a:t>
            </a:r>
          </a:p>
          <a:p>
            <a:endParaRPr lang="en-US" sz="2800" b="1" dirty="0"/>
          </a:p>
          <a:p>
            <a:r>
              <a:rPr lang="en-US" sz="2800" b="1" dirty="0" smtClean="0"/>
              <a:t>Cleveland Hadoop User Group </a:t>
            </a:r>
            <a:r>
              <a:rPr lang="en-US" sz="2800" b="1" dirty="0" err="1" smtClean="0"/>
              <a:t>Meetup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dirty="0" smtClean="0"/>
              <a:t>November 13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at Case Western Reserve University</a:t>
            </a:r>
          </a:p>
        </p:txBody>
      </p:sp>
    </p:spTree>
    <p:extLst>
      <p:ext uri="{BB962C8B-B14F-4D97-AF65-F5344CB8AC3E}">
        <p14:creationId xmlns:p14="http://schemas.microsoft.com/office/powerpoint/2010/main" val="1576384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"/>
    </mc:Choice>
    <mc:Fallback>
      <p:transition xmlns:p14="http://schemas.microsoft.com/office/powerpoint/2010/main" spd="slow" advTm="6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Pandata Theme 1">
      <a:dk1>
        <a:sysClr val="windowText" lastClr="000000"/>
      </a:dk1>
      <a:lt1>
        <a:sysClr val="window" lastClr="FFFFFF"/>
      </a:lt1>
      <a:dk2>
        <a:srgbClr val="000000"/>
      </a:dk2>
      <a:lt2>
        <a:srgbClr val="FFFDF3"/>
      </a:lt2>
      <a:accent1>
        <a:srgbClr val="8DDAC3"/>
      </a:accent1>
      <a:accent2>
        <a:srgbClr val="E95025"/>
      </a:accent2>
      <a:accent3>
        <a:srgbClr val="848688"/>
      </a:accent3>
      <a:accent4>
        <a:srgbClr val="8A69BC"/>
      </a:accent4>
      <a:accent5>
        <a:srgbClr val="4BACC6"/>
      </a:accent5>
      <a:accent6>
        <a:srgbClr val="B93F1D"/>
      </a:accent6>
      <a:hlink>
        <a:srgbClr val="649B8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15</TotalTime>
  <Words>52</Words>
  <Application>Microsoft Macintosh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Adjacency</vt:lpstr>
      <vt:lpstr>Cleveland Artificial Intelligence Group</vt:lpstr>
      <vt:lpstr>Sponsors</vt:lpstr>
      <vt:lpstr>Recent News</vt:lpstr>
      <vt:lpstr>Upcoming Events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Cleveland Artificial Intelligence Group</dc:title>
  <dc:creator>Ian Ferre</dc:creator>
  <cp:lastModifiedBy>Ian Ferre</cp:lastModifiedBy>
  <cp:revision>2</cp:revision>
  <dcterms:created xsi:type="dcterms:W3CDTF">2017-10-11T18:36:31Z</dcterms:created>
  <dcterms:modified xsi:type="dcterms:W3CDTF">2017-10-11T18:51:57Z</dcterms:modified>
</cp:coreProperties>
</file>