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26"/>
  </p:normalViewPr>
  <p:slideViewPr>
    <p:cSldViewPr snapToGrid="0" snapToObjects="1">
      <p:cViewPr varScale="1">
        <p:scale>
          <a:sx n="88" d="100"/>
          <a:sy n="88" d="100"/>
        </p:scale>
        <p:origin x="16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AD097-4E3A-574B-97FF-ECD5DC5ADAE1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8614C-0756-AA43-852F-CF854C36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1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11/8/17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Cleveland Artificial Intelligence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Wednesday, </a:t>
            </a:r>
            <a:r>
              <a:rPr lang="en-US" dirty="0" smtClean="0"/>
              <a:t>November 8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Sponsors</a:t>
            </a:r>
            <a:endParaRPr lang="en-US" sz="5400" b="1" dirty="0"/>
          </a:p>
        </p:txBody>
      </p:sp>
      <p:pic>
        <p:nvPicPr>
          <p:cNvPr id="4" name="Content Placeholder 3" descr="logo transparent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94" r="-20394"/>
          <a:stretch>
            <a:fillRect/>
          </a:stretch>
        </p:blipFill>
        <p:spPr>
          <a:xfrm>
            <a:off x="2262332" y="1769271"/>
            <a:ext cx="4009736" cy="252643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4984502"/>
            <a:ext cx="58166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5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xmlns:p14="http://schemas.microsoft.com/office/powerpoint/2010/main" spd="slow" advTm="7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Recent News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AlphaGo</a:t>
            </a:r>
            <a:r>
              <a:rPr lang="en-US" sz="2800" dirty="0" smtClean="0"/>
              <a:t> Zero from DeepMind: learns completely from self-play, no expert supervision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Intel launches </a:t>
            </a:r>
            <a:r>
              <a:rPr lang="en-US" sz="2800" dirty="0" err="1" smtClean="0"/>
              <a:t>Nervana</a:t>
            </a:r>
            <a:r>
              <a:rPr lang="en-US" sz="2800" dirty="0" smtClean="0"/>
              <a:t> chips to compete with NVIDIA GPUs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Uber releases </a:t>
            </a:r>
            <a:r>
              <a:rPr lang="en-US" sz="2800" dirty="0" err="1" smtClean="0"/>
              <a:t>Horovod</a:t>
            </a:r>
            <a:r>
              <a:rPr lang="en-US" sz="2800" dirty="0" smtClean="0"/>
              <a:t>, an open-source distributed deep learning framework built on </a:t>
            </a:r>
            <a:r>
              <a:rPr lang="en-US" sz="2800" dirty="0" err="1" smtClean="0"/>
              <a:t>Tensorflow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812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Upcoming Events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Cleveland Big Data Meetup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dirty="0" smtClean="0"/>
              <a:t>November 13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at </a:t>
            </a:r>
            <a:r>
              <a:rPr lang="en-US" sz="2800" dirty="0" smtClean="0"/>
              <a:t>CWRU</a:t>
            </a:r>
          </a:p>
          <a:p>
            <a:endParaRPr lang="en-US" sz="2800" dirty="0"/>
          </a:p>
          <a:p>
            <a:r>
              <a:rPr lang="en-US" sz="2800" b="1" dirty="0" smtClean="0"/>
              <a:t>Cleveland Python User Group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November 13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at </a:t>
            </a:r>
            <a:r>
              <a:rPr lang="en-US" sz="2800" dirty="0" err="1" smtClean="0"/>
              <a:t>LeanDog</a:t>
            </a:r>
            <a:endParaRPr lang="en-US" sz="2800" b="1" dirty="0" smtClean="0"/>
          </a:p>
          <a:p>
            <a:endParaRPr lang="en-US" sz="2800" dirty="0"/>
          </a:p>
          <a:p>
            <a:r>
              <a:rPr lang="en-US" sz="2800" b="1" dirty="0" smtClean="0"/>
              <a:t>Cleveland R User Group</a:t>
            </a:r>
            <a:br>
              <a:rPr lang="en-US" sz="2800" b="1" dirty="0" smtClean="0"/>
            </a:br>
            <a:r>
              <a:rPr lang="en-US" sz="2800" dirty="0" smtClean="0"/>
              <a:t>November 29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in Independence</a:t>
            </a:r>
          </a:p>
        </p:txBody>
      </p:sp>
    </p:spTree>
    <p:extLst>
      <p:ext uri="{BB962C8B-B14F-4D97-AF65-F5344CB8AC3E}">
        <p14:creationId xmlns:p14="http://schemas.microsoft.com/office/powerpoint/2010/main" val="157638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Pandata Theme 1">
      <a:dk1>
        <a:sysClr val="windowText" lastClr="000000"/>
      </a:dk1>
      <a:lt1>
        <a:sysClr val="window" lastClr="FFFFFF"/>
      </a:lt1>
      <a:dk2>
        <a:srgbClr val="000000"/>
      </a:dk2>
      <a:lt2>
        <a:srgbClr val="FFFDF3"/>
      </a:lt2>
      <a:accent1>
        <a:srgbClr val="8DDAC3"/>
      </a:accent1>
      <a:accent2>
        <a:srgbClr val="E95025"/>
      </a:accent2>
      <a:accent3>
        <a:srgbClr val="848688"/>
      </a:accent3>
      <a:accent4>
        <a:srgbClr val="8A69BC"/>
      </a:accent4>
      <a:accent5>
        <a:srgbClr val="4BACC6"/>
      </a:accent5>
      <a:accent6>
        <a:srgbClr val="B93F1D"/>
      </a:accent6>
      <a:hlink>
        <a:srgbClr val="649B8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1311</TotalTime>
  <Words>54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Adjacency</vt:lpstr>
      <vt:lpstr>Cleveland Artificial Intelligence Group</vt:lpstr>
      <vt:lpstr>Sponsors</vt:lpstr>
      <vt:lpstr>Recent News</vt:lpstr>
      <vt:lpstr>Upcoming Events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Cleveland Artificial Intelligence Group</dc:title>
  <dc:creator>Ian Ferre</dc:creator>
  <cp:lastModifiedBy>jason</cp:lastModifiedBy>
  <cp:revision>6</cp:revision>
  <dcterms:created xsi:type="dcterms:W3CDTF">2017-10-11T18:36:31Z</dcterms:created>
  <dcterms:modified xsi:type="dcterms:W3CDTF">2017-11-09T14:37:14Z</dcterms:modified>
</cp:coreProperties>
</file>