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5D86-57F0-3948-9A7F-251433A01A9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1F0DF-6049-894A-BD6E-1EFF5878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1/11/18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1/11/18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.mit.edu/" TargetMode="External"/><Relationship Id="rId4" Type="http://schemas.openxmlformats.org/officeDocument/2006/relationships/hyperlink" Target="https://medium.mybridge.co/30-amazing-machine-learning-projects-for-the-past-year-v-2018-b853b8621ac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lesbrundage.com/blog-posts/review-of-my-2017-forecas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Cleveland Artificial Intelligence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Wednesday, October 11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Sponsors</a:t>
            </a:r>
            <a:endParaRPr lang="en-US" sz="5400" b="1" dirty="0"/>
          </a:p>
        </p:txBody>
      </p:sp>
      <p:pic>
        <p:nvPicPr>
          <p:cNvPr id="4" name="Content Placeholder 3" descr="logo transpare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4" r="-20394"/>
          <a:stretch>
            <a:fillRect/>
          </a:stretch>
        </p:blipFill>
        <p:spPr>
          <a:xfrm>
            <a:off x="2262332" y="1937855"/>
            <a:ext cx="4009736" cy="25264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4984502"/>
            <a:ext cx="5816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xmlns:p14="http://schemas.microsoft.com/office/powerpoint/2010/main" spd="slow" advTm="7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Recent News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Miles </a:t>
            </a:r>
            <a:r>
              <a:rPr lang="en-US" sz="2800" dirty="0" err="1" smtClean="0"/>
              <a:t>Brundage</a:t>
            </a:r>
            <a:r>
              <a:rPr lang="en-US" sz="2800" dirty="0"/>
              <a:t> </a:t>
            </a:r>
            <a:r>
              <a:rPr lang="en-US" sz="2800" dirty="0" smtClean="0"/>
              <a:t>evaluates his AI forecasts for 2017 (</a:t>
            </a:r>
            <a:r>
              <a:rPr lang="en-US" sz="2800" dirty="0" smtClean="0">
                <a:hlinkClick r:id="rId2"/>
              </a:rPr>
              <a:t>blog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MIT launches a 10-day online seminar on Artificial General Intelligence (</a:t>
            </a:r>
            <a:r>
              <a:rPr lang="en-US" sz="2800" dirty="0" smtClean="0">
                <a:hlinkClick r:id="rId3"/>
              </a:rPr>
              <a:t>free registration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30 best machine learning projects from 2017 (</a:t>
            </a:r>
            <a:r>
              <a:rPr lang="en-US" sz="2800" dirty="0" smtClean="0">
                <a:hlinkClick r:id="rId4"/>
              </a:rPr>
              <a:t>blog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1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Upcoming Events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smtClean="0"/>
              <a:t>A Primer </a:t>
            </a:r>
            <a:r>
              <a:rPr lang="en-US" sz="2800" b="1" dirty="0" smtClean="0"/>
              <a:t>on Machine Learning in Healthcare</a:t>
            </a:r>
            <a:br>
              <a:rPr lang="en-US" sz="2800" b="1" dirty="0" smtClean="0"/>
            </a:br>
            <a:r>
              <a:rPr lang="en-US" sz="2800" dirty="0" smtClean="0"/>
              <a:t>January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Cleveland Clinic Genomic Medicine Institute</a:t>
            </a:r>
          </a:p>
          <a:p>
            <a:endParaRPr lang="en-US" sz="2800" b="1" dirty="0"/>
          </a:p>
          <a:p>
            <a:r>
              <a:rPr lang="en-US" sz="2800" b="1" dirty="0" smtClean="0"/>
              <a:t>Cleveland R User Group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January 24</a:t>
            </a:r>
            <a:r>
              <a:rPr lang="en-US" sz="2800" baseline="30000" dirty="0" smtClean="0"/>
              <a:t>th</a:t>
            </a:r>
            <a:r>
              <a:rPr lang="en-US" sz="2800" dirty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Independence, OH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b="1" dirty="0" smtClean="0"/>
              <a:t>Cleveland </a:t>
            </a:r>
            <a:r>
              <a:rPr lang="en-US" sz="2800" b="1" dirty="0" smtClean="0"/>
              <a:t>Big Data Meetup Group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smtClean="0"/>
              <a:t>January 29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Cleveland State University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Cleveland Python User Group</a:t>
            </a:r>
            <a:br>
              <a:rPr lang="en-US" sz="2800" b="1" dirty="0" smtClean="0"/>
            </a:br>
            <a:r>
              <a:rPr lang="en-US" sz="2800" dirty="0" smtClean="0"/>
              <a:t>February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LeanDog</a:t>
            </a:r>
            <a:r>
              <a:rPr lang="en-US" sz="2800" dirty="0" smtClean="0"/>
              <a:t> Boat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6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andata Theme 1">
      <a:dk1>
        <a:sysClr val="windowText" lastClr="000000"/>
      </a:dk1>
      <a:lt1>
        <a:sysClr val="window" lastClr="FFFFFF"/>
      </a:lt1>
      <a:dk2>
        <a:srgbClr val="000000"/>
      </a:dk2>
      <a:lt2>
        <a:srgbClr val="FFFDF3"/>
      </a:lt2>
      <a:accent1>
        <a:srgbClr val="8DDAC3"/>
      </a:accent1>
      <a:accent2>
        <a:srgbClr val="E95025"/>
      </a:accent2>
      <a:accent3>
        <a:srgbClr val="848688"/>
      </a:accent3>
      <a:accent4>
        <a:srgbClr val="8A69BC"/>
      </a:accent4>
      <a:accent5>
        <a:srgbClr val="4BACC6"/>
      </a:accent5>
      <a:accent6>
        <a:srgbClr val="B93F1D"/>
      </a:accent6>
      <a:hlink>
        <a:srgbClr val="649B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356</TotalTime>
  <Words>57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Mangal</vt:lpstr>
      <vt:lpstr>Arial</vt:lpstr>
      <vt:lpstr>Adjacency</vt:lpstr>
      <vt:lpstr>Cleveland Artificial Intelligence Group</vt:lpstr>
      <vt:lpstr>Sponsors</vt:lpstr>
      <vt:lpstr>Recent News</vt:lpstr>
      <vt:lpstr>Upcoming Events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Cleveland Artificial Intelligence Group</dc:title>
  <dc:creator>Ian Ferre</dc:creator>
  <cp:lastModifiedBy>jason</cp:lastModifiedBy>
  <cp:revision>7</cp:revision>
  <dcterms:created xsi:type="dcterms:W3CDTF">2017-10-11T18:36:31Z</dcterms:created>
  <dcterms:modified xsi:type="dcterms:W3CDTF">2018-01-11T20:19:10Z</dcterms:modified>
</cp:coreProperties>
</file>