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97a1229ab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97a1229ab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99c5dc62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99c5dc62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99c5dc62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99c5dc62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99c5dc622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99c5dc622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99c5dc62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99c5dc62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99c5dc62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99c5dc62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g99c5dc62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0" name="Google Shape;1840;g99c5dc62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99c5dc62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99c5dc62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99c5dc622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99c5dc62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99c5dc622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99c5dc622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97b12505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97b12505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97b12505e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97b12505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97b12505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97b12505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97b12505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97b12505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97b12505e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97b12505e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97b12505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97b12505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97b12505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97b12505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97b12505e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97b12505e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97b12505e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97b12505e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9b26318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9b26318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97b12505e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97b12505e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97a1229a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97a1229a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97a1229a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97a1229a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97a1229ab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97a1229a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97a1229ab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97a1229ab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97a1229ab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97a1229ab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97a1229ab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97a1229ab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97a1229ab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97a1229ab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97a1229ab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97a1229ab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97a1229ab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97a1229ab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96c53074d6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96c53074d6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97a1229a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97a1229a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97a1229ab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97a1229ab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97a1229ab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97a1229ab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97a1229ab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97a1229ab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97a1229ab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97a1229ab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97a1229ab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97a1229ab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97a1229ab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97a1229ab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97a1229ab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97a1229ab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97a1229ab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97a1229ab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97a1229ab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97a1229ab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96c53074d6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96c53074d6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97a1229ab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97a1229ab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98d956d4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98d956d4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98d956d4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98d956d4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0" name="Shape 1440"/>
        <p:cNvGrpSpPr/>
        <p:nvPr/>
      </p:nvGrpSpPr>
      <p:grpSpPr>
        <a:xfrm>
          <a:off x="0" y="0"/>
          <a:ext cx="0" cy="0"/>
          <a:chOff x="0" y="0"/>
          <a:chExt cx="0" cy="0"/>
        </a:xfrm>
      </p:grpSpPr>
      <p:sp>
        <p:nvSpPr>
          <p:cNvPr id="1441" name="Google Shape;1441;g98d956d4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2" name="Google Shape;1442;g98d956d4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98cd162e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98cd162e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97a1229ab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97a1229ab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9982f893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9982f893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9982f893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9982f893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98d956d4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98d956d4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98d956d4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98d956d4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97a1229a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97a1229a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9982f893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9982f893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9982f893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9982f893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9982f893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9982f893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9982f893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9982f893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9982f8936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9982f8936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9982f893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9982f893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9982f893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9982f893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9982f8936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9982f893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9982f893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9982f893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9982f8936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9982f8936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97a1229a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97a1229a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9982f8936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9982f8936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9982f893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9982f893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9982f893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9982f893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9982f8936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9982f8936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9982f8936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9982f8936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9982f8936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9982f8936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9982f8936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9982f8936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g9982f8936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2" name="Google Shape;1592;g9982f8936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9982f8936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9982f8936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9a324264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9a324264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97a1229a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97a1229a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9a324264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9a324264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9a324264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9a324264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9a324264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9a324264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9a58fb11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9a58fb11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9a324264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9a324264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9a324264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9a324264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9a29f8bf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9a29f8b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9a29f8bf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9a29f8bf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9a29f8bf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9a29f8bf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9a29f8bf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9a29f8bf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97a1229a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97a1229a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1" name="Shape 1681"/>
        <p:cNvGrpSpPr/>
        <p:nvPr/>
      </p:nvGrpSpPr>
      <p:grpSpPr>
        <a:xfrm>
          <a:off x="0" y="0"/>
          <a:ext cx="0" cy="0"/>
          <a:chOff x="0" y="0"/>
          <a:chExt cx="0" cy="0"/>
        </a:xfrm>
      </p:grpSpPr>
      <p:sp>
        <p:nvSpPr>
          <p:cNvPr id="1682" name="Google Shape;1682;g9a29f8bf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3" name="Google Shape;1683;g9a29f8bf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9a29f8bf6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9a29f8bf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9a29f8bf6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9a29f8bf6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9a29f8bf6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9a29f8bf6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9a29f8bf6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9a29f8bf6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9a29f8bf6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9a29f8bf6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9a29f8bf6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9a29f8bf6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9a29f8bf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9a29f8bf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9a29f8bf6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9a29f8bf6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g9a29f8bf6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8" name="Google Shape;1738;g9a29f8bf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97a1229a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97a1229ab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99b6d596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99b6d59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99baa8a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99baa8a6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99baa8a6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99baa8a6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99baa8a6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99baa8a6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99baa8a6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99baa8a6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g99baa8a6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5" name="Google Shape;1775;g99baa8a6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99baa8a69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99baa8a69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5" name="Shape 1785"/>
        <p:cNvGrpSpPr/>
        <p:nvPr/>
      </p:nvGrpSpPr>
      <p:grpSpPr>
        <a:xfrm>
          <a:off x="0" y="0"/>
          <a:ext cx="0" cy="0"/>
          <a:chOff x="0" y="0"/>
          <a:chExt cx="0" cy="0"/>
        </a:xfrm>
      </p:grpSpPr>
      <p:sp>
        <p:nvSpPr>
          <p:cNvPr id="1786" name="Google Shape;1786;g99baa8a6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99baa8a69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99c5dc622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99c5dc62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99baa8a6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99baa8a6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63550" y="295295"/>
            <a:ext cx="4206900" cy="28449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b="1"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424950" y="3140138"/>
            <a:ext cx="2488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atin typeface="Overpass"/>
                <a:ea typeface="Overpass"/>
                <a:cs typeface="Overpass"/>
                <a:sym typeface="Overpas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3" name="Shape 443"/>
        <p:cNvGrpSpPr/>
        <p:nvPr/>
      </p:nvGrpSpPr>
      <p:grpSpPr>
        <a:xfrm>
          <a:off x="0" y="0"/>
          <a:ext cx="0" cy="0"/>
          <a:chOff x="0" y="0"/>
          <a:chExt cx="0" cy="0"/>
        </a:xfrm>
      </p:grpSpPr>
      <p:sp>
        <p:nvSpPr>
          <p:cNvPr id="444" name="Google Shape;444;p11"/>
          <p:cNvSpPr txBox="1"/>
          <p:nvPr>
            <p:ph hasCustomPrompt="1" type="title"/>
          </p:nvPr>
        </p:nvSpPr>
        <p:spPr>
          <a:xfrm>
            <a:off x="1852350" y="1839025"/>
            <a:ext cx="5439300" cy="98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5" name="Google Shape;445;p11"/>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cxnSp>
        <p:nvCxnSpPr>
          <p:cNvPr id="446" name="Google Shape;446;p11"/>
          <p:cNvCxnSpPr/>
          <p:nvPr/>
        </p:nvCxnSpPr>
        <p:spPr>
          <a:xfrm>
            <a:off x="190500" y="-123825"/>
            <a:ext cx="1343100" cy="5676900"/>
          </a:xfrm>
          <a:prstGeom prst="straightConnector1">
            <a:avLst/>
          </a:prstGeom>
          <a:noFill/>
          <a:ln cap="flat" cmpd="sng" w="9525">
            <a:solidFill>
              <a:srgbClr val="FFD966"/>
            </a:solidFill>
            <a:prstDash val="solid"/>
            <a:round/>
            <a:headEnd len="med" w="med" type="none"/>
            <a:tailEnd len="med" w="med" type="none"/>
          </a:ln>
        </p:spPr>
      </p:cxnSp>
      <p:cxnSp>
        <p:nvCxnSpPr>
          <p:cNvPr id="447" name="Google Shape;447;p11"/>
          <p:cNvCxnSpPr/>
          <p:nvPr/>
        </p:nvCxnSpPr>
        <p:spPr>
          <a:xfrm flipH="1" rot="10800000">
            <a:off x="-1409700" y="-381075"/>
            <a:ext cx="7524600" cy="2790900"/>
          </a:xfrm>
          <a:prstGeom prst="straightConnector1">
            <a:avLst/>
          </a:prstGeom>
          <a:noFill/>
          <a:ln cap="flat" cmpd="sng" w="9525">
            <a:solidFill>
              <a:srgbClr val="FFD966"/>
            </a:solidFill>
            <a:prstDash val="solid"/>
            <a:round/>
            <a:headEnd len="med" w="med" type="none"/>
            <a:tailEnd len="med" w="med" type="none"/>
          </a:ln>
        </p:spPr>
      </p:cxnSp>
      <p:grpSp>
        <p:nvGrpSpPr>
          <p:cNvPr id="448" name="Google Shape;448;p11"/>
          <p:cNvGrpSpPr/>
          <p:nvPr/>
        </p:nvGrpSpPr>
        <p:grpSpPr>
          <a:xfrm>
            <a:off x="6623925" y="4187935"/>
            <a:ext cx="2405778" cy="841262"/>
            <a:chOff x="6623925" y="4187935"/>
            <a:chExt cx="2405778" cy="841262"/>
          </a:xfrm>
        </p:grpSpPr>
        <p:sp>
          <p:nvSpPr>
            <p:cNvPr id="449" name="Google Shape;449;p11"/>
            <p:cNvSpPr/>
            <p:nvPr/>
          </p:nvSpPr>
          <p:spPr>
            <a:xfrm rot="5400000">
              <a:off x="8976272"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rot="5400000">
              <a:off x="8976256"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rot="5400000">
              <a:off x="8975943" y="4714367"/>
              <a:ext cx="58049" cy="49470"/>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rot="5400000">
              <a:off x="8975959" y="4975453"/>
              <a:ext cx="58017" cy="49470"/>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rot="5400000">
              <a:off x="8714387" y="4192115"/>
              <a:ext cx="57610" cy="4925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rot="5400000">
              <a:off x="8714371" y="4453202"/>
              <a:ext cx="57642" cy="4925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rot="5400000">
              <a:off x="8714168" y="4714476"/>
              <a:ext cx="58049" cy="49251"/>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5400000">
              <a:off x="8714230" y="4975610"/>
              <a:ext cx="57924" cy="49251"/>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rot="5400000">
              <a:off x="8452471"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rot="5400000">
              <a:off x="8452455"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rot="5400000">
              <a:off x="8452267" y="4714461"/>
              <a:ext cx="58049" cy="4928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rot="5400000">
              <a:off x="8452486" y="4975751"/>
              <a:ext cx="57610" cy="4928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rot="5400000">
              <a:off x="8190867"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rot="5400000">
              <a:off x="8190852"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rot="5400000">
              <a:off x="8190554" y="4714257"/>
              <a:ext cx="58049" cy="49689"/>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rot="5400000">
              <a:off x="8190570"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rot="5400000">
              <a:off x="7928967"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rot="5400000">
              <a:off x="7928951"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rot="5400000">
              <a:off x="7928747" y="4714367"/>
              <a:ext cx="58049" cy="49470"/>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rot="5400000">
              <a:off x="7928763" y="4975453"/>
              <a:ext cx="58017" cy="49470"/>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rot="5400000">
              <a:off x="7667160"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rot="5400000">
              <a:off x="7667144"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rot="5400000">
              <a:off x="7666878" y="4714414"/>
              <a:ext cx="58049" cy="49376"/>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rot="5400000">
              <a:off x="7666894" y="4975500"/>
              <a:ext cx="58017" cy="49376"/>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rot="5400000">
              <a:off x="7405196" y="4192037"/>
              <a:ext cx="57610" cy="49407"/>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rot="5400000">
              <a:off x="7405040" y="4453265"/>
              <a:ext cx="57924" cy="49407"/>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rot="5400000">
              <a:off x="7404977" y="4714398"/>
              <a:ext cx="58049" cy="49407"/>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rot="5400000">
              <a:off x="7405196" y="4975688"/>
              <a:ext cx="57610" cy="49407"/>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rot="5400000">
              <a:off x="7143656"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rot="5400000">
              <a:off x="7143640"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rot="5400000">
              <a:off x="7143343" y="4714273"/>
              <a:ext cx="58049" cy="49658"/>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rot="5400000">
              <a:off x="7143358" y="4975360"/>
              <a:ext cx="58017" cy="49658"/>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rot="5400000">
              <a:off x="6881755"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rot="5400000">
              <a:off x="6881739"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rot="5400000">
              <a:off x="6881536" y="4714351"/>
              <a:ext cx="58049" cy="49501"/>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rot="5400000">
              <a:off x="6881458"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rot="5400000">
              <a:off x="6619964"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rot="5400000">
              <a:off x="6619948"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rot="5400000">
              <a:off x="6619635" y="4714367"/>
              <a:ext cx="58049" cy="49470"/>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rot="5400000">
              <a:off x="6619651" y="4975453"/>
              <a:ext cx="58017" cy="4947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
  <p:cSld name="BIG_NUMBER_1">
    <p:spTree>
      <p:nvGrpSpPr>
        <p:cNvPr id="489" name="Shape 489"/>
        <p:cNvGrpSpPr/>
        <p:nvPr/>
      </p:nvGrpSpPr>
      <p:grpSpPr>
        <a:xfrm>
          <a:off x="0" y="0"/>
          <a:ext cx="0" cy="0"/>
          <a:chOff x="0" y="0"/>
          <a:chExt cx="0" cy="0"/>
        </a:xfrm>
      </p:grpSpPr>
      <p:sp>
        <p:nvSpPr>
          <p:cNvPr id="490" name="Google Shape;490;p12"/>
          <p:cNvSpPr txBox="1"/>
          <p:nvPr>
            <p:ph hasCustomPrompt="1" type="title"/>
          </p:nvPr>
        </p:nvSpPr>
        <p:spPr>
          <a:xfrm>
            <a:off x="337850" y="243450"/>
            <a:ext cx="3645000" cy="59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cxnSp>
        <p:nvCxnSpPr>
          <p:cNvPr id="491" name="Google Shape;491;p12"/>
          <p:cNvCxnSpPr/>
          <p:nvPr/>
        </p:nvCxnSpPr>
        <p:spPr>
          <a:xfrm>
            <a:off x="6176650" y="-905875"/>
            <a:ext cx="5034600" cy="6010200"/>
          </a:xfrm>
          <a:prstGeom prst="straightConnector1">
            <a:avLst/>
          </a:prstGeom>
          <a:noFill/>
          <a:ln cap="flat" cmpd="sng" w="9525">
            <a:solidFill>
              <a:srgbClr val="FFD966"/>
            </a:solidFill>
            <a:prstDash val="solid"/>
            <a:round/>
            <a:headEnd len="med" w="med" type="none"/>
            <a:tailEnd len="med" w="med" type="none"/>
          </a:ln>
        </p:spPr>
      </p:cxnSp>
      <p:sp>
        <p:nvSpPr>
          <p:cNvPr id="492" name="Google Shape;492;p12"/>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493" name="Shape 493"/>
        <p:cNvGrpSpPr/>
        <p:nvPr/>
      </p:nvGrpSpPr>
      <p:grpSpPr>
        <a:xfrm>
          <a:off x="0" y="0"/>
          <a:ext cx="0" cy="0"/>
          <a:chOff x="0" y="0"/>
          <a:chExt cx="0" cy="0"/>
        </a:xfrm>
      </p:grpSpPr>
      <p:sp>
        <p:nvSpPr>
          <p:cNvPr id="494" name="Google Shape;494;p13"/>
          <p:cNvSpPr txBox="1"/>
          <p:nvPr>
            <p:ph type="ctrTitle"/>
          </p:nvPr>
        </p:nvSpPr>
        <p:spPr>
          <a:xfrm>
            <a:off x="1811638" y="1334631"/>
            <a:ext cx="2048700" cy="851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495" name="Google Shape;495;p13"/>
          <p:cNvSpPr txBox="1"/>
          <p:nvPr>
            <p:ph idx="1" type="subTitle"/>
          </p:nvPr>
        </p:nvSpPr>
        <p:spPr>
          <a:xfrm>
            <a:off x="1811638" y="2034370"/>
            <a:ext cx="218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496" name="Google Shape;496;p13"/>
          <p:cNvSpPr txBox="1"/>
          <p:nvPr>
            <p:ph hasCustomPrompt="1" idx="2" type="title"/>
          </p:nvPr>
        </p:nvSpPr>
        <p:spPr>
          <a:xfrm>
            <a:off x="713038" y="1651145"/>
            <a:ext cx="109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497" name="Google Shape;497;p13"/>
          <p:cNvSpPr txBox="1"/>
          <p:nvPr>
            <p:ph idx="3" type="ctrTitle"/>
          </p:nvPr>
        </p:nvSpPr>
        <p:spPr>
          <a:xfrm>
            <a:off x="1811638" y="2996356"/>
            <a:ext cx="2048700" cy="851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498" name="Google Shape;498;p13"/>
          <p:cNvSpPr txBox="1"/>
          <p:nvPr>
            <p:ph idx="4" type="subTitle"/>
          </p:nvPr>
        </p:nvSpPr>
        <p:spPr>
          <a:xfrm>
            <a:off x="1811638" y="3696095"/>
            <a:ext cx="218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499" name="Google Shape;499;p13"/>
          <p:cNvSpPr txBox="1"/>
          <p:nvPr>
            <p:ph hasCustomPrompt="1" idx="5" type="title"/>
          </p:nvPr>
        </p:nvSpPr>
        <p:spPr>
          <a:xfrm>
            <a:off x="713038" y="3284295"/>
            <a:ext cx="109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0" name="Google Shape;500;p13"/>
          <p:cNvSpPr txBox="1"/>
          <p:nvPr>
            <p:ph idx="6" type="ctrTitle"/>
          </p:nvPr>
        </p:nvSpPr>
        <p:spPr>
          <a:xfrm>
            <a:off x="5303388" y="1334631"/>
            <a:ext cx="2048700" cy="851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501" name="Google Shape;501;p13"/>
          <p:cNvSpPr txBox="1"/>
          <p:nvPr>
            <p:ph idx="7" type="subTitle"/>
          </p:nvPr>
        </p:nvSpPr>
        <p:spPr>
          <a:xfrm>
            <a:off x="5163888" y="2034370"/>
            <a:ext cx="21882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502" name="Google Shape;502;p13"/>
          <p:cNvSpPr txBox="1"/>
          <p:nvPr>
            <p:ph hasCustomPrompt="1" idx="8" type="title"/>
          </p:nvPr>
        </p:nvSpPr>
        <p:spPr>
          <a:xfrm>
            <a:off x="7332363" y="1622570"/>
            <a:ext cx="1098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3" name="Google Shape;503;p13"/>
          <p:cNvSpPr txBox="1"/>
          <p:nvPr>
            <p:ph idx="9" type="ctrTitle"/>
          </p:nvPr>
        </p:nvSpPr>
        <p:spPr>
          <a:xfrm>
            <a:off x="5303388" y="2996356"/>
            <a:ext cx="2048700" cy="8514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0000"/>
              </a:buClr>
              <a:buSzPts val="1200"/>
              <a:buNone/>
              <a:defRPr b="0" sz="2000">
                <a:solidFill>
                  <a:schemeClr val="dk1"/>
                </a:solidFill>
              </a:defRPr>
            </a:lvl1pPr>
            <a:lvl2pPr lvl="1" rtl="0" algn="r">
              <a:spcBef>
                <a:spcPts val="0"/>
              </a:spcBef>
              <a:spcAft>
                <a:spcPts val="0"/>
              </a:spcAft>
              <a:buClr>
                <a:srgbClr val="000000"/>
              </a:buClr>
              <a:buSzPts val="1200"/>
              <a:buNone/>
              <a:defRPr sz="1200">
                <a:solidFill>
                  <a:srgbClr val="000000"/>
                </a:solidFill>
              </a:defRPr>
            </a:lvl2pPr>
            <a:lvl3pPr lvl="2" rtl="0" algn="r">
              <a:spcBef>
                <a:spcPts val="0"/>
              </a:spcBef>
              <a:spcAft>
                <a:spcPts val="0"/>
              </a:spcAft>
              <a:buClr>
                <a:srgbClr val="000000"/>
              </a:buClr>
              <a:buSzPts val="1200"/>
              <a:buNone/>
              <a:defRPr sz="1200">
                <a:solidFill>
                  <a:srgbClr val="000000"/>
                </a:solidFill>
              </a:defRPr>
            </a:lvl3pPr>
            <a:lvl4pPr lvl="3" rtl="0" algn="r">
              <a:spcBef>
                <a:spcPts val="0"/>
              </a:spcBef>
              <a:spcAft>
                <a:spcPts val="0"/>
              </a:spcAft>
              <a:buClr>
                <a:srgbClr val="000000"/>
              </a:buClr>
              <a:buSzPts val="1200"/>
              <a:buNone/>
              <a:defRPr sz="1200">
                <a:solidFill>
                  <a:srgbClr val="000000"/>
                </a:solidFill>
              </a:defRPr>
            </a:lvl4pPr>
            <a:lvl5pPr lvl="4" rtl="0" algn="r">
              <a:spcBef>
                <a:spcPts val="0"/>
              </a:spcBef>
              <a:spcAft>
                <a:spcPts val="0"/>
              </a:spcAft>
              <a:buClr>
                <a:srgbClr val="000000"/>
              </a:buClr>
              <a:buSzPts val="1200"/>
              <a:buNone/>
              <a:defRPr sz="1200">
                <a:solidFill>
                  <a:srgbClr val="000000"/>
                </a:solidFill>
              </a:defRPr>
            </a:lvl5pPr>
            <a:lvl6pPr lvl="5" rtl="0" algn="r">
              <a:spcBef>
                <a:spcPts val="0"/>
              </a:spcBef>
              <a:spcAft>
                <a:spcPts val="0"/>
              </a:spcAft>
              <a:buClr>
                <a:srgbClr val="000000"/>
              </a:buClr>
              <a:buSzPts val="1200"/>
              <a:buNone/>
              <a:defRPr sz="1200">
                <a:solidFill>
                  <a:srgbClr val="000000"/>
                </a:solidFill>
              </a:defRPr>
            </a:lvl6pPr>
            <a:lvl7pPr lvl="6" rtl="0" algn="r">
              <a:spcBef>
                <a:spcPts val="0"/>
              </a:spcBef>
              <a:spcAft>
                <a:spcPts val="0"/>
              </a:spcAft>
              <a:buClr>
                <a:srgbClr val="000000"/>
              </a:buClr>
              <a:buSzPts val="1200"/>
              <a:buNone/>
              <a:defRPr sz="1200">
                <a:solidFill>
                  <a:srgbClr val="000000"/>
                </a:solidFill>
              </a:defRPr>
            </a:lvl7pPr>
            <a:lvl8pPr lvl="7" rtl="0" algn="r">
              <a:spcBef>
                <a:spcPts val="0"/>
              </a:spcBef>
              <a:spcAft>
                <a:spcPts val="0"/>
              </a:spcAft>
              <a:buClr>
                <a:srgbClr val="000000"/>
              </a:buClr>
              <a:buSzPts val="1200"/>
              <a:buNone/>
              <a:defRPr sz="1200">
                <a:solidFill>
                  <a:srgbClr val="000000"/>
                </a:solidFill>
              </a:defRPr>
            </a:lvl8pPr>
            <a:lvl9pPr lvl="8" rtl="0" algn="r">
              <a:spcBef>
                <a:spcPts val="0"/>
              </a:spcBef>
              <a:spcAft>
                <a:spcPts val="0"/>
              </a:spcAft>
              <a:buClr>
                <a:srgbClr val="000000"/>
              </a:buClr>
              <a:buSzPts val="1200"/>
              <a:buNone/>
              <a:defRPr sz="1200">
                <a:solidFill>
                  <a:srgbClr val="000000"/>
                </a:solidFill>
              </a:defRPr>
            </a:lvl9pPr>
          </a:lstStyle>
          <a:p/>
        </p:txBody>
      </p:sp>
      <p:sp>
        <p:nvSpPr>
          <p:cNvPr id="504" name="Google Shape;504;p13"/>
          <p:cNvSpPr txBox="1"/>
          <p:nvPr>
            <p:ph idx="13" type="subTitle"/>
          </p:nvPr>
        </p:nvSpPr>
        <p:spPr>
          <a:xfrm>
            <a:off x="5163888" y="3696095"/>
            <a:ext cx="21882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505" name="Google Shape;505;p13"/>
          <p:cNvSpPr txBox="1"/>
          <p:nvPr>
            <p:ph hasCustomPrompt="1" idx="14" type="title"/>
          </p:nvPr>
        </p:nvSpPr>
        <p:spPr>
          <a:xfrm>
            <a:off x="7332363" y="3284295"/>
            <a:ext cx="1098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000"/>
              <a:buNone/>
              <a:defRPr/>
            </a:lvl1pPr>
            <a:lvl2pPr lvl="1" rtl="0" algn="r">
              <a:spcBef>
                <a:spcPts val="0"/>
              </a:spcBef>
              <a:spcAft>
                <a:spcPts val="0"/>
              </a:spcAft>
              <a:buClr>
                <a:srgbClr val="000000"/>
              </a:buClr>
              <a:buSzPts val="3000"/>
              <a:buNone/>
              <a:defRPr>
                <a:solidFill>
                  <a:srgbClr val="000000"/>
                </a:solidFill>
              </a:defRPr>
            </a:lvl2pPr>
            <a:lvl3pPr lvl="2" rtl="0" algn="r">
              <a:spcBef>
                <a:spcPts val="0"/>
              </a:spcBef>
              <a:spcAft>
                <a:spcPts val="0"/>
              </a:spcAft>
              <a:buClr>
                <a:srgbClr val="000000"/>
              </a:buClr>
              <a:buSzPts val="3000"/>
              <a:buNone/>
              <a:defRPr>
                <a:solidFill>
                  <a:srgbClr val="000000"/>
                </a:solidFill>
              </a:defRPr>
            </a:lvl3pPr>
            <a:lvl4pPr lvl="3" rtl="0" algn="r">
              <a:spcBef>
                <a:spcPts val="0"/>
              </a:spcBef>
              <a:spcAft>
                <a:spcPts val="0"/>
              </a:spcAft>
              <a:buClr>
                <a:srgbClr val="000000"/>
              </a:buClr>
              <a:buSzPts val="3000"/>
              <a:buNone/>
              <a:defRPr>
                <a:solidFill>
                  <a:srgbClr val="000000"/>
                </a:solidFill>
              </a:defRPr>
            </a:lvl4pPr>
            <a:lvl5pPr lvl="4" rtl="0" algn="r">
              <a:spcBef>
                <a:spcPts val="0"/>
              </a:spcBef>
              <a:spcAft>
                <a:spcPts val="0"/>
              </a:spcAft>
              <a:buClr>
                <a:srgbClr val="000000"/>
              </a:buClr>
              <a:buSzPts val="3000"/>
              <a:buNone/>
              <a:defRPr>
                <a:solidFill>
                  <a:srgbClr val="000000"/>
                </a:solidFill>
              </a:defRPr>
            </a:lvl5pPr>
            <a:lvl6pPr lvl="5" rtl="0" algn="r">
              <a:spcBef>
                <a:spcPts val="0"/>
              </a:spcBef>
              <a:spcAft>
                <a:spcPts val="0"/>
              </a:spcAft>
              <a:buClr>
                <a:srgbClr val="000000"/>
              </a:buClr>
              <a:buSzPts val="3000"/>
              <a:buNone/>
              <a:defRPr>
                <a:solidFill>
                  <a:srgbClr val="000000"/>
                </a:solidFill>
              </a:defRPr>
            </a:lvl6pPr>
            <a:lvl7pPr lvl="6" rtl="0" algn="r">
              <a:spcBef>
                <a:spcPts val="0"/>
              </a:spcBef>
              <a:spcAft>
                <a:spcPts val="0"/>
              </a:spcAft>
              <a:buClr>
                <a:srgbClr val="000000"/>
              </a:buClr>
              <a:buSzPts val="3000"/>
              <a:buNone/>
              <a:defRPr>
                <a:solidFill>
                  <a:srgbClr val="000000"/>
                </a:solidFill>
              </a:defRPr>
            </a:lvl7pPr>
            <a:lvl8pPr lvl="7" rtl="0" algn="r">
              <a:spcBef>
                <a:spcPts val="0"/>
              </a:spcBef>
              <a:spcAft>
                <a:spcPts val="0"/>
              </a:spcAft>
              <a:buClr>
                <a:srgbClr val="000000"/>
              </a:buClr>
              <a:buSzPts val="3000"/>
              <a:buNone/>
              <a:defRPr>
                <a:solidFill>
                  <a:srgbClr val="000000"/>
                </a:solidFill>
              </a:defRPr>
            </a:lvl8pPr>
            <a:lvl9pPr lvl="8" rtl="0" algn="r">
              <a:spcBef>
                <a:spcPts val="0"/>
              </a:spcBef>
              <a:spcAft>
                <a:spcPts val="0"/>
              </a:spcAft>
              <a:buClr>
                <a:srgbClr val="000000"/>
              </a:buClr>
              <a:buSzPts val="3000"/>
              <a:buNone/>
              <a:defRPr>
                <a:solidFill>
                  <a:srgbClr val="000000"/>
                </a:solidFill>
              </a:defRPr>
            </a:lvl9pPr>
          </a:lstStyle>
          <a:p>
            <a:r>
              <a:t>xx%</a:t>
            </a:r>
          </a:p>
        </p:txBody>
      </p:sp>
      <p:sp>
        <p:nvSpPr>
          <p:cNvPr id="506" name="Google Shape;506;p13"/>
          <p:cNvSpPr txBox="1"/>
          <p:nvPr>
            <p:ph idx="15"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07" name="Google Shape;507;p13"/>
          <p:cNvCxnSpPr/>
          <p:nvPr/>
        </p:nvCxnSpPr>
        <p:spPr>
          <a:xfrm rot="10800000">
            <a:off x="-457200" y="1867450"/>
            <a:ext cx="1609800" cy="3819600"/>
          </a:xfrm>
          <a:prstGeom prst="straightConnector1">
            <a:avLst/>
          </a:prstGeom>
          <a:noFill/>
          <a:ln cap="flat" cmpd="sng" w="9525">
            <a:solidFill>
              <a:srgbClr val="FFD966"/>
            </a:solidFill>
            <a:prstDash val="solid"/>
            <a:round/>
            <a:headEnd len="med" w="med" type="none"/>
            <a:tailEnd len="med" w="med" type="none"/>
          </a:ln>
        </p:spPr>
      </p:cxnSp>
      <p:grpSp>
        <p:nvGrpSpPr>
          <p:cNvPr id="508" name="Google Shape;508;p13"/>
          <p:cNvGrpSpPr/>
          <p:nvPr/>
        </p:nvGrpSpPr>
        <p:grpSpPr>
          <a:xfrm rot="5400000">
            <a:off x="7715707" y="-16033"/>
            <a:ext cx="58051" cy="1358521"/>
            <a:chOff x="550455" y="1794369"/>
            <a:chExt cx="27314" cy="639214"/>
          </a:xfrm>
        </p:grpSpPr>
        <p:sp>
          <p:nvSpPr>
            <p:cNvPr id="509" name="Google Shape;509;p13"/>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Design">
  <p:cSld name="TITLE_ONLY_1_1">
    <p:spTree>
      <p:nvGrpSpPr>
        <p:cNvPr id="515" name="Shape 515"/>
        <p:cNvGrpSpPr/>
        <p:nvPr/>
      </p:nvGrpSpPr>
      <p:grpSpPr>
        <a:xfrm>
          <a:off x="0" y="0"/>
          <a:ext cx="0" cy="0"/>
          <a:chOff x="0" y="0"/>
          <a:chExt cx="0" cy="0"/>
        </a:xfrm>
      </p:grpSpPr>
      <p:sp>
        <p:nvSpPr>
          <p:cNvPr id="516" name="Google Shape;516;p1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17" name="Google Shape;517;p14"/>
          <p:cNvGrpSpPr/>
          <p:nvPr/>
        </p:nvGrpSpPr>
        <p:grpSpPr>
          <a:xfrm rot="5400000">
            <a:off x="6940166" y="-1658366"/>
            <a:ext cx="1938979" cy="2457775"/>
            <a:chOff x="304776" y="1055181"/>
            <a:chExt cx="1378977" cy="1747937"/>
          </a:xfrm>
        </p:grpSpPr>
        <p:sp>
          <p:nvSpPr>
            <p:cNvPr id="518" name="Google Shape;518;p14"/>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4"/>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4"/>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4"/>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14"/>
          <p:cNvGrpSpPr/>
          <p:nvPr/>
        </p:nvGrpSpPr>
        <p:grpSpPr>
          <a:xfrm rot="5400000">
            <a:off x="259391" y="3588059"/>
            <a:ext cx="1938979" cy="2457775"/>
            <a:chOff x="304776" y="1055181"/>
            <a:chExt cx="1378977" cy="1747937"/>
          </a:xfrm>
        </p:grpSpPr>
        <p:sp>
          <p:nvSpPr>
            <p:cNvPr id="699" name="Google Shape;699;p14"/>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4"/>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4"/>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4"/>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4"/>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4"/>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4"/>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4"/>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4"/>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4"/>
          <p:cNvSpPr txBox="1"/>
          <p:nvPr>
            <p:ph idx="1" type="body"/>
          </p:nvPr>
        </p:nvSpPr>
        <p:spPr>
          <a:xfrm>
            <a:off x="2760600" y="1009500"/>
            <a:ext cx="6276600" cy="38799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2_1">
    <p:spTree>
      <p:nvGrpSpPr>
        <p:cNvPr id="880" name="Shape 880"/>
        <p:cNvGrpSpPr/>
        <p:nvPr/>
      </p:nvGrpSpPr>
      <p:grpSpPr>
        <a:xfrm>
          <a:off x="0" y="0"/>
          <a:ext cx="0" cy="0"/>
          <a:chOff x="0" y="0"/>
          <a:chExt cx="0" cy="0"/>
        </a:xfrm>
      </p:grpSpPr>
      <p:sp>
        <p:nvSpPr>
          <p:cNvPr id="881" name="Google Shape;881;p15"/>
          <p:cNvSpPr txBox="1"/>
          <p:nvPr>
            <p:ph idx="1" type="subTitle"/>
          </p:nvPr>
        </p:nvSpPr>
        <p:spPr>
          <a:xfrm>
            <a:off x="1048650"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nSpc>
                <a:spcPct val="100000"/>
              </a:lnSpc>
              <a:spcBef>
                <a:spcPts val="0"/>
              </a:spcBef>
              <a:spcAft>
                <a:spcPts val="0"/>
              </a:spcAft>
              <a:buSzPts val="2200"/>
              <a:buFont typeface="Chivo"/>
              <a:buNone/>
              <a:defRPr>
                <a:latin typeface="Chivo"/>
                <a:ea typeface="Chivo"/>
                <a:cs typeface="Chivo"/>
                <a:sym typeface="Chivo"/>
              </a:defRPr>
            </a:lvl2pPr>
            <a:lvl3pPr lvl="2" rtl="0">
              <a:lnSpc>
                <a:spcPct val="100000"/>
              </a:lnSpc>
              <a:spcBef>
                <a:spcPts val="0"/>
              </a:spcBef>
              <a:spcAft>
                <a:spcPts val="0"/>
              </a:spcAft>
              <a:buSzPts val="2000"/>
              <a:buFont typeface="Chivo"/>
              <a:buNone/>
              <a:defRPr>
                <a:latin typeface="Chivo"/>
                <a:ea typeface="Chivo"/>
                <a:cs typeface="Chivo"/>
                <a:sym typeface="Chivo"/>
              </a:defRPr>
            </a:lvl3pPr>
            <a:lvl4pPr lvl="3" rtl="0">
              <a:lnSpc>
                <a:spcPct val="100000"/>
              </a:lnSpc>
              <a:spcBef>
                <a:spcPts val="0"/>
              </a:spcBef>
              <a:spcAft>
                <a:spcPts val="0"/>
              </a:spcAft>
              <a:buSzPts val="1800"/>
              <a:buFont typeface="Chivo"/>
              <a:buNone/>
              <a:defRPr>
                <a:latin typeface="Chivo"/>
                <a:ea typeface="Chivo"/>
                <a:cs typeface="Chivo"/>
                <a:sym typeface="Chivo"/>
              </a:defRPr>
            </a:lvl4pPr>
            <a:lvl5pPr lvl="4" rtl="0">
              <a:lnSpc>
                <a:spcPct val="100000"/>
              </a:lnSpc>
              <a:spcBef>
                <a:spcPts val="0"/>
              </a:spcBef>
              <a:spcAft>
                <a:spcPts val="0"/>
              </a:spcAft>
              <a:buSzPts val="1600"/>
              <a:buFont typeface="Chivo"/>
              <a:buNone/>
              <a:defRPr>
                <a:latin typeface="Chivo"/>
                <a:ea typeface="Chivo"/>
                <a:cs typeface="Chivo"/>
                <a:sym typeface="Chivo"/>
              </a:defRPr>
            </a:lvl5pPr>
            <a:lvl6pPr lvl="5" rtl="0">
              <a:lnSpc>
                <a:spcPct val="100000"/>
              </a:lnSpc>
              <a:spcBef>
                <a:spcPts val="0"/>
              </a:spcBef>
              <a:spcAft>
                <a:spcPts val="0"/>
              </a:spcAft>
              <a:buSzPts val="1400"/>
              <a:buFont typeface="Chivo"/>
              <a:buNone/>
              <a:defRPr>
                <a:latin typeface="Chivo"/>
                <a:ea typeface="Chivo"/>
                <a:cs typeface="Chivo"/>
                <a:sym typeface="Chivo"/>
              </a:defRPr>
            </a:lvl6pPr>
            <a:lvl7pPr lvl="6" rtl="0">
              <a:lnSpc>
                <a:spcPct val="100000"/>
              </a:lnSpc>
              <a:spcBef>
                <a:spcPts val="0"/>
              </a:spcBef>
              <a:spcAft>
                <a:spcPts val="0"/>
              </a:spcAft>
              <a:buSzPts val="1200"/>
              <a:buFont typeface="Chivo"/>
              <a:buNone/>
              <a:defRPr>
                <a:latin typeface="Chivo"/>
                <a:ea typeface="Chivo"/>
                <a:cs typeface="Chivo"/>
                <a:sym typeface="Chivo"/>
              </a:defRPr>
            </a:lvl7pPr>
            <a:lvl8pPr lvl="7" rtl="0">
              <a:lnSpc>
                <a:spcPct val="100000"/>
              </a:lnSpc>
              <a:spcBef>
                <a:spcPts val="0"/>
              </a:spcBef>
              <a:spcAft>
                <a:spcPts val="0"/>
              </a:spcAft>
              <a:buSzPts val="1000"/>
              <a:buFont typeface="Chivo"/>
              <a:buNone/>
              <a:defRPr>
                <a:latin typeface="Chivo"/>
                <a:ea typeface="Chivo"/>
                <a:cs typeface="Chivo"/>
                <a:sym typeface="Chivo"/>
              </a:defRPr>
            </a:lvl8pPr>
            <a:lvl9pPr lvl="8" rtl="0">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2" name="Google Shape;882;p15"/>
          <p:cNvSpPr txBox="1"/>
          <p:nvPr>
            <p:ph idx="2" type="subTitle"/>
          </p:nvPr>
        </p:nvSpPr>
        <p:spPr>
          <a:xfrm>
            <a:off x="3653475"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gn="ctr">
              <a:lnSpc>
                <a:spcPct val="100000"/>
              </a:lnSpc>
              <a:spcBef>
                <a:spcPts val="0"/>
              </a:spcBef>
              <a:spcAft>
                <a:spcPts val="0"/>
              </a:spcAft>
              <a:buSzPts val="2200"/>
              <a:buFont typeface="Chivo"/>
              <a:buNone/>
              <a:defRPr>
                <a:latin typeface="Chivo"/>
                <a:ea typeface="Chivo"/>
                <a:cs typeface="Chivo"/>
                <a:sym typeface="Chivo"/>
              </a:defRPr>
            </a:lvl2pPr>
            <a:lvl3pPr lvl="2" rtl="0" algn="ctr">
              <a:lnSpc>
                <a:spcPct val="100000"/>
              </a:lnSpc>
              <a:spcBef>
                <a:spcPts val="0"/>
              </a:spcBef>
              <a:spcAft>
                <a:spcPts val="0"/>
              </a:spcAft>
              <a:buSzPts val="2000"/>
              <a:buFont typeface="Chivo"/>
              <a:buNone/>
              <a:defRPr>
                <a:latin typeface="Chivo"/>
                <a:ea typeface="Chivo"/>
                <a:cs typeface="Chivo"/>
                <a:sym typeface="Chivo"/>
              </a:defRPr>
            </a:lvl3pPr>
            <a:lvl4pPr lvl="3" rtl="0" algn="ctr">
              <a:lnSpc>
                <a:spcPct val="100000"/>
              </a:lnSpc>
              <a:spcBef>
                <a:spcPts val="0"/>
              </a:spcBef>
              <a:spcAft>
                <a:spcPts val="0"/>
              </a:spcAft>
              <a:buSzPts val="1800"/>
              <a:buFont typeface="Chivo"/>
              <a:buNone/>
              <a:defRPr>
                <a:latin typeface="Chivo"/>
                <a:ea typeface="Chivo"/>
                <a:cs typeface="Chivo"/>
                <a:sym typeface="Chivo"/>
              </a:defRPr>
            </a:lvl4pPr>
            <a:lvl5pPr lvl="4" rtl="0" algn="ctr">
              <a:lnSpc>
                <a:spcPct val="100000"/>
              </a:lnSpc>
              <a:spcBef>
                <a:spcPts val="0"/>
              </a:spcBef>
              <a:spcAft>
                <a:spcPts val="0"/>
              </a:spcAft>
              <a:buSzPts val="1600"/>
              <a:buFont typeface="Chivo"/>
              <a:buNone/>
              <a:defRPr>
                <a:latin typeface="Chivo"/>
                <a:ea typeface="Chivo"/>
                <a:cs typeface="Chivo"/>
                <a:sym typeface="Chivo"/>
              </a:defRPr>
            </a:lvl5pPr>
            <a:lvl6pPr lvl="5" rtl="0" algn="ctr">
              <a:lnSpc>
                <a:spcPct val="100000"/>
              </a:lnSpc>
              <a:spcBef>
                <a:spcPts val="0"/>
              </a:spcBef>
              <a:spcAft>
                <a:spcPts val="0"/>
              </a:spcAft>
              <a:buSzPts val="1400"/>
              <a:buFont typeface="Chivo"/>
              <a:buNone/>
              <a:defRPr>
                <a:latin typeface="Chivo"/>
                <a:ea typeface="Chivo"/>
                <a:cs typeface="Chivo"/>
                <a:sym typeface="Chivo"/>
              </a:defRPr>
            </a:lvl6pPr>
            <a:lvl7pPr lvl="6" rtl="0" algn="ctr">
              <a:lnSpc>
                <a:spcPct val="100000"/>
              </a:lnSpc>
              <a:spcBef>
                <a:spcPts val="0"/>
              </a:spcBef>
              <a:spcAft>
                <a:spcPts val="0"/>
              </a:spcAft>
              <a:buSzPts val="1200"/>
              <a:buFont typeface="Chivo"/>
              <a:buNone/>
              <a:defRPr>
                <a:latin typeface="Chivo"/>
                <a:ea typeface="Chivo"/>
                <a:cs typeface="Chivo"/>
                <a:sym typeface="Chivo"/>
              </a:defRPr>
            </a:lvl7pPr>
            <a:lvl8pPr lvl="7" rtl="0" algn="ctr">
              <a:lnSpc>
                <a:spcPct val="100000"/>
              </a:lnSpc>
              <a:spcBef>
                <a:spcPts val="0"/>
              </a:spcBef>
              <a:spcAft>
                <a:spcPts val="0"/>
              </a:spcAft>
              <a:buSzPts val="1000"/>
              <a:buFont typeface="Chivo"/>
              <a:buNone/>
              <a:defRPr>
                <a:latin typeface="Chivo"/>
                <a:ea typeface="Chivo"/>
                <a:cs typeface="Chivo"/>
                <a:sym typeface="Chivo"/>
              </a:defRPr>
            </a:lvl8pPr>
            <a:lvl9pPr lvl="8" rtl="0" algn="ctr">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3" name="Google Shape;883;p15"/>
          <p:cNvSpPr txBox="1"/>
          <p:nvPr>
            <p:ph type="ctrTitle"/>
          </p:nvPr>
        </p:nvSpPr>
        <p:spPr>
          <a:xfrm>
            <a:off x="648000"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spcBef>
                <a:spcPts val="0"/>
              </a:spcBef>
              <a:spcAft>
                <a:spcPts val="0"/>
              </a:spcAft>
              <a:buSzPts val="1600"/>
              <a:buFont typeface="Chivo"/>
              <a:buNone/>
              <a:defRPr sz="1600">
                <a:latin typeface="Chivo"/>
                <a:ea typeface="Chivo"/>
                <a:cs typeface="Chivo"/>
                <a:sym typeface="Chivo"/>
              </a:defRPr>
            </a:lvl2pPr>
            <a:lvl3pPr lvl="2" rtl="0">
              <a:spcBef>
                <a:spcPts val="0"/>
              </a:spcBef>
              <a:spcAft>
                <a:spcPts val="0"/>
              </a:spcAft>
              <a:buSzPts val="1600"/>
              <a:buFont typeface="Chivo"/>
              <a:buNone/>
              <a:defRPr sz="1600">
                <a:latin typeface="Chivo"/>
                <a:ea typeface="Chivo"/>
                <a:cs typeface="Chivo"/>
                <a:sym typeface="Chivo"/>
              </a:defRPr>
            </a:lvl3pPr>
            <a:lvl4pPr lvl="3" rtl="0">
              <a:spcBef>
                <a:spcPts val="0"/>
              </a:spcBef>
              <a:spcAft>
                <a:spcPts val="0"/>
              </a:spcAft>
              <a:buSzPts val="1600"/>
              <a:buFont typeface="Chivo"/>
              <a:buNone/>
              <a:defRPr sz="1600">
                <a:latin typeface="Chivo"/>
                <a:ea typeface="Chivo"/>
                <a:cs typeface="Chivo"/>
                <a:sym typeface="Chivo"/>
              </a:defRPr>
            </a:lvl4pPr>
            <a:lvl5pPr lvl="4" rtl="0">
              <a:spcBef>
                <a:spcPts val="0"/>
              </a:spcBef>
              <a:spcAft>
                <a:spcPts val="0"/>
              </a:spcAft>
              <a:buSzPts val="1600"/>
              <a:buFont typeface="Chivo"/>
              <a:buNone/>
              <a:defRPr sz="1600">
                <a:latin typeface="Chivo"/>
                <a:ea typeface="Chivo"/>
                <a:cs typeface="Chivo"/>
                <a:sym typeface="Chivo"/>
              </a:defRPr>
            </a:lvl5pPr>
            <a:lvl6pPr lvl="5" rtl="0">
              <a:spcBef>
                <a:spcPts val="0"/>
              </a:spcBef>
              <a:spcAft>
                <a:spcPts val="0"/>
              </a:spcAft>
              <a:buSzPts val="1600"/>
              <a:buFont typeface="Chivo"/>
              <a:buNone/>
              <a:defRPr sz="1600">
                <a:latin typeface="Chivo"/>
                <a:ea typeface="Chivo"/>
                <a:cs typeface="Chivo"/>
                <a:sym typeface="Chivo"/>
              </a:defRPr>
            </a:lvl6pPr>
            <a:lvl7pPr lvl="6" rtl="0">
              <a:spcBef>
                <a:spcPts val="0"/>
              </a:spcBef>
              <a:spcAft>
                <a:spcPts val="0"/>
              </a:spcAft>
              <a:buSzPts val="1600"/>
              <a:buFont typeface="Chivo"/>
              <a:buNone/>
              <a:defRPr sz="1600">
                <a:latin typeface="Chivo"/>
                <a:ea typeface="Chivo"/>
                <a:cs typeface="Chivo"/>
                <a:sym typeface="Chivo"/>
              </a:defRPr>
            </a:lvl7pPr>
            <a:lvl8pPr lvl="7" rtl="0">
              <a:spcBef>
                <a:spcPts val="0"/>
              </a:spcBef>
              <a:spcAft>
                <a:spcPts val="0"/>
              </a:spcAft>
              <a:buSzPts val="1600"/>
              <a:buFont typeface="Chivo"/>
              <a:buNone/>
              <a:defRPr sz="1600">
                <a:latin typeface="Chivo"/>
                <a:ea typeface="Chivo"/>
                <a:cs typeface="Chivo"/>
                <a:sym typeface="Chivo"/>
              </a:defRPr>
            </a:lvl8pPr>
            <a:lvl9pPr lvl="8" rtl="0">
              <a:spcBef>
                <a:spcPts val="0"/>
              </a:spcBef>
              <a:spcAft>
                <a:spcPts val="0"/>
              </a:spcAft>
              <a:buSzPts val="1600"/>
              <a:buFont typeface="Chivo"/>
              <a:buNone/>
              <a:defRPr sz="1600">
                <a:latin typeface="Chivo"/>
                <a:ea typeface="Chivo"/>
                <a:cs typeface="Chivo"/>
                <a:sym typeface="Chivo"/>
              </a:defRPr>
            </a:lvl9pPr>
          </a:lstStyle>
          <a:p/>
        </p:txBody>
      </p:sp>
      <p:sp>
        <p:nvSpPr>
          <p:cNvPr id="884" name="Google Shape;884;p15"/>
          <p:cNvSpPr txBox="1"/>
          <p:nvPr>
            <p:ph idx="3" type="ctrTitle"/>
          </p:nvPr>
        </p:nvSpPr>
        <p:spPr>
          <a:xfrm>
            <a:off x="3252825"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lgn="ctr">
              <a:spcBef>
                <a:spcPts val="0"/>
              </a:spcBef>
              <a:spcAft>
                <a:spcPts val="0"/>
              </a:spcAft>
              <a:buSzPts val="1600"/>
              <a:buFont typeface="Chivo"/>
              <a:buNone/>
              <a:defRPr sz="1600">
                <a:latin typeface="Chivo"/>
                <a:ea typeface="Chivo"/>
                <a:cs typeface="Chivo"/>
                <a:sym typeface="Chivo"/>
              </a:defRPr>
            </a:lvl2pPr>
            <a:lvl3pPr lvl="2" rtl="0" algn="ctr">
              <a:spcBef>
                <a:spcPts val="0"/>
              </a:spcBef>
              <a:spcAft>
                <a:spcPts val="0"/>
              </a:spcAft>
              <a:buSzPts val="1600"/>
              <a:buFont typeface="Chivo"/>
              <a:buNone/>
              <a:defRPr sz="1600">
                <a:latin typeface="Chivo"/>
                <a:ea typeface="Chivo"/>
                <a:cs typeface="Chivo"/>
                <a:sym typeface="Chivo"/>
              </a:defRPr>
            </a:lvl3pPr>
            <a:lvl4pPr lvl="3" rtl="0" algn="ctr">
              <a:spcBef>
                <a:spcPts val="0"/>
              </a:spcBef>
              <a:spcAft>
                <a:spcPts val="0"/>
              </a:spcAft>
              <a:buSzPts val="1600"/>
              <a:buFont typeface="Chivo"/>
              <a:buNone/>
              <a:defRPr sz="1600">
                <a:latin typeface="Chivo"/>
                <a:ea typeface="Chivo"/>
                <a:cs typeface="Chivo"/>
                <a:sym typeface="Chivo"/>
              </a:defRPr>
            </a:lvl4pPr>
            <a:lvl5pPr lvl="4" rtl="0" algn="ctr">
              <a:spcBef>
                <a:spcPts val="0"/>
              </a:spcBef>
              <a:spcAft>
                <a:spcPts val="0"/>
              </a:spcAft>
              <a:buSzPts val="1600"/>
              <a:buFont typeface="Chivo"/>
              <a:buNone/>
              <a:defRPr sz="1600">
                <a:latin typeface="Chivo"/>
                <a:ea typeface="Chivo"/>
                <a:cs typeface="Chivo"/>
                <a:sym typeface="Chivo"/>
              </a:defRPr>
            </a:lvl5pPr>
            <a:lvl6pPr lvl="5" rtl="0" algn="ctr">
              <a:spcBef>
                <a:spcPts val="0"/>
              </a:spcBef>
              <a:spcAft>
                <a:spcPts val="0"/>
              </a:spcAft>
              <a:buSzPts val="1600"/>
              <a:buFont typeface="Chivo"/>
              <a:buNone/>
              <a:defRPr sz="1600">
                <a:latin typeface="Chivo"/>
                <a:ea typeface="Chivo"/>
                <a:cs typeface="Chivo"/>
                <a:sym typeface="Chivo"/>
              </a:defRPr>
            </a:lvl6pPr>
            <a:lvl7pPr lvl="6" rtl="0" algn="ctr">
              <a:spcBef>
                <a:spcPts val="0"/>
              </a:spcBef>
              <a:spcAft>
                <a:spcPts val="0"/>
              </a:spcAft>
              <a:buSzPts val="1600"/>
              <a:buFont typeface="Chivo"/>
              <a:buNone/>
              <a:defRPr sz="1600">
                <a:latin typeface="Chivo"/>
                <a:ea typeface="Chivo"/>
                <a:cs typeface="Chivo"/>
                <a:sym typeface="Chivo"/>
              </a:defRPr>
            </a:lvl7pPr>
            <a:lvl8pPr lvl="7" rtl="0" algn="ctr">
              <a:spcBef>
                <a:spcPts val="0"/>
              </a:spcBef>
              <a:spcAft>
                <a:spcPts val="0"/>
              </a:spcAft>
              <a:buSzPts val="1600"/>
              <a:buFont typeface="Chivo"/>
              <a:buNone/>
              <a:defRPr sz="1600">
                <a:latin typeface="Chivo"/>
                <a:ea typeface="Chivo"/>
                <a:cs typeface="Chivo"/>
                <a:sym typeface="Chivo"/>
              </a:defRPr>
            </a:lvl8pPr>
            <a:lvl9pPr lvl="8" rtl="0" algn="ctr">
              <a:spcBef>
                <a:spcPts val="0"/>
              </a:spcBef>
              <a:spcAft>
                <a:spcPts val="0"/>
              </a:spcAft>
              <a:buSzPts val="1600"/>
              <a:buFont typeface="Chivo"/>
              <a:buNone/>
              <a:defRPr sz="1600">
                <a:latin typeface="Chivo"/>
                <a:ea typeface="Chivo"/>
                <a:cs typeface="Chivo"/>
                <a:sym typeface="Chivo"/>
              </a:defRPr>
            </a:lvl9pPr>
          </a:lstStyle>
          <a:p/>
        </p:txBody>
      </p:sp>
      <p:sp>
        <p:nvSpPr>
          <p:cNvPr id="885" name="Google Shape;885;p15"/>
          <p:cNvSpPr txBox="1"/>
          <p:nvPr>
            <p:ph idx="4" type="subTitle"/>
          </p:nvPr>
        </p:nvSpPr>
        <p:spPr>
          <a:xfrm>
            <a:off x="6282859" y="2887663"/>
            <a:ext cx="18180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hivo"/>
              <a:buNone/>
              <a:defRPr sz="1400"/>
            </a:lvl1pPr>
            <a:lvl2pPr lvl="1" rtl="0" algn="r">
              <a:lnSpc>
                <a:spcPct val="100000"/>
              </a:lnSpc>
              <a:spcBef>
                <a:spcPts val="0"/>
              </a:spcBef>
              <a:spcAft>
                <a:spcPts val="0"/>
              </a:spcAft>
              <a:buSzPts val="2200"/>
              <a:buFont typeface="Chivo"/>
              <a:buNone/>
              <a:defRPr>
                <a:latin typeface="Chivo"/>
                <a:ea typeface="Chivo"/>
                <a:cs typeface="Chivo"/>
                <a:sym typeface="Chivo"/>
              </a:defRPr>
            </a:lvl2pPr>
            <a:lvl3pPr lvl="2" rtl="0" algn="r">
              <a:lnSpc>
                <a:spcPct val="100000"/>
              </a:lnSpc>
              <a:spcBef>
                <a:spcPts val="0"/>
              </a:spcBef>
              <a:spcAft>
                <a:spcPts val="0"/>
              </a:spcAft>
              <a:buSzPts val="2000"/>
              <a:buFont typeface="Chivo"/>
              <a:buNone/>
              <a:defRPr>
                <a:latin typeface="Chivo"/>
                <a:ea typeface="Chivo"/>
                <a:cs typeface="Chivo"/>
                <a:sym typeface="Chivo"/>
              </a:defRPr>
            </a:lvl3pPr>
            <a:lvl4pPr lvl="3" rtl="0" algn="r">
              <a:lnSpc>
                <a:spcPct val="100000"/>
              </a:lnSpc>
              <a:spcBef>
                <a:spcPts val="0"/>
              </a:spcBef>
              <a:spcAft>
                <a:spcPts val="0"/>
              </a:spcAft>
              <a:buSzPts val="1800"/>
              <a:buFont typeface="Chivo"/>
              <a:buNone/>
              <a:defRPr>
                <a:latin typeface="Chivo"/>
                <a:ea typeface="Chivo"/>
                <a:cs typeface="Chivo"/>
                <a:sym typeface="Chivo"/>
              </a:defRPr>
            </a:lvl4pPr>
            <a:lvl5pPr lvl="4" rtl="0" algn="r">
              <a:lnSpc>
                <a:spcPct val="100000"/>
              </a:lnSpc>
              <a:spcBef>
                <a:spcPts val="0"/>
              </a:spcBef>
              <a:spcAft>
                <a:spcPts val="0"/>
              </a:spcAft>
              <a:buSzPts val="1600"/>
              <a:buFont typeface="Chivo"/>
              <a:buNone/>
              <a:defRPr>
                <a:latin typeface="Chivo"/>
                <a:ea typeface="Chivo"/>
                <a:cs typeface="Chivo"/>
                <a:sym typeface="Chivo"/>
              </a:defRPr>
            </a:lvl5pPr>
            <a:lvl6pPr lvl="5" rtl="0" algn="r">
              <a:lnSpc>
                <a:spcPct val="100000"/>
              </a:lnSpc>
              <a:spcBef>
                <a:spcPts val="0"/>
              </a:spcBef>
              <a:spcAft>
                <a:spcPts val="0"/>
              </a:spcAft>
              <a:buSzPts val="1400"/>
              <a:buFont typeface="Chivo"/>
              <a:buNone/>
              <a:defRPr>
                <a:latin typeface="Chivo"/>
                <a:ea typeface="Chivo"/>
                <a:cs typeface="Chivo"/>
                <a:sym typeface="Chivo"/>
              </a:defRPr>
            </a:lvl6pPr>
            <a:lvl7pPr lvl="6" rtl="0" algn="r">
              <a:lnSpc>
                <a:spcPct val="100000"/>
              </a:lnSpc>
              <a:spcBef>
                <a:spcPts val="0"/>
              </a:spcBef>
              <a:spcAft>
                <a:spcPts val="0"/>
              </a:spcAft>
              <a:buSzPts val="1200"/>
              <a:buFont typeface="Chivo"/>
              <a:buNone/>
              <a:defRPr>
                <a:latin typeface="Chivo"/>
                <a:ea typeface="Chivo"/>
                <a:cs typeface="Chivo"/>
                <a:sym typeface="Chivo"/>
              </a:defRPr>
            </a:lvl7pPr>
            <a:lvl8pPr lvl="7" rtl="0" algn="r">
              <a:lnSpc>
                <a:spcPct val="100000"/>
              </a:lnSpc>
              <a:spcBef>
                <a:spcPts val="0"/>
              </a:spcBef>
              <a:spcAft>
                <a:spcPts val="0"/>
              </a:spcAft>
              <a:buSzPts val="1000"/>
              <a:buFont typeface="Chivo"/>
              <a:buNone/>
              <a:defRPr>
                <a:latin typeface="Chivo"/>
                <a:ea typeface="Chivo"/>
                <a:cs typeface="Chivo"/>
                <a:sym typeface="Chivo"/>
              </a:defRPr>
            </a:lvl8pPr>
            <a:lvl9pPr lvl="8" rtl="0" algn="r">
              <a:lnSpc>
                <a:spcPct val="100000"/>
              </a:lnSpc>
              <a:spcBef>
                <a:spcPts val="0"/>
              </a:spcBef>
              <a:spcAft>
                <a:spcPts val="0"/>
              </a:spcAft>
              <a:buSzPts val="800"/>
              <a:buFont typeface="Chivo"/>
              <a:buNone/>
              <a:defRPr>
                <a:latin typeface="Chivo"/>
                <a:ea typeface="Chivo"/>
                <a:cs typeface="Chivo"/>
                <a:sym typeface="Chivo"/>
              </a:defRPr>
            </a:lvl9pPr>
          </a:lstStyle>
          <a:p/>
        </p:txBody>
      </p:sp>
      <p:sp>
        <p:nvSpPr>
          <p:cNvPr id="886" name="Google Shape;886;p15"/>
          <p:cNvSpPr txBox="1"/>
          <p:nvPr>
            <p:ph idx="5" type="ctrTitle"/>
          </p:nvPr>
        </p:nvSpPr>
        <p:spPr>
          <a:xfrm>
            <a:off x="5882209" y="2140813"/>
            <a:ext cx="26193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600"/>
              <a:buFont typeface="Chivo"/>
              <a:buNone/>
              <a:defRPr b="0" sz="2400">
                <a:solidFill>
                  <a:schemeClr val="dk1"/>
                </a:solidFill>
              </a:defRPr>
            </a:lvl1pPr>
            <a:lvl2pPr lvl="1" rtl="0" algn="r">
              <a:spcBef>
                <a:spcPts val="0"/>
              </a:spcBef>
              <a:spcAft>
                <a:spcPts val="0"/>
              </a:spcAft>
              <a:buSzPts val="1600"/>
              <a:buFont typeface="Chivo"/>
              <a:buNone/>
              <a:defRPr sz="1600">
                <a:latin typeface="Chivo"/>
                <a:ea typeface="Chivo"/>
                <a:cs typeface="Chivo"/>
                <a:sym typeface="Chivo"/>
              </a:defRPr>
            </a:lvl2pPr>
            <a:lvl3pPr lvl="2" rtl="0" algn="r">
              <a:spcBef>
                <a:spcPts val="0"/>
              </a:spcBef>
              <a:spcAft>
                <a:spcPts val="0"/>
              </a:spcAft>
              <a:buSzPts val="1600"/>
              <a:buFont typeface="Chivo"/>
              <a:buNone/>
              <a:defRPr sz="1600">
                <a:latin typeface="Chivo"/>
                <a:ea typeface="Chivo"/>
                <a:cs typeface="Chivo"/>
                <a:sym typeface="Chivo"/>
              </a:defRPr>
            </a:lvl3pPr>
            <a:lvl4pPr lvl="3" rtl="0" algn="r">
              <a:spcBef>
                <a:spcPts val="0"/>
              </a:spcBef>
              <a:spcAft>
                <a:spcPts val="0"/>
              </a:spcAft>
              <a:buSzPts val="1600"/>
              <a:buFont typeface="Chivo"/>
              <a:buNone/>
              <a:defRPr sz="1600">
                <a:latin typeface="Chivo"/>
                <a:ea typeface="Chivo"/>
                <a:cs typeface="Chivo"/>
                <a:sym typeface="Chivo"/>
              </a:defRPr>
            </a:lvl4pPr>
            <a:lvl5pPr lvl="4" rtl="0" algn="r">
              <a:spcBef>
                <a:spcPts val="0"/>
              </a:spcBef>
              <a:spcAft>
                <a:spcPts val="0"/>
              </a:spcAft>
              <a:buSzPts val="1600"/>
              <a:buFont typeface="Chivo"/>
              <a:buNone/>
              <a:defRPr sz="1600">
                <a:latin typeface="Chivo"/>
                <a:ea typeface="Chivo"/>
                <a:cs typeface="Chivo"/>
                <a:sym typeface="Chivo"/>
              </a:defRPr>
            </a:lvl5pPr>
            <a:lvl6pPr lvl="5" rtl="0" algn="r">
              <a:spcBef>
                <a:spcPts val="0"/>
              </a:spcBef>
              <a:spcAft>
                <a:spcPts val="0"/>
              </a:spcAft>
              <a:buSzPts val="1600"/>
              <a:buFont typeface="Chivo"/>
              <a:buNone/>
              <a:defRPr sz="1600">
                <a:latin typeface="Chivo"/>
                <a:ea typeface="Chivo"/>
                <a:cs typeface="Chivo"/>
                <a:sym typeface="Chivo"/>
              </a:defRPr>
            </a:lvl6pPr>
            <a:lvl7pPr lvl="6" rtl="0" algn="r">
              <a:spcBef>
                <a:spcPts val="0"/>
              </a:spcBef>
              <a:spcAft>
                <a:spcPts val="0"/>
              </a:spcAft>
              <a:buSzPts val="1600"/>
              <a:buFont typeface="Chivo"/>
              <a:buNone/>
              <a:defRPr sz="1600">
                <a:latin typeface="Chivo"/>
                <a:ea typeface="Chivo"/>
                <a:cs typeface="Chivo"/>
                <a:sym typeface="Chivo"/>
              </a:defRPr>
            </a:lvl7pPr>
            <a:lvl8pPr lvl="7" rtl="0" algn="r">
              <a:spcBef>
                <a:spcPts val="0"/>
              </a:spcBef>
              <a:spcAft>
                <a:spcPts val="0"/>
              </a:spcAft>
              <a:buSzPts val="1600"/>
              <a:buFont typeface="Chivo"/>
              <a:buNone/>
              <a:defRPr sz="1600">
                <a:latin typeface="Chivo"/>
                <a:ea typeface="Chivo"/>
                <a:cs typeface="Chivo"/>
                <a:sym typeface="Chivo"/>
              </a:defRPr>
            </a:lvl8pPr>
            <a:lvl9pPr lvl="8" rtl="0" algn="r">
              <a:spcBef>
                <a:spcPts val="0"/>
              </a:spcBef>
              <a:spcAft>
                <a:spcPts val="0"/>
              </a:spcAft>
              <a:buSzPts val="1600"/>
              <a:buFont typeface="Chivo"/>
              <a:buNone/>
              <a:defRPr sz="1600">
                <a:latin typeface="Chivo"/>
                <a:ea typeface="Chivo"/>
                <a:cs typeface="Chivo"/>
                <a:sym typeface="Chivo"/>
              </a:defRPr>
            </a:lvl9pPr>
          </a:lstStyle>
          <a:p/>
        </p:txBody>
      </p:sp>
      <p:sp>
        <p:nvSpPr>
          <p:cNvPr id="887" name="Google Shape;887;p15"/>
          <p:cNvSpPr txBox="1"/>
          <p:nvPr>
            <p:ph idx="6"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88" name="Google Shape;888;p15"/>
          <p:cNvGrpSpPr/>
          <p:nvPr/>
        </p:nvGrpSpPr>
        <p:grpSpPr>
          <a:xfrm>
            <a:off x="8300169" y="116690"/>
            <a:ext cx="725555" cy="1075044"/>
            <a:chOff x="8300169" y="116690"/>
            <a:chExt cx="725555" cy="1075044"/>
          </a:xfrm>
        </p:grpSpPr>
        <p:sp>
          <p:nvSpPr>
            <p:cNvPr id="889" name="Google Shape;889;p15"/>
            <p:cNvSpPr/>
            <p:nvPr/>
          </p:nvSpPr>
          <p:spPr>
            <a:xfrm rot="5400000">
              <a:off x="8990198" y="119548"/>
              <a:ext cx="38385" cy="32668"/>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5"/>
            <p:cNvSpPr/>
            <p:nvPr/>
          </p:nvSpPr>
          <p:spPr>
            <a:xfrm rot="5400000">
              <a:off x="8990363" y="292459"/>
              <a:ext cx="38136" cy="32585"/>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rot="5400000">
              <a:off x="8990363" y="465184"/>
              <a:ext cx="38136" cy="32585"/>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rot="5400000">
              <a:off x="8990374" y="638189"/>
              <a:ext cx="38116" cy="32585"/>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rot="5400000">
              <a:off x="8990363" y="810924"/>
              <a:ext cx="38136" cy="32585"/>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5"/>
            <p:cNvSpPr/>
            <p:nvPr/>
          </p:nvSpPr>
          <p:spPr>
            <a:xfrm rot="5400000">
              <a:off x="8990363" y="983648"/>
              <a:ext cx="38136" cy="32585"/>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5"/>
            <p:cNvSpPr/>
            <p:nvPr/>
          </p:nvSpPr>
          <p:spPr>
            <a:xfrm rot="5400000">
              <a:off x="8990363" y="1156373"/>
              <a:ext cx="38136" cy="32585"/>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rot="5400000">
              <a:off x="8817059" y="119673"/>
              <a:ext cx="38116" cy="3268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rot="5400000">
              <a:off x="8817100" y="292459"/>
              <a:ext cx="38136" cy="32585"/>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rot="5400000">
              <a:off x="8817100" y="465184"/>
              <a:ext cx="38136" cy="32585"/>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rot="5400000">
              <a:off x="8817110" y="638189"/>
              <a:ext cx="38116" cy="32585"/>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rot="5400000">
              <a:off x="8817100" y="810924"/>
              <a:ext cx="38136" cy="32585"/>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rot="5400000">
              <a:off x="8817100" y="983648"/>
              <a:ext cx="38136" cy="32585"/>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rot="5400000">
              <a:off x="8817100" y="1156373"/>
              <a:ext cx="38136" cy="32585"/>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rot="5400000">
              <a:off x="8643826" y="119455"/>
              <a:ext cx="38385" cy="32854"/>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rot="5400000">
              <a:off x="8644013" y="292387"/>
              <a:ext cx="38136" cy="32730"/>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rot="5400000">
              <a:off x="8644013" y="465112"/>
              <a:ext cx="38136" cy="32730"/>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rot="5400000">
              <a:off x="8644023" y="638116"/>
              <a:ext cx="38116" cy="32730"/>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rot="5400000">
              <a:off x="8644013" y="810851"/>
              <a:ext cx="38136" cy="32730"/>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rot="5400000">
              <a:off x="8644013" y="983576"/>
              <a:ext cx="38136" cy="32730"/>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rot="5400000">
              <a:off x="8644013" y="1156301"/>
              <a:ext cx="38136" cy="3273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rot="5400000">
              <a:off x="8470553" y="119445"/>
              <a:ext cx="38385" cy="32875"/>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rot="5400000">
              <a:off x="8470739" y="292377"/>
              <a:ext cx="38136" cy="32750"/>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rot="5400000">
              <a:off x="8470739" y="465101"/>
              <a:ext cx="38136" cy="32750"/>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rot="5400000">
              <a:off x="8470750" y="638106"/>
              <a:ext cx="38116" cy="32750"/>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rot="5400000">
              <a:off x="8470739" y="810841"/>
              <a:ext cx="38136" cy="32750"/>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rot="5400000">
              <a:off x="8470739" y="983566"/>
              <a:ext cx="38136" cy="32750"/>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rot="5400000">
              <a:off x="8470739" y="1156290"/>
              <a:ext cx="38136" cy="32750"/>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rot="5400000">
              <a:off x="8297341" y="119517"/>
              <a:ext cx="38385" cy="3273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rot="5400000">
              <a:off x="8297538" y="292459"/>
              <a:ext cx="38136" cy="32585"/>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rot="5400000">
              <a:off x="8297538" y="465184"/>
              <a:ext cx="38136" cy="32585"/>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rot="5400000">
              <a:off x="8297548" y="638189"/>
              <a:ext cx="38116" cy="32585"/>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rot="5400000">
              <a:off x="8297538" y="810924"/>
              <a:ext cx="38136" cy="32585"/>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rot="5400000">
              <a:off x="8297538" y="983648"/>
              <a:ext cx="38136" cy="32585"/>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rot="5400000">
              <a:off x="8297538" y="1156373"/>
              <a:ext cx="38136" cy="32585"/>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5"/>
          <p:cNvGrpSpPr/>
          <p:nvPr/>
        </p:nvGrpSpPr>
        <p:grpSpPr>
          <a:xfrm>
            <a:off x="119952" y="4603495"/>
            <a:ext cx="552416" cy="556580"/>
            <a:chOff x="119952" y="4603495"/>
            <a:chExt cx="552416" cy="556580"/>
          </a:xfrm>
        </p:grpSpPr>
        <p:sp>
          <p:nvSpPr>
            <p:cNvPr id="925" name="Google Shape;925;p15"/>
            <p:cNvSpPr/>
            <p:nvPr/>
          </p:nvSpPr>
          <p:spPr>
            <a:xfrm rot="5400000">
              <a:off x="636945" y="4606188"/>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rot="5400000">
              <a:off x="636935" y="4778923"/>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rot="5400000">
              <a:off x="636800" y="4951782"/>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rot="5400000">
              <a:off x="636945" y="5124652"/>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rot="5400000">
              <a:off x="463755" y="4606260"/>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rot="5400000">
              <a:off x="463744" y="4778995"/>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rot="5400000">
              <a:off x="463558" y="4951803"/>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rot="5400000">
              <a:off x="463703" y="5124673"/>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rot="5400000">
              <a:off x="290481" y="4606250"/>
              <a:ext cx="38116" cy="32605"/>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rot="5400000">
              <a:off x="290470" y="4778985"/>
              <a:ext cx="38136" cy="32605"/>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rot="5400000">
              <a:off x="290336" y="4951844"/>
              <a:ext cx="38406" cy="32605"/>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rot="5400000">
              <a:off x="290512" y="5124745"/>
              <a:ext cx="38053" cy="32605"/>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rot="5400000">
              <a:off x="117394" y="4606177"/>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117383" y="4778912"/>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117186" y="4951710"/>
              <a:ext cx="38406" cy="32875"/>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117197" y="5124445"/>
              <a:ext cx="38385" cy="32875"/>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
    <p:spTree>
      <p:nvGrpSpPr>
        <p:cNvPr id="941" name="Shape 941"/>
        <p:cNvGrpSpPr/>
        <p:nvPr/>
      </p:nvGrpSpPr>
      <p:grpSpPr>
        <a:xfrm>
          <a:off x="0" y="0"/>
          <a:ext cx="0" cy="0"/>
          <a:chOff x="0" y="0"/>
          <a:chExt cx="0" cy="0"/>
        </a:xfrm>
      </p:grpSpPr>
      <p:sp>
        <p:nvSpPr>
          <p:cNvPr id="942" name="Google Shape;942;p16"/>
          <p:cNvSpPr txBox="1"/>
          <p:nvPr>
            <p:ph idx="1" type="subTitle"/>
          </p:nvPr>
        </p:nvSpPr>
        <p:spPr>
          <a:xfrm>
            <a:off x="2173299" y="2022051"/>
            <a:ext cx="18180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3" name="Google Shape;943;p16"/>
          <p:cNvSpPr txBox="1"/>
          <p:nvPr>
            <p:ph idx="2" type="subTitle"/>
          </p:nvPr>
        </p:nvSpPr>
        <p:spPr>
          <a:xfrm>
            <a:off x="2173299" y="3624350"/>
            <a:ext cx="16347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4" name="Google Shape;944;p16"/>
          <p:cNvSpPr txBox="1"/>
          <p:nvPr>
            <p:ph type="ctrTitle"/>
          </p:nvPr>
        </p:nvSpPr>
        <p:spPr>
          <a:xfrm>
            <a:off x="2173300" y="1626750"/>
            <a:ext cx="169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5" name="Google Shape;945;p16"/>
          <p:cNvSpPr txBox="1"/>
          <p:nvPr>
            <p:ph idx="3" type="ctrTitle"/>
          </p:nvPr>
        </p:nvSpPr>
        <p:spPr>
          <a:xfrm>
            <a:off x="2173300" y="3117875"/>
            <a:ext cx="169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6" name="Google Shape;946;p16"/>
          <p:cNvSpPr txBox="1"/>
          <p:nvPr>
            <p:ph idx="4" type="subTitle"/>
          </p:nvPr>
        </p:nvSpPr>
        <p:spPr>
          <a:xfrm>
            <a:off x="5853625" y="2022051"/>
            <a:ext cx="1818000" cy="83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7" name="Google Shape;947;p16"/>
          <p:cNvSpPr txBox="1"/>
          <p:nvPr>
            <p:ph idx="5" type="ctrTitle"/>
          </p:nvPr>
        </p:nvSpPr>
        <p:spPr>
          <a:xfrm>
            <a:off x="5853625" y="1626750"/>
            <a:ext cx="1634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48" name="Google Shape;948;p16"/>
          <p:cNvSpPr txBox="1"/>
          <p:nvPr>
            <p:ph idx="6" type="subTitle"/>
          </p:nvPr>
        </p:nvSpPr>
        <p:spPr>
          <a:xfrm>
            <a:off x="5853625" y="3624350"/>
            <a:ext cx="16347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949" name="Google Shape;949;p16"/>
          <p:cNvSpPr txBox="1"/>
          <p:nvPr>
            <p:ph idx="7" type="ctrTitle"/>
          </p:nvPr>
        </p:nvSpPr>
        <p:spPr>
          <a:xfrm>
            <a:off x="5853625" y="3117875"/>
            <a:ext cx="16347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Font typeface="Fira Sans Condensed"/>
              <a:buNone/>
              <a:defRPr b="0" sz="2400">
                <a:solidFill>
                  <a:schemeClr val="dk1"/>
                </a:solidFill>
              </a:defRPr>
            </a:lvl1pPr>
            <a:lvl2pPr lvl="1"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2pPr>
            <a:lvl3pPr lvl="2"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3pPr>
            <a:lvl4pPr lvl="3"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4pPr>
            <a:lvl5pPr lvl="4"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5pPr>
            <a:lvl6pPr lvl="5"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6pPr>
            <a:lvl7pPr lvl="6"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7pPr>
            <a:lvl8pPr lvl="7"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8pPr>
            <a:lvl9pPr lvl="8" rtl="0">
              <a:spcBef>
                <a:spcPts val="0"/>
              </a:spcBef>
              <a:spcAft>
                <a:spcPts val="0"/>
              </a:spcAft>
              <a:buSzPts val="1600"/>
              <a:buFont typeface="Fira Sans Condensed"/>
              <a:buNone/>
              <a:defRPr sz="1600">
                <a:latin typeface="Fira Sans Condensed"/>
                <a:ea typeface="Fira Sans Condensed"/>
                <a:cs typeface="Fira Sans Condensed"/>
                <a:sym typeface="Fira Sans Condensed"/>
              </a:defRPr>
            </a:lvl9pPr>
          </a:lstStyle>
          <a:p/>
        </p:txBody>
      </p:sp>
      <p:sp>
        <p:nvSpPr>
          <p:cNvPr id="950" name="Google Shape;950;p16"/>
          <p:cNvSpPr txBox="1"/>
          <p:nvPr>
            <p:ph idx="8"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51" name="Google Shape;951;p16"/>
          <p:cNvGrpSpPr/>
          <p:nvPr/>
        </p:nvGrpSpPr>
        <p:grpSpPr>
          <a:xfrm>
            <a:off x="115321" y="3550088"/>
            <a:ext cx="597913" cy="1537504"/>
            <a:chOff x="115321" y="3550088"/>
            <a:chExt cx="597913" cy="1537504"/>
          </a:xfrm>
        </p:grpSpPr>
        <p:sp>
          <p:nvSpPr>
            <p:cNvPr id="952" name="Google Shape;952;p16"/>
            <p:cNvSpPr/>
            <p:nvPr/>
          </p:nvSpPr>
          <p:spPr>
            <a:xfrm rot="5400000">
              <a:off x="674891" y="3553003"/>
              <a:ext cx="41257" cy="35428"/>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rot="5400000">
              <a:off x="674880" y="3739964"/>
              <a:ext cx="41280" cy="35428"/>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6"/>
            <p:cNvSpPr/>
            <p:nvPr/>
          </p:nvSpPr>
          <p:spPr>
            <a:xfrm rot="5400000">
              <a:off x="674734" y="3927059"/>
              <a:ext cx="41571" cy="35428"/>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6"/>
            <p:cNvSpPr/>
            <p:nvPr/>
          </p:nvSpPr>
          <p:spPr>
            <a:xfrm rot="5400000">
              <a:off x="674891" y="4114166"/>
              <a:ext cx="41257" cy="35428"/>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rot="5400000">
              <a:off x="674880" y="4301126"/>
              <a:ext cx="41280" cy="35428"/>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rot="5400000">
              <a:off x="674880" y="4488076"/>
              <a:ext cx="41280" cy="35428"/>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rot="5400000">
              <a:off x="674891" y="4675328"/>
              <a:ext cx="41257" cy="35428"/>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rot="5400000">
              <a:off x="674880" y="4862289"/>
              <a:ext cx="41280" cy="35428"/>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rot="5400000">
              <a:off x="674880" y="5049239"/>
              <a:ext cx="41280" cy="35428"/>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rot="5400000">
              <a:off x="487437" y="3553082"/>
              <a:ext cx="41257" cy="3527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rot="5400000">
              <a:off x="487426" y="3740042"/>
              <a:ext cx="41280" cy="3527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rot="5400000">
              <a:off x="487224" y="3927082"/>
              <a:ext cx="41571" cy="35383"/>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rot="5400000">
              <a:off x="487381" y="4114188"/>
              <a:ext cx="41257" cy="35383"/>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rot="5400000">
              <a:off x="487426" y="4301205"/>
              <a:ext cx="41280" cy="35271"/>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rot="5400000">
              <a:off x="487426" y="4488154"/>
              <a:ext cx="41280" cy="35271"/>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rot="5400000">
              <a:off x="487437" y="4675407"/>
              <a:ext cx="41257" cy="35271"/>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rot="5400000">
              <a:off x="487426" y="4862368"/>
              <a:ext cx="41280" cy="35271"/>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rot="5400000">
              <a:off x="487426" y="5049317"/>
              <a:ext cx="41280" cy="35271"/>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rot="5400000">
              <a:off x="299894" y="3553070"/>
              <a:ext cx="41257" cy="35293"/>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rot="5400000">
              <a:off x="299882" y="3740031"/>
              <a:ext cx="41280" cy="35293"/>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rot="5400000">
              <a:off x="299737" y="3927126"/>
              <a:ext cx="41571" cy="35293"/>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6"/>
            <p:cNvSpPr/>
            <p:nvPr/>
          </p:nvSpPr>
          <p:spPr>
            <a:xfrm rot="5400000">
              <a:off x="299927" y="4114267"/>
              <a:ext cx="41190" cy="35293"/>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rot="5400000">
              <a:off x="299882" y="4301194"/>
              <a:ext cx="41280" cy="35293"/>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rot="5400000">
              <a:off x="299882" y="4488143"/>
              <a:ext cx="41280" cy="35293"/>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rot="5400000">
              <a:off x="299894" y="4675396"/>
              <a:ext cx="41257" cy="35293"/>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6"/>
            <p:cNvSpPr/>
            <p:nvPr/>
          </p:nvSpPr>
          <p:spPr>
            <a:xfrm rot="5400000">
              <a:off x="299882" y="4862356"/>
              <a:ext cx="41280" cy="35293"/>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
            <p:cNvSpPr/>
            <p:nvPr/>
          </p:nvSpPr>
          <p:spPr>
            <a:xfrm rot="5400000">
              <a:off x="299882" y="5049306"/>
              <a:ext cx="41280" cy="35293"/>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rot="5400000">
              <a:off x="112552" y="3552992"/>
              <a:ext cx="41257" cy="354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rot="5400000">
              <a:off x="112540" y="3739953"/>
              <a:ext cx="41280" cy="354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rot="5400000">
              <a:off x="112327" y="3926981"/>
              <a:ext cx="41571" cy="35585"/>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rot="5400000">
              <a:off x="112339" y="4113941"/>
              <a:ext cx="41549" cy="35585"/>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rot="5400000">
              <a:off x="112540" y="4301115"/>
              <a:ext cx="41280" cy="35450"/>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rot="5400000">
              <a:off x="112540" y="4488065"/>
              <a:ext cx="41280" cy="35450"/>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rot="5400000">
              <a:off x="112552" y="4675317"/>
              <a:ext cx="41257" cy="35450"/>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rot="5400000">
              <a:off x="112540" y="4862278"/>
              <a:ext cx="41280" cy="35450"/>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rot="5400000">
              <a:off x="112540" y="5049227"/>
              <a:ext cx="41280" cy="35450"/>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16"/>
          <p:cNvGrpSpPr/>
          <p:nvPr/>
        </p:nvGrpSpPr>
        <p:grpSpPr>
          <a:xfrm rot="5400000">
            <a:off x="8138557" y="-421208"/>
            <a:ext cx="58051" cy="1358521"/>
            <a:chOff x="550455" y="1794369"/>
            <a:chExt cx="27314" cy="639214"/>
          </a:xfrm>
        </p:grpSpPr>
        <p:sp>
          <p:nvSpPr>
            <p:cNvPr id="989" name="Google Shape;989;p1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5" name="Shape 995"/>
        <p:cNvGrpSpPr/>
        <p:nvPr/>
      </p:nvGrpSpPr>
      <p:grpSpPr>
        <a:xfrm>
          <a:off x="0" y="0"/>
          <a:ext cx="0" cy="0"/>
          <a:chOff x="0" y="0"/>
          <a:chExt cx="0" cy="0"/>
        </a:xfrm>
      </p:grpSpPr>
      <p:sp>
        <p:nvSpPr>
          <p:cNvPr id="996" name="Google Shape;996;p17"/>
          <p:cNvSpPr/>
          <p:nvPr/>
        </p:nvSpPr>
        <p:spPr>
          <a:xfrm>
            <a:off x="422027" y="4816129"/>
            <a:ext cx="1606" cy="1310"/>
          </a:xfrm>
          <a:custGeom>
            <a:rect b="b" l="l" r="r" t="t"/>
            <a:pathLst>
              <a:path extrusionOk="0" h="31" w="38">
                <a:moveTo>
                  <a:pt x="34" y="0"/>
                </a:moveTo>
                <a:lnTo>
                  <a:pt x="1" y="31"/>
                </a:lnTo>
                <a:cubicBezTo>
                  <a:pt x="21" y="17"/>
                  <a:pt x="38" y="4"/>
                  <a:pt x="34"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451355" y="4831004"/>
            <a:ext cx="3169" cy="3085"/>
          </a:xfrm>
          <a:custGeom>
            <a:rect b="b" l="l" r="r" t="t"/>
            <a:pathLst>
              <a:path extrusionOk="0" h="73" w="75">
                <a:moveTo>
                  <a:pt x="63" y="1"/>
                </a:moveTo>
                <a:cubicBezTo>
                  <a:pt x="44" y="1"/>
                  <a:pt x="26" y="41"/>
                  <a:pt x="0" y="72"/>
                </a:cubicBezTo>
                <a:lnTo>
                  <a:pt x="74" y="5"/>
                </a:lnTo>
                <a:cubicBezTo>
                  <a:pt x="70" y="2"/>
                  <a:pt x="67" y="1"/>
                  <a:pt x="63" y="1"/>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401405" y="4773617"/>
            <a:ext cx="42" cy="718"/>
          </a:xfrm>
          <a:custGeom>
            <a:rect b="b" l="l" r="r" t="t"/>
            <a:pathLst>
              <a:path extrusionOk="0" h="17" w="1">
                <a:moveTo>
                  <a:pt x="1" y="0"/>
                </a:moveTo>
                <a:lnTo>
                  <a:pt x="1" y="0"/>
                </a:lnTo>
                <a:cubicBezTo>
                  <a:pt x="1" y="17"/>
                  <a:pt x="1" y="14"/>
                  <a:pt x="1"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450636" y="4834046"/>
            <a:ext cx="761" cy="592"/>
          </a:xfrm>
          <a:custGeom>
            <a:rect b="b" l="l" r="r" t="t"/>
            <a:pathLst>
              <a:path extrusionOk="0" h="14" w="18">
                <a:moveTo>
                  <a:pt x="17" y="0"/>
                </a:moveTo>
                <a:lnTo>
                  <a:pt x="0" y="11"/>
                </a:lnTo>
                <a:lnTo>
                  <a:pt x="4" y="14"/>
                </a:lnTo>
                <a:lnTo>
                  <a:pt x="17"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417337" y="4783548"/>
            <a:ext cx="2028" cy="5578"/>
          </a:xfrm>
          <a:custGeom>
            <a:rect b="b" l="l" r="r" t="t"/>
            <a:pathLst>
              <a:path extrusionOk="0" h="132" w="48">
                <a:moveTo>
                  <a:pt x="48" y="1"/>
                </a:moveTo>
                <a:lnTo>
                  <a:pt x="1" y="132"/>
                </a:lnTo>
                <a:lnTo>
                  <a:pt x="1" y="132"/>
                </a:lnTo>
                <a:lnTo>
                  <a:pt x="38" y="88"/>
                </a:lnTo>
                <a:cubicBezTo>
                  <a:pt x="38" y="58"/>
                  <a:pt x="41" y="31"/>
                  <a:pt x="48" y="1"/>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409688" y="4786844"/>
            <a:ext cx="4986" cy="4014"/>
          </a:xfrm>
          <a:custGeom>
            <a:rect b="b" l="l" r="r" t="t"/>
            <a:pathLst>
              <a:path extrusionOk="0" h="95" w="118">
                <a:moveTo>
                  <a:pt x="94" y="0"/>
                </a:moveTo>
                <a:lnTo>
                  <a:pt x="94" y="0"/>
                </a:lnTo>
                <a:cubicBezTo>
                  <a:pt x="74" y="37"/>
                  <a:pt x="0" y="88"/>
                  <a:pt x="50" y="94"/>
                </a:cubicBezTo>
                <a:cubicBezTo>
                  <a:pt x="67" y="61"/>
                  <a:pt x="118" y="44"/>
                  <a:pt x="94" y="0"/>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420464" y="4800916"/>
            <a:ext cx="2197" cy="3169"/>
          </a:xfrm>
          <a:custGeom>
            <a:rect b="b" l="l" r="r" t="t"/>
            <a:pathLst>
              <a:path extrusionOk="0" h="75" w="52">
                <a:moveTo>
                  <a:pt x="51" y="0"/>
                </a:moveTo>
                <a:lnTo>
                  <a:pt x="24" y="24"/>
                </a:lnTo>
                <a:cubicBezTo>
                  <a:pt x="1" y="54"/>
                  <a:pt x="4" y="61"/>
                  <a:pt x="11" y="74"/>
                </a:cubicBezTo>
                <a:lnTo>
                  <a:pt x="51"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429000" y="4816002"/>
            <a:ext cx="3465" cy="4564"/>
          </a:xfrm>
          <a:custGeom>
            <a:rect b="b" l="l" r="r" t="t"/>
            <a:pathLst>
              <a:path extrusionOk="0" h="108" w="82">
                <a:moveTo>
                  <a:pt x="78" y="0"/>
                </a:moveTo>
                <a:lnTo>
                  <a:pt x="1" y="108"/>
                </a:lnTo>
                <a:lnTo>
                  <a:pt x="81" y="7"/>
                </a:lnTo>
                <a:lnTo>
                  <a:pt x="78" y="0"/>
                </a:ln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445945" y="4819805"/>
            <a:ext cx="2324" cy="3043"/>
          </a:xfrm>
          <a:custGeom>
            <a:rect b="b" l="l" r="r" t="t"/>
            <a:pathLst>
              <a:path extrusionOk="0" h="72" w="55">
                <a:moveTo>
                  <a:pt x="10" y="1"/>
                </a:moveTo>
                <a:lnTo>
                  <a:pt x="10" y="1"/>
                </a:lnTo>
                <a:cubicBezTo>
                  <a:pt x="12" y="5"/>
                  <a:pt x="15" y="7"/>
                  <a:pt x="19" y="9"/>
                </a:cubicBezTo>
                <a:lnTo>
                  <a:pt x="19" y="9"/>
                </a:lnTo>
                <a:cubicBezTo>
                  <a:pt x="18" y="4"/>
                  <a:pt x="15" y="1"/>
                  <a:pt x="10" y="1"/>
                </a:cubicBezTo>
                <a:close/>
                <a:moveTo>
                  <a:pt x="19" y="9"/>
                </a:moveTo>
                <a:lnTo>
                  <a:pt x="19" y="9"/>
                </a:lnTo>
                <a:cubicBezTo>
                  <a:pt x="23" y="27"/>
                  <a:pt x="0" y="71"/>
                  <a:pt x="7" y="71"/>
                </a:cubicBezTo>
                <a:cubicBezTo>
                  <a:pt x="10" y="71"/>
                  <a:pt x="23" y="57"/>
                  <a:pt x="54" y="18"/>
                </a:cubicBezTo>
                <a:cubicBezTo>
                  <a:pt x="49" y="8"/>
                  <a:pt x="31" y="13"/>
                  <a:pt x="19" y="9"/>
                </a:cubicBezTo>
                <a:close/>
              </a:path>
            </a:pathLst>
          </a:custGeom>
          <a:solidFill>
            <a:srgbClr val="FFC9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txBox="1"/>
          <p:nvPr>
            <p:ph type="ctrTitle"/>
          </p:nvPr>
        </p:nvSpPr>
        <p:spPr>
          <a:xfrm>
            <a:off x="1107544" y="1550975"/>
            <a:ext cx="1906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06" name="Google Shape;1006;p17"/>
          <p:cNvSpPr txBox="1"/>
          <p:nvPr>
            <p:ph idx="1" type="subTitle"/>
          </p:nvPr>
        </p:nvSpPr>
        <p:spPr>
          <a:xfrm>
            <a:off x="1107544" y="2069460"/>
            <a:ext cx="19065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07" name="Google Shape;1007;p17"/>
          <p:cNvSpPr txBox="1"/>
          <p:nvPr>
            <p:ph idx="2" type="ctrTitle"/>
          </p:nvPr>
        </p:nvSpPr>
        <p:spPr>
          <a:xfrm>
            <a:off x="3979372" y="1550975"/>
            <a:ext cx="11793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08" name="Google Shape;1008;p17"/>
          <p:cNvSpPr txBox="1"/>
          <p:nvPr>
            <p:ph idx="3" type="subTitle"/>
          </p:nvPr>
        </p:nvSpPr>
        <p:spPr>
          <a:xfrm>
            <a:off x="3501775" y="2069450"/>
            <a:ext cx="21345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09" name="Google Shape;1009;p17"/>
          <p:cNvSpPr txBox="1"/>
          <p:nvPr>
            <p:ph idx="4" type="ctrTitle"/>
          </p:nvPr>
        </p:nvSpPr>
        <p:spPr>
          <a:xfrm>
            <a:off x="6344232" y="1550975"/>
            <a:ext cx="14970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0" name="Google Shape;1010;p17"/>
          <p:cNvSpPr txBox="1"/>
          <p:nvPr>
            <p:ph idx="5" type="subTitle"/>
          </p:nvPr>
        </p:nvSpPr>
        <p:spPr>
          <a:xfrm>
            <a:off x="6051800" y="2069450"/>
            <a:ext cx="20820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1" name="Google Shape;1011;p17"/>
          <p:cNvSpPr txBox="1"/>
          <p:nvPr>
            <p:ph idx="6" type="ctrTitle"/>
          </p:nvPr>
        </p:nvSpPr>
        <p:spPr>
          <a:xfrm>
            <a:off x="1107544" y="3252112"/>
            <a:ext cx="1906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2" name="Google Shape;1012;p17"/>
          <p:cNvSpPr txBox="1"/>
          <p:nvPr>
            <p:ph idx="7" type="subTitle"/>
          </p:nvPr>
        </p:nvSpPr>
        <p:spPr>
          <a:xfrm>
            <a:off x="1107544" y="3765275"/>
            <a:ext cx="1906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3" name="Google Shape;1013;p17"/>
          <p:cNvSpPr txBox="1"/>
          <p:nvPr>
            <p:ph idx="8" type="ctrTitle"/>
          </p:nvPr>
        </p:nvSpPr>
        <p:spPr>
          <a:xfrm>
            <a:off x="3615772" y="3252112"/>
            <a:ext cx="1906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4" name="Google Shape;1014;p17"/>
          <p:cNvSpPr txBox="1"/>
          <p:nvPr>
            <p:ph idx="9" type="subTitle"/>
          </p:nvPr>
        </p:nvSpPr>
        <p:spPr>
          <a:xfrm>
            <a:off x="3501713" y="3765275"/>
            <a:ext cx="2134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5" name="Google Shape;1015;p17"/>
          <p:cNvSpPr txBox="1"/>
          <p:nvPr>
            <p:ph idx="13" type="ctrTitle"/>
          </p:nvPr>
        </p:nvSpPr>
        <p:spPr>
          <a:xfrm>
            <a:off x="6139482" y="3252112"/>
            <a:ext cx="1906500" cy="448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400"/>
              <a:buFont typeface="Chivo"/>
              <a:buNone/>
              <a:defRPr b="0" sz="2000">
                <a:solidFill>
                  <a:schemeClr val="dk1"/>
                </a:solidFill>
              </a:defRPr>
            </a:lvl1pPr>
            <a:lvl2pPr lvl="1"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2pPr>
            <a:lvl3pPr lvl="2"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3pPr>
            <a:lvl4pPr lvl="3"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4pPr>
            <a:lvl5pPr lvl="4"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5pPr>
            <a:lvl6pPr lvl="5"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6pPr>
            <a:lvl7pPr lvl="6"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7pPr>
            <a:lvl8pPr lvl="7"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8pPr>
            <a:lvl9pPr lvl="8" rtl="0" algn="ctr">
              <a:spcBef>
                <a:spcPts val="0"/>
              </a:spcBef>
              <a:spcAft>
                <a:spcPts val="0"/>
              </a:spcAft>
              <a:buClr>
                <a:schemeClr val="dk1"/>
              </a:buClr>
              <a:buSzPts val="1400"/>
              <a:buFont typeface="Chivo"/>
              <a:buNone/>
              <a:defRPr sz="1400">
                <a:solidFill>
                  <a:schemeClr val="dk1"/>
                </a:solidFill>
                <a:latin typeface="Chivo"/>
                <a:ea typeface="Chivo"/>
                <a:cs typeface="Chivo"/>
                <a:sym typeface="Chivo"/>
              </a:defRPr>
            </a:lvl9pPr>
          </a:lstStyle>
          <a:p/>
        </p:txBody>
      </p:sp>
      <p:sp>
        <p:nvSpPr>
          <p:cNvPr id="1016" name="Google Shape;1016;p17"/>
          <p:cNvSpPr txBox="1"/>
          <p:nvPr>
            <p:ph idx="14" type="subTitle"/>
          </p:nvPr>
        </p:nvSpPr>
        <p:spPr>
          <a:xfrm>
            <a:off x="6139482" y="3765275"/>
            <a:ext cx="19065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2400"/>
              <a:buFont typeface="Chivo"/>
              <a:buNone/>
              <a:defRPr sz="1400">
                <a:solidFill>
                  <a:schemeClr val="dk1"/>
                </a:solidFill>
              </a:defRPr>
            </a:lvl1pPr>
            <a:lvl2pPr lvl="1" rtl="0" algn="ctr">
              <a:lnSpc>
                <a:spcPct val="100000"/>
              </a:lnSpc>
              <a:spcBef>
                <a:spcPts val="0"/>
              </a:spcBef>
              <a:spcAft>
                <a:spcPts val="0"/>
              </a:spcAft>
              <a:buClr>
                <a:srgbClr val="434343"/>
              </a:buClr>
              <a:buSzPts val="2200"/>
              <a:buFont typeface="Chivo"/>
              <a:buNone/>
              <a:defRPr>
                <a:solidFill>
                  <a:srgbClr val="434343"/>
                </a:solidFill>
                <a:latin typeface="Chivo"/>
                <a:ea typeface="Chivo"/>
                <a:cs typeface="Chivo"/>
                <a:sym typeface="Chivo"/>
              </a:defRPr>
            </a:lvl2pPr>
            <a:lvl3pPr lvl="2" rtl="0" algn="ctr">
              <a:lnSpc>
                <a:spcPct val="100000"/>
              </a:lnSpc>
              <a:spcBef>
                <a:spcPts val="0"/>
              </a:spcBef>
              <a:spcAft>
                <a:spcPts val="0"/>
              </a:spcAft>
              <a:buClr>
                <a:srgbClr val="434343"/>
              </a:buClr>
              <a:buSzPts val="2000"/>
              <a:buFont typeface="Chivo"/>
              <a:buNone/>
              <a:defRPr>
                <a:solidFill>
                  <a:srgbClr val="434343"/>
                </a:solidFill>
                <a:latin typeface="Chivo"/>
                <a:ea typeface="Chivo"/>
                <a:cs typeface="Chivo"/>
                <a:sym typeface="Chivo"/>
              </a:defRPr>
            </a:lvl3pPr>
            <a:lvl4pPr lvl="3" rtl="0" algn="ctr">
              <a:lnSpc>
                <a:spcPct val="100000"/>
              </a:lnSpc>
              <a:spcBef>
                <a:spcPts val="0"/>
              </a:spcBef>
              <a:spcAft>
                <a:spcPts val="0"/>
              </a:spcAft>
              <a:buClr>
                <a:srgbClr val="434343"/>
              </a:buClr>
              <a:buSzPts val="1800"/>
              <a:buFont typeface="Chivo"/>
              <a:buNone/>
              <a:defRPr>
                <a:solidFill>
                  <a:srgbClr val="434343"/>
                </a:solidFill>
                <a:latin typeface="Chivo"/>
                <a:ea typeface="Chivo"/>
                <a:cs typeface="Chivo"/>
                <a:sym typeface="Chivo"/>
              </a:defRPr>
            </a:lvl4pPr>
            <a:lvl5pPr lvl="4" rtl="0" algn="ctr">
              <a:lnSpc>
                <a:spcPct val="100000"/>
              </a:lnSpc>
              <a:spcBef>
                <a:spcPts val="0"/>
              </a:spcBef>
              <a:spcAft>
                <a:spcPts val="0"/>
              </a:spcAft>
              <a:buClr>
                <a:srgbClr val="434343"/>
              </a:buClr>
              <a:buSzPts val="1600"/>
              <a:buFont typeface="Chivo"/>
              <a:buNone/>
              <a:defRPr>
                <a:solidFill>
                  <a:srgbClr val="434343"/>
                </a:solidFill>
                <a:latin typeface="Chivo"/>
                <a:ea typeface="Chivo"/>
                <a:cs typeface="Chivo"/>
                <a:sym typeface="Chivo"/>
              </a:defRPr>
            </a:lvl5pPr>
            <a:lvl6pPr lvl="5" rtl="0" algn="ctr">
              <a:lnSpc>
                <a:spcPct val="100000"/>
              </a:lnSpc>
              <a:spcBef>
                <a:spcPts val="0"/>
              </a:spcBef>
              <a:spcAft>
                <a:spcPts val="0"/>
              </a:spcAft>
              <a:buClr>
                <a:srgbClr val="434343"/>
              </a:buClr>
              <a:buSzPts val="1400"/>
              <a:buFont typeface="Chivo"/>
              <a:buNone/>
              <a:defRPr>
                <a:solidFill>
                  <a:srgbClr val="434343"/>
                </a:solidFill>
                <a:latin typeface="Chivo"/>
                <a:ea typeface="Chivo"/>
                <a:cs typeface="Chivo"/>
                <a:sym typeface="Chivo"/>
              </a:defRPr>
            </a:lvl6pPr>
            <a:lvl7pPr lvl="6" rtl="0" algn="ctr">
              <a:lnSpc>
                <a:spcPct val="100000"/>
              </a:lnSpc>
              <a:spcBef>
                <a:spcPts val="0"/>
              </a:spcBef>
              <a:spcAft>
                <a:spcPts val="0"/>
              </a:spcAft>
              <a:buClr>
                <a:srgbClr val="434343"/>
              </a:buClr>
              <a:buSzPts val="1200"/>
              <a:buFont typeface="Chivo"/>
              <a:buNone/>
              <a:defRPr>
                <a:solidFill>
                  <a:srgbClr val="434343"/>
                </a:solidFill>
                <a:latin typeface="Chivo"/>
                <a:ea typeface="Chivo"/>
                <a:cs typeface="Chivo"/>
                <a:sym typeface="Chivo"/>
              </a:defRPr>
            </a:lvl7pPr>
            <a:lvl8pPr lvl="7" rtl="0" algn="ctr">
              <a:lnSpc>
                <a:spcPct val="100000"/>
              </a:lnSpc>
              <a:spcBef>
                <a:spcPts val="0"/>
              </a:spcBef>
              <a:spcAft>
                <a:spcPts val="0"/>
              </a:spcAft>
              <a:buClr>
                <a:srgbClr val="434343"/>
              </a:buClr>
              <a:buSzPts val="1000"/>
              <a:buFont typeface="Chivo"/>
              <a:buNone/>
              <a:defRPr>
                <a:solidFill>
                  <a:srgbClr val="434343"/>
                </a:solidFill>
                <a:latin typeface="Chivo"/>
                <a:ea typeface="Chivo"/>
                <a:cs typeface="Chivo"/>
                <a:sym typeface="Chivo"/>
              </a:defRPr>
            </a:lvl8pPr>
            <a:lvl9pPr lvl="8" rtl="0" algn="ctr">
              <a:lnSpc>
                <a:spcPct val="100000"/>
              </a:lnSpc>
              <a:spcBef>
                <a:spcPts val="0"/>
              </a:spcBef>
              <a:spcAft>
                <a:spcPts val="0"/>
              </a:spcAft>
              <a:buClr>
                <a:srgbClr val="434343"/>
              </a:buClr>
              <a:buSzPts val="800"/>
              <a:buFont typeface="Chivo"/>
              <a:buNone/>
              <a:defRPr>
                <a:solidFill>
                  <a:srgbClr val="434343"/>
                </a:solidFill>
                <a:latin typeface="Chivo"/>
                <a:ea typeface="Chivo"/>
                <a:cs typeface="Chivo"/>
                <a:sym typeface="Chivo"/>
              </a:defRPr>
            </a:lvl9pPr>
          </a:lstStyle>
          <a:p/>
        </p:txBody>
      </p:sp>
      <p:sp>
        <p:nvSpPr>
          <p:cNvPr id="1017" name="Google Shape;1017;p17"/>
          <p:cNvSpPr txBox="1"/>
          <p:nvPr>
            <p:ph idx="15"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TITLE_AND_BODY_1">
    <p:spTree>
      <p:nvGrpSpPr>
        <p:cNvPr id="1018" name="Shape 1018"/>
        <p:cNvGrpSpPr/>
        <p:nvPr/>
      </p:nvGrpSpPr>
      <p:grpSpPr>
        <a:xfrm>
          <a:off x="0" y="0"/>
          <a:ext cx="0" cy="0"/>
          <a:chOff x="0" y="0"/>
          <a:chExt cx="0" cy="0"/>
        </a:xfrm>
      </p:grpSpPr>
      <p:sp>
        <p:nvSpPr>
          <p:cNvPr id="1019" name="Google Shape;1019;p1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20" name="Google Shape;1020;p18"/>
          <p:cNvGrpSpPr/>
          <p:nvPr/>
        </p:nvGrpSpPr>
        <p:grpSpPr>
          <a:xfrm>
            <a:off x="8215547" y="3435113"/>
            <a:ext cx="814161" cy="1594078"/>
            <a:chOff x="8215547" y="3435113"/>
            <a:chExt cx="814161" cy="1594078"/>
          </a:xfrm>
        </p:grpSpPr>
        <p:sp>
          <p:nvSpPr>
            <p:cNvPr id="1021" name="Google Shape;1021;p18"/>
            <p:cNvSpPr/>
            <p:nvPr/>
          </p:nvSpPr>
          <p:spPr>
            <a:xfrm rot="5400000">
              <a:off x="8990036" y="3438217"/>
              <a:ext cx="42775" cy="36568"/>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8"/>
            <p:cNvSpPr/>
            <p:nvPr/>
          </p:nvSpPr>
          <p:spPr>
            <a:xfrm rot="5400000">
              <a:off x="8990025" y="3632057"/>
              <a:ext cx="42799" cy="36568"/>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rot="5400000">
              <a:off x="8989874" y="3826036"/>
              <a:ext cx="43101" cy="36568"/>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rot="5400000">
              <a:off x="8989920" y="4019912"/>
              <a:ext cx="43008" cy="36568"/>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8"/>
            <p:cNvSpPr/>
            <p:nvPr/>
          </p:nvSpPr>
          <p:spPr>
            <a:xfrm rot="5400000">
              <a:off x="8990025" y="4213868"/>
              <a:ext cx="42799" cy="36568"/>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8"/>
            <p:cNvSpPr/>
            <p:nvPr/>
          </p:nvSpPr>
          <p:spPr>
            <a:xfrm rot="5400000">
              <a:off x="8990025" y="4407697"/>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8"/>
            <p:cNvSpPr/>
            <p:nvPr/>
          </p:nvSpPr>
          <p:spPr>
            <a:xfrm rot="5400000">
              <a:off x="8990036" y="4601839"/>
              <a:ext cx="42775" cy="36568"/>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8"/>
            <p:cNvSpPr/>
            <p:nvPr/>
          </p:nvSpPr>
          <p:spPr>
            <a:xfrm rot="5400000">
              <a:off x="8990025" y="4795679"/>
              <a:ext cx="42799" cy="36568"/>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8"/>
            <p:cNvSpPr/>
            <p:nvPr/>
          </p:nvSpPr>
          <p:spPr>
            <a:xfrm rot="5400000">
              <a:off x="8990025" y="4989508"/>
              <a:ext cx="42799" cy="36568"/>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8"/>
            <p:cNvSpPr/>
            <p:nvPr/>
          </p:nvSpPr>
          <p:spPr>
            <a:xfrm rot="5400000">
              <a:off x="8795580" y="3438217"/>
              <a:ext cx="42775" cy="36568"/>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rot="5400000">
              <a:off x="8795569" y="3632057"/>
              <a:ext cx="42799" cy="36568"/>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rot="5400000">
              <a:off x="8795429" y="3826025"/>
              <a:ext cx="43101" cy="3659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rot="5400000">
              <a:off x="8795592" y="4020016"/>
              <a:ext cx="42775" cy="3659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rot="5400000">
              <a:off x="8795569" y="4213868"/>
              <a:ext cx="42799" cy="36568"/>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rot="5400000">
              <a:off x="8795569" y="4407697"/>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rot="5400000">
              <a:off x="8795580" y="4601839"/>
              <a:ext cx="42775" cy="36568"/>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rot="5400000">
              <a:off x="8795569" y="4795679"/>
              <a:ext cx="42799" cy="36568"/>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rot="5400000">
              <a:off x="8795569" y="4989508"/>
              <a:ext cx="42799" cy="36568"/>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rot="5400000">
              <a:off x="8601356" y="3438124"/>
              <a:ext cx="42775" cy="36754"/>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rot="5400000">
              <a:off x="8601345" y="3631964"/>
              <a:ext cx="42799" cy="36754"/>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rot="5400000">
              <a:off x="8601124" y="3825874"/>
              <a:ext cx="43101" cy="36894"/>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rot="5400000">
              <a:off x="8601136" y="4019714"/>
              <a:ext cx="43078" cy="36894"/>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rot="5400000">
              <a:off x="8601345" y="4213775"/>
              <a:ext cx="42799" cy="36754"/>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rot="5400000">
              <a:off x="8601345" y="4407604"/>
              <a:ext cx="42799" cy="36754"/>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rot="5400000">
              <a:off x="8601356" y="4601746"/>
              <a:ext cx="42775" cy="36754"/>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rot="5400000">
              <a:off x="8601345" y="4795586"/>
              <a:ext cx="42799" cy="36754"/>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rot="5400000">
              <a:off x="8601345" y="4989415"/>
              <a:ext cx="42799" cy="36754"/>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8"/>
            <p:cNvSpPr/>
            <p:nvPr/>
          </p:nvSpPr>
          <p:spPr>
            <a:xfrm rot="5400000">
              <a:off x="8406912" y="3438135"/>
              <a:ext cx="42775" cy="36731"/>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8"/>
            <p:cNvSpPr/>
            <p:nvPr/>
          </p:nvSpPr>
          <p:spPr>
            <a:xfrm rot="5400000">
              <a:off x="8406900" y="3631975"/>
              <a:ext cx="42799" cy="36731"/>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8"/>
            <p:cNvSpPr/>
            <p:nvPr/>
          </p:nvSpPr>
          <p:spPr>
            <a:xfrm rot="5400000">
              <a:off x="8406749" y="3825955"/>
              <a:ext cx="43101" cy="36731"/>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8"/>
            <p:cNvSpPr/>
            <p:nvPr/>
          </p:nvSpPr>
          <p:spPr>
            <a:xfrm rot="5400000">
              <a:off x="8406761" y="4019795"/>
              <a:ext cx="43078" cy="36731"/>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8"/>
            <p:cNvSpPr/>
            <p:nvPr/>
          </p:nvSpPr>
          <p:spPr>
            <a:xfrm rot="5400000">
              <a:off x="8406900" y="4213787"/>
              <a:ext cx="42799" cy="36731"/>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8"/>
            <p:cNvSpPr/>
            <p:nvPr/>
          </p:nvSpPr>
          <p:spPr>
            <a:xfrm rot="5400000">
              <a:off x="8406900" y="4407615"/>
              <a:ext cx="42799" cy="36731"/>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8"/>
            <p:cNvSpPr/>
            <p:nvPr/>
          </p:nvSpPr>
          <p:spPr>
            <a:xfrm rot="5400000">
              <a:off x="8406912" y="4601758"/>
              <a:ext cx="42775" cy="36731"/>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rot="5400000">
              <a:off x="8406900" y="4795598"/>
              <a:ext cx="42799" cy="36731"/>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rot="5400000">
              <a:off x="8406900" y="4989426"/>
              <a:ext cx="42799" cy="36731"/>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rot="5400000">
              <a:off x="8212537" y="3438217"/>
              <a:ext cx="42775" cy="36568"/>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rot="5400000">
              <a:off x="8212525" y="3632057"/>
              <a:ext cx="42799" cy="36568"/>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rot="5400000">
              <a:off x="8212328" y="3825990"/>
              <a:ext cx="43101" cy="36661"/>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rot="5400000">
              <a:off x="8212339" y="4019830"/>
              <a:ext cx="43078" cy="36661"/>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rot="5400000">
              <a:off x="8212525" y="4213868"/>
              <a:ext cx="42799" cy="36568"/>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rot="5400000">
              <a:off x="8212525" y="4407697"/>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rot="5400000">
              <a:off x="8212537" y="4601839"/>
              <a:ext cx="42775" cy="36568"/>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rot="5400000">
              <a:off x="8212525" y="4795679"/>
              <a:ext cx="42799" cy="36568"/>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rot="5400000">
              <a:off x="8212525" y="4989508"/>
              <a:ext cx="42799" cy="36568"/>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5CDB2">
                <a:alpha val="65730"/>
              </a:srgbClr>
            </a:solid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6" name="Google Shape;1066;p18"/>
          <p:cNvCxnSpPr/>
          <p:nvPr/>
        </p:nvCxnSpPr>
        <p:spPr>
          <a:xfrm flipH="1" rot="10800000">
            <a:off x="8477325" y="-317350"/>
            <a:ext cx="276000" cy="5613900"/>
          </a:xfrm>
          <a:prstGeom prst="straightConnector1">
            <a:avLst/>
          </a:prstGeom>
          <a:noFill/>
          <a:ln cap="flat" cmpd="sng" w="9525">
            <a:solidFill>
              <a:srgbClr val="FFD966"/>
            </a:solidFill>
            <a:prstDash val="solid"/>
            <a:round/>
            <a:headEnd len="med" w="med" type="none"/>
            <a:tailEnd len="med" w="med" type="none"/>
          </a:ln>
        </p:spPr>
      </p:cxnSp>
      <p:cxnSp>
        <p:nvCxnSpPr>
          <p:cNvPr id="1067" name="Google Shape;1067;p18"/>
          <p:cNvCxnSpPr/>
          <p:nvPr/>
        </p:nvCxnSpPr>
        <p:spPr>
          <a:xfrm rot="10800000">
            <a:off x="8039100" y="-328000"/>
            <a:ext cx="1609800" cy="3819600"/>
          </a:xfrm>
          <a:prstGeom prst="straightConnector1">
            <a:avLst/>
          </a:prstGeom>
          <a:noFill/>
          <a:ln cap="flat" cmpd="sng" w="9525">
            <a:solidFill>
              <a:srgbClr val="FFD966"/>
            </a:solidFill>
            <a:prstDash val="solid"/>
            <a:round/>
            <a:headEnd len="med" w="med" type="none"/>
            <a:tailEnd len="med" w="med" type="none"/>
          </a:ln>
        </p:spPr>
      </p:cxnSp>
      <p:sp>
        <p:nvSpPr>
          <p:cNvPr id="1068" name="Google Shape;1068;p18"/>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TITLE_AND_BODY_1_1">
    <p:spTree>
      <p:nvGrpSpPr>
        <p:cNvPr id="1069" name="Shape 1069"/>
        <p:cNvGrpSpPr/>
        <p:nvPr/>
      </p:nvGrpSpPr>
      <p:grpSpPr>
        <a:xfrm>
          <a:off x="0" y="0"/>
          <a:ext cx="0" cy="0"/>
          <a:chOff x="0" y="0"/>
          <a:chExt cx="0" cy="0"/>
        </a:xfrm>
      </p:grpSpPr>
      <p:sp>
        <p:nvSpPr>
          <p:cNvPr id="1070" name="Google Shape;1070;p1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1" name="Google Shape;1071;p19"/>
          <p:cNvGrpSpPr/>
          <p:nvPr/>
        </p:nvGrpSpPr>
        <p:grpSpPr>
          <a:xfrm>
            <a:off x="5665926" y="109221"/>
            <a:ext cx="2758072" cy="430781"/>
            <a:chOff x="5665926" y="109221"/>
            <a:chExt cx="2758072" cy="430781"/>
          </a:xfrm>
        </p:grpSpPr>
        <p:sp>
          <p:nvSpPr>
            <p:cNvPr id="1072" name="Google Shape;1072;p19"/>
            <p:cNvSpPr/>
            <p:nvPr/>
          </p:nvSpPr>
          <p:spPr>
            <a:xfrm rot="5400000">
              <a:off x="8384234" y="112255"/>
              <a:ext cx="42799" cy="36731"/>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9"/>
            <p:cNvSpPr/>
            <p:nvPr/>
          </p:nvSpPr>
          <p:spPr>
            <a:xfrm rot="5400000">
              <a:off x="8384083" y="306258"/>
              <a:ext cx="43101" cy="36731"/>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9"/>
            <p:cNvSpPr/>
            <p:nvPr/>
          </p:nvSpPr>
          <p:spPr>
            <a:xfrm rot="5400000">
              <a:off x="8384234" y="500238"/>
              <a:ext cx="42799" cy="3673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9"/>
            <p:cNvSpPr/>
            <p:nvPr/>
          </p:nvSpPr>
          <p:spPr>
            <a:xfrm rot="5400000">
              <a:off x="8189882" y="112336"/>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9"/>
            <p:cNvSpPr/>
            <p:nvPr/>
          </p:nvSpPr>
          <p:spPr>
            <a:xfrm rot="5400000">
              <a:off x="8189766" y="306374"/>
              <a:ext cx="43031" cy="36568"/>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rot="5400000">
              <a:off x="8189824" y="500261"/>
              <a:ext cx="42799" cy="36685"/>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rot="5400000">
              <a:off x="7995438" y="112325"/>
              <a:ext cx="42799" cy="36592"/>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rot="5400000">
              <a:off x="7995275" y="306339"/>
              <a:ext cx="43101" cy="36568"/>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rot="5400000">
              <a:off x="7995484" y="500354"/>
              <a:ext cx="42706" cy="36592"/>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rot="5400000">
              <a:off x="7801202"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rot="5400000">
              <a:off x="7800981" y="306177"/>
              <a:ext cx="43101" cy="36894"/>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rot="5400000">
              <a:off x="7801133" y="500156"/>
              <a:ext cx="42799" cy="36894"/>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rot="5400000">
              <a:off x="7606758"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rot="5400000">
              <a:off x="7606607" y="306258"/>
              <a:ext cx="43101" cy="3673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rot="5400000">
              <a:off x="7606688" y="500168"/>
              <a:ext cx="42799" cy="36871"/>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rot="5400000">
              <a:off x="7412383" y="112336"/>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rot="5400000">
              <a:off x="7412150" y="306258"/>
              <a:ext cx="43101" cy="36731"/>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rot="5400000">
              <a:off x="7412301" y="500238"/>
              <a:ext cx="42799" cy="36731"/>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rot="5400000">
              <a:off x="7217950" y="112336"/>
              <a:ext cx="42799" cy="36568"/>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rot="5400000">
              <a:off x="7217799" y="306339"/>
              <a:ext cx="43101" cy="36568"/>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rot="5400000">
              <a:off x="7217996" y="500365"/>
              <a:ext cx="42706" cy="36568"/>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rot="5400000">
              <a:off x="7023494" y="112336"/>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rot="5400000">
              <a:off x="7023389" y="306386"/>
              <a:ext cx="43008" cy="36568"/>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9"/>
            <p:cNvSpPr/>
            <p:nvPr/>
          </p:nvSpPr>
          <p:spPr>
            <a:xfrm rot="5400000">
              <a:off x="7023540" y="500365"/>
              <a:ext cx="42706" cy="36568"/>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9"/>
            <p:cNvSpPr/>
            <p:nvPr/>
          </p:nvSpPr>
          <p:spPr>
            <a:xfrm rot="5400000">
              <a:off x="6829270"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rot="5400000">
              <a:off x="6829049" y="306177"/>
              <a:ext cx="43101" cy="36894"/>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rot="5400000">
              <a:off x="6829200" y="500156"/>
              <a:ext cx="42799" cy="36894"/>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9"/>
            <p:cNvSpPr/>
            <p:nvPr/>
          </p:nvSpPr>
          <p:spPr>
            <a:xfrm rot="5400000">
              <a:off x="6634825"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9"/>
            <p:cNvSpPr/>
            <p:nvPr/>
          </p:nvSpPr>
          <p:spPr>
            <a:xfrm rot="5400000">
              <a:off x="6634674" y="306258"/>
              <a:ext cx="43101" cy="3673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9"/>
            <p:cNvSpPr/>
            <p:nvPr/>
          </p:nvSpPr>
          <p:spPr>
            <a:xfrm rot="5400000">
              <a:off x="6634825" y="500238"/>
              <a:ext cx="42799" cy="36731"/>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9"/>
            <p:cNvSpPr/>
            <p:nvPr/>
          </p:nvSpPr>
          <p:spPr>
            <a:xfrm rot="5400000">
              <a:off x="6440450" y="112336"/>
              <a:ext cx="42799" cy="36568"/>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9"/>
            <p:cNvSpPr/>
            <p:nvPr/>
          </p:nvSpPr>
          <p:spPr>
            <a:xfrm rot="5400000">
              <a:off x="6440253" y="306293"/>
              <a:ext cx="43101" cy="36661"/>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9"/>
            <p:cNvSpPr/>
            <p:nvPr/>
          </p:nvSpPr>
          <p:spPr>
            <a:xfrm rot="5400000">
              <a:off x="6440404" y="500272"/>
              <a:ext cx="42799" cy="36661"/>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rot="5400000">
              <a:off x="6246017" y="112336"/>
              <a:ext cx="42799" cy="36568"/>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rot="5400000">
              <a:off x="6245808" y="306281"/>
              <a:ext cx="43101" cy="36685"/>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rot="5400000">
              <a:off x="6245959" y="500261"/>
              <a:ext cx="42799" cy="36685"/>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rot="5400000">
              <a:off x="6051782" y="112255"/>
              <a:ext cx="42799" cy="3673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rot="5400000">
              <a:off x="6051561" y="306188"/>
              <a:ext cx="43101" cy="36871"/>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rot="5400000">
              <a:off x="6051712" y="500168"/>
              <a:ext cx="42799" cy="36871"/>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rot="5400000">
              <a:off x="5857337" y="112243"/>
              <a:ext cx="42799" cy="3675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rot="5400000">
              <a:off x="5857186" y="306246"/>
              <a:ext cx="43101" cy="36754"/>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rot="5400000">
              <a:off x="5857268" y="500156"/>
              <a:ext cx="42799" cy="36894"/>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rot="5400000">
              <a:off x="5662974" y="112336"/>
              <a:ext cx="42799" cy="36568"/>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rot="5400000">
              <a:off x="5662742" y="306258"/>
              <a:ext cx="43101" cy="36731"/>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rot="5400000">
              <a:off x="5662893" y="500238"/>
              <a:ext cx="42799" cy="36731"/>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19"/>
          <p:cNvSpPr txBox="1"/>
          <p:nvPr>
            <p:ph idx="1" type="body"/>
          </p:nvPr>
        </p:nvSpPr>
        <p:spPr>
          <a:xfrm>
            <a:off x="594225" y="1321425"/>
            <a:ext cx="3601500" cy="364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
        <p:nvSpPr>
          <p:cNvPr id="1118" name="Google Shape;1118;p19"/>
          <p:cNvSpPr txBox="1"/>
          <p:nvPr>
            <p:ph idx="2" type="body"/>
          </p:nvPr>
        </p:nvSpPr>
        <p:spPr>
          <a:xfrm>
            <a:off x="4463775" y="1321425"/>
            <a:ext cx="4319400" cy="364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119" name="Shape 1119"/>
        <p:cNvGrpSpPr/>
        <p:nvPr/>
      </p:nvGrpSpPr>
      <p:grpSpPr>
        <a:xfrm>
          <a:off x="0" y="0"/>
          <a:ext cx="0" cy="0"/>
          <a:chOff x="0" y="0"/>
          <a:chExt cx="0" cy="0"/>
        </a:xfrm>
      </p:grpSpPr>
      <p:sp>
        <p:nvSpPr>
          <p:cNvPr id="1120" name="Google Shape;1120;p2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21" name="Google Shape;1121;p20"/>
          <p:cNvGrpSpPr/>
          <p:nvPr/>
        </p:nvGrpSpPr>
        <p:grpSpPr>
          <a:xfrm>
            <a:off x="123516" y="116345"/>
            <a:ext cx="205952" cy="1938979"/>
            <a:chOff x="75891" y="21095"/>
            <a:chExt cx="205952" cy="1938979"/>
          </a:xfrm>
        </p:grpSpPr>
        <p:sp>
          <p:nvSpPr>
            <p:cNvPr id="1122" name="Google Shape;1122;p20"/>
            <p:cNvSpPr/>
            <p:nvPr/>
          </p:nvSpPr>
          <p:spPr>
            <a:xfrm rot="5400000">
              <a:off x="246420" y="23788"/>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rot="5400000">
              <a:off x="246410" y="196523"/>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rot="5400000">
              <a:off x="246275" y="369382"/>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rot="5400000">
              <a:off x="246420" y="542252"/>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rot="5400000">
              <a:off x="246410" y="714987"/>
              <a:ext cx="38136" cy="32730"/>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0"/>
            <p:cNvSpPr/>
            <p:nvPr/>
          </p:nvSpPr>
          <p:spPr>
            <a:xfrm rot="5400000">
              <a:off x="246410" y="887712"/>
              <a:ext cx="38136" cy="32730"/>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0"/>
            <p:cNvSpPr/>
            <p:nvPr/>
          </p:nvSpPr>
          <p:spPr>
            <a:xfrm rot="5400000">
              <a:off x="246420" y="1060716"/>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rot="5400000">
              <a:off x="246410" y="1233451"/>
              <a:ext cx="38136" cy="32730"/>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0"/>
            <p:cNvSpPr/>
            <p:nvPr/>
          </p:nvSpPr>
          <p:spPr>
            <a:xfrm rot="5400000">
              <a:off x="246410" y="1406176"/>
              <a:ext cx="38136" cy="32730"/>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0"/>
            <p:cNvSpPr/>
            <p:nvPr/>
          </p:nvSpPr>
          <p:spPr>
            <a:xfrm rot="5400000">
              <a:off x="246410" y="1578901"/>
              <a:ext cx="38136" cy="3273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0"/>
            <p:cNvSpPr/>
            <p:nvPr/>
          </p:nvSpPr>
          <p:spPr>
            <a:xfrm rot="5400000">
              <a:off x="246275" y="1751781"/>
              <a:ext cx="38406" cy="3273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0"/>
            <p:cNvSpPr/>
            <p:nvPr/>
          </p:nvSpPr>
          <p:spPr>
            <a:xfrm rot="5400000">
              <a:off x="246410" y="1924640"/>
              <a:ext cx="38136" cy="3273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0"/>
            <p:cNvSpPr/>
            <p:nvPr/>
          </p:nvSpPr>
          <p:spPr>
            <a:xfrm rot="5400000">
              <a:off x="73230" y="23860"/>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0"/>
            <p:cNvSpPr/>
            <p:nvPr/>
          </p:nvSpPr>
          <p:spPr>
            <a:xfrm rot="5400000">
              <a:off x="73219" y="196595"/>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0"/>
            <p:cNvSpPr/>
            <p:nvPr/>
          </p:nvSpPr>
          <p:spPr>
            <a:xfrm rot="5400000">
              <a:off x="73033" y="369403"/>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0"/>
            <p:cNvSpPr/>
            <p:nvPr/>
          </p:nvSpPr>
          <p:spPr>
            <a:xfrm rot="5400000">
              <a:off x="73178" y="542273"/>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0"/>
            <p:cNvSpPr/>
            <p:nvPr/>
          </p:nvSpPr>
          <p:spPr>
            <a:xfrm rot="5400000">
              <a:off x="73219" y="715059"/>
              <a:ext cx="38136" cy="32585"/>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0"/>
            <p:cNvSpPr/>
            <p:nvPr/>
          </p:nvSpPr>
          <p:spPr>
            <a:xfrm rot="5400000">
              <a:off x="73219" y="887784"/>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0"/>
            <p:cNvSpPr/>
            <p:nvPr/>
          </p:nvSpPr>
          <p:spPr>
            <a:xfrm rot="5400000">
              <a:off x="73230" y="1060789"/>
              <a:ext cx="38116" cy="32585"/>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0"/>
            <p:cNvSpPr/>
            <p:nvPr/>
          </p:nvSpPr>
          <p:spPr>
            <a:xfrm rot="5400000">
              <a:off x="73219" y="1233524"/>
              <a:ext cx="38136" cy="32585"/>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0"/>
            <p:cNvSpPr/>
            <p:nvPr/>
          </p:nvSpPr>
          <p:spPr>
            <a:xfrm rot="5400000">
              <a:off x="73219" y="1406248"/>
              <a:ext cx="38136" cy="32585"/>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0"/>
            <p:cNvSpPr/>
            <p:nvPr/>
          </p:nvSpPr>
          <p:spPr>
            <a:xfrm rot="5400000">
              <a:off x="73219" y="1578973"/>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0"/>
            <p:cNvSpPr/>
            <p:nvPr/>
          </p:nvSpPr>
          <p:spPr>
            <a:xfrm rot="5400000">
              <a:off x="73116" y="1751884"/>
              <a:ext cx="38343" cy="32585"/>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0"/>
            <p:cNvSpPr/>
            <p:nvPr/>
          </p:nvSpPr>
          <p:spPr>
            <a:xfrm rot="5400000">
              <a:off x="73167" y="1924661"/>
              <a:ext cx="38136" cy="3268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20"/>
          <p:cNvGrpSpPr/>
          <p:nvPr/>
        </p:nvGrpSpPr>
        <p:grpSpPr>
          <a:xfrm>
            <a:off x="7787364" y="4821695"/>
            <a:ext cx="1244972" cy="211047"/>
            <a:chOff x="7787364" y="4774070"/>
            <a:chExt cx="1244972" cy="211047"/>
          </a:xfrm>
        </p:grpSpPr>
        <p:sp>
          <p:nvSpPr>
            <p:cNvPr id="1147" name="Google Shape;1147;p20"/>
            <p:cNvSpPr/>
            <p:nvPr/>
          </p:nvSpPr>
          <p:spPr>
            <a:xfrm rot="5400000">
              <a:off x="8996986" y="4776835"/>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0"/>
            <p:cNvSpPr/>
            <p:nvPr/>
          </p:nvSpPr>
          <p:spPr>
            <a:xfrm rot="5400000">
              <a:off x="8996976" y="4949570"/>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0"/>
            <p:cNvSpPr/>
            <p:nvPr/>
          </p:nvSpPr>
          <p:spPr>
            <a:xfrm rot="5400000">
              <a:off x="8823909" y="4776752"/>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0"/>
            <p:cNvSpPr/>
            <p:nvPr/>
          </p:nvSpPr>
          <p:spPr>
            <a:xfrm rot="5400000">
              <a:off x="8823899" y="4949487"/>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0"/>
            <p:cNvSpPr/>
            <p:nvPr/>
          </p:nvSpPr>
          <p:spPr>
            <a:xfrm rot="5400000">
              <a:off x="8650635" y="4776763"/>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rot="5400000">
              <a:off x="8650625" y="4949498"/>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rot="5400000">
              <a:off x="8477424" y="4776835"/>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rot="5400000">
              <a:off x="8477413" y="4949570"/>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rot="5400000">
              <a:off x="8304109" y="4776783"/>
              <a:ext cx="38116" cy="3268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rot="5400000">
              <a:off x="8304005" y="4949612"/>
              <a:ext cx="38323" cy="3268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rot="5400000">
              <a:off x="8131073" y="4776763"/>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rot="5400000">
              <a:off x="8131063" y="4949498"/>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rot="5400000">
              <a:off x="7957800" y="4776752"/>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rot="5400000">
              <a:off x="7957789" y="4949487"/>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rot="5400000">
              <a:off x="7784598" y="4776835"/>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rot="5400000">
              <a:off x="7784588" y="4949570"/>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20"/>
          <p:cNvSpPr txBox="1"/>
          <p:nvPr>
            <p:ph idx="1" type="body"/>
          </p:nvPr>
        </p:nvSpPr>
        <p:spPr>
          <a:xfrm>
            <a:off x="741650" y="1153675"/>
            <a:ext cx="6839700" cy="3790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400"/>
              <a:buNone/>
              <a:defRPr sz="4000"/>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grpSp>
        <p:nvGrpSpPr>
          <p:cNvPr id="13" name="Google Shape;13;p3"/>
          <p:cNvGrpSpPr/>
          <p:nvPr/>
        </p:nvGrpSpPr>
        <p:grpSpPr>
          <a:xfrm>
            <a:off x="160708" y="86805"/>
            <a:ext cx="2098665" cy="2660186"/>
            <a:chOff x="304776" y="1055181"/>
            <a:chExt cx="1378977" cy="1747937"/>
          </a:xfrm>
        </p:grpSpPr>
        <p:sp>
          <p:nvSpPr>
            <p:cNvPr id="14" name="Google Shape;14;p3"/>
            <p:cNvSpPr/>
            <p:nvPr/>
          </p:nvSpPr>
          <p:spPr>
            <a:xfrm>
              <a:off x="304776" y="1055181"/>
              <a:ext cx="27108" cy="23277"/>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427616" y="1055181"/>
              <a:ext cx="27123" cy="23277"/>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50455" y="1055181"/>
              <a:ext cx="27314" cy="23277"/>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673501"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796341" y="1055181"/>
              <a:ext cx="27123" cy="23277"/>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919180" y="1055181"/>
              <a:ext cx="27123" cy="23277"/>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42226" y="1055181"/>
              <a:ext cx="27108" cy="23277"/>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165066" y="1055181"/>
              <a:ext cx="27123" cy="23277"/>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287905" y="1055181"/>
              <a:ext cx="27123" cy="23277"/>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410745" y="1055181"/>
              <a:ext cx="27123" cy="23277"/>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33599" y="1055181"/>
              <a:ext cx="27314" cy="23277"/>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656630" y="1055181"/>
              <a:ext cx="27123" cy="23277"/>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04776" y="1178403"/>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27616" y="1178403"/>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50455" y="1178403"/>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673501" y="1178403"/>
              <a:ext cx="27108" cy="2324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96341" y="1178403"/>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19180"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042226" y="1178403"/>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165066" y="1178403"/>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287905" y="1178403"/>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410745" y="1178403"/>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533644" y="1178403"/>
              <a:ext cx="27270" cy="23174"/>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656630" y="1178403"/>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04776" y="1301626"/>
              <a:ext cx="27108" cy="23189"/>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27616" y="1301626"/>
              <a:ext cx="27123" cy="23189"/>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50455" y="1301626"/>
              <a:ext cx="27314" cy="23189"/>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73545" y="1301626"/>
              <a:ext cx="27064" cy="23189"/>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796341" y="1301626"/>
              <a:ext cx="27123" cy="23189"/>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919180" y="1301626"/>
              <a:ext cx="27123" cy="23189"/>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42226" y="1301626"/>
              <a:ext cx="27108" cy="23189"/>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165066" y="1301626"/>
              <a:ext cx="27123" cy="23189"/>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287905" y="1301626"/>
              <a:ext cx="27123" cy="23189"/>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410745" y="1301626"/>
              <a:ext cx="27123" cy="23189"/>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33599" y="1301641"/>
              <a:ext cx="27314" cy="23174"/>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656689" y="1301626"/>
              <a:ext cx="27064" cy="23189"/>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04776" y="1424672"/>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427616" y="1424672"/>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50455" y="1424672"/>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73310" y="1424672"/>
              <a:ext cx="27299" cy="23380"/>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96341" y="1424672"/>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919180" y="1424672"/>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042226" y="1424672"/>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165066" y="1424672"/>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287905" y="1424672"/>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410745" y="1424672"/>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533599" y="1424672"/>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656630" y="1424672"/>
              <a:ext cx="27123" cy="23380"/>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04776" y="1547909"/>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27616" y="1547909"/>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50455" y="1547909"/>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310" y="1547909"/>
              <a:ext cx="27299" cy="23366"/>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96341" y="1547909"/>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19180" y="1547909"/>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042226" y="1547909"/>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165066" y="1547909"/>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287905" y="1547909"/>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10745" y="1547909"/>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533599" y="1547909"/>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656630" y="1547909"/>
              <a:ext cx="27123" cy="23366"/>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4776" y="1671147"/>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427616" y="1671147"/>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50455" y="1671147"/>
              <a:ext cx="27314" cy="23277"/>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73310" y="1671147"/>
              <a:ext cx="27299" cy="23277"/>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6341" y="1671147"/>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919180"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042226" y="1671147"/>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165066" y="1671147"/>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287905" y="1671147"/>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0745" y="1671147"/>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533599" y="1671147"/>
              <a:ext cx="27314" cy="23277"/>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656630" y="1671147"/>
              <a:ext cx="27123" cy="23277"/>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76" y="1794369"/>
              <a:ext cx="27108" cy="23174"/>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427616" y="1794369"/>
              <a:ext cx="27123" cy="23174"/>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673354" y="1794369"/>
              <a:ext cx="27255" cy="23174"/>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796341" y="1794369"/>
              <a:ext cx="27123" cy="23174"/>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919180"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042226" y="1794369"/>
              <a:ext cx="27108" cy="23174"/>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165066" y="1794369"/>
              <a:ext cx="27123" cy="23174"/>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287905" y="1794369"/>
              <a:ext cx="27123" cy="23174"/>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410745" y="1794369"/>
              <a:ext cx="27123" cy="23174"/>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533599" y="1794369"/>
              <a:ext cx="27314" cy="23174"/>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656689" y="1794369"/>
              <a:ext cx="27064" cy="23174"/>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04776" y="1917607"/>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427616" y="1917607"/>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73501" y="1917592"/>
              <a:ext cx="27108" cy="23189"/>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96341" y="1917607"/>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919180"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042226" y="1917607"/>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165066" y="1917607"/>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287905" y="1917607"/>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10745" y="1917607"/>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533658" y="1917607"/>
              <a:ext cx="27255" cy="23174"/>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656689" y="1917607"/>
              <a:ext cx="27064" cy="23174"/>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04776" y="2040638"/>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27616" y="2040638"/>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73310" y="2040638"/>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796341" y="2040638"/>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919180" y="2040638"/>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042226" y="2040638"/>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165066" y="2040638"/>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287905" y="2040638"/>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410745" y="2040638"/>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33599" y="2040638"/>
              <a:ext cx="27314" cy="23380"/>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56630" y="2040638"/>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04776" y="2163875"/>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27616" y="2163875"/>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73310" y="2163875"/>
              <a:ext cx="27299" cy="23277"/>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96341" y="2163875"/>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919180" y="2163875"/>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5"/>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1042226" y="2163875"/>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165066" y="2163875"/>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5"/>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287905" y="2163875"/>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410745" y="2163875"/>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33599" y="2163875"/>
              <a:ext cx="27314" cy="23277"/>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656630" y="2163875"/>
              <a:ext cx="27123" cy="23277"/>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304776" y="2287112"/>
              <a:ext cx="27108" cy="23174"/>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27616" y="2287112"/>
              <a:ext cx="27123" cy="23174"/>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73310" y="2287112"/>
              <a:ext cx="27299" cy="23233"/>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96341" y="2287112"/>
              <a:ext cx="27123" cy="23174"/>
            </a:xfrm>
            <a:custGeom>
              <a:rect b="b" l="l" r="r" t="t"/>
              <a:pathLst>
                <a:path extrusionOk="0" h="1573" w="1841">
                  <a:moveTo>
                    <a:pt x="1059" y="0"/>
                  </a:moveTo>
                  <a:cubicBezTo>
                    <a:pt x="358" y="0"/>
                    <a:pt x="0" y="847"/>
                    <a:pt x="503"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919180"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0" y="1255"/>
                    <a:pt x="1840"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042226" y="2287112"/>
              <a:ext cx="27108" cy="23174"/>
            </a:xfrm>
            <a:custGeom>
              <a:rect b="b" l="l" r="r" t="t"/>
              <a:pathLst>
                <a:path extrusionOk="0" h="1573" w="1840">
                  <a:moveTo>
                    <a:pt x="1046" y="0"/>
                  </a:moveTo>
                  <a:cubicBezTo>
                    <a:pt x="344"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165066" y="2287112"/>
              <a:ext cx="27123" cy="23174"/>
            </a:xfrm>
            <a:custGeom>
              <a:rect b="b" l="l" r="r" t="t"/>
              <a:pathLst>
                <a:path extrusionOk="0" h="1573" w="1841">
                  <a:moveTo>
                    <a:pt x="1046" y="0"/>
                  </a:moveTo>
                  <a:cubicBezTo>
                    <a:pt x="345" y="0"/>
                    <a:pt x="0" y="847"/>
                    <a:pt x="490" y="1337"/>
                  </a:cubicBezTo>
                  <a:cubicBezTo>
                    <a:pt x="653" y="1500"/>
                    <a:pt x="852" y="1572"/>
                    <a:pt x="1046" y="1572"/>
                  </a:cubicBezTo>
                  <a:cubicBezTo>
                    <a:pt x="1453" y="1572"/>
                    <a:pt x="1840" y="1255"/>
                    <a:pt x="1840" y="781"/>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287905" y="2287112"/>
              <a:ext cx="27123" cy="23174"/>
            </a:xfrm>
            <a:custGeom>
              <a:rect b="b" l="l" r="r" t="t"/>
              <a:pathLst>
                <a:path extrusionOk="0" h="1573" w="1841">
                  <a:moveTo>
                    <a:pt x="1059" y="0"/>
                  </a:moveTo>
                  <a:cubicBezTo>
                    <a:pt x="358" y="0"/>
                    <a:pt x="1" y="847"/>
                    <a:pt x="504" y="1337"/>
                  </a:cubicBezTo>
                  <a:cubicBezTo>
                    <a:pt x="662" y="1500"/>
                    <a:pt x="858" y="1572"/>
                    <a:pt x="1051"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410745" y="2287112"/>
              <a:ext cx="27123" cy="23174"/>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33599" y="2287112"/>
              <a:ext cx="27314" cy="23233"/>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656630" y="2287112"/>
              <a:ext cx="27123" cy="23233"/>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04776" y="2410335"/>
              <a:ext cx="27108" cy="2324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27616" y="2410335"/>
              <a:ext cx="27255" cy="2324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73501" y="2410335"/>
              <a:ext cx="27108" cy="23248"/>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96341" y="2410335"/>
              <a:ext cx="27123" cy="23174"/>
            </a:xfrm>
            <a:custGeom>
              <a:rect b="b" l="l" r="r" t="t"/>
              <a:pathLst>
                <a:path extrusionOk="0" h="1573" w="1841">
                  <a:moveTo>
                    <a:pt x="1083" y="0"/>
                  </a:moveTo>
                  <a:cubicBezTo>
                    <a:pt x="1075" y="0"/>
                    <a:pt x="1067" y="0"/>
                    <a:pt x="1059" y="1"/>
                  </a:cubicBezTo>
                  <a:cubicBezTo>
                    <a:pt x="358" y="1"/>
                    <a:pt x="0" y="848"/>
                    <a:pt x="503" y="1337"/>
                  </a:cubicBezTo>
                  <a:cubicBezTo>
                    <a:pt x="662" y="1500"/>
                    <a:pt x="858" y="1573"/>
                    <a:pt x="1051" y="1573"/>
                  </a:cubicBezTo>
                  <a:cubicBezTo>
                    <a:pt x="1453" y="1573"/>
                    <a:pt x="1840" y="1256"/>
                    <a:pt x="1840" y="782"/>
                  </a:cubicBezTo>
                  <a:cubicBezTo>
                    <a:pt x="1840" y="353"/>
                    <a:pt x="1508"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919180" y="2410335"/>
              <a:ext cx="27123" cy="23174"/>
            </a:xfrm>
            <a:custGeom>
              <a:rect b="b" l="l" r="r" t="t"/>
              <a:pathLst>
                <a:path extrusionOk="0" h="1573" w="1841">
                  <a:moveTo>
                    <a:pt x="1083" y="0"/>
                  </a:moveTo>
                  <a:cubicBezTo>
                    <a:pt x="1075" y="0"/>
                    <a:pt x="1067" y="0"/>
                    <a:pt x="1060"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042226" y="2410335"/>
              <a:ext cx="27108" cy="23174"/>
            </a:xfrm>
            <a:custGeom>
              <a:rect b="b" l="l" r="r" t="t"/>
              <a:pathLst>
                <a:path extrusionOk="0" h="1573" w="1840">
                  <a:moveTo>
                    <a:pt x="1069" y="0"/>
                  </a:moveTo>
                  <a:cubicBezTo>
                    <a:pt x="1061" y="0"/>
                    <a:pt x="1054" y="0"/>
                    <a:pt x="1046" y="1"/>
                  </a:cubicBezTo>
                  <a:cubicBezTo>
                    <a:pt x="344" y="1"/>
                    <a:pt x="0" y="848"/>
                    <a:pt x="490" y="1337"/>
                  </a:cubicBezTo>
                  <a:cubicBezTo>
                    <a:pt x="648" y="1500"/>
                    <a:pt x="846" y="1573"/>
                    <a:pt x="1040" y="1573"/>
                  </a:cubicBezTo>
                  <a:cubicBezTo>
                    <a:pt x="1446" y="1573"/>
                    <a:pt x="1840" y="1256"/>
                    <a:pt x="1840" y="782"/>
                  </a:cubicBezTo>
                  <a:cubicBezTo>
                    <a:pt x="1840" y="353"/>
                    <a:pt x="1495"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165066" y="2410335"/>
              <a:ext cx="27123" cy="23174"/>
            </a:xfrm>
            <a:custGeom>
              <a:rect b="b" l="l" r="r" t="t"/>
              <a:pathLst>
                <a:path extrusionOk="0" h="1573" w="1841">
                  <a:moveTo>
                    <a:pt x="1069" y="0"/>
                  </a:moveTo>
                  <a:cubicBezTo>
                    <a:pt x="1062" y="0"/>
                    <a:pt x="1054" y="0"/>
                    <a:pt x="1046" y="1"/>
                  </a:cubicBezTo>
                  <a:cubicBezTo>
                    <a:pt x="345" y="1"/>
                    <a:pt x="0" y="848"/>
                    <a:pt x="490" y="1337"/>
                  </a:cubicBezTo>
                  <a:cubicBezTo>
                    <a:pt x="653" y="1500"/>
                    <a:pt x="852" y="1573"/>
                    <a:pt x="1046" y="1573"/>
                  </a:cubicBezTo>
                  <a:cubicBezTo>
                    <a:pt x="1453" y="1573"/>
                    <a:pt x="1840" y="1256"/>
                    <a:pt x="1840" y="782"/>
                  </a:cubicBezTo>
                  <a:cubicBezTo>
                    <a:pt x="1840" y="353"/>
                    <a:pt x="1496" y="0"/>
                    <a:pt x="106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287905" y="2410335"/>
              <a:ext cx="27123" cy="23174"/>
            </a:xfrm>
            <a:custGeom>
              <a:rect b="b" l="l" r="r" t="t"/>
              <a:pathLst>
                <a:path extrusionOk="0" h="1573" w="1841">
                  <a:moveTo>
                    <a:pt x="1083" y="0"/>
                  </a:moveTo>
                  <a:cubicBezTo>
                    <a:pt x="1075" y="0"/>
                    <a:pt x="1067" y="0"/>
                    <a:pt x="1059" y="1"/>
                  </a:cubicBezTo>
                  <a:cubicBezTo>
                    <a:pt x="358" y="1"/>
                    <a:pt x="1" y="848"/>
                    <a:pt x="504" y="1337"/>
                  </a:cubicBezTo>
                  <a:cubicBezTo>
                    <a:pt x="662" y="1500"/>
                    <a:pt x="858" y="1573"/>
                    <a:pt x="1051" y="1573"/>
                  </a:cubicBezTo>
                  <a:cubicBezTo>
                    <a:pt x="1453" y="1573"/>
                    <a:pt x="1840" y="1256"/>
                    <a:pt x="1840" y="782"/>
                  </a:cubicBezTo>
                  <a:cubicBezTo>
                    <a:pt x="1840"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410745" y="2410335"/>
              <a:ext cx="27123" cy="23174"/>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533599" y="2410335"/>
              <a:ext cx="27314" cy="23248"/>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656630" y="2410335"/>
              <a:ext cx="27123" cy="2324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04776" y="2533381"/>
              <a:ext cx="27108" cy="23277"/>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27616" y="2533381"/>
              <a:ext cx="27123" cy="23277"/>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50455" y="2533381"/>
              <a:ext cx="27314" cy="23366"/>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673310" y="2533381"/>
              <a:ext cx="27299" cy="23366"/>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796341" y="2533381"/>
              <a:ext cx="27123" cy="23277"/>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919180" y="2533381"/>
              <a:ext cx="27123" cy="23277"/>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042226" y="2533381"/>
              <a:ext cx="27108" cy="23277"/>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165066" y="2533381"/>
              <a:ext cx="27123" cy="23277"/>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287905" y="2533381"/>
              <a:ext cx="27123" cy="23277"/>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410745" y="2533381"/>
              <a:ext cx="27123" cy="23277"/>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533599" y="2533381"/>
              <a:ext cx="27314" cy="23366"/>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1656630" y="2533381"/>
              <a:ext cx="27123" cy="23366"/>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304776" y="2656604"/>
              <a:ext cx="27108" cy="23292"/>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27616" y="2656604"/>
              <a:ext cx="27123" cy="23292"/>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550455" y="2656604"/>
              <a:ext cx="27314" cy="23292"/>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73310" y="2656604"/>
              <a:ext cx="27299" cy="23380"/>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796341" y="2656604"/>
              <a:ext cx="27123" cy="23292"/>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919180" y="2656604"/>
              <a:ext cx="27123" cy="23292"/>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1042226" y="2656604"/>
              <a:ext cx="27108" cy="23292"/>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165066" y="2656604"/>
              <a:ext cx="27123" cy="23292"/>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1287905" y="2656604"/>
              <a:ext cx="27123" cy="23292"/>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1410745" y="2656604"/>
              <a:ext cx="27123" cy="23292"/>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1533599" y="2656604"/>
              <a:ext cx="27314" cy="23292"/>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1656630" y="2656604"/>
              <a:ext cx="27123" cy="23380"/>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04776" y="2779841"/>
              <a:ext cx="27108" cy="23174"/>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27616" y="2779841"/>
              <a:ext cx="27123" cy="23174"/>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50455" y="2779841"/>
              <a:ext cx="27314" cy="23277"/>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673310" y="2779841"/>
              <a:ext cx="27299" cy="23277"/>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796341" y="2779841"/>
              <a:ext cx="27123" cy="23174"/>
            </a:xfrm>
            <a:custGeom>
              <a:rect b="b" l="l" r="r" t="t"/>
              <a:pathLst>
                <a:path extrusionOk="0" h="1573" w="1841">
                  <a:moveTo>
                    <a:pt x="1059" y="0"/>
                  </a:moveTo>
                  <a:cubicBezTo>
                    <a:pt x="358" y="0"/>
                    <a:pt x="0" y="847"/>
                    <a:pt x="503"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919180"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0" y="1256"/>
                    <a:pt x="1840" y="781"/>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042226" y="2779841"/>
              <a:ext cx="27108" cy="23174"/>
            </a:xfrm>
            <a:custGeom>
              <a:rect b="b" l="l" r="r" t="t"/>
              <a:pathLst>
                <a:path extrusionOk="0" h="1573" w="1840">
                  <a:moveTo>
                    <a:pt x="1046" y="0"/>
                  </a:moveTo>
                  <a:cubicBezTo>
                    <a:pt x="344"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165066" y="2779841"/>
              <a:ext cx="27123" cy="23174"/>
            </a:xfrm>
            <a:custGeom>
              <a:rect b="b" l="l" r="r" t="t"/>
              <a:pathLst>
                <a:path extrusionOk="0" h="1573" w="1841">
                  <a:moveTo>
                    <a:pt x="1046" y="0"/>
                  </a:moveTo>
                  <a:cubicBezTo>
                    <a:pt x="345" y="0"/>
                    <a:pt x="0" y="847"/>
                    <a:pt x="490" y="1337"/>
                  </a:cubicBezTo>
                  <a:cubicBezTo>
                    <a:pt x="653" y="1500"/>
                    <a:pt x="852" y="1573"/>
                    <a:pt x="1046" y="1573"/>
                  </a:cubicBezTo>
                  <a:cubicBezTo>
                    <a:pt x="1453" y="1573"/>
                    <a:pt x="1840" y="1256"/>
                    <a:pt x="1840" y="781"/>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87905" y="2779841"/>
              <a:ext cx="27123" cy="23174"/>
            </a:xfrm>
            <a:custGeom>
              <a:rect b="b" l="l" r="r" t="t"/>
              <a:pathLst>
                <a:path extrusionOk="0" h="1573" w="1841">
                  <a:moveTo>
                    <a:pt x="1059" y="0"/>
                  </a:moveTo>
                  <a:cubicBezTo>
                    <a:pt x="358" y="0"/>
                    <a:pt x="1" y="847"/>
                    <a:pt x="504" y="1337"/>
                  </a:cubicBezTo>
                  <a:cubicBezTo>
                    <a:pt x="662" y="1500"/>
                    <a:pt x="858" y="1573"/>
                    <a:pt x="1051"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410745" y="2779841"/>
              <a:ext cx="27123" cy="23174"/>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533599" y="2779841"/>
              <a:ext cx="27314" cy="23277"/>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656630" y="2779841"/>
              <a:ext cx="27123" cy="23277"/>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3"/>
          <p:cNvSpPr txBox="1"/>
          <p:nvPr>
            <p:ph idx="1" type="body"/>
          </p:nvPr>
        </p:nvSpPr>
        <p:spPr>
          <a:xfrm>
            <a:off x="2637000" y="1229225"/>
            <a:ext cx="6132000" cy="36468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64" name="Shape 1164"/>
        <p:cNvGrpSpPr/>
        <p:nvPr/>
      </p:nvGrpSpPr>
      <p:grpSpPr>
        <a:xfrm>
          <a:off x="0" y="0"/>
          <a:ext cx="0" cy="0"/>
          <a:chOff x="0" y="0"/>
          <a:chExt cx="0" cy="0"/>
        </a:xfrm>
      </p:grpSpPr>
      <p:sp>
        <p:nvSpPr>
          <p:cNvPr id="1165" name="Google Shape;1165;p21"/>
          <p:cNvSpPr txBox="1"/>
          <p:nvPr>
            <p:ph type="ctrTitle"/>
          </p:nvPr>
        </p:nvSpPr>
        <p:spPr>
          <a:xfrm flipH="1">
            <a:off x="4625100" y="536150"/>
            <a:ext cx="3798900" cy="121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166" name="Google Shape;1166;p21"/>
          <p:cNvSpPr txBox="1"/>
          <p:nvPr>
            <p:ph idx="1" type="subTitle"/>
          </p:nvPr>
        </p:nvSpPr>
        <p:spPr>
          <a:xfrm flipH="1">
            <a:off x="4421926" y="2374275"/>
            <a:ext cx="4205400" cy="12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67" name="Google Shape;1167;p21"/>
          <p:cNvSpPr txBox="1"/>
          <p:nvPr/>
        </p:nvSpPr>
        <p:spPr>
          <a:xfrm>
            <a:off x="4862825" y="3787200"/>
            <a:ext cx="3323700" cy="670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Overpass"/>
                <a:ea typeface="Overpass"/>
                <a:cs typeface="Overpass"/>
                <a:sym typeface="Overpass"/>
              </a:rPr>
              <a:t>CREDITS: This presentation template was created by </a:t>
            </a:r>
            <a:r>
              <a:rPr lang="en" sz="1100">
                <a:solidFill>
                  <a:schemeClr val="dk1"/>
                </a:solidFill>
                <a:uFill>
                  <a:noFill/>
                </a:uFill>
                <a:latin typeface="Overpass"/>
                <a:ea typeface="Overpass"/>
                <a:cs typeface="Overpass"/>
                <a:sym typeface="Overpass"/>
                <a:hlinkClick r:id="rId2">
                  <a:extLst>
                    <a:ext uri="{A12FA001-AC4F-418D-AE19-62706E023703}">
                      <ahyp:hlinkClr val="tx"/>
                    </a:ext>
                  </a:extLst>
                </a:hlinkClick>
              </a:rPr>
              <a:t>Slidesgo</a:t>
            </a:r>
            <a:r>
              <a:rPr lang="en" sz="1100">
                <a:solidFill>
                  <a:schemeClr val="dk1"/>
                </a:solidFill>
                <a:latin typeface="Overpass"/>
                <a:ea typeface="Overpass"/>
                <a:cs typeface="Overpass"/>
                <a:sym typeface="Overpass"/>
              </a:rPr>
              <a:t>, including icons by </a:t>
            </a:r>
            <a:r>
              <a:rPr lang="en" sz="1100">
                <a:solidFill>
                  <a:schemeClr val="dk1"/>
                </a:solidFill>
                <a:uFill>
                  <a:noFill/>
                </a:uFill>
                <a:latin typeface="Overpass"/>
                <a:ea typeface="Overpass"/>
                <a:cs typeface="Overpass"/>
                <a:sym typeface="Overpass"/>
                <a:hlinkClick r:id="rId3">
                  <a:extLst>
                    <a:ext uri="{A12FA001-AC4F-418D-AE19-62706E023703}">
                      <ahyp:hlinkClr val="tx"/>
                    </a:ext>
                  </a:extLst>
                </a:hlinkClick>
              </a:rPr>
              <a:t>Flaticon</a:t>
            </a:r>
            <a:r>
              <a:rPr lang="en" sz="1100">
                <a:solidFill>
                  <a:schemeClr val="dk1"/>
                </a:solidFill>
                <a:latin typeface="Overpass"/>
                <a:ea typeface="Overpass"/>
                <a:cs typeface="Overpass"/>
                <a:sym typeface="Overpass"/>
              </a:rPr>
              <a:t>, and infographics &amp; images by </a:t>
            </a:r>
            <a:r>
              <a:rPr lang="en" sz="1100">
                <a:solidFill>
                  <a:schemeClr val="dk1"/>
                </a:solidFill>
                <a:uFill>
                  <a:noFill/>
                </a:uFill>
                <a:latin typeface="Overpass"/>
                <a:ea typeface="Overpass"/>
                <a:cs typeface="Overpass"/>
                <a:sym typeface="Overpass"/>
                <a:hlinkClick r:id="rId4">
                  <a:extLst>
                    <a:ext uri="{A12FA001-AC4F-418D-AE19-62706E023703}">
                      <ahyp:hlinkClr val="tx"/>
                    </a:ext>
                  </a:extLst>
                </a:hlinkClick>
              </a:rPr>
              <a:t>Freepik</a:t>
            </a:r>
            <a:r>
              <a:rPr lang="en" sz="1100">
                <a:solidFill>
                  <a:schemeClr val="dk1"/>
                </a:solidFill>
                <a:latin typeface="Overpass"/>
                <a:ea typeface="Overpass"/>
                <a:cs typeface="Overpass"/>
                <a:sym typeface="Overpass"/>
              </a:rPr>
              <a:t>. </a:t>
            </a:r>
            <a:endParaRPr sz="1100">
              <a:solidFill>
                <a:schemeClr val="dk1"/>
              </a:solidFill>
              <a:latin typeface="Overpass"/>
              <a:ea typeface="Overpass"/>
              <a:cs typeface="Overpass"/>
              <a:sym typeface="Overpas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5" name="Shape 195"/>
        <p:cNvGrpSpPr/>
        <p:nvPr/>
      </p:nvGrpSpPr>
      <p:grpSpPr>
        <a:xfrm>
          <a:off x="0" y="0"/>
          <a:ext cx="0" cy="0"/>
          <a:chOff x="0" y="0"/>
          <a:chExt cx="0" cy="0"/>
        </a:xfrm>
      </p:grpSpPr>
      <p:sp>
        <p:nvSpPr>
          <p:cNvPr id="196" name="Google Shape;196;p4"/>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
        <p:nvSpPr>
          <p:cNvPr id="197" name="Google Shape;197;p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98" name="Google Shape;198;p4"/>
          <p:cNvGrpSpPr/>
          <p:nvPr/>
        </p:nvGrpSpPr>
        <p:grpSpPr>
          <a:xfrm>
            <a:off x="51241" y="106707"/>
            <a:ext cx="205952" cy="1766254"/>
            <a:chOff x="51241" y="106707"/>
            <a:chExt cx="205952" cy="1766254"/>
          </a:xfrm>
        </p:grpSpPr>
        <p:sp>
          <p:nvSpPr>
            <p:cNvPr id="199" name="Google Shape;199;p4"/>
            <p:cNvSpPr/>
            <p:nvPr/>
          </p:nvSpPr>
          <p:spPr>
            <a:xfrm rot="5400000">
              <a:off x="221760" y="109410"/>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221625" y="282270"/>
              <a:ext cx="38406" cy="32730"/>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221770" y="455139"/>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221760" y="627874"/>
              <a:ext cx="38136" cy="32730"/>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221760" y="800599"/>
              <a:ext cx="38136" cy="32730"/>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221770" y="973604"/>
              <a:ext cx="38116" cy="32730"/>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221760" y="1146339"/>
              <a:ext cx="38136" cy="32730"/>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221760" y="1319063"/>
              <a:ext cx="38136" cy="32730"/>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221760" y="1491788"/>
              <a:ext cx="38136" cy="3273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221625" y="1664668"/>
              <a:ext cx="38406" cy="3273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221760" y="1837528"/>
              <a:ext cx="38136" cy="3273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48569" y="109483"/>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48383" y="282290"/>
              <a:ext cx="38406" cy="3268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48528" y="455160"/>
              <a:ext cx="38116" cy="32688"/>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48569" y="627947"/>
              <a:ext cx="38136" cy="32585"/>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48569" y="800672"/>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48580" y="973676"/>
              <a:ext cx="38116" cy="32585"/>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48569" y="1146411"/>
              <a:ext cx="38136" cy="32585"/>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48569" y="1319136"/>
              <a:ext cx="38136" cy="32585"/>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48569" y="1491861"/>
              <a:ext cx="38136" cy="32585"/>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48466" y="1664772"/>
              <a:ext cx="38343" cy="32585"/>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48517" y="1837548"/>
              <a:ext cx="38136" cy="32688"/>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1" name="Shape 221"/>
        <p:cNvGrpSpPr/>
        <p:nvPr/>
      </p:nvGrpSpPr>
      <p:grpSpPr>
        <a:xfrm>
          <a:off x="0" y="0"/>
          <a:ext cx="0" cy="0"/>
          <a:chOff x="0" y="0"/>
          <a:chExt cx="0" cy="0"/>
        </a:xfrm>
      </p:grpSpPr>
      <p:sp>
        <p:nvSpPr>
          <p:cNvPr id="222" name="Google Shape;222;p5"/>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3" name="Google Shape;223;p5"/>
          <p:cNvSpPr txBox="1"/>
          <p:nvPr>
            <p:ph idx="1" type="body"/>
          </p:nvPr>
        </p:nvSpPr>
        <p:spPr>
          <a:xfrm>
            <a:off x="390375" y="1052275"/>
            <a:ext cx="8413200" cy="39264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6"/>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6" name="Google Shape;226;p6"/>
          <p:cNvGrpSpPr/>
          <p:nvPr/>
        </p:nvGrpSpPr>
        <p:grpSpPr>
          <a:xfrm rot="5400000">
            <a:off x="7715707" y="-16033"/>
            <a:ext cx="58051" cy="1358521"/>
            <a:chOff x="550455" y="1794369"/>
            <a:chExt cx="27314" cy="639214"/>
          </a:xfrm>
        </p:grpSpPr>
        <p:sp>
          <p:nvSpPr>
            <p:cNvPr id="227" name="Google Shape;227;p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6"/>
          <p:cNvGrpSpPr/>
          <p:nvPr/>
        </p:nvGrpSpPr>
        <p:grpSpPr>
          <a:xfrm rot="5400000">
            <a:off x="7715707" y="-16033"/>
            <a:ext cx="58051" cy="1358521"/>
            <a:chOff x="550455" y="1794369"/>
            <a:chExt cx="27314" cy="639214"/>
          </a:xfrm>
        </p:grpSpPr>
        <p:sp>
          <p:nvSpPr>
            <p:cNvPr id="234" name="Google Shape;234;p6"/>
            <p:cNvSpPr/>
            <p:nvPr/>
          </p:nvSpPr>
          <p:spPr>
            <a:xfrm>
              <a:off x="550455" y="1794369"/>
              <a:ext cx="27314" cy="23174"/>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550455" y="1917592"/>
              <a:ext cx="27314" cy="23189"/>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550455" y="2040638"/>
              <a:ext cx="27314" cy="23380"/>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550455" y="2163875"/>
              <a:ext cx="27314" cy="23277"/>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550455" y="2287112"/>
              <a:ext cx="27314" cy="23233"/>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550455" y="2410335"/>
              <a:ext cx="27314" cy="23248"/>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6"/>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1" name="Shape 241"/>
        <p:cNvGrpSpPr/>
        <p:nvPr/>
      </p:nvGrpSpPr>
      <p:grpSpPr>
        <a:xfrm>
          <a:off x="0" y="0"/>
          <a:ext cx="0" cy="0"/>
          <a:chOff x="0" y="0"/>
          <a:chExt cx="0" cy="0"/>
        </a:xfrm>
      </p:grpSpPr>
      <p:sp>
        <p:nvSpPr>
          <p:cNvPr id="242" name="Google Shape;242;p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3" name="Google Shape;243;p7"/>
          <p:cNvGrpSpPr/>
          <p:nvPr/>
        </p:nvGrpSpPr>
        <p:grpSpPr>
          <a:xfrm>
            <a:off x="165048" y="4250070"/>
            <a:ext cx="2528425" cy="803094"/>
            <a:chOff x="1380351" y="4236345"/>
            <a:chExt cx="2528425" cy="803094"/>
          </a:xfrm>
        </p:grpSpPr>
        <p:sp>
          <p:nvSpPr>
            <p:cNvPr id="244" name="Google Shape;244;p7"/>
            <p:cNvSpPr/>
            <p:nvPr/>
          </p:nvSpPr>
          <p:spPr>
            <a:xfrm>
              <a:off x="1380351" y="4236345"/>
              <a:ext cx="42182" cy="36221"/>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1571502" y="4236345"/>
              <a:ext cx="42205" cy="36221"/>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1762653" y="4236345"/>
              <a:ext cx="42503" cy="36221"/>
            </a:xfrm>
            <a:custGeom>
              <a:rect b="b" l="l" r="r" t="t"/>
              <a:pathLst>
                <a:path extrusionOk="0" h="1580" w="1854">
                  <a:moveTo>
                    <a:pt x="1060" y="0"/>
                  </a:moveTo>
                  <a:cubicBezTo>
                    <a:pt x="358" y="0"/>
                    <a:pt x="1" y="847"/>
                    <a:pt x="504" y="1350"/>
                  </a:cubicBezTo>
                  <a:cubicBezTo>
                    <a:pt x="666" y="1508"/>
                    <a:pt x="865" y="1580"/>
                    <a:pt x="1060" y="1580"/>
                  </a:cubicBezTo>
                  <a:cubicBezTo>
                    <a:pt x="1466" y="1580"/>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1954124" y="4236345"/>
              <a:ext cx="42182" cy="36221"/>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44"/>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2145275" y="4236345"/>
              <a:ext cx="42205" cy="36221"/>
            </a:xfrm>
            <a:custGeom>
              <a:rect b="b" l="l" r="r" t="t"/>
              <a:pathLst>
                <a:path extrusionOk="0" h="1580" w="1841">
                  <a:moveTo>
                    <a:pt x="1059" y="0"/>
                  </a:moveTo>
                  <a:cubicBezTo>
                    <a:pt x="358" y="0"/>
                    <a:pt x="0" y="847"/>
                    <a:pt x="503"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2336426" y="4236345"/>
              <a:ext cx="42205" cy="36221"/>
            </a:xfrm>
            <a:custGeom>
              <a:rect b="b" l="l" r="r" t="t"/>
              <a:pathLst>
                <a:path extrusionOk="0" h="1580" w="1841">
                  <a:moveTo>
                    <a:pt x="1060" y="0"/>
                  </a:moveTo>
                  <a:cubicBezTo>
                    <a:pt x="358" y="0"/>
                    <a:pt x="1" y="847"/>
                    <a:pt x="504" y="1350"/>
                  </a:cubicBezTo>
                  <a:cubicBezTo>
                    <a:pt x="662" y="1508"/>
                    <a:pt x="858" y="1580"/>
                    <a:pt x="1050" y="1580"/>
                  </a:cubicBezTo>
                  <a:cubicBezTo>
                    <a:pt x="1453" y="1580"/>
                    <a:pt x="1840" y="1269"/>
                    <a:pt x="1840" y="794"/>
                  </a:cubicBezTo>
                  <a:cubicBezTo>
                    <a:pt x="1840"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2527897" y="4236345"/>
              <a:ext cx="42182" cy="36221"/>
            </a:xfrm>
            <a:custGeom>
              <a:rect b="b" l="l" r="r" t="t"/>
              <a:pathLst>
                <a:path extrusionOk="0" h="1580" w="1840">
                  <a:moveTo>
                    <a:pt x="1046" y="0"/>
                  </a:moveTo>
                  <a:cubicBezTo>
                    <a:pt x="344" y="0"/>
                    <a:pt x="0" y="847"/>
                    <a:pt x="490" y="1350"/>
                  </a:cubicBezTo>
                  <a:cubicBezTo>
                    <a:pt x="653" y="1508"/>
                    <a:pt x="851" y="1580"/>
                    <a:pt x="1046" y="1580"/>
                  </a:cubicBezTo>
                  <a:cubicBezTo>
                    <a:pt x="1452"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2719048" y="4236345"/>
              <a:ext cx="42205" cy="36221"/>
            </a:xfrm>
            <a:custGeom>
              <a:rect b="b" l="l" r="r" t="t"/>
              <a:pathLst>
                <a:path extrusionOk="0" h="1580" w="1841">
                  <a:moveTo>
                    <a:pt x="1046" y="0"/>
                  </a:moveTo>
                  <a:cubicBezTo>
                    <a:pt x="345" y="0"/>
                    <a:pt x="0" y="847"/>
                    <a:pt x="490" y="1350"/>
                  </a:cubicBezTo>
                  <a:cubicBezTo>
                    <a:pt x="653" y="1508"/>
                    <a:pt x="852" y="1580"/>
                    <a:pt x="1046" y="1580"/>
                  </a:cubicBezTo>
                  <a:cubicBezTo>
                    <a:pt x="1453" y="1580"/>
                    <a:pt x="1840" y="1269"/>
                    <a:pt x="1840" y="794"/>
                  </a:cubicBezTo>
                  <a:cubicBezTo>
                    <a:pt x="1840" y="357"/>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a:off x="2910199" y="4236345"/>
              <a:ext cx="42205" cy="36221"/>
            </a:xfrm>
            <a:custGeom>
              <a:rect b="b" l="l" r="r" t="t"/>
              <a:pathLst>
                <a:path extrusionOk="0" h="1580" w="1841">
                  <a:moveTo>
                    <a:pt x="1059" y="0"/>
                  </a:moveTo>
                  <a:cubicBezTo>
                    <a:pt x="358" y="0"/>
                    <a:pt x="1" y="847"/>
                    <a:pt x="504" y="1350"/>
                  </a:cubicBezTo>
                  <a:cubicBezTo>
                    <a:pt x="662" y="1508"/>
                    <a:pt x="858" y="1580"/>
                    <a:pt x="1050"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p:nvPr/>
          </p:nvSpPr>
          <p:spPr>
            <a:xfrm>
              <a:off x="3101349" y="4236345"/>
              <a:ext cx="42205" cy="36221"/>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3292523" y="4236345"/>
              <a:ext cx="42503" cy="36221"/>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3483972"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1380351" y="4428092"/>
              <a:ext cx="42182" cy="3606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1571502" y="4428092"/>
              <a:ext cx="42205" cy="3606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1762653" y="4428092"/>
              <a:ext cx="42503" cy="36176"/>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954124" y="4428092"/>
              <a:ext cx="42182" cy="36176"/>
            </a:xfrm>
            <a:custGeom>
              <a:rect b="b" l="l" r="r" t="t"/>
              <a:pathLst>
                <a:path extrusionOk="0" h="1578" w="1840">
                  <a:moveTo>
                    <a:pt x="1046" y="1"/>
                  </a:moveTo>
                  <a:cubicBezTo>
                    <a:pt x="344" y="1"/>
                    <a:pt x="0" y="848"/>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145275" y="4428092"/>
              <a:ext cx="42205" cy="36061"/>
            </a:xfrm>
            <a:custGeom>
              <a:rect b="b" l="l" r="r" t="t"/>
              <a:pathLst>
                <a:path extrusionOk="0" h="1573" w="1841">
                  <a:moveTo>
                    <a:pt x="1059" y="1"/>
                  </a:moveTo>
                  <a:cubicBezTo>
                    <a:pt x="358" y="1"/>
                    <a:pt x="0" y="848"/>
                    <a:pt x="503"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336426" y="4428092"/>
              <a:ext cx="42205" cy="36061"/>
            </a:xfrm>
            <a:custGeom>
              <a:rect b="b" l="l" r="r" t="t"/>
              <a:pathLst>
                <a:path extrusionOk="0" h="1573" w="1841">
                  <a:moveTo>
                    <a:pt x="1060" y="1"/>
                  </a:moveTo>
                  <a:cubicBezTo>
                    <a:pt x="358" y="1"/>
                    <a:pt x="1" y="848"/>
                    <a:pt x="504" y="1337"/>
                  </a:cubicBezTo>
                  <a:cubicBezTo>
                    <a:pt x="662" y="1500"/>
                    <a:pt x="858" y="1573"/>
                    <a:pt x="1051" y="1573"/>
                  </a:cubicBezTo>
                  <a:cubicBezTo>
                    <a:pt x="1453" y="1573"/>
                    <a:pt x="1840" y="1256"/>
                    <a:pt x="1840"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527897" y="4428092"/>
              <a:ext cx="42182" cy="36061"/>
            </a:xfrm>
            <a:custGeom>
              <a:rect b="b" l="l" r="r" t="t"/>
              <a:pathLst>
                <a:path extrusionOk="0" h="1573" w="1840">
                  <a:moveTo>
                    <a:pt x="1046" y="1"/>
                  </a:moveTo>
                  <a:cubicBezTo>
                    <a:pt x="344"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719048" y="4428092"/>
              <a:ext cx="42205" cy="36061"/>
            </a:xfrm>
            <a:custGeom>
              <a:rect b="b" l="l" r="r" t="t"/>
              <a:pathLst>
                <a:path extrusionOk="0" h="1573" w="1841">
                  <a:moveTo>
                    <a:pt x="1046" y="1"/>
                  </a:moveTo>
                  <a:cubicBezTo>
                    <a:pt x="345" y="1"/>
                    <a:pt x="0" y="848"/>
                    <a:pt x="490" y="1337"/>
                  </a:cubicBezTo>
                  <a:cubicBezTo>
                    <a:pt x="653" y="1500"/>
                    <a:pt x="852" y="1573"/>
                    <a:pt x="1046" y="1573"/>
                  </a:cubicBezTo>
                  <a:cubicBezTo>
                    <a:pt x="1453" y="1573"/>
                    <a:pt x="1840" y="1256"/>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910199" y="4428092"/>
              <a:ext cx="42205" cy="36061"/>
            </a:xfrm>
            <a:custGeom>
              <a:rect b="b" l="l" r="r" t="t"/>
              <a:pathLst>
                <a:path extrusionOk="0" h="1573" w="1841">
                  <a:moveTo>
                    <a:pt x="1059" y="1"/>
                  </a:moveTo>
                  <a:cubicBezTo>
                    <a:pt x="358" y="1"/>
                    <a:pt x="1" y="848"/>
                    <a:pt x="504" y="1337"/>
                  </a:cubicBezTo>
                  <a:cubicBezTo>
                    <a:pt x="662" y="1500"/>
                    <a:pt x="858" y="1573"/>
                    <a:pt x="1051"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3101349" y="4428092"/>
              <a:ext cx="42205" cy="3606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292592" y="4428092"/>
              <a:ext cx="42434" cy="36061"/>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83972"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380351" y="4619838"/>
              <a:ext cx="42182" cy="36084"/>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571502" y="4619838"/>
              <a:ext cx="42205" cy="36084"/>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762653" y="4619838"/>
              <a:ext cx="42503" cy="36084"/>
            </a:xfrm>
            <a:custGeom>
              <a:rect b="b" l="l" r="r" t="t"/>
              <a:pathLst>
                <a:path extrusionOk="0" h="1574" w="1854">
                  <a:moveTo>
                    <a:pt x="1083" y="1"/>
                  </a:moveTo>
                  <a:cubicBezTo>
                    <a:pt x="1075" y="1"/>
                    <a:pt x="1067" y="1"/>
                    <a:pt x="1060" y="1"/>
                  </a:cubicBezTo>
                  <a:cubicBezTo>
                    <a:pt x="358" y="1"/>
                    <a:pt x="1" y="848"/>
                    <a:pt x="504" y="1338"/>
                  </a:cubicBezTo>
                  <a:cubicBezTo>
                    <a:pt x="662" y="1501"/>
                    <a:pt x="860" y="1574"/>
                    <a:pt x="1054" y="1574"/>
                  </a:cubicBezTo>
                  <a:cubicBezTo>
                    <a:pt x="1460"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1954193" y="4619838"/>
              <a:ext cx="42113" cy="36084"/>
            </a:xfrm>
            <a:custGeom>
              <a:rect b="b" l="l" r="r" t="t"/>
              <a:pathLst>
                <a:path extrusionOk="0" h="1574" w="1837">
                  <a:moveTo>
                    <a:pt x="1066" y="1"/>
                  </a:moveTo>
                  <a:cubicBezTo>
                    <a:pt x="1059" y="1"/>
                    <a:pt x="1051" y="1"/>
                    <a:pt x="1043" y="1"/>
                  </a:cubicBezTo>
                  <a:cubicBezTo>
                    <a:pt x="1037" y="1"/>
                    <a:pt x="1032" y="1"/>
                    <a:pt x="1027" y="1"/>
                  </a:cubicBezTo>
                  <a:cubicBezTo>
                    <a:pt x="336" y="1"/>
                    <a:pt x="1" y="852"/>
                    <a:pt x="487" y="1338"/>
                  </a:cubicBezTo>
                  <a:cubicBezTo>
                    <a:pt x="650" y="1501"/>
                    <a:pt x="849" y="1574"/>
                    <a:pt x="1043" y="1574"/>
                  </a:cubicBezTo>
                  <a:cubicBezTo>
                    <a:pt x="1450" y="1574"/>
                    <a:pt x="1837" y="1257"/>
                    <a:pt x="1837" y="782"/>
                  </a:cubicBezTo>
                  <a:cubicBezTo>
                    <a:pt x="1837" y="353"/>
                    <a:pt x="1492" y="1"/>
                    <a:pt x="106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145275" y="4619838"/>
              <a:ext cx="42205" cy="36084"/>
            </a:xfrm>
            <a:custGeom>
              <a:rect b="b" l="l" r="r" t="t"/>
              <a:pathLst>
                <a:path extrusionOk="0" h="1574" w="1841">
                  <a:moveTo>
                    <a:pt x="1083" y="1"/>
                  </a:moveTo>
                  <a:cubicBezTo>
                    <a:pt x="1075" y="1"/>
                    <a:pt x="1067" y="1"/>
                    <a:pt x="1059" y="1"/>
                  </a:cubicBezTo>
                  <a:cubicBezTo>
                    <a:pt x="358" y="1"/>
                    <a:pt x="0"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336426" y="4619838"/>
              <a:ext cx="42205" cy="36084"/>
            </a:xfrm>
            <a:custGeom>
              <a:rect b="b" l="l" r="r" t="t"/>
              <a:pathLst>
                <a:path extrusionOk="0" h="1574" w="1841">
                  <a:moveTo>
                    <a:pt x="1083" y="1"/>
                  </a:moveTo>
                  <a:cubicBezTo>
                    <a:pt x="1075" y="1"/>
                    <a:pt x="1067" y="1"/>
                    <a:pt x="1060"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527897" y="4619838"/>
              <a:ext cx="42182" cy="36084"/>
            </a:xfrm>
            <a:custGeom>
              <a:rect b="b" l="l" r="r" t="t"/>
              <a:pathLst>
                <a:path extrusionOk="0" h="1574" w="1840">
                  <a:moveTo>
                    <a:pt x="1069" y="1"/>
                  </a:moveTo>
                  <a:cubicBezTo>
                    <a:pt x="1061" y="1"/>
                    <a:pt x="1054" y="1"/>
                    <a:pt x="1046" y="1"/>
                  </a:cubicBezTo>
                  <a:cubicBezTo>
                    <a:pt x="344" y="1"/>
                    <a:pt x="0" y="848"/>
                    <a:pt x="490" y="1338"/>
                  </a:cubicBezTo>
                  <a:cubicBezTo>
                    <a:pt x="648" y="1501"/>
                    <a:pt x="846" y="1574"/>
                    <a:pt x="1040" y="1574"/>
                  </a:cubicBezTo>
                  <a:cubicBezTo>
                    <a:pt x="1446"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719048" y="4619838"/>
              <a:ext cx="42205" cy="36084"/>
            </a:xfrm>
            <a:custGeom>
              <a:rect b="b" l="l" r="r" t="t"/>
              <a:pathLst>
                <a:path extrusionOk="0" h="1574" w="1841">
                  <a:moveTo>
                    <a:pt x="1069" y="1"/>
                  </a:moveTo>
                  <a:cubicBezTo>
                    <a:pt x="1062" y="1"/>
                    <a:pt x="1054" y="1"/>
                    <a:pt x="1046" y="1"/>
                  </a:cubicBezTo>
                  <a:cubicBezTo>
                    <a:pt x="345" y="1"/>
                    <a:pt x="0" y="848"/>
                    <a:pt x="490" y="1338"/>
                  </a:cubicBezTo>
                  <a:cubicBezTo>
                    <a:pt x="653" y="1501"/>
                    <a:pt x="852" y="1574"/>
                    <a:pt x="1046" y="1574"/>
                  </a:cubicBezTo>
                  <a:cubicBezTo>
                    <a:pt x="1453" y="1574"/>
                    <a:pt x="1840" y="1257"/>
                    <a:pt x="1840" y="782"/>
                  </a:cubicBezTo>
                  <a:cubicBezTo>
                    <a:pt x="1840" y="353"/>
                    <a:pt x="1496"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910199" y="4619838"/>
              <a:ext cx="42205" cy="36084"/>
            </a:xfrm>
            <a:custGeom>
              <a:rect b="b" l="l" r="r" t="t"/>
              <a:pathLst>
                <a:path extrusionOk="0" h="1574" w="1841">
                  <a:moveTo>
                    <a:pt x="1083" y="1"/>
                  </a:moveTo>
                  <a:cubicBezTo>
                    <a:pt x="1075" y="1"/>
                    <a:pt x="1067" y="1"/>
                    <a:pt x="1059" y="1"/>
                  </a:cubicBezTo>
                  <a:cubicBezTo>
                    <a:pt x="358" y="1"/>
                    <a:pt x="1" y="848"/>
                    <a:pt x="504" y="1338"/>
                  </a:cubicBezTo>
                  <a:cubicBezTo>
                    <a:pt x="662" y="1501"/>
                    <a:pt x="858" y="1574"/>
                    <a:pt x="1051" y="1574"/>
                  </a:cubicBezTo>
                  <a:cubicBezTo>
                    <a:pt x="1453" y="1574"/>
                    <a:pt x="1840" y="1257"/>
                    <a:pt x="1840" y="782"/>
                  </a:cubicBezTo>
                  <a:cubicBezTo>
                    <a:pt x="1840"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3101349" y="4619838"/>
              <a:ext cx="42205" cy="36084"/>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3292523" y="4619861"/>
              <a:ext cx="42503" cy="36061"/>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3484063"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380351" y="4811310"/>
              <a:ext cx="42182" cy="36244"/>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571502" y="4811310"/>
              <a:ext cx="42205" cy="36244"/>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762653" y="4811310"/>
              <a:ext cx="42503" cy="36382"/>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953826" y="4811310"/>
              <a:ext cx="42480" cy="36382"/>
            </a:xfrm>
            <a:custGeom>
              <a:rect b="b" l="l" r="r" t="t"/>
              <a:pathLst>
                <a:path extrusionOk="0" h="1587" w="1853">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2145275" y="4811310"/>
              <a:ext cx="42205" cy="36244"/>
            </a:xfrm>
            <a:custGeom>
              <a:rect b="b" l="l" r="r" t="t"/>
              <a:pathLst>
                <a:path extrusionOk="0" h="1581" w="1841">
                  <a:moveTo>
                    <a:pt x="1059" y="1"/>
                  </a:moveTo>
                  <a:cubicBezTo>
                    <a:pt x="358" y="1"/>
                    <a:pt x="0" y="848"/>
                    <a:pt x="503"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336426" y="4811310"/>
              <a:ext cx="42205" cy="36244"/>
            </a:xfrm>
            <a:custGeom>
              <a:rect b="b" l="l" r="r" t="t"/>
              <a:pathLst>
                <a:path extrusionOk="0" h="1581" w="1841">
                  <a:moveTo>
                    <a:pt x="1060" y="1"/>
                  </a:moveTo>
                  <a:cubicBezTo>
                    <a:pt x="358" y="1"/>
                    <a:pt x="1" y="848"/>
                    <a:pt x="504" y="1351"/>
                  </a:cubicBezTo>
                  <a:cubicBezTo>
                    <a:pt x="662" y="1509"/>
                    <a:pt x="858" y="1580"/>
                    <a:pt x="1050" y="1580"/>
                  </a:cubicBezTo>
                  <a:cubicBezTo>
                    <a:pt x="1453" y="1580"/>
                    <a:pt x="1840" y="1269"/>
                    <a:pt x="1840" y="795"/>
                  </a:cubicBezTo>
                  <a:cubicBezTo>
                    <a:pt x="1840"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527897" y="4811310"/>
              <a:ext cx="42182" cy="36244"/>
            </a:xfrm>
            <a:custGeom>
              <a:rect b="b" l="l" r="r" t="t"/>
              <a:pathLst>
                <a:path extrusionOk="0" h="1581" w="1840">
                  <a:moveTo>
                    <a:pt x="1046" y="1"/>
                  </a:moveTo>
                  <a:cubicBezTo>
                    <a:pt x="344" y="1"/>
                    <a:pt x="0" y="848"/>
                    <a:pt x="490" y="1351"/>
                  </a:cubicBezTo>
                  <a:cubicBezTo>
                    <a:pt x="653" y="1509"/>
                    <a:pt x="851" y="1580"/>
                    <a:pt x="1046" y="1580"/>
                  </a:cubicBezTo>
                  <a:cubicBezTo>
                    <a:pt x="1452"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719048" y="4811310"/>
              <a:ext cx="42205" cy="36244"/>
            </a:xfrm>
            <a:custGeom>
              <a:rect b="b" l="l" r="r" t="t"/>
              <a:pathLst>
                <a:path extrusionOk="0" h="1581" w="1841">
                  <a:moveTo>
                    <a:pt x="1046" y="1"/>
                  </a:moveTo>
                  <a:cubicBezTo>
                    <a:pt x="345" y="1"/>
                    <a:pt x="0" y="848"/>
                    <a:pt x="490" y="1351"/>
                  </a:cubicBezTo>
                  <a:cubicBezTo>
                    <a:pt x="653" y="1509"/>
                    <a:pt x="852" y="1580"/>
                    <a:pt x="1046" y="1580"/>
                  </a:cubicBezTo>
                  <a:cubicBezTo>
                    <a:pt x="1453" y="1580"/>
                    <a:pt x="1840" y="1269"/>
                    <a:pt x="1840" y="795"/>
                  </a:cubicBezTo>
                  <a:cubicBezTo>
                    <a:pt x="1840" y="358"/>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2910199" y="4811310"/>
              <a:ext cx="42205" cy="36244"/>
            </a:xfrm>
            <a:custGeom>
              <a:rect b="b" l="l" r="r" t="t"/>
              <a:pathLst>
                <a:path extrusionOk="0" h="1581" w="1841">
                  <a:moveTo>
                    <a:pt x="1059" y="1"/>
                  </a:moveTo>
                  <a:cubicBezTo>
                    <a:pt x="358" y="1"/>
                    <a:pt x="1" y="848"/>
                    <a:pt x="504" y="1351"/>
                  </a:cubicBezTo>
                  <a:cubicBezTo>
                    <a:pt x="662" y="1509"/>
                    <a:pt x="858" y="1580"/>
                    <a:pt x="1050" y="1580"/>
                  </a:cubicBezTo>
                  <a:cubicBezTo>
                    <a:pt x="1453"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101349" y="4811310"/>
              <a:ext cx="42205" cy="36244"/>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3292523" y="4811310"/>
              <a:ext cx="42503" cy="36382"/>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483972"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1380351" y="5003080"/>
              <a:ext cx="42182" cy="36221"/>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1571502" y="5003080"/>
              <a:ext cx="42205" cy="36221"/>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1762653" y="5003080"/>
              <a:ext cx="42503" cy="36221"/>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4"/>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1953826" y="5003080"/>
              <a:ext cx="42480" cy="36359"/>
            </a:xfrm>
            <a:custGeom>
              <a:rect b="b" l="l" r="r" t="t"/>
              <a:pathLst>
                <a:path extrusionOk="0" h="1586" w="1853">
                  <a:moveTo>
                    <a:pt x="1059" y="0"/>
                  </a:moveTo>
                  <a:cubicBezTo>
                    <a:pt x="357" y="0"/>
                    <a:pt x="0" y="847"/>
                    <a:pt x="503" y="1350"/>
                  </a:cubicBezTo>
                  <a:cubicBezTo>
                    <a:pt x="666" y="1513"/>
                    <a:pt x="865" y="1586"/>
                    <a:pt x="1059" y="1586"/>
                  </a:cubicBezTo>
                  <a:cubicBezTo>
                    <a:pt x="1466" y="1586"/>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2145275" y="5003080"/>
              <a:ext cx="42205" cy="36221"/>
            </a:xfrm>
            <a:custGeom>
              <a:rect b="b" l="l" r="r" t="t"/>
              <a:pathLst>
                <a:path extrusionOk="0" h="1580" w="1841">
                  <a:moveTo>
                    <a:pt x="1059" y="0"/>
                  </a:moveTo>
                  <a:cubicBezTo>
                    <a:pt x="358" y="0"/>
                    <a:pt x="0" y="847"/>
                    <a:pt x="503"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336426" y="5003080"/>
              <a:ext cx="42205" cy="36221"/>
            </a:xfrm>
            <a:custGeom>
              <a:rect b="b" l="l" r="r" t="t"/>
              <a:pathLst>
                <a:path extrusionOk="0" h="1580" w="1841">
                  <a:moveTo>
                    <a:pt x="1060" y="0"/>
                  </a:moveTo>
                  <a:cubicBezTo>
                    <a:pt x="358" y="0"/>
                    <a:pt x="1" y="847"/>
                    <a:pt x="504" y="1350"/>
                  </a:cubicBezTo>
                  <a:cubicBezTo>
                    <a:pt x="662" y="1509"/>
                    <a:pt x="858" y="1580"/>
                    <a:pt x="1050" y="1580"/>
                  </a:cubicBezTo>
                  <a:cubicBezTo>
                    <a:pt x="1453" y="1580"/>
                    <a:pt x="1840" y="1269"/>
                    <a:pt x="1840" y="794"/>
                  </a:cubicBezTo>
                  <a:cubicBezTo>
                    <a:pt x="1840"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2527897" y="5003080"/>
              <a:ext cx="42182" cy="36221"/>
            </a:xfrm>
            <a:custGeom>
              <a:rect b="b" l="l" r="r" t="t"/>
              <a:pathLst>
                <a:path extrusionOk="0" h="1580" w="1840">
                  <a:moveTo>
                    <a:pt x="1046" y="0"/>
                  </a:moveTo>
                  <a:cubicBezTo>
                    <a:pt x="344" y="0"/>
                    <a:pt x="0" y="847"/>
                    <a:pt x="490" y="1350"/>
                  </a:cubicBezTo>
                  <a:cubicBezTo>
                    <a:pt x="653" y="1509"/>
                    <a:pt x="851" y="1580"/>
                    <a:pt x="1046" y="1580"/>
                  </a:cubicBezTo>
                  <a:cubicBezTo>
                    <a:pt x="1452"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2719048" y="5003080"/>
              <a:ext cx="42205" cy="36221"/>
            </a:xfrm>
            <a:custGeom>
              <a:rect b="b" l="l" r="r" t="t"/>
              <a:pathLst>
                <a:path extrusionOk="0" h="1580" w="1841">
                  <a:moveTo>
                    <a:pt x="1046" y="0"/>
                  </a:moveTo>
                  <a:cubicBezTo>
                    <a:pt x="345" y="0"/>
                    <a:pt x="0" y="847"/>
                    <a:pt x="490" y="1350"/>
                  </a:cubicBezTo>
                  <a:cubicBezTo>
                    <a:pt x="653" y="1509"/>
                    <a:pt x="852" y="1580"/>
                    <a:pt x="1046" y="1580"/>
                  </a:cubicBezTo>
                  <a:cubicBezTo>
                    <a:pt x="1453" y="1580"/>
                    <a:pt x="1840" y="1269"/>
                    <a:pt x="1840" y="794"/>
                  </a:cubicBezTo>
                  <a:cubicBezTo>
                    <a:pt x="1840" y="358"/>
                    <a:pt x="1483" y="0"/>
                    <a:pt x="1046"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2910199" y="5003080"/>
              <a:ext cx="42205" cy="36221"/>
            </a:xfrm>
            <a:custGeom>
              <a:rect b="b" l="l" r="r" t="t"/>
              <a:pathLst>
                <a:path extrusionOk="0" h="1580" w="1841">
                  <a:moveTo>
                    <a:pt x="1059" y="0"/>
                  </a:moveTo>
                  <a:cubicBezTo>
                    <a:pt x="358" y="0"/>
                    <a:pt x="1" y="847"/>
                    <a:pt x="504" y="1350"/>
                  </a:cubicBezTo>
                  <a:cubicBezTo>
                    <a:pt x="662" y="1509"/>
                    <a:pt x="858" y="1580"/>
                    <a:pt x="1050" y="1580"/>
                  </a:cubicBezTo>
                  <a:cubicBezTo>
                    <a:pt x="1453"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3101349" y="5003080"/>
              <a:ext cx="42205" cy="36221"/>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3292523" y="5003080"/>
              <a:ext cx="42503" cy="36221"/>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483972"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675097"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675097"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675188"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675097"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3675097"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3866572" y="4236345"/>
              <a:ext cx="42205" cy="36221"/>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866572" y="4428092"/>
              <a:ext cx="42205" cy="36176"/>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866663" y="4619838"/>
              <a:ext cx="42113" cy="36084"/>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866572" y="4811310"/>
              <a:ext cx="42205" cy="36382"/>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866572" y="5003080"/>
              <a:ext cx="42205" cy="36359"/>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7"/>
          <p:cNvSpPr txBox="1"/>
          <p:nvPr>
            <p:ph idx="1" type="body"/>
          </p:nvPr>
        </p:nvSpPr>
        <p:spPr>
          <a:xfrm>
            <a:off x="2959750" y="1146825"/>
            <a:ext cx="6022500" cy="39063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5" name="Shape 315"/>
        <p:cNvGrpSpPr/>
        <p:nvPr/>
      </p:nvGrpSpPr>
      <p:grpSpPr>
        <a:xfrm>
          <a:off x="0" y="0"/>
          <a:ext cx="0" cy="0"/>
          <a:chOff x="0" y="0"/>
          <a:chExt cx="0" cy="0"/>
        </a:xfrm>
      </p:grpSpPr>
      <p:sp>
        <p:nvSpPr>
          <p:cNvPr id="316" name="Google Shape;316;p8"/>
          <p:cNvSpPr txBox="1"/>
          <p:nvPr>
            <p:ph type="title"/>
          </p:nvPr>
        </p:nvSpPr>
        <p:spPr>
          <a:xfrm>
            <a:off x="2280075" y="1265550"/>
            <a:ext cx="5524800" cy="252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200"/>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cxnSp>
        <p:nvCxnSpPr>
          <p:cNvPr id="317" name="Google Shape;317;p8"/>
          <p:cNvCxnSpPr/>
          <p:nvPr/>
        </p:nvCxnSpPr>
        <p:spPr>
          <a:xfrm>
            <a:off x="99700" y="-419025"/>
            <a:ext cx="5034600" cy="6010200"/>
          </a:xfrm>
          <a:prstGeom prst="straightConnector1">
            <a:avLst/>
          </a:prstGeom>
          <a:noFill/>
          <a:ln cap="flat" cmpd="sng" w="9525">
            <a:solidFill>
              <a:srgbClr val="FFD966"/>
            </a:solidFill>
            <a:prstDash val="solid"/>
            <a:round/>
            <a:headEnd len="med" w="med" type="none"/>
            <a:tailEnd len="med" w="med" type="none"/>
          </a:ln>
        </p:spPr>
      </p:cxnSp>
      <p:cxnSp>
        <p:nvCxnSpPr>
          <p:cNvPr id="318" name="Google Shape;318;p8"/>
          <p:cNvCxnSpPr/>
          <p:nvPr/>
        </p:nvCxnSpPr>
        <p:spPr>
          <a:xfrm flipH="1" rot="10800000">
            <a:off x="-1104700" y="-542175"/>
            <a:ext cx="3920700" cy="4142700"/>
          </a:xfrm>
          <a:prstGeom prst="straightConnector1">
            <a:avLst/>
          </a:prstGeom>
          <a:noFill/>
          <a:ln cap="flat" cmpd="sng" w="9525">
            <a:solidFill>
              <a:srgbClr val="FFD966"/>
            </a:solidFill>
            <a:prstDash val="solid"/>
            <a:round/>
            <a:headEnd len="med" w="med" type="none"/>
            <a:tailEnd len="med" w="med" type="none"/>
          </a:ln>
        </p:spPr>
      </p:cxnSp>
      <p:grpSp>
        <p:nvGrpSpPr>
          <p:cNvPr id="319" name="Google Shape;319;p8"/>
          <p:cNvGrpSpPr/>
          <p:nvPr/>
        </p:nvGrpSpPr>
        <p:grpSpPr>
          <a:xfrm>
            <a:off x="6623925" y="4187935"/>
            <a:ext cx="2405778" cy="841262"/>
            <a:chOff x="6623925" y="4187935"/>
            <a:chExt cx="2405778" cy="841262"/>
          </a:xfrm>
        </p:grpSpPr>
        <p:sp>
          <p:nvSpPr>
            <p:cNvPr id="320" name="Google Shape;320;p8"/>
            <p:cNvSpPr/>
            <p:nvPr/>
          </p:nvSpPr>
          <p:spPr>
            <a:xfrm rot="5400000">
              <a:off x="8976272"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rot="5400000">
              <a:off x="8976256"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rot="5400000">
              <a:off x="8975943" y="4714367"/>
              <a:ext cx="58049" cy="49470"/>
            </a:xfrm>
            <a:custGeom>
              <a:rect b="b" l="l" r="r" t="t"/>
              <a:pathLst>
                <a:path extrusionOk="0" h="1580" w="1854">
                  <a:moveTo>
                    <a:pt x="1060" y="0"/>
                  </a:moveTo>
                  <a:cubicBezTo>
                    <a:pt x="358" y="0"/>
                    <a:pt x="1" y="847"/>
                    <a:pt x="504" y="1350"/>
                  </a:cubicBezTo>
                  <a:cubicBezTo>
                    <a:pt x="666" y="1508"/>
                    <a:pt x="864" y="1579"/>
                    <a:pt x="1058" y="1579"/>
                  </a:cubicBezTo>
                  <a:cubicBezTo>
                    <a:pt x="1465" y="1579"/>
                    <a:pt x="1854" y="1265"/>
                    <a:pt x="1854" y="781"/>
                  </a:cubicBezTo>
                  <a:cubicBezTo>
                    <a:pt x="1854"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rot="5400000">
              <a:off x="8975959" y="4975453"/>
              <a:ext cx="58017" cy="49470"/>
            </a:xfrm>
            <a:custGeom>
              <a:rect b="b" l="l" r="r" t="t"/>
              <a:pathLst>
                <a:path extrusionOk="0" h="1580" w="1853">
                  <a:moveTo>
                    <a:pt x="1059" y="0"/>
                  </a:moveTo>
                  <a:cubicBezTo>
                    <a:pt x="357" y="0"/>
                    <a:pt x="0" y="847"/>
                    <a:pt x="503" y="1350"/>
                  </a:cubicBezTo>
                  <a:cubicBezTo>
                    <a:pt x="665" y="1508"/>
                    <a:pt x="863" y="1579"/>
                    <a:pt x="1057" y="1579"/>
                  </a:cubicBezTo>
                  <a:cubicBezTo>
                    <a:pt x="1464" y="1579"/>
                    <a:pt x="1853" y="1265"/>
                    <a:pt x="1853" y="781"/>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rot="5400000">
              <a:off x="8714387" y="4192115"/>
              <a:ext cx="57610" cy="49251"/>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rot="5400000">
              <a:off x="8714371" y="4453202"/>
              <a:ext cx="57642" cy="49251"/>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rot="5400000">
              <a:off x="8714168" y="4714476"/>
              <a:ext cx="58049" cy="49251"/>
            </a:xfrm>
            <a:custGeom>
              <a:rect b="b" l="l" r="r" t="t"/>
              <a:pathLst>
                <a:path extrusionOk="0" h="1573" w="1854">
                  <a:moveTo>
                    <a:pt x="1060" y="1"/>
                  </a:moveTo>
                  <a:cubicBezTo>
                    <a:pt x="358" y="1"/>
                    <a:pt x="1" y="848"/>
                    <a:pt x="504" y="1337"/>
                  </a:cubicBezTo>
                  <a:cubicBezTo>
                    <a:pt x="667" y="1500"/>
                    <a:pt x="865" y="1573"/>
                    <a:pt x="1060" y="1573"/>
                  </a:cubicBezTo>
                  <a:cubicBezTo>
                    <a:pt x="1466" y="1573"/>
                    <a:pt x="1854" y="1256"/>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rot="5400000">
              <a:off x="8714230" y="4975610"/>
              <a:ext cx="57924" cy="49251"/>
            </a:xfrm>
            <a:custGeom>
              <a:rect b="b" l="l" r="r" t="t"/>
              <a:pathLst>
                <a:path extrusionOk="0" h="1573" w="1850">
                  <a:moveTo>
                    <a:pt x="1040" y="1"/>
                  </a:moveTo>
                  <a:cubicBezTo>
                    <a:pt x="349" y="1"/>
                    <a:pt x="1" y="851"/>
                    <a:pt x="500" y="1337"/>
                  </a:cubicBezTo>
                  <a:cubicBezTo>
                    <a:pt x="663" y="1500"/>
                    <a:pt x="862" y="1573"/>
                    <a:pt x="1056" y="1573"/>
                  </a:cubicBezTo>
                  <a:cubicBezTo>
                    <a:pt x="1463" y="1573"/>
                    <a:pt x="1850" y="1256"/>
                    <a:pt x="1850" y="782"/>
                  </a:cubicBezTo>
                  <a:cubicBezTo>
                    <a:pt x="1850" y="345"/>
                    <a:pt x="1493" y="1"/>
                    <a:pt x="1056" y="1"/>
                  </a:cubicBezTo>
                  <a:cubicBezTo>
                    <a:pt x="1050" y="1"/>
                    <a:pt x="1045" y="1"/>
                    <a:pt x="104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rot="5400000">
              <a:off x="8452471"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rot="5400000">
              <a:off x="8452455"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rot="5400000">
              <a:off x="8452267" y="4714461"/>
              <a:ext cx="58049" cy="49282"/>
            </a:xfrm>
            <a:custGeom>
              <a:rect b="b" l="l" r="r" t="t"/>
              <a:pathLst>
                <a:path extrusionOk="0" h="1574" w="1854">
                  <a:moveTo>
                    <a:pt x="1083" y="1"/>
                  </a:moveTo>
                  <a:cubicBezTo>
                    <a:pt x="1075" y="1"/>
                    <a:pt x="1067" y="1"/>
                    <a:pt x="1060" y="1"/>
                  </a:cubicBezTo>
                  <a:cubicBezTo>
                    <a:pt x="358" y="1"/>
                    <a:pt x="1" y="848"/>
                    <a:pt x="504" y="1338"/>
                  </a:cubicBezTo>
                  <a:cubicBezTo>
                    <a:pt x="667" y="1501"/>
                    <a:pt x="865" y="1574"/>
                    <a:pt x="1060" y="1574"/>
                  </a:cubicBezTo>
                  <a:cubicBezTo>
                    <a:pt x="1466" y="1574"/>
                    <a:pt x="1854" y="1257"/>
                    <a:pt x="1854" y="782"/>
                  </a:cubicBezTo>
                  <a:cubicBezTo>
                    <a:pt x="1854"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5400000">
              <a:off x="8452486" y="4975751"/>
              <a:ext cx="57610" cy="49282"/>
            </a:xfrm>
            <a:custGeom>
              <a:rect b="b" l="l" r="r" t="t"/>
              <a:pathLst>
                <a:path extrusionOk="0" h="1574" w="1840">
                  <a:moveTo>
                    <a:pt x="1069" y="1"/>
                  </a:moveTo>
                  <a:cubicBezTo>
                    <a:pt x="1062" y="1"/>
                    <a:pt x="1054" y="1"/>
                    <a:pt x="1046" y="1"/>
                  </a:cubicBezTo>
                  <a:cubicBezTo>
                    <a:pt x="344" y="1"/>
                    <a:pt x="0" y="848"/>
                    <a:pt x="490" y="1338"/>
                  </a:cubicBezTo>
                  <a:cubicBezTo>
                    <a:pt x="653" y="1501"/>
                    <a:pt x="852" y="1574"/>
                    <a:pt x="1046" y="1574"/>
                  </a:cubicBezTo>
                  <a:cubicBezTo>
                    <a:pt x="1453" y="1574"/>
                    <a:pt x="1840" y="1257"/>
                    <a:pt x="1840" y="782"/>
                  </a:cubicBezTo>
                  <a:cubicBezTo>
                    <a:pt x="1840" y="353"/>
                    <a:pt x="1495" y="1"/>
                    <a:pt x="106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rot="5400000">
              <a:off x="8190867"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rot="5400000">
              <a:off x="8190852"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rot="5400000">
              <a:off x="8190554" y="4714257"/>
              <a:ext cx="58049" cy="49689"/>
            </a:xfrm>
            <a:custGeom>
              <a:rect b="b" l="l" r="r" t="t"/>
              <a:pathLst>
                <a:path extrusionOk="0" h="1587" w="1854">
                  <a:moveTo>
                    <a:pt x="1060" y="1"/>
                  </a:moveTo>
                  <a:cubicBezTo>
                    <a:pt x="358" y="1"/>
                    <a:pt x="1" y="861"/>
                    <a:pt x="504" y="1351"/>
                  </a:cubicBezTo>
                  <a:cubicBezTo>
                    <a:pt x="667" y="1514"/>
                    <a:pt x="865" y="1586"/>
                    <a:pt x="1060" y="1586"/>
                  </a:cubicBezTo>
                  <a:cubicBezTo>
                    <a:pt x="1466" y="1586"/>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rot="5400000">
              <a:off x="8190570"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rot="5400000">
              <a:off x="7928967"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rot="5400000">
              <a:off x="7928951"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rot="5400000">
              <a:off x="7928747" y="4714367"/>
              <a:ext cx="58049" cy="49470"/>
            </a:xfrm>
            <a:custGeom>
              <a:rect b="b" l="l" r="r" t="t"/>
              <a:pathLst>
                <a:path extrusionOk="0" h="1580" w="1854">
                  <a:moveTo>
                    <a:pt x="1060" y="0"/>
                  </a:moveTo>
                  <a:cubicBezTo>
                    <a:pt x="358" y="0"/>
                    <a:pt x="1" y="847"/>
                    <a:pt x="504" y="1350"/>
                  </a:cubicBezTo>
                  <a:cubicBezTo>
                    <a:pt x="666" y="1509"/>
                    <a:pt x="865" y="1580"/>
                    <a:pt x="1060" y="1580"/>
                  </a:cubicBezTo>
                  <a:cubicBezTo>
                    <a:pt x="1466" y="1580"/>
                    <a:pt x="1854" y="1269"/>
                    <a:pt x="1854" y="795"/>
                  </a:cubicBezTo>
                  <a:cubicBezTo>
                    <a:pt x="1854"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rot="5400000">
              <a:off x="7928763" y="4975453"/>
              <a:ext cx="58017" cy="49470"/>
            </a:xfrm>
            <a:custGeom>
              <a:rect b="b" l="l" r="r" t="t"/>
              <a:pathLst>
                <a:path extrusionOk="0" h="1580" w="1853">
                  <a:moveTo>
                    <a:pt x="1059" y="0"/>
                  </a:moveTo>
                  <a:cubicBezTo>
                    <a:pt x="357" y="0"/>
                    <a:pt x="0" y="847"/>
                    <a:pt x="503" y="1350"/>
                  </a:cubicBezTo>
                  <a:cubicBezTo>
                    <a:pt x="666" y="1509"/>
                    <a:pt x="864"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rot="5400000">
              <a:off x="7667160" y="4192115"/>
              <a:ext cx="57610" cy="49251"/>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rot="5400000">
              <a:off x="7667144" y="4453202"/>
              <a:ext cx="57642" cy="49251"/>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rot="5400000">
              <a:off x="7666878" y="4714414"/>
              <a:ext cx="58049" cy="49376"/>
            </a:xfrm>
            <a:custGeom>
              <a:rect b="b" l="l" r="r" t="t"/>
              <a:pathLst>
                <a:path extrusionOk="0" h="1577" w="1854">
                  <a:moveTo>
                    <a:pt x="1060" y="0"/>
                  </a:moveTo>
                  <a:cubicBezTo>
                    <a:pt x="358" y="0"/>
                    <a:pt x="1" y="847"/>
                    <a:pt x="504" y="1350"/>
                  </a:cubicBezTo>
                  <a:cubicBezTo>
                    <a:pt x="664" y="1506"/>
                    <a:pt x="860" y="1576"/>
                    <a:pt x="1052" y="1576"/>
                  </a:cubicBezTo>
                  <a:cubicBezTo>
                    <a:pt x="1461" y="1576"/>
                    <a:pt x="1854" y="1258"/>
                    <a:pt x="1854" y="781"/>
                  </a:cubicBezTo>
                  <a:cubicBezTo>
                    <a:pt x="1840"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rot="5400000">
              <a:off x="7666894" y="4975500"/>
              <a:ext cx="58017" cy="49376"/>
            </a:xfrm>
            <a:custGeom>
              <a:rect b="b" l="l" r="r" t="t"/>
              <a:pathLst>
                <a:path extrusionOk="0" h="1577" w="1853">
                  <a:moveTo>
                    <a:pt x="1059" y="0"/>
                  </a:moveTo>
                  <a:cubicBezTo>
                    <a:pt x="357" y="0"/>
                    <a:pt x="0" y="847"/>
                    <a:pt x="503" y="1350"/>
                  </a:cubicBezTo>
                  <a:cubicBezTo>
                    <a:pt x="664" y="1506"/>
                    <a:pt x="859" y="1576"/>
                    <a:pt x="1051" y="1576"/>
                  </a:cubicBezTo>
                  <a:cubicBezTo>
                    <a:pt x="1460"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rot="5400000">
              <a:off x="7405196" y="4192037"/>
              <a:ext cx="57610" cy="49407"/>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rot="5400000">
              <a:off x="7405040" y="4453265"/>
              <a:ext cx="57924" cy="49407"/>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rot="5400000">
              <a:off x="7404977" y="4714398"/>
              <a:ext cx="58049" cy="49407"/>
            </a:xfrm>
            <a:custGeom>
              <a:rect b="b" l="l" r="r" t="t"/>
              <a:pathLst>
                <a:path extrusionOk="0" h="1578" w="1854">
                  <a:moveTo>
                    <a:pt x="1060" y="1"/>
                  </a:moveTo>
                  <a:cubicBezTo>
                    <a:pt x="358" y="1"/>
                    <a:pt x="1" y="848"/>
                    <a:pt x="504" y="1351"/>
                  </a:cubicBezTo>
                  <a:cubicBezTo>
                    <a:pt x="664" y="1507"/>
                    <a:pt x="860" y="1577"/>
                    <a:pt x="1052" y="1577"/>
                  </a:cubicBezTo>
                  <a:cubicBezTo>
                    <a:pt x="1461" y="1577"/>
                    <a:pt x="1854" y="1259"/>
                    <a:pt x="1854" y="782"/>
                  </a:cubicBezTo>
                  <a:cubicBezTo>
                    <a:pt x="1840"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rot="5400000">
              <a:off x="7405196" y="4975688"/>
              <a:ext cx="57610" cy="49407"/>
            </a:xfrm>
            <a:custGeom>
              <a:rect b="b" l="l" r="r" t="t"/>
              <a:pathLst>
                <a:path extrusionOk="0" h="1578" w="1840">
                  <a:moveTo>
                    <a:pt x="1046" y="1"/>
                  </a:moveTo>
                  <a:cubicBezTo>
                    <a:pt x="344" y="1"/>
                    <a:pt x="0" y="861"/>
                    <a:pt x="490" y="1351"/>
                  </a:cubicBezTo>
                  <a:cubicBezTo>
                    <a:pt x="651" y="1507"/>
                    <a:pt x="846" y="1577"/>
                    <a:pt x="1038" y="1577"/>
                  </a:cubicBezTo>
                  <a:cubicBezTo>
                    <a:pt x="1447" y="1577"/>
                    <a:pt x="1840" y="1259"/>
                    <a:pt x="1840" y="782"/>
                  </a:cubicBezTo>
                  <a:cubicBezTo>
                    <a:pt x="1840" y="345"/>
                    <a:pt x="1483" y="1"/>
                    <a:pt x="10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rot="5400000">
              <a:off x="7143656" y="4192006"/>
              <a:ext cx="57610" cy="4947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rot="5400000">
              <a:off x="7143640" y="4453092"/>
              <a:ext cx="57642" cy="4947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rot="5400000">
              <a:off x="7143343" y="4714273"/>
              <a:ext cx="58049" cy="49658"/>
            </a:xfrm>
            <a:custGeom>
              <a:rect b="b" l="l" r="r" t="t"/>
              <a:pathLst>
                <a:path extrusionOk="0" h="1586" w="1854">
                  <a:moveTo>
                    <a:pt x="1060" y="0"/>
                  </a:moveTo>
                  <a:cubicBezTo>
                    <a:pt x="358" y="0"/>
                    <a:pt x="1" y="860"/>
                    <a:pt x="504" y="1350"/>
                  </a:cubicBezTo>
                  <a:cubicBezTo>
                    <a:pt x="667" y="1513"/>
                    <a:pt x="865" y="1586"/>
                    <a:pt x="1060" y="1586"/>
                  </a:cubicBezTo>
                  <a:cubicBezTo>
                    <a:pt x="1466" y="1586"/>
                    <a:pt x="1854" y="1269"/>
                    <a:pt x="1854" y="794"/>
                  </a:cubicBezTo>
                  <a:cubicBezTo>
                    <a:pt x="1854"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rot="5400000">
              <a:off x="7143358" y="4975360"/>
              <a:ext cx="58017" cy="49658"/>
            </a:xfrm>
            <a:custGeom>
              <a:rect b="b" l="l" r="r" t="t"/>
              <a:pathLst>
                <a:path extrusionOk="0" h="1586" w="1853">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rot="5400000">
              <a:off x="6881755" y="4191990"/>
              <a:ext cx="57610" cy="49501"/>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rot="5400000">
              <a:off x="6881739" y="4453077"/>
              <a:ext cx="57642" cy="49501"/>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rot="5400000">
              <a:off x="6881536" y="4714351"/>
              <a:ext cx="58049" cy="49501"/>
            </a:xfrm>
            <a:custGeom>
              <a:rect b="b" l="l" r="r" t="t"/>
              <a:pathLst>
                <a:path extrusionOk="0" h="1581" w="1854">
                  <a:moveTo>
                    <a:pt x="1060" y="1"/>
                  </a:moveTo>
                  <a:cubicBezTo>
                    <a:pt x="358" y="1"/>
                    <a:pt x="1" y="848"/>
                    <a:pt x="504" y="1351"/>
                  </a:cubicBezTo>
                  <a:cubicBezTo>
                    <a:pt x="666" y="1509"/>
                    <a:pt x="865" y="1580"/>
                    <a:pt x="1060" y="1580"/>
                  </a:cubicBezTo>
                  <a:cubicBezTo>
                    <a:pt x="1466" y="1580"/>
                    <a:pt x="1854" y="1269"/>
                    <a:pt x="1854" y="795"/>
                  </a:cubicBezTo>
                  <a:cubicBezTo>
                    <a:pt x="1854"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rot="5400000">
              <a:off x="6881458" y="4975344"/>
              <a:ext cx="58017" cy="49689"/>
            </a:xfrm>
            <a:custGeom>
              <a:rect b="b" l="l" r="r" t="t"/>
              <a:pathLst>
                <a:path extrusionOk="0" h="1587" w="1853">
                  <a:moveTo>
                    <a:pt x="1059" y="1"/>
                  </a:moveTo>
                  <a:cubicBezTo>
                    <a:pt x="357" y="1"/>
                    <a:pt x="0" y="848"/>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rot="5400000">
              <a:off x="6619964" y="4192115"/>
              <a:ext cx="57610" cy="49251"/>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rot="5400000">
              <a:off x="6619948" y="4453202"/>
              <a:ext cx="57642" cy="49251"/>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rot="5400000">
              <a:off x="6619635" y="4714367"/>
              <a:ext cx="58049" cy="49470"/>
            </a:xfrm>
            <a:custGeom>
              <a:rect b="b" l="l" r="r" t="t"/>
              <a:pathLst>
                <a:path extrusionOk="0" h="1580" w="1854">
                  <a:moveTo>
                    <a:pt x="1060" y="0"/>
                  </a:moveTo>
                  <a:cubicBezTo>
                    <a:pt x="358" y="0"/>
                    <a:pt x="1" y="847"/>
                    <a:pt x="504" y="1350"/>
                  </a:cubicBezTo>
                  <a:cubicBezTo>
                    <a:pt x="666" y="1508"/>
                    <a:pt x="864" y="1580"/>
                    <a:pt x="1058" y="1580"/>
                  </a:cubicBezTo>
                  <a:cubicBezTo>
                    <a:pt x="1465" y="1580"/>
                    <a:pt x="1854" y="1265"/>
                    <a:pt x="1854" y="781"/>
                  </a:cubicBezTo>
                  <a:cubicBezTo>
                    <a:pt x="1854" y="345"/>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rot="5400000">
              <a:off x="6619651" y="4975453"/>
              <a:ext cx="58017" cy="49470"/>
            </a:xfrm>
            <a:custGeom>
              <a:rect b="b" l="l" r="r" t="t"/>
              <a:pathLst>
                <a:path extrusionOk="0" h="1580" w="1853">
                  <a:moveTo>
                    <a:pt x="1059" y="0"/>
                  </a:moveTo>
                  <a:cubicBezTo>
                    <a:pt x="357" y="0"/>
                    <a:pt x="0" y="847"/>
                    <a:pt x="503" y="1350"/>
                  </a:cubicBezTo>
                  <a:cubicBezTo>
                    <a:pt x="665" y="1508"/>
                    <a:pt x="863" y="1580"/>
                    <a:pt x="1057" y="1580"/>
                  </a:cubicBezTo>
                  <a:cubicBezTo>
                    <a:pt x="1464" y="1580"/>
                    <a:pt x="1853" y="1265"/>
                    <a:pt x="1853" y="781"/>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8"/>
          <p:cNvGrpSpPr/>
          <p:nvPr/>
        </p:nvGrpSpPr>
        <p:grpSpPr>
          <a:xfrm>
            <a:off x="3117875" y="114301"/>
            <a:ext cx="3714890" cy="580222"/>
            <a:chOff x="3117875" y="114301"/>
            <a:chExt cx="3714890" cy="580222"/>
          </a:xfrm>
        </p:grpSpPr>
        <p:sp>
          <p:nvSpPr>
            <p:cNvPr id="361" name="Google Shape;361;p8"/>
            <p:cNvSpPr/>
            <p:nvPr/>
          </p:nvSpPr>
          <p:spPr>
            <a:xfrm rot="5400000">
              <a:off x="6779209" y="118387"/>
              <a:ext cx="57642" cy="49470"/>
            </a:xfrm>
            <a:custGeom>
              <a:rect b="b" l="l" r="r" t="t"/>
              <a:pathLst>
                <a:path extrusionOk="0" h="1580" w="1841">
                  <a:moveTo>
                    <a:pt x="1060" y="0"/>
                  </a:moveTo>
                  <a:cubicBezTo>
                    <a:pt x="358" y="0"/>
                    <a:pt x="1" y="847"/>
                    <a:pt x="504" y="1350"/>
                  </a:cubicBezTo>
                  <a:cubicBezTo>
                    <a:pt x="662" y="1508"/>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rot="5400000">
              <a:off x="6779005" y="379693"/>
              <a:ext cx="58049" cy="49470"/>
            </a:xfrm>
            <a:custGeom>
              <a:rect b="b" l="l" r="r" t="t"/>
              <a:pathLst>
                <a:path extrusionOk="0" h="1580" w="1854">
                  <a:moveTo>
                    <a:pt x="1072" y="0"/>
                  </a:moveTo>
                  <a:cubicBezTo>
                    <a:pt x="357" y="0"/>
                    <a:pt x="0" y="847"/>
                    <a:pt x="503" y="1350"/>
                  </a:cubicBezTo>
                  <a:cubicBezTo>
                    <a:pt x="662" y="1508"/>
                    <a:pt x="859" y="1580"/>
                    <a:pt x="1053" y="1580"/>
                  </a:cubicBezTo>
                  <a:cubicBezTo>
                    <a:pt x="1459" y="1580"/>
                    <a:pt x="1853" y="1269"/>
                    <a:pt x="1853" y="794"/>
                  </a:cubicBezTo>
                  <a:cubicBezTo>
                    <a:pt x="1853" y="357"/>
                    <a:pt x="1496" y="0"/>
                    <a:pt x="107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rot="5400000">
              <a:off x="6779209" y="640967"/>
              <a:ext cx="57642" cy="49470"/>
            </a:xfrm>
            <a:custGeom>
              <a:rect b="b" l="l" r="r" t="t"/>
              <a:pathLst>
                <a:path extrusionOk="0" h="1580" w="1841">
                  <a:moveTo>
                    <a:pt x="1059" y="0"/>
                  </a:moveTo>
                  <a:cubicBezTo>
                    <a:pt x="345" y="0"/>
                    <a:pt x="1" y="847"/>
                    <a:pt x="490" y="1350"/>
                  </a:cubicBezTo>
                  <a:cubicBezTo>
                    <a:pt x="653" y="1508"/>
                    <a:pt x="852" y="1580"/>
                    <a:pt x="1046" y="1580"/>
                  </a:cubicBezTo>
                  <a:cubicBezTo>
                    <a:pt x="1453"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rot="5400000">
              <a:off x="6517433" y="118496"/>
              <a:ext cx="57642" cy="4925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rot="5400000">
              <a:off x="6517277" y="379849"/>
              <a:ext cx="57955" cy="49251"/>
            </a:xfrm>
            <a:custGeom>
              <a:rect b="b" l="l" r="r" t="t"/>
              <a:pathLst>
                <a:path extrusionOk="0" h="1573" w="1851">
                  <a:moveTo>
                    <a:pt x="1053" y="1"/>
                  </a:moveTo>
                  <a:cubicBezTo>
                    <a:pt x="349" y="1"/>
                    <a:pt x="1" y="851"/>
                    <a:pt x="500" y="1337"/>
                  </a:cubicBezTo>
                  <a:cubicBezTo>
                    <a:pt x="659" y="1500"/>
                    <a:pt x="856" y="1573"/>
                    <a:pt x="1050" y="1573"/>
                  </a:cubicBezTo>
                  <a:cubicBezTo>
                    <a:pt x="1457" y="1573"/>
                    <a:pt x="1850" y="1256"/>
                    <a:pt x="1850" y="782"/>
                  </a:cubicBezTo>
                  <a:cubicBezTo>
                    <a:pt x="1850" y="358"/>
                    <a:pt x="1493" y="1"/>
                    <a:pt x="1069" y="1"/>
                  </a:cubicBezTo>
                  <a:cubicBezTo>
                    <a:pt x="1064" y="1"/>
                    <a:pt x="1058" y="1"/>
                    <a:pt x="105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rot="5400000">
              <a:off x="6517355" y="640998"/>
              <a:ext cx="57642" cy="49407"/>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rot="5400000">
              <a:off x="6255533" y="118481"/>
              <a:ext cx="57642" cy="49282"/>
            </a:xfrm>
            <a:custGeom>
              <a:rect b="b" l="l" r="r" t="t"/>
              <a:pathLst>
                <a:path extrusionOk="0" h="1574" w="1841">
                  <a:moveTo>
                    <a:pt x="1083" y="1"/>
                  </a:moveTo>
                  <a:cubicBezTo>
                    <a:pt x="1075" y="1"/>
                    <a:pt x="1068" y="1"/>
                    <a:pt x="1060" y="1"/>
                  </a:cubicBezTo>
                  <a:cubicBezTo>
                    <a:pt x="358" y="1"/>
                    <a:pt x="1" y="848"/>
                    <a:pt x="504" y="1338"/>
                  </a:cubicBezTo>
                  <a:cubicBezTo>
                    <a:pt x="662" y="1501"/>
                    <a:pt x="858" y="1574"/>
                    <a:pt x="1051" y="1574"/>
                  </a:cubicBezTo>
                  <a:cubicBezTo>
                    <a:pt x="1453" y="1574"/>
                    <a:pt x="1841" y="1257"/>
                    <a:pt x="1841" y="782"/>
                  </a:cubicBezTo>
                  <a:cubicBezTo>
                    <a:pt x="1841" y="353"/>
                    <a:pt x="1509"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rot="5400000">
              <a:off x="6255314" y="379802"/>
              <a:ext cx="58049" cy="49251"/>
            </a:xfrm>
            <a:custGeom>
              <a:rect b="b" l="l" r="r" t="t"/>
              <a:pathLst>
                <a:path extrusionOk="0" h="1573" w="1854">
                  <a:moveTo>
                    <a:pt x="1059" y="0"/>
                  </a:moveTo>
                  <a:cubicBezTo>
                    <a:pt x="357" y="0"/>
                    <a:pt x="0" y="847"/>
                    <a:pt x="503" y="1337"/>
                  </a:cubicBezTo>
                  <a:cubicBezTo>
                    <a:pt x="666" y="1500"/>
                    <a:pt x="865" y="1573"/>
                    <a:pt x="1059" y="1573"/>
                  </a:cubicBezTo>
                  <a:cubicBezTo>
                    <a:pt x="1466" y="1573"/>
                    <a:pt x="1853" y="1256"/>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6255595" y="641124"/>
              <a:ext cx="57516" cy="49282"/>
            </a:xfrm>
            <a:custGeom>
              <a:rect b="b" l="l" r="r" t="t"/>
              <a:pathLst>
                <a:path extrusionOk="0" h="1574" w="1837">
                  <a:moveTo>
                    <a:pt x="1078" y="1"/>
                  </a:moveTo>
                  <a:cubicBezTo>
                    <a:pt x="1071" y="1"/>
                    <a:pt x="1063" y="1"/>
                    <a:pt x="1055" y="1"/>
                  </a:cubicBezTo>
                  <a:cubicBezTo>
                    <a:pt x="1050" y="1"/>
                    <a:pt x="1045" y="1"/>
                    <a:pt x="1039" y="1"/>
                  </a:cubicBezTo>
                  <a:cubicBezTo>
                    <a:pt x="336" y="1"/>
                    <a:pt x="0" y="852"/>
                    <a:pt x="486" y="1338"/>
                  </a:cubicBezTo>
                  <a:cubicBezTo>
                    <a:pt x="649" y="1501"/>
                    <a:pt x="848" y="1574"/>
                    <a:pt x="1043" y="1574"/>
                  </a:cubicBezTo>
                  <a:cubicBezTo>
                    <a:pt x="1449" y="1574"/>
                    <a:pt x="1836" y="1257"/>
                    <a:pt x="1836" y="782"/>
                  </a:cubicBezTo>
                  <a:cubicBezTo>
                    <a:pt x="1836" y="353"/>
                    <a:pt x="1492" y="1"/>
                    <a:pt x="107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rot="5400000">
              <a:off x="5993914"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5993616" y="379583"/>
              <a:ext cx="58049" cy="49689"/>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rot="5400000">
              <a:off x="5993820" y="640857"/>
              <a:ext cx="57642" cy="49689"/>
            </a:xfrm>
            <a:custGeom>
              <a:rect b="b" l="l" r="r" t="t"/>
              <a:pathLst>
                <a:path extrusionOk="0" h="1587" w="1841">
                  <a:moveTo>
                    <a:pt x="1059" y="1"/>
                  </a:moveTo>
                  <a:cubicBezTo>
                    <a:pt x="345" y="1"/>
                    <a:pt x="1" y="861"/>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rot="5400000">
              <a:off x="5732013"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rot="5400000">
              <a:off x="5731810" y="379693"/>
              <a:ext cx="58049" cy="49470"/>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4"/>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rot="5400000">
              <a:off x="5731919" y="640873"/>
              <a:ext cx="57642" cy="49658"/>
            </a:xfrm>
            <a:custGeom>
              <a:rect b="b" l="l" r="r" t="t"/>
              <a:pathLst>
                <a:path extrusionOk="0" h="1586" w="1841">
                  <a:moveTo>
                    <a:pt x="1059" y="0"/>
                  </a:moveTo>
                  <a:cubicBezTo>
                    <a:pt x="345" y="0"/>
                    <a:pt x="1" y="847"/>
                    <a:pt x="490" y="1350"/>
                  </a:cubicBezTo>
                  <a:cubicBezTo>
                    <a:pt x="653" y="1513"/>
                    <a:pt x="852" y="1586"/>
                    <a:pt x="1047" y="1586"/>
                  </a:cubicBezTo>
                  <a:cubicBezTo>
                    <a:pt x="1453" y="1586"/>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rot="5400000">
              <a:off x="5470206" y="118496"/>
              <a:ext cx="57642" cy="49251"/>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rot="5400000">
              <a:off x="5469893" y="379693"/>
              <a:ext cx="58049" cy="49470"/>
            </a:xfrm>
            <a:custGeom>
              <a:rect b="b" l="l" r="r" t="t"/>
              <a:pathLst>
                <a:path extrusionOk="0" h="1580" w="1854">
                  <a:moveTo>
                    <a:pt x="1059" y="0"/>
                  </a:moveTo>
                  <a:cubicBezTo>
                    <a:pt x="357" y="0"/>
                    <a:pt x="0" y="847"/>
                    <a:pt x="503" y="1350"/>
                  </a:cubicBezTo>
                  <a:cubicBezTo>
                    <a:pt x="665" y="1508"/>
                    <a:pt x="863" y="1579"/>
                    <a:pt x="1057" y="1579"/>
                  </a:cubicBezTo>
                  <a:cubicBezTo>
                    <a:pt x="1464" y="1579"/>
                    <a:pt x="1853" y="1265"/>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rot="5400000">
              <a:off x="5470097" y="640967"/>
              <a:ext cx="57642" cy="49470"/>
            </a:xfrm>
            <a:custGeom>
              <a:rect b="b" l="l" r="r" t="t"/>
              <a:pathLst>
                <a:path extrusionOk="0" h="1580" w="1841">
                  <a:moveTo>
                    <a:pt x="1059" y="0"/>
                  </a:moveTo>
                  <a:cubicBezTo>
                    <a:pt x="345" y="0"/>
                    <a:pt x="1" y="847"/>
                    <a:pt x="490" y="1350"/>
                  </a:cubicBezTo>
                  <a:cubicBezTo>
                    <a:pt x="653" y="1508"/>
                    <a:pt x="851" y="1579"/>
                    <a:pt x="1044" y="1579"/>
                  </a:cubicBezTo>
                  <a:cubicBezTo>
                    <a:pt x="1452" y="1579"/>
                    <a:pt x="1840" y="126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rot="5400000">
              <a:off x="5208321" y="118496"/>
              <a:ext cx="57642" cy="49251"/>
            </a:xfrm>
            <a:custGeom>
              <a:rect b="b" l="l" r="r" t="t"/>
              <a:pathLst>
                <a:path extrusionOk="0" h="1573" w="1841">
                  <a:moveTo>
                    <a:pt x="1060" y="1"/>
                  </a:moveTo>
                  <a:cubicBezTo>
                    <a:pt x="358" y="1"/>
                    <a:pt x="1" y="848"/>
                    <a:pt x="504" y="1337"/>
                  </a:cubicBezTo>
                  <a:cubicBezTo>
                    <a:pt x="662" y="1500"/>
                    <a:pt x="858" y="1573"/>
                    <a:pt x="1051" y="1573"/>
                  </a:cubicBezTo>
                  <a:cubicBezTo>
                    <a:pt x="1453" y="1573"/>
                    <a:pt x="1841" y="1256"/>
                    <a:pt x="1841" y="782"/>
                  </a:cubicBezTo>
                  <a:cubicBezTo>
                    <a:pt x="1841" y="345"/>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rot="5400000">
              <a:off x="5208118" y="379802"/>
              <a:ext cx="58049" cy="49251"/>
            </a:xfrm>
            <a:custGeom>
              <a:rect b="b" l="l" r="r" t="t"/>
              <a:pathLst>
                <a:path extrusionOk="0" h="1573" w="1854">
                  <a:moveTo>
                    <a:pt x="1059" y="1"/>
                  </a:moveTo>
                  <a:cubicBezTo>
                    <a:pt x="357" y="1"/>
                    <a:pt x="0" y="848"/>
                    <a:pt x="503" y="1337"/>
                  </a:cubicBezTo>
                  <a:cubicBezTo>
                    <a:pt x="666" y="1500"/>
                    <a:pt x="865" y="1573"/>
                    <a:pt x="1059" y="1573"/>
                  </a:cubicBezTo>
                  <a:cubicBezTo>
                    <a:pt x="1466" y="1573"/>
                    <a:pt x="1853" y="1256"/>
                    <a:pt x="1853" y="782"/>
                  </a:cubicBezTo>
                  <a:cubicBezTo>
                    <a:pt x="1853"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rot="5400000">
              <a:off x="5208384" y="641139"/>
              <a:ext cx="57516" cy="49251"/>
            </a:xfrm>
            <a:custGeom>
              <a:rect b="b" l="l" r="r" t="t"/>
              <a:pathLst>
                <a:path extrusionOk="0" h="1573" w="1837">
                  <a:moveTo>
                    <a:pt x="1039" y="1"/>
                  </a:moveTo>
                  <a:cubicBezTo>
                    <a:pt x="336" y="1"/>
                    <a:pt x="0" y="851"/>
                    <a:pt x="486" y="1337"/>
                  </a:cubicBezTo>
                  <a:cubicBezTo>
                    <a:pt x="649" y="1500"/>
                    <a:pt x="848" y="1573"/>
                    <a:pt x="1043" y="1573"/>
                  </a:cubicBezTo>
                  <a:cubicBezTo>
                    <a:pt x="1449" y="1573"/>
                    <a:pt x="1836" y="1256"/>
                    <a:pt x="1836" y="782"/>
                  </a:cubicBezTo>
                  <a:cubicBezTo>
                    <a:pt x="1836" y="345"/>
                    <a:pt x="1479" y="1"/>
                    <a:pt x="1055" y="1"/>
                  </a:cubicBezTo>
                  <a:cubicBezTo>
                    <a:pt x="1050" y="1"/>
                    <a:pt x="1045" y="1"/>
                    <a:pt x="103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rot="5400000">
              <a:off x="4946405" y="118496"/>
              <a:ext cx="57642" cy="49251"/>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rot="5400000">
              <a:off x="4946264" y="379865"/>
              <a:ext cx="57924" cy="49251"/>
            </a:xfrm>
            <a:custGeom>
              <a:rect b="b" l="l" r="r" t="t"/>
              <a:pathLst>
                <a:path extrusionOk="0" h="1573" w="1850">
                  <a:moveTo>
                    <a:pt x="1052" y="0"/>
                  </a:moveTo>
                  <a:cubicBezTo>
                    <a:pt x="348" y="0"/>
                    <a:pt x="0" y="838"/>
                    <a:pt x="499" y="1337"/>
                  </a:cubicBezTo>
                  <a:cubicBezTo>
                    <a:pt x="658" y="1500"/>
                    <a:pt x="855" y="1573"/>
                    <a:pt x="1049" y="1573"/>
                  </a:cubicBezTo>
                  <a:cubicBezTo>
                    <a:pt x="1456" y="1573"/>
                    <a:pt x="1849" y="1256"/>
                    <a:pt x="1849" y="781"/>
                  </a:cubicBezTo>
                  <a:cubicBezTo>
                    <a:pt x="1849" y="344"/>
                    <a:pt x="1492" y="0"/>
                    <a:pt x="1068" y="0"/>
                  </a:cubicBezTo>
                  <a:cubicBezTo>
                    <a:pt x="1063" y="0"/>
                    <a:pt x="1057" y="0"/>
                    <a:pt x="1052"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rot="5400000">
              <a:off x="4946468" y="641139"/>
              <a:ext cx="57516" cy="49251"/>
            </a:xfrm>
            <a:custGeom>
              <a:rect b="b" l="l" r="r" t="t"/>
              <a:pathLst>
                <a:path extrusionOk="0" h="1573" w="1837">
                  <a:moveTo>
                    <a:pt x="1039" y="0"/>
                  </a:moveTo>
                  <a:cubicBezTo>
                    <a:pt x="336" y="0"/>
                    <a:pt x="0" y="851"/>
                    <a:pt x="486" y="1337"/>
                  </a:cubicBezTo>
                  <a:cubicBezTo>
                    <a:pt x="649" y="1500"/>
                    <a:pt x="848" y="1573"/>
                    <a:pt x="1043" y="1573"/>
                  </a:cubicBezTo>
                  <a:cubicBezTo>
                    <a:pt x="1449" y="1573"/>
                    <a:pt x="1836" y="1256"/>
                    <a:pt x="1836" y="781"/>
                  </a:cubicBezTo>
                  <a:cubicBezTo>
                    <a:pt x="1836" y="344"/>
                    <a:pt x="1479" y="0"/>
                    <a:pt x="1055" y="0"/>
                  </a:cubicBezTo>
                  <a:cubicBezTo>
                    <a:pt x="1050" y="0"/>
                    <a:pt x="1045" y="0"/>
                    <a:pt x="103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rot="5400000">
              <a:off x="4684802"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rot="5400000">
              <a:off x="4684504" y="379583"/>
              <a:ext cx="58049" cy="49689"/>
            </a:xfrm>
            <a:custGeom>
              <a:rect b="b" l="l" r="r" t="t"/>
              <a:pathLst>
                <a:path extrusionOk="0" h="1587" w="1854">
                  <a:moveTo>
                    <a:pt x="1059" y="1"/>
                  </a:moveTo>
                  <a:cubicBezTo>
                    <a:pt x="357" y="1"/>
                    <a:pt x="0" y="861"/>
                    <a:pt x="503" y="1351"/>
                  </a:cubicBezTo>
                  <a:cubicBezTo>
                    <a:pt x="666" y="1514"/>
                    <a:pt x="865" y="1586"/>
                    <a:pt x="1059" y="1586"/>
                  </a:cubicBezTo>
                  <a:cubicBezTo>
                    <a:pt x="1466" y="1586"/>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rot="5400000">
              <a:off x="4684708" y="640857"/>
              <a:ext cx="57642" cy="49689"/>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rot="5400000">
              <a:off x="4422901"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5"/>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rot="5400000">
              <a:off x="4422697" y="379693"/>
              <a:ext cx="58049" cy="49470"/>
            </a:xfrm>
            <a:custGeom>
              <a:rect b="b" l="l" r="r" t="t"/>
              <a:pathLst>
                <a:path extrusionOk="0" h="1580" w="1854">
                  <a:moveTo>
                    <a:pt x="1059" y="0"/>
                  </a:moveTo>
                  <a:cubicBezTo>
                    <a:pt x="357" y="0"/>
                    <a:pt x="0" y="847"/>
                    <a:pt x="503" y="1350"/>
                  </a:cubicBezTo>
                  <a:cubicBezTo>
                    <a:pt x="666" y="1509"/>
                    <a:pt x="865" y="1580"/>
                    <a:pt x="1059" y="1580"/>
                  </a:cubicBezTo>
                  <a:cubicBezTo>
                    <a:pt x="1465" y="1580"/>
                    <a:pt x="1853" y="1269"/>
                    <a:pt x="1853" y="795"/>
                  </a:cubicBezTo>
                  <a:cubicBezTo>
                    <a:pt x="1853"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4422901" y="640967"/>
              <a:ext cx="57642" cy="49470"/>
            </a:xfrm>
            <a:custGeom>
              <a:rect b="b" l="l" r="r" t="t"/>
              <a:pathLst>
                <a:path extrusionOk="0" h="1580" w="1841">
                  <a:moveTo>
                    <a:pt x="1059" y="0"/>
                  </a:moveTo>
                  <a:cubicBezTo>
                    <a:pt x="345" y="0"/>
                    <a:pt x="1" y="847"/>
                    <a:pt x="490" y="1350"/>
                  </a:cubicBezTo>
                  <a:cubicBezTo>
                    <a:pt x="653" y="1509"/>
                    <a:pt x="852" y="1580"/>
                    <a:pt x="1046" y="1580"/>
                  </a:cubicBezTo>
                  <a:cubicBezTo>
                    <a:pt x="1453"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4161094" y="118496"/>
              <a:ext cx="57642" cy="49251"/>
            </a:xfrm>
            <a:custGeom>
              <a:rect b="b" l="l" r="r" t="t"/>
              <a:pathLst>
                <a:path extrusionOk="0" h="1573" w="1841">
                  <a:moveTo>
                    <a:pt x="1060" y="0"/>
                  </a:moveTo>
                  <a:cubicBezTo>
                    <a:pt x="358" y="0"/>
                    <a:pt x="1" y="847"/>
                    <a:pt x="504" y="1337"/>
                  </a:cubicBezTo>
                  <a:cubicBezTo>
                    <a:pt x="662" y="1500"/>
                    <a:pt x="858" y="1572"/>
                    <a:pt x="1051" y="1572"/>
                  </a:cubicBezTo>
                  <a:cubicBezTo>
                    <a:pt x="1453" y="1572"/>
                    <a:pt x="1841" y="1255"/>
                    <a:pt x="1841" y="781"/>
                  </a:cubicBezTo>
                  <a:cubicBezTo>
                    <a:pt x="1841" y="344"/>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4160828" y="379740"/>
              <a:ext cx="58049" cy="49376"/>
            </a:xfrm>
            <a:custGeom>
              <a:rect b="b" l="l" r="r" t="t"/>
              <a:pathLst>
                <a:path extrusionOk="0" h="1577" w="1854">
                  <a:moveTo>
                    <a:pt x="1059" y="0"/>
                  </a:moveTo>
                  <a:cubicBezTo>
                    <a:pt x="357" y="0"/>
                    <a:pt x="0" y="847"/>
                    <a:pt x="503" y="1350"/>
                  </a:cubicBezTo>
                  <a:cubicBezTo>
                    <a:pt x="664" y="1506"/>
                    <a:pt x="859" y="1576"/>
                    <a:pt x="1051" y="1576"/>
                  </a:cubicBezTo>
                  <a:cubicBezTo>
                    <a:pt x="1461" y="1576"/>
                    <a:pt x="1853" y="1258"/>
                    <a:pt x="1853" y="781"/>
                  </a:cubicBezTo>
                  <a:cubicBezTo>
                    <a:pt x="1853"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4161032" y="641014"/>
              <a:ext cx="57642" cy="49376"/>
            </a:xfrm>
            <a:custGeom>
              <a:rect b="b" l="l" r="r" t="t"/>
              <a:pathLst>
                <a:path extrusionOk="0" h="1577" w="1841">
                  <a:moveTo>
                    <a:pt x="1059" y="0"/>
                  </a:moveTo>
                  <a:cubicBezTo>
                    <a:pt x="345" y="0"/>
                    <a:pt x="1" y="847"/>
                    <a:pt x="490" y="1350"/>
                  </a:cubicBezTo>
                  <a:cubicBezTo>
                    <a:pt x="651" y="1506"/>
                    <a:pt x="847" y="1576"/>
                    <a:pt x="1039" y="1576"/>
                  </a:cubicBezTo>
                  <a:cubicBezTo>
                    <a:pt x="1448" y="1576"/>
                    <a:pt x="1840" y="1258"/>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3899209" y="118496"/>
              <a:ext cx="57642" cy="49251"/>
            </a:xfrm>
            <a:custGeom>
              <a:rect b="b" l="l" r="r" t="t"/>
              <a:pathLst>
                <a:path extrusionOk="0" h="1573" w="1841">
                  <a:moveTo>
                    <a:pt x="1083" y="0"/>
                  </a:moveTo>
                  <a:cubicBezTo>
                    <a:pt x="1075" y="0"/>
                    <a:pt x="1068" y="0"/>
                    <a:pt x="1060" y="1"/>
                  </a:cubicBezTo>
                  <a:cubicBezTo>
                    <a:pt x="358" y="1"/>
                    <a:pt x="1" y="848"/>
                    <a:pt x="504" y="1337"/>
                  </a:cubicBezTo>
                  <a:cubicBezTo>
                    <a:pt x="662" y="1500"/>
                    <a:pt x="858" y="1573"/>
                    <a:pt x="1051" y="1573"/>
                  </a:cubicBezTo>
                  <a:cubicBezTo>
                    <a:pt x="1453" y="1573"/>
                    <a:pt x="1841" y="1256"/>
                    <a:pt x="1841" y="782"/>
                  </a:cubicBezTo>
                  <a:cubicBezTo>
                    <a:pt x="1841" y="353"/>
                    <a:pt x="1509" y="0"/>
                    <a:pt x="108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3898927" y="379724"/>
              <a:ext cx="58049" cy="49407"/>
            </a:xfrm>
            <a:custGeom>
              <a:rect b="b" l="l" r="r" t="t"/>
              <a:pathLst>
                <a:path extrusionOk="0" h="1578" w="1854">
                  <a:moveTo>
                    <a:pt x="1072" y="1"/>
                  </a:moveTo>
                  <a:cubicBezTo>
                    <a:pt x="357" y="1"/>
                    <a:pt x="0" y="848"/>
                    <a:pt x="503" y="1351"/>
                  </a:cubicBezTo>
                  <a:cubicBezTo>
                    <a:pt x="664" y="1507"/>
                    <a:pt x="859" y="1577"/>
                    <a:pt x="1051" y="1577"/>
                  </a:cubicBezTo>
                  <a:cubicBezTo>
                    <a:pt x="1461" y="1577"/>
                    <a:pt x="1853" y="1259"/>
                    <a:pt x="1853" y="782"/>
                  </a:cubicBezTo>
                  <a:cubicBezTo>
                    <a:pt x="1840" y="358"/>
                    <a:pt x="1496" y="1"/>
                    <a:pt x="10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3899131" y="640998"/>
              <a:ext cx="57642" cy="49407"/>
            </a:xfrm>
            <a:custGeom>
              <a:rect b="b" l="l" r="r" t="t"/>
              <a:pathLst>
                <a:path extrusionOk="0" h="1578" w="1841">
                  <a:moveTo>
                    <a:pt x="1059" y="1"/>
                  </a:moveTo>
                  <a:cubicBezTo>
                    <a:pt x="345" y="1"/>
                    <a:pt x="1" y="848"/>
                    <a:pt x="490" y="1351"/>
                  </a:cubicBezTo>
                  <a:cubicBezTo>
                    <a:pt x="651" y="1507"/>
                    <a:pt x="847" y="1577"/>
                    <a:pt x="1039"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3637590" y="118387"/>
              <a:ext cx="57642" cy="49470"/>
            </a:xfrm>
            <a:custGeom>
              <a:rect b="b" l="l" r="r" t="t"/>
              <a:pathLst>
                <a:path extrusionOk="0" h="1580" w="1841">
                  <a:moveTo>
                    <a:pt x="1060" y="0"/>
                  </a:moveTo>
                  <a:cubicBezTo>
                    <a:pt x="358" y="0"/>
                    <a:pt x="1" y="847"/>
                    <a:pt x="504" y="1350"/>
                  </a:cubicBezTo>
                  <a:cubicBezTo>
                    <a:pt x="662" y="1509"/>
                    <a:pt x="858" y="1580"/>
                    <a:pt x="1051" y="1580"/>
                  </a:cubicBezTo>
                  <a:cubicBezTo>
                    <a:pt x="1453" y="1580"/>
                    <a:pt x="1841" y="1269"/>
                    <a:pt x="1841" y="794"/>
                  </a:cubicBezTo>
                  <a:cubicBezTo>
                    <a:pt x="1841" y="357"/>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3637293" y="379599"/>
              <a:ext cx="58049" cy="49658"/>
            </a:xfrm>
            <a:custGeom>
              <a:rect b="b" l="l" r="r" t="t"/>
              <a:pathLst>
                <a:path extrusionOk="0" h="1586" w="1854">
                  <a:moveTo>
                    <a:pt x="1059" y="0"/>
                  </a:moveTo>
                  <a:cubicBezTo>
                    <a:pt x="357" y="0"/>
                    <a:pt x="0" y="860"/>
                    <a:pt x="503" y="1350"/>
                  </a:cubicBezTo>
                  <a:cubicBezTo>
                    <a:pt x="666" y="1513"/>
                    <a:pt x="865" y="1586"/>
                    <a:pt x="1059" y="1586"/>
                  </a:cubicBezTo>
                  <a:cubicBezTo>
                    <a:pt x="1466" y="1586"/>
                    <a:pt x="1853" y="1269"/>
                    <a:pt x="1853" y="794"/>
                  </a:cubicBezTo>
                  <a:cubicBezTo>
                    <a:pt x="1853"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3637496" y="640873"/>
              <a:ext cx="57642" cy="49658"/>
            </a:xfrm>
            <a:custGeom>
              <a:rect b="b" l="l" r="r" t="t"/>
              <a:pathLst>
                <a:path extrusionOk="0" h="1586" w="1841">
                  <a:moveTo>
                    <a:pt x="1059" y="0"/>
                  </a:moveTo>
                  <a:cubicBezTo>
                    <a:pt x="345" y="0"/>
                    <a:pt x="1" y="860"/>
                    <a:pt x="490" y="1350"/>
                  </a:cubicBezTo>
                  <a:cubicBezTo>
                    <a:pt x="653" y="1513"/>
                    <a:pt x="852" y="1586"/>
                    <a:pt x="1047" y="1586"/>
                  </a:cubicBezTo>
                  <a:cubicBezTo>
                    <a:pt x="1453" y="1586"/>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3375689" y="118371"/>
              <a:ext cx="57642" cy="49501"/>
            </a:xfrm>
            <a:custGeom>
              <a:rect b="b" l="l" r="r" t="t"/>
              <a:pathLst>
                <a:path extrusionOk="0" h="1581" w="1841">
                  <a:moveTo>
                    <a:pt x="1060" y="1"/>
                  </a:moveTo>
                  <a:cubicBezTo>
                    <a:pt x="358" y="1"/>
                    <a:pt x="1" y="848"/>
                    <a:pt x="504" y="1351"/>
                  </a:cubicBezTo>
                  <a:cubicBezTo>
                    <a:pt x="662" y="1509"/>
                    <a:pt x="858" y="1580"/>
                    <a:pt x="1051" y="1580"/>
                  </a:cubicBezTo>
                  <a:cubicBezTo>
                    <a:pt x="1453" y="1580"/>
                    <a:pt x="1841" y="1269"/>
                    <a:pt x="1841" y="795"/>
                  </a:cubicBezTo>
                  <a:cubicBezTo>
                    <a:pt x="1841" y="358"/>
                    <a:pt x="1496" y="1"/>
                    <a:pt x="1060"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3375486" y="379677"/>
              <a:ext cx="58049" cy="49501"/>
            </a:xfrm>
            <a:custGeom>
              <a:rect b="b" l="l" r="r" t="t"/>
              <a:pathLst>
                <a:path extrusionOk="0" h="1581" w="1854">
                  <a:moveTo>
                    <a:pt x="1059" y="1"/>
                  </a:moveTo>
                  <a:cubicBezTo>
                    <a:pt x="357" y="1"/>
                    <a:pt x="0" y="848"/>
                    <a:pt x="503" y="1351"/>
                  </a:cubicBezTo>
                  <a:cubicBezTo>
                    <a:pt x="666" y="1509"/>
                    <a:pt x="865" y="1580"/>
                    <a:pt x="1059" y="1580"/>
                  </a:cubicBezTo>
                  <a:cubicBezTo>
                    <a:pt x="1465" y="1580"/>
                    <a:pt x="1853" y="1269"/>
                    <a:pt x="1853" y="795"/>
                  </a:cubicBezTo>
                  <a:cubicBezTo>
                    <a:pt x="1853"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3375596" y="640857"/>
              <a:ext cx="57642" cy="49689"/>
            </a:xfrm>
            <a:custGeom>
              <a:rect b="b" l="l" r="r" t="t"/>
              <a:pathLst>
                <a:path extrusionOk="0" h="1587" w="1841">
                  <a:moveTo>
                    <a:pt x="1059" y="1"/>
                  </a:moveTo>
                  <a:cubicBezTo>
                    <a:pt x="345" y="1"/>
                    <a:pt x="1" y="848"/>
                    <a:pt x="490" y="1351"/>
                  </a:cubicBezTo>
                  <a:cubicBezTo>
                    <a:pt x="653" y="1514"/>
                    <a:pt x="852" y="1586"/>
                    <a:pt x="1047" y="1586"/>
                  </a:cubicBezTo>
                  <a:cubicBezTo>
                    <a:pt x="1453" y="1586"/>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rot="5400000">
              <a:off x="3113898" y="118496"/>
              <a:ext cx="57642" cy="49251"/>
            </a:xfrm>
            <a:custGeom>
              <a:rect b="b" l="l" r="r" t="t"/>
              <a:pathLst>
                <a:path extrusionOk="0" h="1573" w="1841">
                  <a:moveTo>
                    <a:pt x="1060" y="0"/>
                  </a:moveTo>
                  <a:cubicBezTo>
                    <a:pt x="358" y="0"/>
                    <a:pt x="1" y="847"/>
                    <a:pt x="504" y="1337"/>
                  </a:cubicBezTo>
                  <a:cubicBezTo>
                    <a:pt x="662" y="1500"/>
                    <a:pt x="858" y="1573"/>
                    <a:pt x="1051" y="1573"/>
                  </a:cubicBezTo>
                  <a:cubicBezTo>
                    <a:pt x="1453" y="1573"/>
                    <a:pt x="1841" y="1256"/>
                    <a:pt x="1841" y="781"/>
                  </a:cubicBezTo>
                  <a:cubicBezTo>
                    <a:pt x="1841" y="358"/>
                    <a:pt x="1496" y="0"/>
                    <a:pt x="1060"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rot="5400000">
              <a:off x="3113585" y="379693"/>
              <a:ext cx="58049" cy="49470"/>
            </a:xfrm>
            <a:custGeom>
              <a:rect b="b" l="l" r="r" t="t"/>
              <a:pathLst>
                <a:path extrusionOk="0" h="1580" w="1854">
                  <a:moveTo>
                    <a:pt x="1059" y="0"/>
                  </a:moveTo>
                  <a:cubicBezTo>
                    <a:pt x="357" y="0"/>
                    <a:pt x="0" y="847"/>
                    <a:pt x="503" y="1350"/>
                  </a:cubicBezTo>
                  <a:cubicBezTo>
                    <a:pt x="665" y="1508"/>
                    <a:pt x="863" y="1580"/>
                    <a:pt x="1057" y="1580"/>
                  </a:cubicBezTo>
                  <a:cubicBezTo>
                    <a:pt x="1464" y="1580"/>
                    <a:pt x="1853" y="1265"/>
                    <a:pt x="1853" y="781"/>
                  </a:cubicBezTo>
                  <a:cubicBezTo>
                    <a:pt x="1853" y="345"/>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rot="5400000">
              <a:off x="3113789" y="640967"/>
              <a:ext cx="57642" cy="49470"/>
            </a:xfrm>
            <a:custGeom>
              <a:rect b="b" l="l" r="r" t="t"/>
              <a:pathLst>
                <a:path extrusionOk="0" h="1580" w="1841">
                  <a:moveTo>
                    <a:pt x="1059" y="0"/>
                  </a:moveTo>
                  <a:cubicBezTo>
                    <a:pt x="345" y="0"/>
                    <a:pt x="1" y="847"/>
                    <a:pt x="490" y="1350"/>
                  </a:cubicBezTo>
                  <a:cubicBezTo>
                    <a:pt x="653" y="1508"/>
                    <a:pt x="851" y="1580"/>
                    <a:pt x="1044" y="1580"/>
                  </a:cubicBezTo>
                  <a:cubicBezTo>
                    <a:pt x="1452" y="1580"/>
                    <a:pt x="1840" y="1265"/>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6" name="Shape 406"/>
        <p:cNvGrpSpPr/>
        <p:nvPr/>
      </p:nvGrpSpPr>
      <p:grpSpPr>
        <a:xfrm>
          <a:off x="0" y="0"/>
          <a:ext cx="0" cy="0"/>
          <a:chOff x="0" y="0"/>
          <a:chExt cx="0" cy="0"/>
        </a:xfrm>
      </p:grpSpPr>
      <p:sp>
        <p:nvSpPr>
          <p:cNvPr id="407" name="Google Shape;407;p9"/>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9"/>
          <p:cNvSpPr txBox="1"/>
          <p:nvPr>
            <p:ph idx="1" type="body"/>
          </p:nvPr>
        </p:nvSpPr>
        <p:spPr>
          <a:xfrm>
            <a:off x="458925" y="894325"/>
            <a:ext cx="7919100" cy="3823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9" name="Shape 409"/>
        <p:cNvGrpSpPr/>
        <p:nvPr/>
      </p:nvGrpSpPr>
      <p:grpSpPr>
        <a:xfrm>
          <a:off x="0" y="0"/>
          <a:ext cx="0" cy="0"/>
          <a:chOff x="0" y="0"/>
          <a:chExt cx="0" cy="0"/>
        </a:xfrm>
      </p:grpSpPr>
      <p:sp>
        <p:nvSpPr>
          <p:cNvPr id="410" name="Google Shape;410;p10"/>
          <p:cNvSpPr/>
          <p:nvPr/>
        </p:nvSpPr>
        <p:spPr>
          <a:xfrm>
            <a:off x="8832141" y="1498034"/>
            <a:ext cx="38116" cy="32730"/>
          </a:xfrm>
          <a:custGeom>
            <a:rect b="b" l="l" r="r" t="t"/>
            <a:pathLst>
              <a:path extrusionOk="0" h="1580" w="1840">
                <a:moveTo>
                  <a:pt x="1059" y="0"/>
                </a:moveTo>
                <a:cubicBezTo>
                  <a:pt x="344" y="0"/>
                  <a:pt x="0" y="847"/>
                  <a:pt x="490" y="1350"/>
                </a:cubicBezTo>
                <a:cubicBezTo>
                  <a:pt x="653" y="1508"/>
                  <a:pt x="851" y="1580"/>
                  <a:pt x="1046" y="1580"/>
                </a:cubicBezTo>
                <a:cubicBezTo>
                  <a:pt x="1452" y="1580"/>
                  <a:pt x="1840" y="1269"/>
                  <a:pt x="1840" y="794"/>
                </a:cubicBezTo>
                <a:cubicBezTo>
                  <a:pt x="1840" y="357"/>
                  <a:pt x="1483" y="0"/>
                  <a:pt x="1059"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004866" y="1498034"/>
            <a:ext cx="38136" cy="32730"/>
          </a:xfrm>
          <a:custGeom>
            <a:rect b="b" l="l" r="r" t="t"/>
            <a:pathLst>
              <a:path extrusionOk="0" h="1580" w="1841">
                <a:moveTo>
                  <a:pt x="1059" y="0"/>
                </a:moveTo>
                <a:cubicBezTo>
                  <a:pt x="358" y="0"/>
                  <a:pt x="1" y="847"/>
                  <a:pt x="503" y="1350"/>
                </a:cubicBezTo>
                <a:cubicBezTo>
                  <a:pt x="662" y="1508"/>
                  <a:pt x="858" y="1580"/>
                  <a:pt x="1050" y="1580"/>
                </a:cubicBezTo>
                <a:cubicBezTo>
                  <a:pt x="1453" y="1580"/>
                  <a:pt x="1840" y="1269"/>
                  <a:pt x="1840" y="794"/>
                </a:cubicBezTo>
                <a:cubicBezTo>
                  <a:pt x="1840" y="357"/>
                  <a:pt x="1496" y="0"/>
                  <a:pt x="1059" y="0"/>
                </a:cubicBezTo>
                <a:close/>
              </a:path>
            </a:pathLst>
          </a:custGeom>
          <a:solidFill>
            <a:srgbClr val="F5CDB2">
              <a:alpha val="6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10"/>
          <p:cNvGrpSpPr/>
          <p:nvPr/>
        </p:nvGrpSpPr>
        <p:grpSpPr>
          <a:xfrm>
            <a:off x="8832141" y="1671298"/>
            <a:ext cx="211047" cy="2284366"/>
            <a:chOff x="8889291" y="1671298"/>
            <a:chExt cx="211047" cy="2284366"/>
          </a:xfrm>
        </p:grpSpPr>
        <p:sp>
          <p:nvSpPr>
            <p:cNvPr id="413" name="Google Shape;413;p10"/>
            <p:cNvSpPr/>
            <p:nvPr/>
          </p:nvSpPr>
          <p:spPr>
            <a:xfrm>
              <a:off x="8889291" y="1671298"/>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9062016" y="1671298"/>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a:off x="8889291" y="1844561"/>
              <a:ext cx="38116" cy="32605"/>
            </a:xfrm>
            <a:custGeom>
              <a:rect b="b" l="l" r="r" t="t"/>
              <a:pathLst>
                <a:path extrusionOk="0" h="1574" w="1840">
                  <a:moveTo>
                    <a:pt x="1082" y="1"/>
                  </a:moveTo>
                  <a:cubicBezTo>
                    <a:pt x="1074" y="1"/>
                    <a:pt x="1067" y="1"/>
                    <a:pt x="1059" y="1"/>
                  </a:cubicBezTo>
                  <a:cubicBezTo>
                    <a:pt x="358" y="1"/>
                    <a:pt x="0" y="848"/>
                    <a:pt x="490" y="1338"/>
                  </a:cubicBezTo>
                  <a:cubicBezTo>
                    <a:pt x="653" y="1501"/>
                    <a:pt x="852" y="1574"/>
                    <a:pt x="1046" y="1574"/>
                  </a:cubicBezTo>
                  <a:cubicBezTo>
                    <a:pt x="1453" y="1574"/>
                    <a:pt x="1840" y="1257"/>
                    <a:pt x="1840" y="782"/>
                  </a:cubicBezTo>
                  <a:cubicBezTo>
                    <a:pt x="1840" y="353"/>
                    <a:pt x="1495" y="1"/>
                    <a:pt x="108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p:nvPr/>
          </p:nvSpPr>
          <p:spPr>
            <a:xfrm>
              <a:off x="9062016" y="1844561"/>
              <a:ext cx="38136" cy="32605"/>
            </a:xfrm>
            <a:custGeom>
              <a:rect b="b" l="l" r="r" t="t"/>
              <a:pathLst>
                <a:path extrusionOk="0" h="1574" w="1841">
                  <a:moveTo>
                    <a:pt x="1083" y="1"/>
                  </a:moveTo>
                  <a:cubicBezTo>
                    <a:pt x="1075" y="1"/>
                    <a:pt x="1067" y="1"/>
                    <a:pt x="1059" y="1"/>
                  </a:cubicBezTo>
                  <a:cubicBezTo>
                    <a:pt x="358" y="1"/>
                    <a:pt x="1" y="848"/>
                    <a:pt x="503" y="1338"/>
                  </a:cubicBezTo>
                  <a:cubicBezTo>
                    <a:pt x="662" y="1501"/>
                    <a:pt x="858" y="1574"/>
                    <a:pt x="1051" y="1574"/>
                  </a:cubicBezTo>
                  <a:cubicBezTo>
                    <a:pt x="1453" y="1574"/>
                    <a:pt x="1840" y="1257"/>
                    <a:pt x="1840" y="782"/>
                  </a:cubicBezTo>
                  <a:cubicBezTo>
                    <a:pt x="1840" y="353"/>
                    <a:pt x="1508" y="1"/>
                    <a:pt x="1083"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0"/>
            <p:cNvSpPr/>
            <p:nvPr/>
          </p:nvSpPr>
          <p:spPr>
            <a:xfrm>
              <a:off x="8889291" y="2017576"/>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0"/>
            <p:cNvSpPr/>
            <p:nvPr/>
          </p:nvSpPr>
          <p:spPr>
            <a:xfrm>
              <a:off x="9062016" y="2017576"/>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0"/>
            <p:cNvSpPr/>
            <p:nvPr/>
          </p:nvSpPr>
          <p:spPr>
            <a:xfrm>
              <a:off x="8889291" y="2190860"/>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9062016" y="2190860"/>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8889291" y="2364144"/>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9062016" y="2364144"/>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8889291" y="2537407"/>
              <a:ext cx="38116" cy="32585"/>
            </a:xfrm>
            <a:custGeom>
              <a:rect b="b" l="l" r="r" t="t"/>
              <a:pathLst>
                <a:path extrusionOk="0" h="1573" w="1840">
                  <a:moveTo>
                    <a:pt x="1059" y="1"/>
                  </a:moveTo>
                  <a:cubicBezTo>
                    <a:pt x="344" y="1"/>
                    <a:pt x="0" y="848"/>
                    <a:pt x="490" y="1337"/>
                  </a:cubicBezTo>
                  <a:cubicBezTo>
                    <a:pt x="653" y="1500"/>
                    <a:pt x="852" y="1573"/>
                    <a:pt x="1046" y="1573"/>
                  </a:cubicBezTo>
                  <a:cubicBezTo>
                    <a:pt x="1453" y="1573"/>
                    <a:pt x="1840" y="1256"/>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9062016" y="2537407"/>
              <a:ext cx="38136" cy="32585"/>
            </a:xfrm>
            <a:custGeom>
              <a:rect b="b" l="l" r="r" t="t"/>
              <a:pathLst>
                <a:path extrusionOk="0" h="1573" w="1841">
                  <a:moveTo>
                    <a:pt x="1059" y="1"/>
                  </a:moveTo>
                  <a:cubicBezTo>
                    <a:pt x="358" y="1"/>
                    <a:pt x="1" y="848"/>
                    <a:pt x="503" y="1337"/>
                  </a:cubicBezTo>
                  <a:cubicBezTo>
                    <a:pt x="662" y="1500"/>
                    <a:pt x="858" y="1573"/>
                    <a:pt x="1051" y="1573"/>
                  </a:cubicBezTo>
                  <a:cubicBezTo>
                    <a:pt x="1453" y="1573"/>
                    <a:pt x="1840" y="1256"/>
                    <a:pt x="1840" y="782"/>
                  </a:cubicBezTo>
                  <a:cubicBezTo>
                    <a:pt x="1840" y="345"/>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8889291" y="2710691"/>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9062016" y="2710691"/>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8889291" y="2883685"/>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9062016" y="2883685"/>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8889291" y="3056969"/>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5"/>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9062016" y="3056969"/>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5"/>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8889291" y="3230253"/>
              <a:ext cx="38116" cy="32585"/>
            </a:xfrm>
            <a:custGeom>
              <a:rect b="b" l="l" r="r" t="t"/>
              <a:pathLst>
                <a:path extrusionOk="0" h="1573" w="1840">
                  <a:moveTo>
                    <a:pt x="1059" y="0"/>
                  </a:moveTo>
                  <a:cubicBezTo>
                    <a:pt x="344" y="0"/>
                    <a:pt x="0" y="847"/>
                    <a:pt x="490" y="1337"/>
                  </a:cubicBezTo>
                  <a:cubicBezTo>
                    <a:pt x="653" y="1500"/>
                    <a:pt x="852" y="1572"/>
                    <a:pt x="1046" y="1572"/>
                  </a:cubicBezTo>
                  <a:cubicBezTo>
                    <a:pt x="1453" y="1572"/>
                    <a:pt x="1840" y="1255"/>
                    <a:pt x="1840" y="781"/>
                  </a:cubicBezTo>
                  <a:cubicBezTo>
                    <a:pt x="1840" y="344"/>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9062016" y="3230253"/>
              <a:ext cx="38136" cy="32585"/>
            </a:xfrm>
            <a:custGeom>
              <a:rect b="b" l="l" r="r" t="t"/>
              <a:pathLst>
                <a:path extrusionOk="0" h="1573" w="1841">
                  <a:moveTo>
                    <a:pt x="1059" y="0"/>
                  </a:moveTo>
                  <a:cubicBezTo>
                    <a:pt x="358" y="0"/>
                    <a:pt x="1" y="847"/>
                    <a:pt x="503" y="1337"/>
                  </a:cubicBezTo>
                  <a:cubicBezTo>
                    <a:pt x="662" y="1500"/>
                    <a:pt x="858" y="1572"/>
                    <a:pt x="1051" y="1572"/>
                  </a:cubicBezTo>
                  <a:cubicBezTo>
                    <a:pt x="1453" y="1572"/>
                    <a:pt x="1840" y="1255"/>
                    <a:pt x="1840" y="781"/>
                  </a:cubicBezTo>
                  <a:cubicBezTo>
                    <a:pt x="1840" y="344"/>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8889291" y="3403517"/>
              <a:ext cx="38116" cy="32688"/>
            </a:xfrm>
            <a:custGeom>
              <a:rect b="b" l="l" r="r" t="t"/>
              <a:pathLst>
                <a:path extrusionOk="0" h="1578" w="1840">
                  <a:moveTo>
                    <a:pt x="1059" y="1"/>
                  </a:moveTo>
                  <a:cubicBezTo>
                    <a:pt x="344" y="1"/>
                    <a:pt x="0" y="848"/>
                    <a:pt x="503" y="1351"/>
                  </a:cubicBezTo>
                  <a:cubicBezTo>
                    <a:pt x="660" y="1507"/>
                    <a:pt x="852" y="1577"/>
                    <a:pt x="1042" y="1577"/>
                  </a:cubicBezTo>
                  <a:cubicBezTo>
                    <a:pt x="1448" y="1577"/>
                    <a:pt x="1840"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9062016" y="3403517"/>
              <a:ext cx="38323" cy="32688"/>
            </a:xfrm>
            <a:custGeom>
              <a:rect b="b" l="l" r="r" t="t"/>
              <a:pathLst>
                <a:path extrusionOk="0" h="1578" w="1850">
                  <a:moveTo>
                    <a:pt x="1059" y="1"/>
                  </a:moveTo>
                  <a:cubicBezTo>
                    <a:pt x="358" y="1"/>
                    <a:pt x="1" y="848"/>
                    <a:pt x="503" y="1351"/>
                  </a:cubicBezTo>
                  <a:cubicBezTo>
                    <a:pt x="660" y="1507"/>
                    <a:pt x="854" y="1577"/>
                    <a:pt x="1045" y="1577"/>
                  </a:cubicBezTo>
                  <a:cubicBezTo>
                    <a:pt x="1454" y="1577"/>
                    <a:pt x="1849" y="1259"/>
                    <a:pt x="1840" y="782"/>
                  </a:cubicBezTo>
                  <a:cubicBezTo>
                    <a:pt x="1840" y="345"/>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8889291" y="3576532"/>
              <a:ext cx="38116" cy="32730"/>
            </a:xfrm>
            <a:custGeom>
              <a:rect b="b" l="l" r="r" t="t"/>
              <a:pathLst>
                <a:path extrusionOk="0" h="1580" w="1840">
                  <a:moveTo>
                    <a:pt x="1059" y="0"/>
                  </a:moveTo>
                  <a:cubicBezTo>
                    <a:pt x="344" y="0"/>
                    <a:pt x="0" y="847"/>
                    <a:pt x="490" y="1350"/>
                  </a:cubicBezTo>
                  <a:cubicBezTo>
                    <a:pt x="653" y="1509"/>
                    <a:pt x="851" y="1580"/>
                    <a:pt x="1046" y="1580"/>
                  </a:cubicBezTo>
                  <a:cubicBezTo>
                    <a:pt x="1452" y="1580"/>
                    <a:pt x="1840" y="1269"/>
                    <a:pt x="1840" y="794"/>
                  </a:cubicBezTo>
                  <a:cubicBezTo>
                    <a:pt x="1840" y="357"/>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9062016" y="3576532"/>
              <a:ext cx="38136" cy="32730"/>
            </a:xfrm>
            <a:custGeom>
              <a:rect b="b" l="l" r="r" t="t"/>
              <a:pathLst>
                <a:path extrusionOk="0" h="1580" w="1841">
                  <a:moveTo>
                    <a:pt x="1059" y="0"/>
                  </a:moveTo>
                  <a:cubicBezTo>
                    <a:pt x="358" y="0"/>
                    <a:pt x="1" y="847"/>
                    <a:pt x="503" y="1350"/>
                  </a:cubicBezTo>
                  <a:cubicBezTo>
                    <a:pt x="662" y="1509"/>
                    <a:pt x="858" y="1580"/>
                    <a:pt x="1050" y="1580"/>
                  </a:cubicBezTo>
                  <a:cubicBezTo>
                    <a:pt x="1453" y="1580"/>
                    <a:pt x="1840" y="1269"/>
                    <a:pt x="1840" y="794"/>
                  </a:cubicBezTo>
                  <a:cubicBezTo>
                    <a:pt x="1840" y="357"/>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8889291" y="3749795"/>
              <a:ext cx="38116" cy="32750"/>
            </a:xfrm>
            <a:custGeom>
              <a:rect b="b" l="l" r="r" t="t"/>
              <a:pathLst>
                <a:path extrusionOk="0" h="1581" w="1840">
                  <a:moveTo>
                    <a:pt x="1059" y="1"/>
                  </a:moveTo>
                  <a:cubicBezTo>
                    <a:pt x="344" y="1"/>
                    <a:pt x="0" y="848"/>
                    <a:pt x="490" y="1351"/>
                  </a:cubicBezTo>
                  <a:cubicBezTo>
                    <a:pt x="653" y="1509"/>
                    <a:pt x="851" y="1580"/>
                    <a:pt x="1046" y="1580"/>
                  </a:cubicBezTo>
                  <a:cubicBezTo>
                    <a:pt x="1452" y="1580"/>
                    <a:pt x="1840" y="1269"/>
                    <a:pt x="1840" y="795"/>
                  </a:cubicBezTo>
                  <a:cubicBezTo>
                    <a:pt x="1840" y="358"/>
                    <a:pt x="1483"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9062016" y="3749795"/>
              <a:ext cx="38136" cy="32750"/>
            </a:xfrm>
            <a:custGeom>
              <a:rect b="b" l="l" r="r" t="t"/>
              <a:pathLst>
                <a:path extrusionOk="0" h="1581" w="1841">
                  <a:moveTo>
                    <a:pt x="1059" y="1"/>
                  </a:moveTo>
                  <a:cubicBezTo>
                    <a:pt x="358" y="1"/>
                    <a:pt x="1" y="848"/>
                    <a:pt x="503" y="1351"/>
                  </a:cubicBezTo>
                  <a:cubicBezTo>
                    <a:pt x="662" y="1509"/>
                    <a:pt x="858" y="1580"/>
                    <a:pt x="1050" y="1580"/>
                  </a:cubicBezTo>
                  <a:cubicBezTo>
                    <a:pt x="1453" y="1580"/>
                    <a:pt x="1840" y="1269"/>
                    <a:pt x="1840" y="795"/>
                  </a:cubicBezTo>
                  <a:cubicBezTo>
                    <a:pt x="1840" y="358"/>
                    <a:pt x="1496" y="1"/>
                    <a:pt x="105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8889291" y="3923079"/>
              <a:ext cx="38116" cy="32585"/>
            </a:xfrm>
            <a:custGeom>
              <a:rect b="b" l="l" r="r" t="t"/>
              <a:pathLst>
                <a:path extrusionOk="0" h="1573" w="1840">
                  <a:moveTo>
                    <a:pt x="1059" y="0"/>
                  </a:moveTo>
                  <a:cubicBezTo>
                    <a:pt x="344" y="0"/>
                    <a:pt x="0" y="847"/>
                    <a:pt x="490" y="1337"/>
                  </a:cubicBezTo>
                  <a:cubicBezTo>
                    <a:pt x="653" y="1500"/>
                    <a:pt x="852" y="1573"/>
                    <a:pt x="1046" y="1573"/>
                  </a:cubicBezTo>
                  <a:cubicBezTo>
                    <a:pt x="1453" y="1573"/>
                    <a:pt x="1840" y="1256"/>
                    <a:pt x="1840" y="781"/>
                  </a:cubicBezTo>
                  <a:cubicBezTo>
                    <a:pt x="1840" y="358"/>
                    <a:pt x="1483"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9062016" y="3923079"/>
              <a:ext cx="38136" cy="32585"/>
            </a:xfrm>
            <a:custGeom>
              <a:rect b="b" l="l" r="r" t="t"/>
              <a:pathLst>
                <a:path extrusionOk="0" h="1573" w="1841">
                  <a:moveTo>
                    <a:pt x="1059" y="0"/>
                  </a:moveTo>
                  <a:cubicBezTo>
                    <a:pt x="358" y="0"/>
                    <a:pt x="1" y="847"/>
                    <a:pt x="503" y="1337"/>
                  </a:cubicBezTo>
                  <a:cubicBezTo>
                    <a:pt x="662" y="1500"/>
                    <a:pt x="858" y="1573"/>
                    <a:pt x="1051" y="1573"/>
                  </a:cubicBezTo>
                  <a:cubicBezTo>
                    <a:pt x="1453" y="1573"/>
                    <a:pt x="1840" y="1256"/>
                    <a:pt x="1840" y="781"/>
                  </a:cubicBezTo>
                  <a:cubicBezTo>
                    <a:pt x="1840" y="358"/>
                    <a:pt x="1496" y="0"/>
                    <a:pt x="105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1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2" name="Google Shape;442;p10"/>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lvl1pPr indent="-381000" lvl="0" marL="457200" rtl="0">
              <a:lnSpc>
                <a:spcPct val="100000"/>
              </a:lnSpc>
              <a:spcBef>
                <a:spcPts val="0"/>
              </a:spcBef>
              <a:spcAft>
                <a:spcPts val="0"/>
              </a:spcAft>
              <a:buSzPts val="2400"/>
              <a:buAutoNum type="arabicPeriod"/>
              <a:defRPr/>
            </a:lvl1pPr>
            <a:lvl2pPr indent="-368300" lvl="1" marL="914400" rtl="0">
              <a:spcBef>
                <a:spcPts val="1000"/>
              </a:spcBef>
              <a:spcAft>
                <a:spcPts val="0"/>
              </a:spcAft>
              <a:buSzPts val="2200"/>
              <a:buAutoNum type="alphaLcPeriod"/>
              <a:defRPr/>
            </a:lvl2pPr>
            <a:lvl3pPr indent="-355600" lvl="2" marL="1371600" rtl="0">
              <a:spcBef>
                <a:spcPts val="1000"/>
              </a:spcBef>
              <a:spcAft>
                <a:spcPts val="0"/>
              </a:spcAft>
              <a:buSzPts val="2000"/>
              <a:buAutoNum type="romanLcPeriod"/>
              <a:defRPr/>
            </a:lvl3pPr>
            <a:lvl4pPr indent="-342900" lvl="3" marL="1828800" rtl="0">
              <a:spcBef>
                <a:spcPts val="1000"/>
              </a:spcBef>
              <a:spcAft>
                <a:spcPts val="0"/>
              </a:spcAft>
              <a:buSzPts val="1800"/>
              <a:buAutoNum type="arabicPeriod"/>
              <a:defRPr/>
            </a:lvl4pPr>
            <a:lvl5pPr indent="-330200" lvl="4" marL="2286000" rtl="0">
              <a:spcBef>
                <a:spcPts val="1000"/>
              </a:spcBef>
              <a:spcAft>
                <a:spcPts val="0"/>
              </a:spcAft>
              <a:buSzPts val="1600"/>
              <a:buAutoNum type="alphaLcPeriod"/>
              <a:defRPr/>
            </a:lvl5pPr>
            <a:lvl6pPr indent="-317500" lvl="5" marL="2743200" rtl="0">
              <a:spcBef>
                <a:spcPts val="1000"/>
              </a:spcBef>
              <a:spcAft>
                <a:spcPts val="0"/>
              </a:spcAft>
              <a:buSzPts val="1400"/>
              <a:buAutoNum type="romanLcPeriod"/>
              <a:defRPr/>
            </a:lvl6pPr>
            <a:lvl7pPr indent="-304800" lvl="6" marL="3200400" rtl="0">
              <a:spcBef>
                <a:spcPts val="1000"/>
              </a:spcBef>
              <a:spcAft>
                <a:spcPts val="0"/>
              </a:spcAft>
              <a:buSzPts val="1200"/>
              <a:buAutoNum type="arabicPeriod"/>
              <a:defRPr/>
            </a:lvl7pPr>
            <a:lvl8pPr indent="-292100" lvl="7" marL="3657600" rtl="0">
              <a:spcBef>
                <a:spcPts val="1000"/>
              </a:spcBef>
              <a:spcAft>
                <a:spcPts val="0"/>
              </a:spcAft>
              <a:buSzPts val="1000"/>
              <a:buAutoNum type="alphaLcPeriod"/>
              <a:defRPr/>
            </a:lvl8pPr>
            <a:lvl9pPr indent="-279400" lvl="8" marL="4114800" rtl="0">
              <a:spcBef>
                <a:spcPts val="1000"/>
              </a:spcBef>
              <a:spcAft>
                <a:spcPts val="1000"/>
              </a:spcAft>
              <a:buSzPts val="800"/>
              <a:buAutoNum type="romanLcPerio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3625" y="30080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D966"/>
              </a:buClr>
              <a:buSzPts val="3000"/>
              <a:buFont typeface="Poiret One"/>
              <a:buNone/>
              <a:defRPr b="1" sz="3000">
                <a:solidFill>
                  <a:srgbClr val="FFD966"/>
                </a:solidFill>
                <a:latin typeface="Poiret One"/>
                <a:ea typeface="Poiret One"/>
                <a:cs typeface="Poiret One"/>
                <a:sym typeface="Poiret One"/>
              </a:defRPr>
            </a:lvl1pPr>
            <a:lvl2pPr lvl="1"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2pPr>
            <a:lvl3pPr lvl="2"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3pPr>
            <a:lvl4pPr lvl="3"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4pPr>
            <a:lvl5pPr lvl="4"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5pPr>
            <a:lvl6pPr lvl="5"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6pPr>
            <a:lvl7pPr lvl="6"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7pPr>
            <a:lvl8pPr lvl="7"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8pPr>
            <a:lvl9pPr lvl="8" rtl="0">
              <a:spcBef>
                <a:spcPts val="0"/>
              </a:spcBef>
              <a:spcAft>
                <a:spcPts val="0"/>
              </a:spcAft>
              <a:buClr>
                <a:schemeClr val="dk2"/>
              </a:buClr>
              <a:buSzPts val="3000"/>
              <a:buFont typeface="Poiret One"/>
              <a:buNone/>
              <a:defRPr b="1" sz="3000">
                <a:solidFill>
                  <a:schemeClr val="dk2"/>
                </a:solidFill>
                <a:latin typeface="Poiret One"/>
                <a:ea typeface="Poiret One"/>
                <a:cs typeface="Poiret One"/>
                <a:sym typeface="Poiret One"/>
              </a:defRPr>
            </a:lvl9pPr>
          </a:lstStyle>
          <a:p/>
        </p:txBody>
      </p:sp>
      <p:sp>
        <p:nvSpPr>
          <p:cNvPr id="7" name="Google Shape;7;p1"/>
          <p:cNvSpPr txBox="1"/>
          <p:nvPr>
            <p:ph idx="1" type="body"/>
          </p:nvPr>
        </p:nvSpPr>
        <p:spPr>
          <a:xfrm>
            <a:off x="352900" y="107010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00000"/>
              </a:lnSpc>
              <a:spcBef>
                <a:spcPts val="0"/>
              </a:spcBef>
              <a:spcAft>
                <a:spcPts val="0"/>
              </a:spcAft>
              <a:buClr>
                <a:schemeClr val="accent5"/>
              </a:buClr>
              <a:buSzPts val="2400"/>
              <a:buFont typeface="Overpass"/>
              <a:buChar char="●"/>
              <a:defRPr sz="2400">
                <a:solidFill>
                  <a:srgbClr val="FFFFFF"/>
                </a:solidFill>
                <a:latin typeface="Overpass"/>
                <a:ea typeface="Overpass"/>
                <a:cs typeface="Overpass"/>
                <a:sym typeface="Overpass"/>
              </a:defRPr>
            </a:lvl1pPr>
            <a:lvl2pPr indent="-368300" lvl="1" marL="914400" rtl="0">
              <a:lnSpc>
                <a:spcPct val="100000"/>
              </a:lnSpc>
              <a:spcBef>
                <a:spcPts val="1000"/>
              </a:spcBef>
              <a:spcAft>
                <a:spcPts val="0"/>
              </a:spcAft>
              <a:buClr>
                <a:schemeClr val="accent5"/>
              </a:buClr>
              <a:buSzPts val="2200"/>
              <a:buFont typeface="Overpass"/>
              <a:buChar char="○"/>
              <a:defRPr sz="2200">
                <a:solidFill>
                  <a:srgbClr val="FFFFFF"/>
                </a:solidFill>
                <a:latin typeface="Overpass"/>
                <a:ea typeface="Overpass"/>
                <a:cs typeface="Overpass"/>
                <a:sym typeface="Overpass"/>
              </a:defRPr>
            </a:lvl2pPr>
            <a:lvl3pPr indent="-355600" lvl="2" marL="1371600" rtl="0">
              <a:lnSpc>
                <a:spcPct val="100000"/>
              </a:lnSpc>
              <a:spcBef>
                <a:spcPts val="1000"/>
              </a:spcBef>
              <a:spcAft>
                <a:spcPts val="0"/>
              </a:spcAft>
              <a:buClr>
                <a:schemeClr val="accent5"/>
              </a:buClr>
              <a:buSzPts val="2000"/>
              <a:buFont typeface="Overpass"/>
              <a:buChar char="■"/>
              <a:defRPr sz="2000">
                <a:solidFill>
                  <a:srgbClr val="FFFFFF"/>
                </a:solidFill>
                <a:latin typeface="Overpass"/>
                <a:ea typeface="Overpass"/>
                <a:cs typeface="Overpass"/>
                <a:sym typeface="Overpass"/>
              </a:defRPr>
            </a:lvl3pPr>
            <a:lvl4pPr indent="-342900" lvl="3" marL="1828800" rtl="0">
              <a:lnSpc>
                <a:spcPct val="100000"/>
              </a:lnSpc>
              <a:spcBef>
                <a:spcPts val="1000"/>
              </a:spcBef>
              <a:spcAft>
                <a:spcPts val="0"/>
              </a:spcAft>
              <a:buClr>
                <a:schemeClr val="accent5"/>
              </a:buClr>
              <a:buSzPts val="1800"/>
              <a:buFont typeface="Overpass"/>
              <a:buChar char="●"/>
              <a:defRPr sz="1800">
                <a:solidFill>
                  <a:srgbClr val="FFFFFF"/>
                </a:solidFill>
                <a:latin typeface="Overpass"/>
                <a:ea typeface="Overpass"/>
                <a:cs typeface="Overpass"/>
                <a:sym typeface="Overpass"/>
              </a:defRPr>
            </a:lvl4pPr>
            <a:lvl5pPr indent="-330200" lvl="4" marL="2286000" rtl="0">
              <a:lnSpc>
                <a:spcPct val="100000"/>
              </a:lnSpc>
              <a:spcBef>
                <a:spcPts val="1000"/>
              </a:spcBef>
              <a:spcAft>
                <a:spcPts val="0"/>
              </a:spcAft>
              <a:buClr>
                <a:schemeClr val="accent5"/>
              </a:buClr>
              <a:buSzPts val="1600"/>
              <a:buFont typeface="Overpass"/>
              <a:buChar char="○"/>
              <a:defRPr sz="1600">
                <a:solidFill>
                  <a:srgbClr val="FFFFFF"/>
                </a:solidFill>
                <a:latin typeface="Overpass"/>
                <a:ea typeface="Overpass"/>
                <a:cs typeface="Overpass"/>
                <a:sym typeface="Overpass"/>
              </a:defRPr>
            </a:lvl5pPr>
            <a:lvl6pPr indent="-317500" lvl="5" marL="2743200" rtl="0">
              <a:lnSpc>
                <a:spcPct val="100000"/>
              </a:lnSpc>
              <a:spcBef>
                <a:spcPts val="1000"/>
              </a:spcBef>
              <a:spcAft>
                <a:spcPts val="0"/>
              </a:spcAft>
              <a:buClr>
                <a:schemeClr val="accent5"/>
              </a:buClr>
              <a:buSzPts val="1400"/>
              <a:buFont typeface="Overpass"/>
              <a:buChar char="■"/>
              <a:defRPr>
                <a:solidFill>
                  <a:srgbClr val="FFFFFF"/>
                </a:solidFill>
                <a:latin typeface="Overpass"/>
                <a:ea typeface="Overpass"/>
                <a:cs typeface="Overpass"/>
                <a:sym typeface="Overpass"/>
              </a:defRPr>
            </a:lvl6pPr>
            <a:lvl7pPr indent="-304800" lvl="6" marL="3200400" rtl="0">
              <a:lnSpc>
                <a:spcPct val="100000"/>
              </a:lnSpc>
              <a:spcBef>
                <a:spcPts val="1000"/>
              </a:spcBef>
              <a:spcAft>
                <a:spcPts val="0"/>
              </a:spcAft>
              <a:buClr>
                <a:schemeClr val="accent5"/>
              </a:buClr>
              <a:buSzPts val="1200"/>
              <a:buFont typeface="Overpass"/>
              <a:buChar char="●"/>
              <a:defRPr sz="1200">
                <a:solidFill>
                  <a:srgbClr val="FFFFFF"/>
                </a:solidFill>
                <a:latin typeface="Overpass"/>
                <a:ea typeface="Overpass"/>
                <a:cs typeface="Overpass"/>
                <a:sym typeface="Overpass"/>
              </a:defRPr>
            </a:lvl7pPr>
            <a:lvl8pPr indent="-292100" lvl="7" marL="3657600" rtl="0">
              <a:lnSpc>
                <a:spcPct val="100000"/>
              </a:lnSpc>
              <a:spcBef>
                <a:spcPts val="1000"/>
              </a:spcBef>
              <a:spcAft>
                <a:spcPts val="0"/>
              </a:spcAft>
              <a:buClr>
                <a:schemeClr val="accent5"/>
              </a:buClr>
              <a:buSzPts val="1000"/>
              <a:buFont typeface="Overpass"/>
              <a:buChar char="○"/>
              <a:defRPr sz="1000">
                <a:solidFill>
                  <a:srgbClr val="FFFFFF"/>
                </a:solidFill>
                <a:latin typeface="Overpass"/>
                <a:ea typeface="Overpass"/>
                <a:cs typeface="Overpass"/>
                <a:sym typeface="Overpass"/>
              </a:defRPr>
            </a:lvl8pPr>
            <a:lvl9pPr indent="-279400" lvl="8" marL="4114800" rtl="0">
              <a:lnSpc>
                <a:spcPct val="100000"/>
              </a:lnSpc>
              <a:spcBef>
                <a:spcPts val="1000"/>
              </a:spcBef>
              <a:spcAft>
                <a:spcPts val="1000"/>
              </a:spcAft>
              <a:buClr>
                <a:schemeClr val="accent5"/>
              </a:buClr>
              <a:buSzPts val="800"/>
              <a:buFont typeface="Overpass"/>
              <a:buChar char="■"/>
              <a:defRPr sz="800">
                <a:solidFill>
                  <a:srgbClr val="FFFFFF"/>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1.xml"/><Relationship Id="rId3" Type="http://schemas.openxmlformats.org/officeDocument/2006/relationships/image" Target="../media/image3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5.xml"/><Relationship Id="rId3" Type="http://schemas.openxmlformats.org/officeDocument/2006/relationships/image" Target="../media/image3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8.xml"/><Relationship Id="rId3"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yoast.com/meta-description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yoast.com/meta-description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26.png"/><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hyperlink" Target="https://www.youtube.com/" TargetMode="External"/><Relationship Id="rId4" Type="http://schemas.openxmlformats.org/officeDocument/2006/relationships/hyperlink" Target="https://en.wikipedia.org/wiki/Main_Page" TargetMode="External"/><Relationship Id="rId5" Type="http://schemas.openxmlformats.org/officeDocument/2006/relationships/hyperlink" Target="https://www.imdb.com/" TargetMode="External"/><Relationship Id="rId6" Type="http://schemas.openxmlformats.org/officeDocument/2006/relationships/hyperlink" Target="https://www.imdb.com/" TargetMode="External"/><Relationship Id="rId7" Type="http://schemas.openxmlformats.org/officeDocument/2006/relationships/hyperlink" Target="https://www.amazon.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8.xml"/><Relationship Id="rId3"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 Id="rId3"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8.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0.xml"/><Relationship Id="rId3" Type="http://schemas.openxmlformats.org/officeDocument/2006/relationships/image" Target="../media/image3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9.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7.xml"/><Relationship Id="rId3" Type="http://schemas.openxmlformats.org/officeDocument/2006/relationships/image" Target="../media/image3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2"/>
          <p:cNvSpPr txBox="1"/>
          <p:nvPr>
            <p:ph type="ctrTitle"/>
          </p:nvPr>
        </p:nvSpPr>
        <p:spPr>
          <a:xfrm>
            <a:off x="1380350" y="1087550"/>
            <a:ext cx="69900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3 - </a:t>
            </a:r>
            <a:endParaRPr/>
          </a:p>
          <a:p>
            <a:pPr indent="0" lvl="0" marL="0" rtl="0" algn="l">
              <a:spcBef>
                <a:spcPts val="0"/>
              </a:spcBef>
              <a:spcAft>
                <a:spcPts val="0"/>
              </a:spcAft>
              <a:buNone/>
            </a:pPr>
            <a:r>
              <a:rPr lang="en"/>
              <a:t>Basic HTML </a:t>
            </a:r>
            <a:endParaRPr/>
          </a:p>
        </p:txBody>
      </p:sp>
      <p:sp>
        <p:nvSpPr>
          <p:cNvPr id="1173" name="Google Shape;1173;p22"/>
          <p:cNvSpPr txBox="1"/>
          <p:nvPr>
            <p:ph idx="1" type="subTitle"/>
          </p:nvPr>
        </p:nvSpPr>
        <p:spPr>
          <a:xfrm>
            <a:off x="1424950" y="3140138"/>
            <a:ext cx="2488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content and then dress it 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31"/>
          <p:cNvSpPr txBox="1"/>
          <p:nvPr>
            <p:ph type="ctrTitle"/>
          </p:nvPr>
        </p:nvSpPr>
        <p:spPr>
          <a:xfrm>
            <a:off x="857475" y="1445350"/>
            <a:ext cx="4176300" cy="315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verpass"/>
              <a:buChar char="●"/>
            </a:pPr>
            <a:r>
              <a:rPr lang="en">
                <a:latin typeface="Overpass"/>
                <a:ea typeface="Overpass"/>
                <a:cs typeface="Overpass"/>
                <a:sym typeface="Overpass"/>
              </a:rPr>
              <a:t>When you try to add nested elements over a longer area make sure that they are indented in. </a:t>
            </a:r>
            <a:endParaRPr>
              <a:latin typeface="Overpass"/>
              <a:ea typeface="Overpass"/>
              <a:cs typeface="Overpass"/>
              <a:sym typeface="Overpass"/>
            </a:endParaRPr>
          </a:p>
          <a:p>
            <a:pPr indent="-330200" lvl="0" marL="457200" rtl="0" algn="l">
              <a:spcBef>
                <a:spcPts val="1000"/>
              </a:spcBef>
              <a:spcAft>
                <a:spcPts val="1000"/>
              </a:spcAft>
              <a:buSzPts val="1600"/>
              <a:buFont typeface="Overpass"/>
              <a:buChar char="●"/>
            </a:pPr>
            <a:r>
              <a:rPr lang="en">
                <a:latin typeface="Overpass"/>
                <a:ea typeface="Overpass"/>
                <a:cs typeface="Overpass"/>
                <a:sym typeface="Overpass"/>
              </a:rPr>
              <a:t>Indents are consistent in any coding language. </a:t>
            </a:r>
            <a:endParaRPr>
              <a:latin typeface="Overpass"/>
              <a:ea typeface="Overpass"/>
              <a:cs typeface="Overpass"/>
              <a:sym typeface="Overpass"/>
            </a:endParaRPr>
          </a:p>
        </p:txBody>
      </p:sp>
      <p:sp>
        <p:nvSpPr>
          <p:cNvPr id="1231" name="Google Shape;1231;p31"/>
          <p:cNvSpPr txBox="1"/>
          <p:nvPr>
            <p:ph idx="8"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 Elements pt. 2</a:t>
            </a:r>
            <a:endParaRPr/>
          </a:p>
        </p:txBody>
      </p:sp>
      <p:pic>
        <p:nvPicPr>
          <p:cNvPr id="1232" name="Google Shape;1232;p31"/>
          <p:cNvPicPr preferRelativeResize="0"/>
          <p:nvPr/>
        </p:nvPicPr>
        <p:blipFill>
          <a:blip r:embed="rId3">
            <a:alphaModFix/>
          </a:blip>
          <a:stretch>
            <a:fillRect/>
          </a:stretch>
        </p:blipFill>
        <p:spPr>
          <a:xfrm>
            <a:off x="5033650" y="1893712"/>
            <a:ext cx="4110350" cy="1899963"/>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121"/>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Videos are different from images because we need to start, stop, pause, rewind, etc…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In order to control the video we need to add the control attribute</a:t>
            </a:r>
            <a:endParaRPr/>
          </a:p>
        </p:txBody>
      </p:sp>
      <p:sp>
        <p:nvSpPr>
          <p:cNvPr id="1810" name="Google Shape;1810;p12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a:t>
            </a:r>
            <a:endParaRPr/>
          </a:p>
        </p:txBody>
      </p:sp>
      <p:pic>
        <p:nvPicPr>
          <p:cNvPr id="1811" name="Google Shape;1811;p121"/>
          <p:cNvPicPr preferRelativeResize="0"/>
          <p:nvPr/>
        </p:nvPicPr>
        <p:blipFill>
          <a:blip r:embed="rId3">
            <a:alphaModFix/>
          </a:blip>
          <a:stretch>
            <a:fillRect/>
          </a:stretch>
        </p:blipFill>
        <p:spPr>
          <a:xfrm>
            <a:off x="1670513" y="3932725"/>
            <a:ext cx="5802975" cy="4184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2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a:t>
            </a:r>
            <a:endParaRPr/>
          </a:p>
        </p:txBody>
      </p:sp>
      <p:sp>
        <p:nvSpPr>
          <p:cNvPr id="1817" name="Google Shape;1817;p122"/>
          <p:cNvSpPr txBox="1"/>
          <p:nvPr>
            <p:ph idx="1" type="body"/>
          </p:nvPr>
        </p:nvSpPr>
        <p:spPr>
          <a:xfrm>
            <a:off x="594225" y="1019725"/>
            <a:ext cx="7227600" cy="3938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creating a video you can add text in the block incase the video breaks. </a:t>
            </a:r>
            <a:endParaRPr/>
          </a:p>
          <a:p>
            <a:pPr indent="-381000" lvl="0" marL="457200" rtl="0" algn="l">
              <a:spcBef>
                <a:spcPts val="1000"/>
              </a:spcBef>
              <a:spcAft>
                <a:spcPts val="0"/>
              </a:spcAft>
              <a:buSzPts val="2400"/>
              <a:buChar char="●"/>
            </a:pPr>
            <a:r>
              <a:rPr lang="en"/>
              <a:t>This should be link to the video for people whose browsers can’t handle it</a:t>
            </a:r>
            <a:endParaRPr/>
          </a:p>
          <a:p>
            <a:pPr indent="-381000" lvl="0" marL="457200" rtl="0" algn="l">
              <a:spcBef>
                <a:spcPts val="1000"/>
              </a:spcBef>
              <a:spcAft>
                <a:spcPts val="1000"/>
              </a:spcAft>
              <a:buSzPts val="2400"/>
              <a:buChar char="●"/>
            </a:pPr>
            <a:r>
              <a:rPr lang="en"/>
              <a:t>This is usually done with a &lt;p&gt; tag</a:t>
            </a:r>
            <a:endParaRPr/>
          </a:p>
        </p:txBody>
      </p:sp>
      <p:pic>
        <p:nvPicPr>
          <p:cNvPr id="1818" name="Google Shape;1818;p122"/>
          <p:cNvPicPr preferRelativeResize="0"/>
          <p:nvPr/>
        </p:nvPicPr>
        <p:blipFill>
          <a:blip r:embed="rId3">
            <a:alphaModFix/>
          </a:blip>
          <a:stretch>
            <a:fillRect/>
          </a:stretch>
        </p:blipFill>
        <p:spPr>
          <a:xfrm>
            <a:off x="287512" y="3404626"/>
            <a:ext cx="7668025" cy="15535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123"/>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Videos</a:t>
            </a:r>
            <a:endParaRPr/>
          </a:p>
        </p:txBody>
      </p:sp>
      <p:sp>
        <p:nvSpPr>
          <p:cNvPr id="1824" name="Google Shape;1824;p123"/>
          <p:cNvSpPr txBox="1"/>
          <p:nvPr>
            <p:ph idx="1" type="body"/>
          </p:nvPr>
        </p:nvSpPr>
        <p:spPr>
          <a:xfrm>
            <a:off x="422525" y="1217450"/>
            <a:ext cx="8037900" cy="344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Different devices and different software can access these videos in different ways and may expect different formats in order to work properly.</a:t>
            </a:r>
            <a:endParaRPr/>
          </a:p>
          <a:p>
            <a:pPr indent="0" lvl="0" marL="0" rtl="0" algn="l">
              <a:spcBef>
                <a:spcPts val="1000"/>
              </a:spcBef>
              <a:spcAft>
                <a:spcPts val="0"/>
              </a:spcAft>
              <a:buNone/>
            </a:pPr>
            <a:r>
              <a:t/>
            </a:r>
            <a:endParaRPr/>
          </a:p>
          <a:p>
            <a:pPr indent="-381000" lvl="0" marL="457200" rtl="0" algn="l">
              <a:spcBef>
                <a:spcPts val="1000"/>
              </a:spcBef>
              <a:spcAft>
                <a:spcPts val="1000"/>
              </a:spcAft>
              <a:buSzPts val="2400"/>
              <a:buChar char="●"/>
            </a:pPr>
            <a:r>
              <a:rPr lang="en"/>
              <a:t>Because of this it is usually best to </a:t>
            </a:r>
            <a:r>
              <a:rPr lang="en"/>
              <a:t>provide</a:t>
            </a:r>
            <a:r>
              <a:rPr lang="en"/>
              <a:t> the same video in multiple formats so you can fix it. You do this with the </a:t>
            </a:r>
            <a:r>
              <a:rPr lang="en">
                <a:solidFill>
                  <a:srgbClr val="CCCCCC"/>
                </a:solidFill>
                <a:highlight>
                  <a:srgbClr val="1C1C1C"/>
                </a:highlight>
                <a:latin typeface="Courier New"/>
                <a:ea typeface="Courier New"/>
                <a:cs typeface="Courier New"/>
                <a:sym typeface="Courier New"/>
              </a:rPr>
              <a:t>&lt;</a:t>
            </a:r>
            <a:r>
              <a:rPr b="1" lang="en">
                <a:solidFill>
                  <a:srgbClr val="F92672"/>
                </a:solidFill>
                <a:highlight>
                  <a:srgbClr val="1C1C1C"/>
                </a:highlight>
                <a:latin typeface="Courier New"/>
                <a:ea typeface="Courier New"/>
                <a:cs typeface="Courier New"/>
                <a:sym typeface="Courier New"/>
              </a:rPr>
              <a:t>source</a:t>
            </a:r>
            <a:r>
              <a:rPr lang="en">
                <a:solidFill>
                  <a:srgbClr val="CCCCCC"/>
                </a:solidFill>
                <a:highlight>
                  <a:srgbClr val="1C1C1C"/>
                </a:highlight>
                <a:latin typeface="Courier New"/>
                <a:ea typeface="Courier New"/>
                <a:cs typeface="Courier New"/>
                <a:sym typeface="Courier New"/>
              </a:rPr>
              <a:t>&gt;</a:t>
            </a:r>
            <a:r>
              <a:rPr lang="en"/>
              <a:t> tag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12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BONUS ATTRIBUTES</a:t>
            </a:r>
            <a:endParaRPr/>
          </a:p>
        </p:txBody>
      </p:sp>
      <p:sp>
        <p:nvSpPr>
          <p:cNvPr id="1830" name="Google Shape;1830;p124"/>
          <p:cNvSpPr txBox="1"/>
          <p:nvPr>
            <p:ph idx="1" type="body"/>
          </p:nvPr>
        </p:nvSpPr>
        <p:spPr>
          <a:xfrm>
            <a:off x="594225" y="1321425"/>
            <a:ext cx="3601500" cy="3643500"/>
          </a:xfrm>
          <a:prstGeom prst="rect">
            <a:avLst/>
          </a:prstGeom>
        </p:spPr>
        <p:txBody>
          <a:bodyPr anchorCtr="0" anchor="t" bIns="91425" lIns="91425" spcFirstLastPara="1" rIns="91425" wrap="square" tIns="91425">
            <a:noAutofit/>
          </a:bodyPr>
          <a:lstStyle/>
          <a:p>
            <a:pPr indent="-368300" lvl="1" marL="914400" rtl="0" algn="l">
              <a:spcBef>
                <a:spcPts val="0"/>
              </a:spcBef>
              <a:spcAft>
                <a:spcPts val="0"/>
              </a:spcAft>
              <a:buSzPts val="2200"/>
              <a:buChar char="○"/>
            </a:pPr>
            <a:r>
              <a:rPr lang="en">
                <a:solidFill>
                  <a:schemeClr val="dk1"/>
                </a:solidFill>
              </a:rPr>
              <a:t>Width and height </a:t>
            </a:r>
            <a:endParaRPr>
              <a:solidFill>
                <a:schemeClr val="dk1"/>
              </a:solidFill>
            </a:endParaRPr>
          </a:p>
          <a:p>
            <a:pPr indent="-355600" lvl="2" marL="1371600" rtl="0" algn="l">
              <a:spcBef>
                <a:spcPts val="1000"/>
              </a:spcBef>
              <a:spcAft>
                <a:spcPts val="0"/>
              </a:spcAft>
              <a:buSzPts val="2000"/>
              <a:buChar char="■"/>
            </a:pPr>
            <a:r>
              <a:rPr lang="en">
                <a:solidFill>
                  <a:schemeClr val="dk1"/>
                </a:solidFill>
              </a:rPr>
              <a:t>same as image</a:t>
            </a:r>
            <a:endParaRPr>
              <a:solidFill>
                <a:schemeClr val="dk1"/>
              </a:solidFill>
            </a:endParaRPr>
          </a:p>
          <a:p>
            <a:pPr indent="-368300" lvl="1" marL="914400" rtl="0" algn="l">
              <a:spcBef>
                <a:spcPts val="1000"/>
              </a:spcBef>
              <a:spcAft>
                <a:spcPts val="0"/>
              </a:spcAft>
              <a:buSzPts val="2200"/>
              <a:buChar char="○"/>
            </a:pPr>
            <a:r>
              <a:rPr lang="en">
                <a:solidFill>
                  <a:schemeClr val="dk1"/>
                </a:solidFill>
              </a:rPr>
              <a:t>Autoplay </a:t>
            </a:r>
            <a:endParaRPr>
              <a:solidFill>
                <a:schemeClr val="dk1"/>
              </a:solidFill>
            </a:endParaRPr>
          </a:p>
          <a:p>
            <a:pPr indent="-355600" lvl="2" marL="1371600" rtl="0" algn="l">
              <a:spcBef>
                <a:spcPts val="1000"/>
              </a:spcBef>
              <a:spcAft>
                <a:spcPts val="0"/>
              </a:spcAft>
              <a:buSzPts val="2000"/>
              <a:buChar char="■"/>
            </a:pPr>
            <a:r>
              <a:rPr lang="en">
                <a:solidFill>
                  <a:schemeClr val="dk1"/>
                </a:solidFill>
              </a:rPr>
              <a:t>video will play when it loads</a:t>
            </a:r>
            <a:endParaRPr>
              <a:solidFill>
                <a:schemeClr val="dk1"/>
              </a:solidFill>
            </a:endParaRPr>
          </a:p>
          <a:p>
            <a:pPr indent="-368300" lvl="1" marL="914400" rtl="0" algn="l">
              <a:spcBef>
                <a:spcPts val="1000"/>
              </a:spcBef>
              <a:spcAft>
                <a:spcPts val="0"/>
              </a:spcAft>
              <a:buSzPts val="2200"/>
              <a:buChar char="○"/>
            </a:pPr>
            <a:r>
              <a:rPr lang="en">
                <a:solidFill>
                  <a:schemeClr val="dk1"/>
                </a:solidFill>
              </a:rPr>
              <a:t>Loop </a:t>
            </a:r>
            <a:endParaRPr>
              <a:solidFill>
                <a:schemeClr val="dk1"/>
              </a:solidFill>
            </a:endParaRPr>
          </a:p>
          <a:p>
            <a:pPr indent="-355600" lvl="2" marL="1371600" rtl="0" algn="l">
              <a:spcBef>
                <a:spcPts val="1000"/>
              </a:spcBef>
              <a:spcAft>
                <a:spcPts val="0"/>
              </a:spcAft>
              <a:buSzPts val="2000"/>
              <a:buChar char="■"/>
            </a:pPr>
            <a:r>
              <a:rPr lang="en">
                <a:solidFill>
                  <a:schemeClr val="dk1"/>
                </a:solidFill>
              </a:rPr>
              <a:t>video will repeat when it ends</a:t>
            </a:r>
            <a:endParaRPr>
              <a:solidFill>
                <a:schemeClr val="dk1"/>
              </a:solidFill>
            </a:endParaRPr>
          </a:p>
          <a:p>
            <a:pPr indent="0" lvl="0" marL="914400" rtl="0" algn="l">
              <a:spcBef>
                <a:spcPts val="1000"/>
              </a:spcBef>
              <a:spcAft>
                <a:spcPts val="0"/>
              </a:spcAft>
              <a:buNone/>
            </a:pPr>
            <a:r>
              <a:t/>
            </a:r>
            <a:endParaRPr>
              <a:solidFill>
                <a:schemeClr val="dk1"/>
              </a:solidFill>
            </a:endParaRPr>
          </a:p>
          <a:p>
            <a:pPr indent="0" lvl="0" marL="0" rtl="0" algn="l">
              <a:spcBef>
                <a:spcPts val="1000"/>
              </a:spcBef>
              <a:spcAft>
                <a:spcPts val="1000"/>
              </a:spcAft>
              <a:buNone/>
            </a:pPr>
            <a:r>
              <a:t/>
            </a:r>
            <a:endParaRPr/>
          </a:p>
        </p:txBody>
      </p:sp>
      <p:sp>
        <p:nvSpPr>
          <p:cNvPr id="1831" name="Google Shape;1831;p124"/>
          <p:cNvSpPr txBox="1"/>
          <p:nvPr>
            <p:ph idx="2" type="body"/>
          </p:nvPr>
        </p:nvSpPr>
        <p:spPr>
          <a:xfrm>
            <a:off x="4463775" y="1321425"/>
            <a:ext cx="4319400" cy="3643500"/>
          </a:xfrm>
          <a:prstGeom prst="rect">
            <a:avLst/>
          </a:prstGeom>
        </p:spPr>
        <p:txBody>
          <a:bodyPr anchorCtr="0" anchor="t" bIns="91425" lIns="91425" spcFirstLastPara="1" rIns="91425" wrap="square" tIns="91425">
            <a:noAutofit/>
          </a:bodyPr>
          <a:lstStyle/>
          <a:p>
            <a:pPr indent="-368300" lvl="1" marL="914400" rtl="0" algn="l">
              <a:spcBef>
                <a:spcPts val="0"/>
              </a:spcBef>
              <a:spcAft>
                <a:spcPts val="0"/>
              </a:spcAft>
              <a:buSzPts val="2200"/>
              <a:buChar char="○"/>
            </a:pPr>
            <a:r>
              <a:rPr lang="en">
                <a:solidFill>
                  <a:schemeClr val="dk1"/>
                </a:solidFill>
              </a:rPr>
              <a:t>Muted </a:t>
            </a:r>
            <a:endParaRPr>
              <a:solidFill>
                <a:schemeClr val="dk1"/>
              </a:solidFill>
            </a:endParaRPr>
          </a:p>
          <a:p>
            <a:pPr indent="-355600" lvl="2" marL="1371600" rtl="0" algn="l">
              <a:spcBef>
                <a:spcPts val="1000"/>
              </a:spcBef>
              <a:spcAft>
                <a:spcPts val="0"/>
              </a:spcAft>
              <a:buSzPts val="2000"/>
              <a:buChar char="■"/>
            </a:pPr>
            <a:r>
              <a:rPr lang="en">
                <a:solidFill>
                  <a:schemeClr val="dk1"/>
                </a:solidFill>
              </a:rPr>
              <a:t>video loads with the sound off</a:t>
            </a:r>
            <a:endParaRPr>
              <a:solidFill>
                <a:schemeClr val="dk1"/>
              </a:solidFill>
            </a:endParaRPr>
          </a:p>
          <a:p>
            <a:pPr indent="-368300" lvl="1" marL="914400" rtl="0" algn="l">
              <a:spcBef>
                <a:spcPts val="1000"/>
              </a:spcBef>
              <a:spcAft>
                <a:spcPts val="0"/>
              </a:spcAft>
              <a:buSzPts val="2200"/>
              <a:buChar char="○"/>
            </a:pPr>
            <a:r>
              <a:rPr lang="en">
                <a:solidFill>
                  <a:schemeClr val="dk1"/>
                </a:solidFill>
              </a:rPr>
              <a:t>Poster=”URL” </a:t>
            </a:r>
            <a:endParaRPr>
              <a:solidFill>
                <a:schemeClr val="dk1"/>
              </a:solidFill>
            </a:endParaRPr>
          </a:p>
          <a:p>
            <a:pPr indent="-355600" lvl="2" marL="1371600" rtl="0" algn="l">
              <a:spcBef>
                <a:spcPts val="0"/>
              </a:spcBef>
              <a:spcAft>
                <a:spcPts val="0"/>
              </a:spcAft>
              <a:buSzPts val="2000"/>
              <a:buChar char="■"/>
            </a:pPr>
            <a:r>
              <a:rPr lang="en">
                <a:solidFill>
                  <a:schemeClr val="dk1"/>
                </a:solidFill>
              </a:rPr>
              <a:t>loads an image at the start of the video, kind of like a thumb nail</a:t>
            </a:r>
            <a:endParaRPr>
              <a:solidFill>
                <a:schemeClr val="dk1"/>
              </a:solidFill>
            </a:endParaRPr>
          </a:p>
          <a:p>
            <a:pPr indent="0" lvl="0" marL="914400" rtl="0" algn="l">
              <a:spcBef>
                <a:spcPts val="1000"/>
              </a:spcBef>
              <a:spcAft>
                <a:spcPts val="10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2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BONUS ATTRIBUTES</a:t>
            </a:r>
            <a:endParaRPr/>
          </a:p>
        </p:txBody>
      </p:sp>
      <p:sp>
        <p:nvSpPr>
          <p:cNvPr id="1837" name="Google Shape;1837;p125"/>
          <p:cNvSpPr txBox="1"/>
          <p:nvPr>
            <p:ph idx="1" type="body"/>
          </p:nvPr>
        </p:nvSpPr>
        <p:spPr>
          <a:xfrm>
            <a:off x="2309550" y="1009500"/>
            <a:ext cx="6727800" cy="38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last attribute is preload and it has 3 values</a:t>
            </a:r>
            <a:endParaRPr/>
          </a:p>
          <a:p>
            <a:pPr indent="-368300" lvl="1" marL="914400" rtl="0" algn="l">
              <a:spcBef>
                <a:spcPts val="1000"/>
              </a:spcBef>
              <a:spcAft>
                <a:spcPts val="0"/>
              </a:spcAft>
              <a:buSzPts val="2200"/>
              <a:buChar char="○"/>
            </a:pPr>
            <a:r>
              <a:rPr lang="en"/>
              <a:t>p</a:t>
            </a:r>
            <a:r>
              <a:rPr lang="en"/>
              <a:t>reload = “none”</a:t>
            </a:r>
            <a:endParaRPr/>
          </a:p>
          <a:p>
            <a:pPr indent="-355600" lvl="2" marL="1371600" rtl="0" algn="l">
              <a:spcBef>
                <a:spcPts val="1000"/>
              </a:spcBef>
              <a:spcAft>
                <a:spcPts val="0"/>
              </a:spcAft>
              <a:buSzPts val="2000"/>
              <a:buChar char="■"/>
            </a:pPr>
            <a:r>
              <a:rPr lang="en"/>
              <a:t>This does not buffer the file</a:t>
            </a:r>
            <a:endParaRPr/>
          </a:p>
          <a:p>
            <a:pPr indent="-368300" lvl="1" marL="914400" rtl="0" algn="l">
              <a:spcBef>
                <a:spcPts val="1000"/>
              </a:spcBef>
              <a:spcAft>
                <a:spcPts val="0"/>
              </a:spcAft>
              <a:buSzPts val="2200"/>
              <a:buChar char="○"/>
            </a:pPr>
            <a:r>
              <a:rPr lang="en"/>
              <a:t>p</a:t>
            </a:r>
            <a:r>
              <a:rPr lang="en"/>
              <a:t>reload =”auto”</a:t>
            </a:r>
            <a:endParaRPr/>
          </a:p>
          <a:p>
            <a:pPr indent="-355600" lvl="2" marL="1371600" rtl="0" algn="l">
              <a:spcBef>
                <a:spcPts val="1000"/>
              </a:spcBef>
              <a:spcAft>
                <a:spcPts val="0"/>
              </a:spcAft>
              <a:buSzPts val="2000"/>
              <a:buChar char="■"/>
            </a:pPr>
            <a:r>
              <a:rPr lang="en"/>
              <a:t>Buffers the media file</a:t>
            </a:r>
            <a:endParaRPr/>
          </a:p>
          <a:p>
            <a:pPr indent="-368300" lvl="1" marL="914400" rtl="0" algn="l">
              <a:spcBef>
                <a:spcPts val="1000"/>
              </a:spcBef>
              <a:spcAft>
                <a:spcPts val="0"/>
              </a:spcAft>
              <a:buSzPts val="2200"/>
              <a:buChar char="○"/>
            </a:pPr>
            <a:r>
              <a:rPr lang="en"/>
              <a:t>p</a:t>
            </a:r>
            <a:r>
              <a:rPr lang="en"/>
              <a:t>reload =”metadata</a:t>
            </a:r>
            <a:endParaRPr/>
          </a:p>
          <a:p>
            <a:pPr indent="-355600" lvl="2" marL="1371600" rtl="0" algn="l">
              <a:spcBef>
                <a:spcPts val="1000"/>
              </a:spcBef>
              <a:spcAft>
                <a:spcPts val="1000"/>
              </a:spcAft>
              <a:buSzPts val="2000"/>
              <a:buChar char="■"/>
            </a:pPr>
            <a:r>
              <a:rPr lang="en"/>
              <a:t>Buffers only the metadata for the file (not very useful videos)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12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Proper Video Format</a:t>
            </a:r>
            <a:endParaRPr/>
          </a:p>
        </p:txBody>
      </p:sp>
      <p:pic>
        <p:nvPicPr>
          <p:cNvPr id="1843" name="Google Shape;1843;p126"/>
          <p:cNvPicPr preferRelativeResize="0"/>
          <p:nvPr/>
        </p:nvPicPr>
        <p:blipFill>
          <a:blip r:embed="rId3">
            <a:alphaModFix/>
          </a:blip>
          <a:stretch>
            <a:fillRect/>
          </a:stretch>
        </p:blipFill>
        <p:spPr>
          <a:xfrm>
            <a:off x="189500" y="1534450"/>
            <a:ext cx="8507325" cy="27474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127"/>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Audio</a:t>
            </a:r>
            <a:endParaRPr/>
          </a:p>
        </p:txBody>
      </p:sp>
      <p:sp>
        <p:nvSpPr>
          <p:cNvPr id="1849" name="Google Shape;1849;p127"/>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Basically video but without the video</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128"/>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Audio - Differences</a:t>
            </a:r>
            <a:endParaRPr/>
          </a:p>
        </p:txBody>
      </p:sp>
      <p:sp>
        <p:nvSpPr>
          <p:cNvPr id="1855" name="Google Shape;1855;p128"/>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Audio does not support width and height since there are no images to size</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It also does not support the poster attribute since there is no place to put an opening thumbnail</a:t>
            </a:r>
            <a:endParaRPr/>
          </a:p>
          <a:p>
            <a:pPr indent="0" lvl="0" marL="457200" rtl="0" algn="l">
              <a:spcBef>
                <a:spcPts val="1000"/>
              </a:spcBef>
              <a:spcAft>
                <a:spcPts val="0"/>
              </a:spcAft>
              <a:buNone/>
            </a:pPr>
            <a:r>
              <a:t/>
            </a:r>
            <a:endParaRPr/>
          </a:p>
          <a:p>
            <a:pPr indent="-381000" lvl="0" marL="457200" rtl="0" algn="l">
              <a:spcBef>
                <a:spcPts val="1000"/>
              </a:spcBef>
              <a:spcAft>
                <a:spcPts val="1000"/>
              </a:spcAft>
              <a:buSzPts val="2400"/>
              <a:buChar char="●"/>
            </a:pPr>
            <a:r>
              <a:rPr lang="en"/>
              <a:t>Everything else is the same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129"/>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Proper Audio Format</a:t>
            </a:r>
            <a:endParaRPr/>
          </a:p>
        </p:txBody>
      </p:sp>
      <p:pic>
        <p:nvPicPr>
          <p:cNvPr id="1861" name="Google Shape;1861;p129"/>
          <p:cNvPicPr preferRelativeResize="0"/>
          <p:nvPr/>
        </p:nvPicPr>
        <p:blipFill>
          <a:blip r:embed="rId3">
            <a:alphaModFix/>
          </a:blip>
          <a:stretch>
            <a:fillRect/>
          </a:stretch>
        </p:blipFill>
        <p:spPr>
          <a:xfrm>
            <a:off x="319700" y="1694475"/>
            <a:ext cx="8504600" cy="23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3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Empty Elements</a:t>
            </a:r>
            <a:endParaRPr/>
          </a:p>
        </p:txBody>
      </p:sp>
      <p:sp>
        <p:nvSpPr>
          <p:cNvPr id="1238" name="Google Shape;1238;p32"/>
          <p:cNvSpPr txBox="1"/>
          <p:nvPr>
            <p:ph idx="1" type="body"/>
          </p:nvPr>
        </p:nvSpPr>
        <p:spPr>
          <a:xfrm>
            <a:off x="475950" y="1370150"/>
            <a:ext cx="8561100" cy="351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Some elements do not need opening and closing tags and are instead just a single </a:t>
            </a:r>
            <a:r>
              <a:rPr lang="en"/>
              <a:t>opening</a:t>
            </a:r>
            <a:r>
              <a:rPr lang="en"/>
              <a:t> tag. </a:t>
            </a:r>
            <a:endParaRPr/>
          </a:p>
          <a:p>
            <a:pPr indent="-381000" lvl="0" marL="457200" rtl="0" algn="l">
              <a:spcBef>
                <a:spcPts val="1000"/>
              </a:spcBef>
              <a:spcAft>
                <a:spcPts val="1000"/>
              </a:spcAft>
              <a:buSzPts val="2400"/>
              <a:buChar char="●"/>
            </a:pPr>
            <a:r>
              <a:rPr lang="en"/>
              <a:t>For example </a:t>
            </a:r>
            <a:r>
              <a:rPr lang="en">
                <a:solidFill>
                  <a:srgbClr val="CCCCCC"/>
                </a:solidFill>
                <a:highlight>
                  <a:srgbClr val="1C1C1C"/>
                </a:highlight>
                <a:latin typeface="Courier New"/>
                <a:ea typeface="Courier New"/>
                <a:cs typeface="Courier New"/>
                <a:sym typeface="Courier New"/>
              </a:rPr>
              <a:t>&lt;</a:t>
            </a:r>
            <a:r>
              <a:rPr lang="en">
                <a:solidFill>
                  <a:srgbClr val="F92672"/>
                </a:solidFill>
                <a:highlight>
                  <a:srgbClr val="1C1C1C"/>
                </a:highlight>
                <a:latin typeface="Courier New"/>
                <a:ea typeface="Courier New"/>
                <a:cs typeface="Courier New"/>
                <a:sym typeface="Courier New"/>
              </a:rPr>
              <a:t>img</a:t>
            </a:r>
            <a:r>
              <a:rPr lang="en">
                <a:solidFill>
                  <a:srgbClr val="CCCCCC"/>
                </a:solidFill>
                <a:highlight>
                  <a:srgbClr val="1C1C1C"/>
                </a:highlight>
                <a:latin typeface="Courier New"/>
                <a:ea typeface="Courier New"/>
                <a:cs typeface="Courier New"/>
                <a:sym typeface="Courier New"/>
              </a:rPr>
              <a:t>&gt;</a:t>
            </a:r>
            <a:r>
              <a:rPr lang="en"/>
              <a:t>is just a single tag that you can add information to  </a:t>
            </a:r>
            <a:endParaRPr/>
          </a:p>
        </p:txBody>
      </p:sp>
      <p:pic>
        <p:nvPicPr>
          <p:cNvPr id="1239" name="Google Shape;1239;p32"/>
          <p:cNvPicPr preferRelativeResize="0"/>
          <p:nvPr/>
        </p:nvPicPr>
        <p:blipFill>
          <a:blip r:embed="rId3">
            <a:alphaModFix/>
          </a:blip>
          <a:stretch>
            <a:fillRect/>
          </a:stretch>
        </p:blipFill>
        <p:spPr>
          <a:xfrm>
            <a:off x="240263" y="3366325"/>
            <a:ext cx="8663474" cy="340300"/>
          </a:xfrm>
          <a:prstGeom prst="rect">
            <a:avLst/>
          </a:prstGeom>
          <a:noFill/>
          <a:ln>
            <a:noFill/>
          </a:ln>
        </p:spPr>
      </p:pic>
      <p:pic>
        <p:nvPicPr>
          <p:cNvPr id="1240" name="Google Shape;1240;p32"/>
          <p:cNvPicPr preferRelativeResize="0"/>
          <p:nvPr/>
        </p:nvPicPr>
        <p:blipFill>
          <a:blip r:embed="rId4">
            <a:alphaModFix/>
          </a:blip>
          <a:stretch>
            <a:fillRect/>
          </a:stretch>
        </p:blipFill>
        <p:spPr>
          <a:xfrm>
            <a:off x="5210700" y="3847742"/>
            <a:ext cx="1837250" cy="122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33"/>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1246" name="Google Shape;1246;p33"/>
          <p:cNvSpPr txBox="1"/>
          <p:nvPr>
            <p:ph idx="1" type="body"/>
          </p:nvPr>
        </p:nvSpPr>
        <p:spPr>
          <a:xfrm>
            <a:off x="422525" y="1442275"/>
            <a:ext cx="8037900" cy="322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Attributes are additions to the opening tag that contain extra information that is not visible in the content</a:t>
            </a:r>
            <a:endParaRPr/>
          </a:p>
          <a:p>
            <a:pPr indent="-381000" lvl="0" marL="457200" rtl="0" algn="l">
              <a:spcBef>
                <a:spcPts val="1000"/>
              </a:spcBef>
              <a:spcAft>
                <a:spcPts val="0"/>
              </a:spcAft>
              <a:buSzPts val="2400"/>
              <a:buChar char="●"/>
            </a:pPr>
            <a:r>
              <a:rPr lang="en"/>
              <a:t>You can have as many attributes as you want in a single tag. </a:t>
            </a:r>
            <a:endParaRPr/>
          </a:p>
          <a:p>
            <a:pPr indent="-381000" lvl="0" marL="457200" rtl="0" algn="l">
              <a:spcBef>
                <a:spcPts val="1000"/>
              </a:spcBef>
              <a:spcAft>
                <a:spcPts val="1000"/>
              </a:spcAft>
              <a:buSzPts val="2400"/>
              <a:buChar char="●"/>
            </a:pPr>
            <a:r>
              <a:rPr lang="en"/>
              <a:t>Most attributes require an equal sign and a value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3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1252" name="Google Shape;1252;p34"/>
          <p:cNvSpPr txBox="1"/>
          <p:nvPr>
            <p:ph idx="1" type="body"/>
          </p:nvPr>
        </p:nvSpPr>
        <p:spPr>
          <a:xfrm>
            <a:off x="836525" y="949575"/>
            <a:ext cx="7926900" cy="3879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t>Attributes should have:</a:t>
            </a:r>
            <a:endParaRPr/>
          </a:p>
          <a:p>
            <a:pPr indent="-381000" lvl="0" marL="457200" rtl="0" algn="l">
              <a:spcBef>
                <a:spcPts val="1000"/>
              </a:spcBef>
              <a:spcAft>
                <a:spcPts val="0"/>
              </a:spcAft>
              <a:buSzPts val="2400"/>
              <a:buChar char="●"/>
            </a:pPr>
            <a:r>
              <a:rPr lang="en"/>
              <a:t>A space between it and the element name. There should also be spaces between multiple elements</a:t>
            </a:r>
            <a:endParaRPr/>
          </a:p>
          <a:p>
            <a:pPr indent="-381000" lvl="0" marL="457200" rtl="0" algn="l">
              <a:spcBef>
                <a:spcPts val="1000"/>
              </a:spcBef>
              <a:spcAft>
                <a:spcPts val="0"/>
              </a:spcAft>
              <a:buSzPts val="2400"/>
              <a:buChar char="●"/>
            </a:pPr>
            <a:r>
              <a:rPr lang="en"/>
              <a:t>The attribute name, followed by an equal sign</a:t>
            </a:r>
            <a:endParaRPr/>
          </a:p>
          <a:p>
            <a:pPr indent="-381000" lvl="0" marL="457200" rtl="0" algn="l">
              <a:spcBef>
                <a:spcPts val="1000"/>
              </a:spcBef>
              <a:spcAft>
                <a:spcPts val="1000"/>
              </a:spcAft>
              <a:buSzPts val="2400"/>
              <a:buChar char="●"/>
            </a:pPr>
            <a:r>
              <a:rPr lang="en"/>
              <a:t>An Attribute value, wrapped with opening and closing quote marks</a:t>
            </a:r>
            <a:endParaRPr/>
          </a:p>
        </p:txBody>
      </p:sp>
      <p:pic>
        <p:nvPicPr>
          <p:cNvPr descr="&amp;amp;amp;amp;amp;amp;amp;amp;lt;p class=&quot;editor-note&quot;&gt;My cat is very grumpy&amp;amp;amp;amp;amp;amp;amp;amp;lt;/p&gt;" id="1253" name="Google Shape;1253;p34"/>
          <p:cNvPicPr preferRelativeResize="0"/>
          <p:nvPr/>
        </p:nvPicPr>
        <p:blipFill>
          <a:blip r:embed="rId3">
            <a:alphaModFix/>
          </a:blip>
          <a:stretch>
            <a:fillRect/>
          </a:stretch>
        </p:blipFill>
        <p:spPr>
          <a:xfrm>
            <a:off x="0" y="4110475"/>
            <a:ext cx="9144000" cy="103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35"/>
          <p:cNvSpPr txBox="1"/>
          <p:nvPr>
            <p:ph idx="1" type="body"/>
          </p:nvPr>
        </p:nvSpPr>
        <p:spPr>
          <a:xfrm>
            <a:off x="519225" y="1162125"/>
            <a:ext cx="8250000" cy="3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&lt;a&gt; tag is an empty element that stands for anchor. It allows you to link to a hyperlink and it has several attributes</a:t>
            </a:r>
            <a:endParaRPr/>
          </a:p>
          <a:p>
            <a:pPr indent="-381000" lvl="0" marL="457200" rtl="0" algn="l">
              <a:spcBef>
                <a:spcPts val="1000"/>
              </a:spcBef>
              <a:spcAft>
                <a:spcPts val="0"/>
              </a:spcAft>
              <a:buSzPts val="2400"/>
              <a:buChar char="●"/>
            </a:pPr>
            <a:r>
              <a:rPr lang="en"/>
              <a:t>&lt;a href=”URL”&gt; will let you link a website to your page</a:t>
            </a:r>
            <a:endParaRPr/>
          </a:p>
          <a:p>
            <a:pPr indent="-381000" lvl="0" marL="457200" rtl="0" algn="l">
              <a:spcBef>
                <a:spcPts val="1000"/>
              </a:spcBef>
              <a:spcAft>
                <a:spcPts val="0"/>
              </a:spcAft>
              <a:buSzPts val="2400"/>
              <a:buChar char="●"/>
            </a:pPr>
            <a:r>
              <a:rPr lang="en"/>
              <a:t>&lt;a title=”title”&gt; Will show a subtitle when you hover over the link</a:t>
            </a:r>
            <a:endParaRPr/>
          </a:p>
          <a:p>
            <a:pPr indent="-381000" lvl="0" marL="457200" rtl="0" algn="l">
              <a:spcBef>
                <a:spcPts val="1000"/>
              </a:spcBef>
              <a:spcAft>
                <a:spcPts val="1000"/>
              </a:spcAft>
              <a:buSzPts val="2400"/>
              <a:buChar char="●"/>
            </a:pPr>
            <a:r>
              <a:rPr lang="en"/>
              <a:t>&lt;a target=”_blank”&gt; will open the link in a new tab, If you want to display the linked content in the current tab you can leave this out</a:t>
            </a:r>
            <a:endParaRPr/>
          </a:p>
        </p:txBody>
      </p:sp>
      <p:sp>
        <p:nvSpPr>
          <p:cNvPr id="1259" name="Google Shape;1259;p3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3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Attributes</a:t>
            </a:r>
            <a:endParaRPr/>
          </a:p>
        </p:txBody>
      </p:sp>
      <p:sp>
        <p:nvSpPr>
          <p:cNvPr id="1265" name="Google Shape;1265;p36"/>
          <p:cNvSpPr txBox="1"/>
          <p:nvPr>
            <p:ph idx="1" type="body"/>
          </p:nvPr>
        </p:nvSpPr>
        <p:spPr>
          <a:xfrm>
            <a:off x="741650" y="1153675"/>
            <a:ext cx="8099400" cy="347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are attributes that only have 1 value, for example the disabled attributed can only have the value “disabled”</a:t>
            </a:r>
            <a:endParaRPr/>
          </a:p>
          <a:p>
            <a:pPr indent="-381000" lvl="0" marL="457200" rtl="0" algn="l">
              <a:spcBef>
                <a:spcPts val="0"/>
              </a:spcBef>
              <a:spcAft>
                <a:spcPts val="0"/>
              </a:spcAft>
              <a:buSzPts val="2400"/>
              <a:buChar char="●"/>
            </a:pPr>
            <a:r>
              <a:rPr lang="en"/>
              <a:t>When this is the case you are able to write it in </a:t>
            </a:r>
            <a:r>
              <a:rPr lang="en"/>
              <a:t>shorthand</a:t>
            </a:r>
            <a:r>
              <a:rPr lang="en"/>
              <a:t>. </a:t>
            </a:r>
            <a:endParaRPr/>
          </a:p>
        </p:txBody>
      </p:sp>
      <p:pic>
        <p:nvPicPr>
          <p:cNvPr id="1266" name="Google Shape;1266;p36"/>
          <p:cNvPicPr preferRelativeResize="0"/>
          <p:nvPr/>
        </p:nvPicPr>
        <p:blipFill>
          <a:blip r:embed="rId3">
            <a:alphaModFix/>
          </a:blip>
          <a:stretch>
            <a:fillRect/>
          </a:stretch>
        </p:blipFill>
        <p:spPr>
          <a:xfrm>
            <a:off x="317932" y="3579400"/>
            <a:ext cx="8508125" cy="963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37"/>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272" name="Google Shape;1272;p37"/>
          <p:cNvSpPr txBox="1"/>
          <p:nvPr>
            <p:ph idx="1" type="body"/>
          </p:nvPr>
        </p:nvSpPr>
        <p:spPr>
          <a:xfrm>
            <a:off x="422525" y="1514375"/>
            <a:ext cx="8037900" cy="31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hyperlink reference that will:</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
              <a:t>Link you to the west-mec </a:t>
            </a:r>
            <a:r>
              <a:rPr lang="en"/>
              <a:t>homepage</a:t>
            </a:r>
            <a:endParaRPr/>
          </a:p>
          <a:p>
            <a:pPr indent="-381000" lvl="0" marL="457200" rtl="0" algn="l">
              <a:spcBef>
                <a:spcPts val="1000"/>
              </a:spcBef>
              <a:spcAft>
                <a:spcPts val="0"/>
              </a:spcAft>
              <a:buSzPts val="2400"/>
              <a:buAutoNum type="arabicPeriod"/>
            </a:pPr>
            <a:r>
              <a:rPr lang="en"/>
              <a:t>Say West-MEC when you hover over it </a:t>
            </a:r>
            <a:endParaRPr/>
          </a:p>
          <a:p>
            <a:pPr indent="-381000" lvl="0" marL="457200" rtl="0" algn="l">
              <a:spcBef>
                <a:spcPts val="1000"/>
              </a:spcBef>
              <a:spcAft>
                <a:spcPts val="0"/>
              </a:spcAft>
              <a:buSzPts val="2400"/>
              <a:buAutoNum type="arabicPeriod"/>
            </a:pPr>
            <a:r>
              <a:rPr lang="en"/>
              <a:t>Open the page in a new tab</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38"/>
          <p:cNvSpPr txBox="1"/>
          <p:nvPr>
            <p:ph idx="1" type="body"/>
          </p:nvPr>
        </p:nvSpPr>
        <p:spPr>
          <a:xfrm>
            <a:off x="594225" y="1162125"/>
            <a:ext cx="8175000" cy="3713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a:t>&lt;!DOCTYPE html&gt;</a:t>
            </a:r>
            <a:endParaRPr/>
          </a:p>
          <a:p>
            <a:pPr indent="-381000" lvl="0" marL="457200" rtl="0" algn="l">
              <a:spcBef>
                <a:spcPts val="1000"/>
              </a:spcBef>
              <a:spcAft>
                <a:spcPts val="0"/>
              </a:spcAft>
              <a:buSzPts val="2400"/>
              <a:buChar char="●"/>
            </a:pPr>
            <a:r>
              <a:rPr lang="en"/>
              <a:t>This is an old relic left over since the early days of html </a:t>
            </a:r>
            <a:endParaRPr/>
          </a:p>
          <a:p>
            <a:pPr indent="-381000" lvl="0" marL="457200" rtl="0" algn="l">
              <a:spcBef>
                <a:spcPts val="1000"/>
              </a:spcBef>
              <a:spcAft>
                <a:spcPts val="1000"/>
              </a:spcAft>
              <a:buSzPts val="2400"/>
              <a:buChar char="●"/>
            </a:pPr>
            <a:r>
              <a:rPr lang="en"/>
              <a:t>Just type this at the beginning of your HTML you don’t need to know more than that. </a:t>
            </a:r>
            <a:endParaRPr/>
          </a:p>
        </p:txBody>
      </p:sp>
      <p:sp>
        <p:nvSpPr>
          <p:cNvPr id="1278" name="Google Shape;1278;p3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parts of an HTML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39"/>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Important parts of an HTML	</a:t>
            </a:r>
            <a:endParaRPr/>
          </a:p>
        </p:txBody>
      </p:sp>
      <p:sp>
        <p:nvSpPr>
          <p:cNvPr id="1284" name="Google Shape;1284;p39"/>
          <p:cNvSpPr txBox="1"/>
          <p:nvPr>
            <p:ph idx="1" type="body"/>
          </p:nvPr>
        </p:nvSpPr>
        <p:spPr>
          <a:xfrm>
            <a:off x="2637000" y="1229225"/>
            <a:ext cx="6132000" cy="364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&lt;html&gt; tag</a:t>
            </a:r>
            <a:endParaRPr/>
          </a:p>
          <a:p>
            <a:pPr indent="-368300" lvl="1" marL="914400" rtl="0" algn="l">
              <a:spcBef>
                <a:spcPts val="1000"/>
              </a:spcBef>
              <a:spcAft>
                <a:spcPts val="0"/>
              </a:spcAft>
              <a:buSzPts val="2200"/>
              <a:buChar char="○"/>
            </a:pPr>
            <a:r>
              <a:rPr lang="en"/>
              <a:t>This element is the whole page, it covers everything and is the base element. </a:t>
            </a:r>
            <a:endParaRPr/>
          </a:p>
          <a:p>
            <a:pPr indent="-381000" lvl="0" marL="457200" rtl="0" algn="l">
              <a:spcBef>
                <a:spcPts val="1000"/>
              </a:spcBef>
              <a:spcAft>
                <a:spcPts val="0"/>
              </a:spcAft>
              <a:buSzPts val="2400"/>
              <a:buChar char="●"/>
            </a:pPr>
            <a:r>
              <a:rPr lang="en"/>
              <a:t>The &lt;head&gt; tag</a:t>
            </a:r>
            <a:endParaRPr/>
          </a:p>
          <a:p>
            <a:pPr indent="-368300" lvl="1" marL="914400" rtl="0" algn="l">
              <a:spcBef>
                <a:spcPts val="1000"/>
              </a:spcBef>
              <a:spcAft>
                <a:spcPts val="1000"/>
              </a:spcAft>
              <a:buSzPts val="2200"/>
              <a:buChar char="○"/>
            </a:pPr>
            <a:r>
              <a:rPr lang="en"/>
              <a:t>This element is a container for all of the information that is not visible content. Keywords, page descriptions, CSS, char sets,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0"/>
          <p:cNvSpPr txBox="1"/>
          <p:nvPr>
            <p:ph type="title"/>
          </p:nvPr>
        </p:nvSpPr>
        <p:spPr>
          <a:xfrm>
            <a:off x="337850" y="243450"/>
            <a:ext cx="60948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parts of an HTML</a:t>
            </a:r>
            <a:endParaRPr/>
          </a:p>
        </p:txBody>
      </p:sp>
      <p:sp>
        <p:nvSpPr>
          <p:cNvPr id="1290" name="Google Shape;1290;p40"/>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&lt;meta charset=”utf-8”&gt; tag</a:t>
            </a:r>
            <a:endParaRPr/>
          </a:p>
          <a:p>
            <a:pPr indent="-368300" lvl="1" marL="914400" rtl="0" algn="l">
              <a:spcBef>
                <a:spcPts val="1000"/>
              </a:spcBef>
              <a:spcAft>
                <a:spcPts val="0"/>
              </a:spcAft>
              <a:buSzPts val="2200"/>
              <a:buChar char="○"/>
            </a:pPr>
            <a:r>
              <a:rPr lang="en"/>
              <a:t>This tag specifies the character set for your document. UTF-8 is a comprehensive set that includes most characters from the majority of human written language. </a:t>
            </a:r>
            <a:endParaRPr/>
          </a:p>
          <a:p>
            <a:pPr indent="-381000" lvl="0" marL="457200" rtl="0" algn="l">
              <a:spcBef>
                <a:spcPts val="1000"/>
              </a:spcBef>
              <a:spcAft>
                <a:spcPts val="0"/>
              </a:spcAft>
              <a:buSzPts val="2400"/>
              <a:buChar char="●"/>
            </a:pPr>
            <a:r>
              <a:rPr lang="en"/>
              <a:t>The &lt;body&gt; tag</a:t>
            </a:r>
            <a:endParaRPr/>
          </a:p>
          <a:p>
            <a:pPr indent="-368300" lvl="1" marL="914400" rtl="0" algn="l">
              <a:spcBef>
                <a:spcPts val="1000"/>
              </a:spcBef>
              <a:spcAft>
                <a:spcPts val="1000"/>
              </a:spcAft>
              <a:buSzPts val="2200"/>
              <a:buChar char="○"/>
            </a:pPr>
            <a:r>
              <a:rPr lang="en"/>
              <a:t>This tag contains ALL of the visible content that you want to show to the user, text, images, videos, games,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23"/>
          <p:cNvSpPr txBox="1"/>
          <p:nvPr>
            <p:ph type="title"/>
          </p:nvPr>
        </p:nvSpPr>
        <p:spPr>
          <a:xfrm>
            <a:off x="2280075" y="1265550"/>
            <a:ext cx="5524800" cy="2527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Unit 3</a:t>
            </a:r>
            <a:endParaRPr/>
          </a:p>
          <a:p>
            <a:pPr indent="0" lvl="0" marL="0" rtl="0" algn="r">
              <a:spcBef>
                <a:spcPts val="0"/>
              </a:spcBef>
              <a:spcAft>
                <a:spcPts val="0"/>
              </a:spcAft>
              <a:buNone/>
            </a:pPr>
            <a:r>
              <a:rPr lang="en"/>
              <a:t>Basic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4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Breakdown</a:t>
            </a:r>
            <a:endParaRPr/>
          </a:p>
        </p:txBody>
      </p:sp>
      <p:sp>
        <p:nvSpPr>
          <p:cNvPr id="1296" name="Google Shape;1296;p41"/>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only 3 important parts that you need in the &lt;head&gt; </a:t>
            </a:r>
            <a:endParaRPr/>
          </a:p>
          <a:p>
            <a:pPr indent="-368300" lvl="1" marL="914400" rtl="0" algn="l">
              <a:spcBef>
                <a:spcPts val="0"/>
              </a:spcBef>
              <a:spcAft>
                <a:spcPts val="0"/>
              </a:spcAft>
              <a:buSzPts val="2200"/>
              <a:buChar char="○"/>
            </a:pPr>
            <a:r>
              <a:rPr lang="en"/>
              <a:t>What language you are using (utf-8)</a:t>
            </a:r>
            <a:endParaRPr/>
          </a:p>
          <a:p>
            <a:pPr indent="-368300" lvl="1" marL="914400" rtl="0" algn="l">
              <a:spcBef>
                <a:spcPts val="0"/>
              </a:spcBef>
              <a:spcAft>
                <a:spcPts val="0"/>
              </a:spcAft>
              <a:buSzPts val="2200"/>
              <a:buChar char="○"/>
            </a:pPr>
            <a:r>
              <a:rPr lang="en"/>
              <a:t>The title of the page</a:t>
            </a:r>
            <a:endParaRPr/>
          </a:p>
          <a:p>
            <a:pPr indent="-368300" lvl="1" marL="914400" rtl="0" algn="l">
              <a:spcBef>
                <a:spcPts val="0"/>
              </a:spcBef>
              <a:spcAft>
                <a:spcPts val="0"/>
              </a:spcAft>
              <a:buSzPts val="2200"/>
              <a:buChar char="○"/>
            </a:pPr>
            <a:r>
              <a:rPr lang="en"/>
              <a:t>The link to the CSS stylesheet</a:t>
            </a:r>
            <a:endParaRPr/>
          </a:p>
          <a:p>
            <a:pPr indent="0" lvl="0" marL="457200" rtl="0" algn="l">
              <a:spcBef>
                <a:spcPts val="1000"/>
              </a:spcBef>
              <a:spcAft>
                <a:spcPts val="1000"/>
              </a:spcAft>
              <a:buNone/>
            </a:pPr>
            <a:r>
              <a:t/>
            </a:r>
            <a:endParaRPr/>
          </a:p>
        </p:txBody>
      </p:sp>
      <p:pic>
        <p:nvPicPr>
          <p:cNvPr id="1297" name="Google Shape;1297;p41"/>
          <p:cNvPicPr preferRelativeResize="0"/>
          <p:nvPr/>
        </p:nvPicPr>
        <p:blipFill>
          <a:blip r:embed="rId3">
            <a:alphaModFix/>
          </a:blip>
          <a:stretch>
            <a:fillRect/>
          </a:stretch>
        </p:blipFill>
        <p:spPr>
          <a:xfrm>
            <a:off x="1171688" y="3154223"/>
            <a:ext cx="6800626" cy="178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42"/>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Messing with the Meta</a:t>
            </a:r>
            <a:endParaRPr/>
          </a:p>
        </p:txBody>
      </p:sp>
      <p:sp>
        <p:nvSpPr>
          <p:cNvPr id="1303" name="Google Shape;1303;p42"/>
          <p:cNvSpPr txBox="1"/>
          <p:nvPr>
            <p:ph idx="1" type="body"/>
          </p:nvPr>
        </p:nvSpPr>
        <p:spPr>
          <a:xfrm>
            <a:off x="422525" y="1017925"/>
            <a:ext cx="8037900" cy="3645000"/>
          </a:xfrm>
          <a:prstGeom prst="rect">
            <a:avLst/>
          </a:prstGeom>
          <a:no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UTF-8 is universal it can handle almost every language and should always be used but </a:t>
            </a:r>
            <a:r>
              <a:rPr lang="en"/>
              <a:t>let's</a:t>
            </a:r>
            <a:r>
              <a:rPr lang="en"/>
              <a:t> see one that is not universal</a:t>
            </a:r>
            <a:endParaRPr/>
          </a:p>
          <a:p>
            <a:pPr indent="-381000" lvl="0" marL="457200" rtl="0" algn="l">
              <a:spcBef>
                <a:spcPts val="1000"/>
              </a:spcBef>
              <a:spcAft>
                <a:spcPts val="0"/>
              </a:spcAft>
              <a:buSzPts val="2400"/>
              <a:buChar char="●"/>
            </a:pPr>
            <a:r>
              <a:rPr lang="en"/>
              <a:t>I will post this example of japanese in slack please copy and paste it. </a:t>
            </a:r>
            <a:endParaRPr/>
          </a:p>
          <a:p>
            <a:pPr indent="0" lvl="0" marL="914400" marR="139700" rtl="0" algn="l">
              <a:lnSpc>
                <a:spcPct val="150000"/>
              </a:lnSpc>
              <a:spcBef>
                <a:spcPts val="1000"/>
              </a:spcBef>
              <a:spcAft>
                <a:spcPts val="0"/>
              </a:spcAft>
              <a:buNone/>
            </a:pPr>
            <a:r>
              <a:rPr b="1" lang="en" sz="2200">
                <a:solidFill>
                  <a:srgbClr val="999999"/>
                </a:solidFill>
                <a:latin typeface="Courier New"/>
                <a:ea typeface="Courier New"/>
                <a:cs typeface="Courier New"/>
                <a:sym typeface="Courier New"/>
              </a:rPr>
              <a:t>&lt;</a:t>
            </a:r>
            <a:r>
              <a:rPr b="1" lang="en" sz="2200">
                <a:solidFill>
                  <a:srgbClr val="990055"/>
                </a:solidFill>
                <a:latin typeface="Courier New"/>
                <a:ea typeface="Courier New"/>
                <a:cs typeface="Courier New"/>
                <a:sym typeface="Courier New"/>
              </a:rPr>
              <a:t>p</a:t>
            </a:r>
            <a:r>
              <a:rPr b="1" lang="en" sz="2200">
                <a:solidFill>
                  <a:srgbClr val="999999"/>
                </a:solidFill>
                <a:latin typeface="Courier New"/>
                <a:ea typeface="Courier New"/>
                <a:cs typeface="Courier New"/>
                <a:sym typeface="Courier New"/>
              </a:rPr>
              <a:t>&gt;</a:t>
            </a:r>
            <a:r>
              <a:rPr lang="en" sz="2200">
                <a:solidFill>
                  <a:srgbClr val="FFFFFF"/>
                </a:solidFill>
                <a:latin typeface="Courier New"/>
                <a:ea typeface="Courier New"/>
                <a:cs typeface="Courier New"/>
                <a:sym typeface="Courier New"/>
              </a:rPr>
              <a:t>Japanese example: ご飯が熱い。</a:t>
            </a:r>
            <a:r>
              <a:rPr b="1" lang="en" sz="2200">
                <a:solidFill>
                  <a:srgbClr val="999999"/>
                </a:solidFill>
                <a:latin typeface="Courier New"/>
                <a:ea typeface="Courier New"/>
                <a:cs typeface="Courier New"/>
                <a:sym typeface="Courier New"/>
              </a:rPr>
              <a:t>&lt;/</a:t>
            </a:r>
            <a:r>
              <a:rPr b="1" lang="en" sz="2200">
                <a:solidFill>
                  <a:srgbClr val="990055"/>
                </a:solidFill>
                <a:latin typeface="Courier New"/>
                <a:ea typeface="Courier New"/>
                <a:cs typeface="Courier New"/>
                <a:sym typeface="Courier New"/>
              </a:rPr>
              <a:t>p</a:t>
            </a:r>
            <a:r>
              <a:rPr b="1" lang="en" sz="2200">
                <a:solidFill>
                  <a:srgbClr val="999999"/>
                </a:solidFill>
                <a:latin typeface="Courier New"/>
                <a:ea typeface="Courier New"/>
                <a:cs typeface="Courier New"/>
                <a:sym typeface="Courier New"/>
              </a:rPr>
              <a:t>&gt;</a:t>
            </a:r>
            <a:endParaRPr b="1" sz="2200">
              <a:solidFill>
                <a:srgbClr val="999999"/>
              </a:solidFill>
              <a:latin typeface="Courier New"/>
              <a:ea typeface="Courier New"/>
              <a:cs typeface="Courier New"/>
              <a:sym typeface="Courier New"/>
            </a:endParaRPr>
          </a:p>
          <a:p>
            <a:pPr indent="0" lvl="0" marL="0" marR="139700" rtl="0" algn="l">
              <a:lnSpc>
                <a:spcPct val="150000"/>
              </a:lnSpc>
              <a:spcBef>
                <a:spcPts val="1000"/>
              </a:spcBef>
              <a:spcAft>
                <a:spcPts val="0"/>
              </a:spcAft>
              <a:buNone/>
            </a:pPr>
            <a:r>
              <a:t/>
            </a:r>
            <a:endParaRPr b="1" sz="2200">
              <a:solidFill>
                <a:srgbClr val="999999"/>
              </a:solidFill>
              <a:latin typeface="Courier New"/>
              <a:ea typeface="Courier New"/>
              <a:cs typeface="Courier New"/>
              <a:sym typeface="Courier New"/>
            </a:endParaRPr>
          </a:p>
          <a:p>
            <a:pPr indent="0" lvl="0" marL="914400" rtl="0" algn="l">
              <a:spcBef>
                <a:spcPts val="100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4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Messing with the Meta</a:t>
            </a:r>
            <a:endParaRPr/>
          </a:p>
        </p:txBody>
      </p:sp>
      <p:sp>
        <p:nvSpPr>
          <p:cNvPr id="1309" name="Google Shape;1309;p43"/>
          <p:cNvSpPr txBox="1"/>
          <p:nvPr>
            <p:ph idx="1" type="body"/>
          </p:nvPr>
        </p:nvSpPr>
        <p:spPr>
          <a:xfrm>
            <a:off x="2959750" y="1146825"/>
            <a:ext cx="6022500" cy="390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open that japanese text it will appear normal if you are using UTF-8</a:t>
            </a:r>
            <a:endParaRPr/>
          </a:p>
          <a:p>
            <a:pPr indent="-381000" lvl="0" marL="457200" rtl="0" algn="l">
              <a:spcBef>
                <a:spcPts val="1000"/>
              </a:spcBef>
              <a:spcAft>
                <a:spcPts val="0"/>
              </a:spcAft>
              <a:buSzPts val="2400"/>
              <a:buChar char="●"/>
            </a:pPr>
            <a:r>
              <a:rPr lang="en"/>
              <a:t>Now replace the utf-8 with: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81000" lvl="0" marL="457200" rtl="0" algn="l">
              <a:spcBef>
                <a:spcPts val="1000"/>
              </a:spcBef>
              <a:spcAft>
                <a:spcPts val="1000"/>
              </a:spcAft>
              <a:buSzPts val="2400"/>
              <a:buChar char="●"/>
            </a:pPr>
            <a:r>
              <a:rPr lang="en"/>
              <a:t>You will see the english text normally but the japanese characters will be all messed up</a:t>
            </a:r>
            <a:br>
              <a:rPr lang="en"/>
            </a:br>
            <a:r>
              <a:rPr lang="en"/>
              <a:t>	</a:t>
            </a:r>
            <a:endParaRPr/>
          </a:p>
        </p:txBody>
      </p:sp>
      <p:pic>
        <p:nvPicPr>
          <p:cNvPr id="1310" name="Google Shape;1310;p43"/>
          <p:cNvPicPr preferRelativeResize="0"/>
          <p:nvPr/>
        </p:nvPicPr>
        <p:blipFill>
          <a:blip r:embed="rId3">
            <a:alphaModFix/>
          </a:blip>
          <a:stretch>
            <a:fillRect/>
          </a:stretch>
        </p:blipFill>
        <p:spPr>
          <a:xfrm>
            <a:off x="3416300" y="2746363"/>
            <a:ext cx="4914900" cy="504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4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important </a:t>
            </a:r>
            <a:r>
              <a:rPr lang="en"/>
              <a:t>Metadata</a:t>
            </a:r>
            <a:endParaRPr/>
          </a:p>
        </p:txBody>
      </p:sp>
      <p:sp>
        <p:nvSpPr>
          <p:cNvPr id="1316" name="Google Shape;1316;p44"/>
          <p:cNvSpPr txBox="1"/>
          <p:nvPr>
            <p:ph idx="1" type="body"/>
          </p:nvPr>
        </p:nvSpPr>
        <p:spPr>
          <a:xfrm>
            <a:off x="1365475" y="1009500"/>
            <a:ext cx="7671600" cy="38172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Meta name and content</a:t>
            </a:r>
            <a:endParaRPr/>
          </a:p>
          <a:p>
            <a:pPr indent="-381000" lvl="0" marL="457200" rtl="0" algn="l">
              <a:spcBef>
                <a:spcPts val="1000"/>
              </a:spcBef>
              <a:spcAft>
                <a:spcPts val="0"/>
              </a:spcAft>
              <a:buSzPts val="2400"/>
              <a:buChar char="●"/>
            </a:pPr>
            <a:r>
              <a:rPr lang="en"/>
              <a:t>There are a ton of things that you can do with name and content. </a:t>
            </a:r>
            <a:endParaRPr/>
          </a:p>
          <a:p>
            <a:pPr indent="-381000" lvl="0" marL="457200" rtl="0" algn="l">
              <a:spcBef>
                <a:spcPts val="1000"/>
              </a:spcBef>
              <a:spcAft>
                <a:spcPts val="0"/>
              </a:spcAft>
              <a:buSzPts val="2400"/>
              <a:buChar char="●"/>
            </a:pPr>
            <a:r>
              <a:rPr lang="en"/>
              <a:t>There are 2 important ones that you should know:</a:t>
            </a:r>
            <a:endParaRPr/>
          </a:p>
          <a:p>
            <a:pPr indent="-368300" lvl="1" marL="914400" rtl="0" algn="l">
              <a:spcBef>
                <a:spcPts val="1000"/>
              </a:spcBef>
              <a:spcAft>
                <a:spcPts val="0"/>
              </a:spcAft>
              <a:buSzPts val="2200"/>
              <a:buChar char="○"/>
            </a:pPr>
            <a:r>
              <a:rPr lang="en"/>
              <a:t>author </a:t>
            </a:r>
            <a:endParaRPr/>
          </a:p>
          <a:p>
            <a:pPr indent="-368300" lvl="1" marL="914400" rtl="0" algn="l">
              <a:spcBef>
                <a:spcPts val="1000"/>
              </a:spcBef>
              <a:spcAft>
                <a:spcPts val="1000"/>
              </a:spcAft>
              <a:buSzPts val="2200"/>
              <a:buChar char="○"/>
            </a:pPr>
            <a:r>
              <a:rPr lang="en"/>
              <a:t>description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45"/>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Signing Your Work</a:t>
            </a:r>
            <a:endParaRPr/>
          </a:p>
        </p:txBody>
      </p:sp>
      <p:sp>
        <p:nvSpPr>
          <p:cNvPr id="1322" name="Google Shape;1322;p45"/>
          <p:cNvSpPr txBox="1"/>
          <p:nvPr>
            <p:ph idx="1" type="body"/>
          </p:nvPr>
        </p:nvSpPr>
        <p:spPr>
          <a:xfrm>
            <a:off x="508325" y="1238975"/>
            <a:ext cx="7141800" cy="37533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name = author</a:t>
            </a:r>
            <a:endParaRPr/>
          </a:p>
          <a:p>
            <a:pPr indent="0" lvl="0" marL="914400" rtl="0" algn="l">
              <a:spcBef>
                <a:spcPts val="1000"/>
              </a:spcBef>
              <a:spcAft>
                <a:spcPts val="0"/>
              </a:spcAft>
              <a:buNone/>
            </a:pPr>
            <a:r>
              <a:rPr lang="en"/>
              <a:t>content = “your name”</a:t>
            </a:r>
            <a:endParaRPr/>
          </a:p>
          <a:p>
            <a:pPr indent="0" lvl="0" marL="914400" rtl="0" algn="l">
              <a:spcBef>
                <a:spcPts val="1000"/>
              </a:spcBef>
              <a:spcAft>
                <a:spcPts val="0"/>
              </a:spcAft>
              <a:buNone/>
            </a:pPr>
            <a:r>
              <a:t/>
            </a:r>
            <a:endParaRPr/>
          </a:p>
          <a:p>
            <a:pPr indent="-381000" lvl="0" marL="457200" rtl="0" algn="l">
              <a:spcBef>
                <a:spcPts val="1000"/>
              </a:spcBef>
              <a:spcAft>
                <a:spcPts val="0"/>
              </a:spcAft>
              <a:buSzPts val="2400"/>
              <a:buChar char="●"/>
            </a:pPr>
            <a:r>
              <a:rPr lang="en"/>
              <a:t>This will allow people to look up your name when they are </a:t>
            </a:r>
            <a:r>
              <a:rPr lang="en"/>
              <a:t>trying</a:t>
            </a:r>
            <a:r>
              <a:rPr lang="en"/>
              <a:t> to cite your work. </a:t>
            </a:r>
            <a:endParaRPr/>
          </a:p>
          <a:p>
            <a:pPr indent="0" lvl="0" marL="457200" rtl="0" algn="l">
              <a:spcBef>
                <a:spcPts val="1000"/>
              </a:spcBef>
              <a:spcAft>
                <a:spcPts val="1000"/>
              </a:spcAft>
              <a:buNone/>
            </a:pPr>
            <a:r>
              <a:t/>
            </a:r>
            <a:endParaRPr/>
          </a:p>
        </p:txBody>
      </p:sp>
      <p:pic>
        <p:nvPicPr>
          <p:cNvPr id="1323" name="Google Shape;1323;p45"/>
          <p:cNvPicPr preferRelativeResize="0"/>
          <p:nvPr/>
        </p:nvPicPr>
        <p:blipFill>
          <a:blip r:embed="rId3">
            <a:alphaModFix/>
          </a:blip>
          <a:stretch>
            <a:fillRect/>
          </a:stretch>
        </p:blipFill>
        <p:spPr>
          <a:xfrm>
            <a:off x="706438" y="4221163"/>
            <a:ext cx="7286625" cy="352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4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Engines</a:t>
            </a:r>
            <a:endParaRPr/>
          </a:p>
        </p:txBody>
      </p:sp>
      <p:sp>
        <p:nvSpPr>
          <p:cNvPr id="1329" name="Google Shape;1329;p46"/>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name = description</a:t>
            </a:r>
            <a:endParaRPr/>
          </a:p>
          <a:p>
            <a:pPr indent="0" lvl="0" marL="457200" rtl="0" algn="l">
              <a:spcBef>
                <a:spcPts val="1000"/>
              </a:spcBef>
              <a:spcAft>
                <a:spcPts val="0"/>
              </a:spcAft>
              <a:buNone/>
            </a:pPr>
            <a:r>
              <a:rPr lang="en"/>
              <a:t>content = “What is your site about?”</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This will allow your site to be found easier by search engines. </a:t>
            </a:r>
            <a:endParaRPr/>
          </a:p>
        </p:txBody>
      </p:sp>
      <p:pic>
        <p:nvPicPr>
          <p:cNvPr id="1330" name="Google Shape;1330;p46"/>
          <p:cNvPicPr preferRelativeResize="0"/>
          <p:nvPr/>
        </p:nvPicPr>
        <p:blipFill>
          <a:blip r:embed="rId3">
            <a:alphaModFix/>
          </a:blip>
          <a:stretch>
            <a:fillRect/>
          </a:stretch>
        </p:blipFill>
        <p:spPr>
          <a:xfrm>
            <a:off x="76200" y="3957938"/>
            <a:ext cx="8991600" cy="1000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47"/>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 Descriptions</a:t>
            </a:r>
            <a:endParaRPr/>
          </a:p>
        </p:txBody>
      </p:sp>
      <p:sp>
        <p:nvSpPr>
          <p:cNvPr id="1336" name="Google Shape;1336;p47"/>
          <p:cNvSpPr txBox="1"/>
          <p:nvPr>
            <p:ph idx="1" type="body"/>
          </p:nvPr>
        </p:nvSpPr>
        <p:spPr>
          <a:xfrm>
            <a:off x="390375" y="1556475"/>
            <a:ext cx="8413200" cy="3422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descriptions are what the user will see when they google your site. For example:</a:t>
            </a:r>
            <a:endParaRPr/>
          </a:p>
          <a:p>
            <a:pPr indent="0" lvl="0" marL="457200" rtl="0" algn="l">
              <a:spcBef>
                <a:spcPts val="1000"/>
              </a:spcBef>
              <a:spcAft>
                <a:spcPts val="0"/>
              </a:spcAft>
              <a:buNone/>
            </a:pPr>
            <a:r>
              <a:t/>
            </a:r>
            <a:endParaRPr/>
          </a:p>
          <a:p>
            <a:pPr indent="0" lvl="0" marL="457200" rtl="0" algn="l">
              <a:spcBef>
                <a:spcPts val="1000"/>
              </a:spcBef>
              <a:spcAft>
                <a:spcPts val="1000"/>
              </a:spcAft>
              <a:buNone/>
            </a:pPr>
            <a:r>
              <a:t/>
            </a:r>
            <a:endParaRPr/>
          </a:p>
        </p:txBody>
      </p:sp>
      <p:pic>
        <p:nvPicPr>
          <p:cNvPr id="1337" name="Google Shape;1337;p47"/>
          <p:cNvPicPr preferRelativeResize="0"/>
          <p:nvPr/>
        </p:nvPicPr>
        <p:blipFill>
          <a:blip r:embed="rId3">
            <a:alphaModFix/>
          </a:blip>
          <a:stretch>
            <a:fillRect/>
          </a:stretch>
        </p:blipFill>
        <p:spPr>
          <a:xfrm>
            <a:off x="0" y="2821512"/>
            <a:ext cx="9144000" cy="1401226"/>
          </a:xfrm>
          <a:prstGeom prst="rect">
            <a:avLst/>
          </a:prstGeom>
          <a:noFill/>
          <a:ln>
            <a:noFill/>
          </a:ln>
        </p:spPr>
      </p:pic>
      <p:sp>
        <p:nvSpPr>
          <p:cNvPr id="1338" name="Google Shape;1338;p47"/>
          <p:cNvSpPr/>
          <p:nvPr/>
        </p:nvSpPr>
        <p:spPr>
          <a:xfrm>
            <a:off x="95475" y="3588475"/>
            <a:ext cx="8905800" cy="577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48"/>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 want you to go to the following website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rPr lang="en" u="sng">
                <a:solidFill>
                  <a:schemeClr val="hlink"/>
                </a:solidFill>
                <a:hlinkClick r:id="rId3"/>
              </a:rPr>
              <a:t>https://yoast.com/meta-descriptions/</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What are the 7 Characteristics of a good meta description. Please </a:t>
            </a:r>
            <a:r>
              <a:rPr lang="en"/>
              <a:t>summarize</a:t>
            </a:r>
            <a:r>
              <a:rPr lang="en"/>
              <a:t> each point in a  2-3 </a:t>
            </a:r>
            <a:r>
              <a:rPr lang="en"/>
              <a:t>sentence</a:t>
            </a:r>
            <a:r>
              <a:rPr lang="en"/>
              <a:t> saying: Why are they important and an </a:t>
            </a:r>
            <a:r>
              <a:rPr lang="en"/>
              <a:t>important</a:t>
            </a:r>
            <a:r>
              <a:rPr lang="en"/>
              <a:t> fact to keep in mind about it. </a:t>
            </a:r>
            <a:endParaRPr/>
          </a:p>
        </p:txBody>
      </p:sp>
      <p:sp>
        <p:nvSpPr>
          <p:cNvPr id="1344" name="Google Shape;1344;p4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time.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49"/>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Open Graph Data </a:t>
            </a:r>
            <a:r>
              <a:rPr lang="en" u="sng">
                <a:solidFill>
                  <a:schemeClr val="dk1"/>
                </a:solidFill>
                <a:hlinkClick r:id="rId3">
                  <a:extLst>
                    <a:ext uri="{A12FA001-AC4F-418D-AE19-62706E023703}">
                      <ahyp:hlinkClr val="tx"/>
                    </a:ext>
                  </a:extLst>
                </a:hlinkClick>
              </a:rPr>
              <a:t>https://yoast.com/meta-descriptions/</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These are pretty new, created by facebook to show a brief snippet of the site before you actually click the links</a:t>
            </a:r>
            <a:endParaRPr/>
          </a:p>
          <a:p>
            <a:pPr indent="-381000" lvl="0" marL="457200" rtl="0" algn="l">
              <a:spcBef>
                <a:spcPts val="1000"/>
              </a:spcBef>
              <a:spcAft>
                <a:spcPts val="0"/>
              </a:spcAft>
              <a:buSzPts val="2400"/>
              <a:buChar char="●"/>
            </a:pPr>
            <a:r>
              <a:rPr lang="en"/>
              <a:t>Hover over the link below and see what I mean</a:t>
            </a:r>
            <a:endParaRPr/>
          </a:p>
          <a:p>
            <a:pPr indent="0" lvl="0" marL="457200" rtl="0" algn="l">
              <a:spcBef>
                <a:spcPts val="1000"/>
              </a:spcBef>
              <a:spcAft>
                <a:spcPts val="0"/>
              </a:spcAft>
              <a:buNone/>
            </a:pPr>
            <a:r>
              <a:t/>
            </a:r>
            <a:endParaRPr/>
          </a:p>
          <a:p>
            <a:pPr indent="0" lvl="0" marL="0" rtl="0" algn="ctr">
              <a:spcBef>
                <a:spcPts val="1000"/>
              </a:spcBef>
              <a:spcAft>
                <a:spcPts val="1000"/>
              </a:spcAft>
              <a:buNone/>
            </a:pPr>
            <a:r>
              <a:t/>
            </a:r>
            <a:endParaRPr/>
          </a:p>
        </p:txBody>
      </p:sp>
      <p:sp>
        <p:nvSpPr>
          <p:cNvPr id="1350" name="Google Shape;1350;p4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Types of Metadata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5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Graph Data</a:t>
            </a:r>
            <a:endParaRPr/>
          </a:p>
        </p:txBody>
      </p:sp>
      <p:sp>
        <p:nvSpPr>
          <p:cNvPr id="1356" name="Google Shape;1356;p50"/>
          <p:cNvSpPr txBox="1"/>
          <p:nvPr>
            <p:ph idx="1" type="body"/>
          </p:nvPr>
        </p:nvSpPr>
        <p:spPr>
          <a:xfrm>
            <a:off x="1000350" y="1858100"/>
            <a:ext cx="7432500" cy="3079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Copy these into your coding notebook</a:t>
            </a:r>
            <a:endParaRPr/>
          </a:p>
        </p:txBody>
      </p:sp>
      <p:pic>
        <p:nvPicPr>
          <p:cNvPr id="1357" name="Google Shape;1357;p50"/>
          <p:cNvPicPr preferRelativeResize="0"/>
          <p:nvPr/>
        </p:nvPicPr>
        <p:blipFill>
          <a:blip r:embed="rId3">
            <a:alphaModFix/>
          </a:blip>
          <a:stretch>
            <a:fillRect/>
          </a:stretch>
        </p:blipFill>
        <p:spPr>
          <a:xfrm>
            <a:off x="0" y="2875660"/>
            <a:ext cx="9144000" cy="18233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3</a:t>
            </a:r>
            <a:endParaRPr/>
          </a:p>
        </p:txBody>
      </p:sp>
      <p:sp>
        <p:nvSpPr>
          <p:cNvPr id="1184" name="Google Shape;1184;p24"/>
          <p:cNvSpPr txBox="1"/>
          <p:nvPr>
            <p:ph idx="1" type="body"/>
          </p:nvPr>
        </p:nvSpPr>
        <p:spPr>
          <a:xfrm>
            <a:off x="2881500" y="1093175"/>
            <a:ext cx="5710800" cy="377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When you are creating a website there are 3 things that you should always have. </a:t>
            </a:r>
            <a:endParaRPr sz="2400"/>
          </a:p>
          <a:p>
            <a:pPr indent="-381000" lvl="1" marL="914400" rtl="0" algn="l">
              <a:spcBef>
                <a:spcPts val="1000"/>
              </a:spcBef>
              <a:spcAft>
                <a:spcPts val="0"/>
              </a:spcAft>
              <a:buSzPts val="2400"/>
              <a:buChar char="○"/>
            </a:pPr>
            <a:r>
              <a:rPr lang="en" sz="2400"/>
              <a:t>HTML</a:t>
            </a:r>
            <a:endParaRPr sz="2400"/>
          </a:p>
          <a:p>
            <a:pPr indent="-381000" lvl="1" marL="914400" rtl="0" algn="l">
              <a:spcBef>
                <a:spcPts val="1000"/>
              </a:spcBef>
              <a:spcAft>
                <a:spcPts val="0"/>
              </a:spcAft>
              <a:buSzPts val="2400"/>
              <a:buChar char="○"/>
            </a:pPr>
            <a:r>
              <a:rPr lang="en" sz="2400"/>
              <a:t>CSS</a:t>
            </a:r>
            <a:endParaRPr sz="2400"/>
          </a:p>
          <a:p>
            <a:pPr indent="-381000" lvl="1" marL="914400" rtl="0" algn="l">
              <a:spcBef>
                <a:spcPts val="1000"/>
              </a:spcBef>
              <a:spcAft>
                <a:spcPts val="0"/>
              </a:spcAft>
              <a:buSzPts val="2400"/>
              <a:buChar char="○"/>
            </a:pPr>
            <a:r>
              <a:rPr lang="en" sz="2400"/>
              <a:t>JS</a:t>
            </a:r>
            <a:endParaRPr sz="2400"/>
          </a:p>
          <a:p>
            <a:pPr indent="-381000" lvl="0" marL="457200" rtl="0" algn="l">
              <a:spcBef>
                <a:spcPts val="1000"/>
              </a:spcBef>
              <a:spcAft>
                <a:spcPts val="1000"/>
              </a:spcAft>
              <a:buSzPts val="2400"/>
              <a:buChar char="●"/>
            </a:pPr>
            <a:r>
              <a:rPr lang="en"/>
              <a:t>With these combined they create a full web page.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5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Tags</a:t>
            </a:r>
            <a:endParaRPr/>
          </a:p>
        </p:txBody>
      </p:sp>
      <p:sp>
        <p:nvSpPr>
          <p:cNvPr id="1363" name="Google Shape;1363;p51"/>
          <p:cNvSpPr txBox="1"/>
          <p:nvPr>
            <p:ph idx="1" type="body"/>
          </p:nvPr>
        </p:nvSpPr>
        <p:spPr>
          <a:xfrm>
            <a:off x="2959750" y="1275150"/>
            <a:ext cx="6022500" cy="377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little pictures at the top by the title are called favicons and they can be changed with a link tag</a:t>
            </a:r>
            <a:endParaRPr/>
          </a:p>
          <a:p>
            <a:pPr indent="0" lvl="0" marL="0" rtl="0" algn="l">
              <a:spcBef>
                <a:spcPts val="1000"/>
              </a:spcBef>
              <a:spcAft>
                <a:spcPts val="0"/>
              </a:spcAft>
              <a:buNone/>
            </a:pPr>
            <a:r>
              <a:t/>
            </a:r>
            <a:endParaRPr/>
          </a:p>
          <a:p>
            <a:pPr indent="-381000" lvl="0" marL="457200" rtl="0" algn="l">
              <a:spcBef>
                <a:spcPts val="1000"/>
              </a:spcBef>
              <a:spcAft>
                <a:spcPts val="1000"/>
              </a:spcAft>
              <a:buSzPts val="2400"/>
              <a:buChar char="●"/>
            </a:pPr>
            <a:r>
              <a:rPr lang="en"/>
              <a:t>This is the same tag that is used to link the CSS to the page.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52"/>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Makeup of a Link Tag</a:t>
            </a:r>
            <a:endParaRPr/>
          </a:p>
        </p:txBody>
      </p:sp>
      <p:sp>
        <p:nvSpPr>
          <p:cNvPr id="1369" name="Google Shape;1369;p52"/>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050">
                <a:solidFill>
                  <a:srgbClr val="CCCCCC"/>
                </a:solidFill>
                <a:highlight>
                  <a:srgbClr val="1C1C1C"/>
                </a:highlight>
                <a:latin typeface="Courier New"/>
                <a:ea typeface="Courier New"/>
                <a:cs typeface="Courier New"/>
                <a:sym typeface="Courier New"/>
              </a:rPr>
              <a:t>&lt;</a:t>
            </a:r>
            <a:r>
              <a:rPr lang="en" sz="2050">
                <a:solidFill>
                  <a:srgbClr val="F92672"/>
                </a:solidFill>
                <a:highlight>
                  <a:srgbClr val="1C1C1C"/>
                </a:highlight>
                <a:latin typeface="Courier New"/>
                <a:ea typeface="Courier New"/>
                <a:cs typeface="Courier New"/>
                <a:sym typeface="Courier New"/>
              </a:rPr>
              <a:t>link</a:t>
            </a:r>
            <a:r>
              <a:rPr lang="en" sz="2050">
                <a:solidFill>
                  <a:srgbClr val="CCCCCC"/>
                </a:solidFill>
                <a:highlight>
                  <a:srgbClr val="1C1C1C"/>
                </a:highlight>
                <a:latin typeface="Courier New"/>
                <a:ea typeface="Courier New"/>
                <a:cs typeface="Courier New"/>
                <a:sym typeface="Courier New"/>
              </a:rPr>
              <a:t> </a:t>
            </a:r>
            <a:r>
              <a:rPr lang="en" sz="2050">
                <a:solidFill>
                  <a:srgbClr val="FD971F"/>
                </a:solidFill>
                <a:highlight>
                  <a:srgbClr val="1C1C1C"/>
                </a:highlight>
                <a:latin typeface="Courier New"/>
                <a:ea typeface="Courier New"/>
                <a:cs typeface="Courier New"/>
                <a:sym typeface="Courier New"/>
              </a:rPr>
              <a:t>rel</a:t>
            </a:r>
            <a:r>
              <a:rPr lang="en" sz="2050">
                <a:solidFill>
                  <a:srgbClr val="F92672"/>
                </a:solidFill>
                <a:highlight>
                  <a:srgbClr val="1C1C1C"/>
                </a:highlight>
                <a:latin typeface="Courier New"/>
                <a:ea typeface="Courier New"/>
                <a:cs typeface="Courier New"/>
                <a:sym typeface="Courier New"/>
              </a:rPr>
              <a:t>=</a:t>
            </a:r>
            <a:r>
              <a:rPr lang="en" sz="2050">
                <a:solidFill>
                  <a:srgbClr val="E6DB74"/>
                </a:solidFill>
                <a:highlight>
                  <a:srgbClr val="1C1C1C"/>
                </a:highlight>
                <a:latin typeface="Courier New"/>
                <a:ea typeface="Courier New"/>
                <a:cs typeface="Courier New"/>
                <a:sym typeface="Courier New"/>
              </a:rPr>
              <a:t>"relation"</a:t>
            </a:r>
            <a:r>
              <a:rPr lang="en" sz="2050">
                <a:solidFill>
                  <a:srgbClr val="CCCCCC"/>
                </a:solidFill>
                <a:highlight>
                  <a:srgbClr val="1C1C1C"/>
                </a:highlight>
                <a:latin typeface="Courier New"/>
                <a:ea typeface="Courier New"/>
                <a:cs typeface="Courier New"/>
                <a:sym typeface="Courier New"/>
              </a:rPr>
              <a:t> </a:t>
            </a:r>
            <a:r>
              <a:rPr lang="en" sz="2050">
                <a:solidFill>
                  <a:srgbClr val="FD971F"/>
                </a:solidFill>
                <a:highlight>
                  <a:srgbClr val="1C1C1C"/>
                </a:highlight>
                <a:latin typeface="Courier New"/>
                <a:ea typeface="Courier New"/>
                <a:cs typeface="Courier New"/>
                <a:sym typeface="Courier New"/>
              </a:rPr>
              <a:t>href</a:t>
            </a:r>
            <a:r>
              <a:rPr lang="en" sz="2050">
                <a:solidFill>
                  <a:srgbClr val="F92672"/>
                </a:solidFill>
                <a:highlight>
                  <a:srgbClr val="1C1C1C"/>
                </a:highlight>
                <a:latin typeface="Courier New"/>
                <a:ea typeface="Courier New"/>
                <a:cs typeface="Courier New"/>
                <a:sym typeface="Courier New"/>
              </a:rPr>
              <a:t>=</a:t>
            </a:r>
            <a:r>
              <a:rPr lang="en" sz="2050">
                <a:solidFill>
                  <a:srgbClr val="E6DB74"/>
                </a:solidFill>
                <a:highlight>
                  <a:srgbClr val="1C1C1C"/>
                </a:highlight>
                <a:latin typeface="Courier New"/>
                <a:ea typeface="Courier New"/>
                <a:cs typeface="Courier New"/>
                <a:sym typeface="Courier New"/>
              </a:rPr>
              <a:t>"filename"</a:t>
            </a:r>
            <a:r>
              <a:rPr lang="en" sz="2050">
                <a:solidFill>
                  <a:srgbClr val="CCCCCC"/>
                </a:solidFill>
                <a:highlight>
                  <a:srgbClr val="1C1C1C"/>
                </a:highlight>
                <a:latin typeface="Courier New"/>
                <a:ea typeface="Courier New"/>
                <a:cs typeface="Courier New"/>
                <a:sym typeface="Courier New"/>
              </a:rPr>
              <a:t> </a:t>
            </a:r>
            <a:r>
              <a:rPr lang="en" sz="2050">
                <a:solidFill>
                  <a:srgbClr val="FD971F"/>
                </a:solidFill>
                <a:highlight>
                  <a:srgbClr val="1C1C1C"/>
                </a:highlight>
                <a:latin typeface="Courier New"/>
                <a:ea typeface="Courier New"/>
                <a:cs typeface="Courier New"/>
                <a:sym typeface="Courier New"/>
              </a:rPr>
              <a:t>type</a:t>
            </a:r>
            <a:r>
              <a:rPr lang="en" sz="2050">
                <a:solidFill>
                  <a:srgbClr val="F92672"/>
                </a:solidFill>
                <a:highlight>
                  <a:srgbClr val="1C1C1C"/>
                </a:highlight>
                <a:latin typeface="Courier New"/>
                <a:ea typeface="Courier New"/>
                <a:cs typeface="Courier New"/>
                <a:sym typeface="Courier New"/>
              </a:rPr>
              <a:t>=</a:t>
            </a:r>
            <a:r>
              <a:rPr lang="en" sz="2050">
                <a:solidFill>
                  <a:srgbClr val="E6DB74"/>
                </a:solidFill>
                <a:highlight>
                  <a:srgbClr val="1C1C1C"/>
                </a:highlight>
                <a:latin typeface="Courier New"/>
                <a:ea typeface="Courier New"/>
                <a:cs typeface="Courier New"/>
                <a:sym typeface="Courier New"/>
              </a:rPr>
              <a:t>"image"</a:t>
            </a:r>
            <a:r>
              <a:rPr lang="en" sz="2050">
                <a:solidFill>
                  <a:srgbClr val="CCCCCC"/>
                </a:solidFill>
                <a:highlight>
                  <a:srgbClr val="1C1C1C"/>
                </a:highlight>
                <a:latin typeface="Courier New"/>
                <a:ea typeface="Courier New"/>
                <a:cs typeface="Courier New"/>
                <a:sym typeface="Courier New"/>
              </a:rPr>
              <a:t>&gt;</a:t>
            </a:r>
            <a:endParaRPr>
              <a:solidFill>
                <a:schemeClr val="dk1"/>
              </a:solidFill>
            </a:endParaRPr>
          </a:p>
          <a:p>
            <a:pPr indent="-381000" lvl="0" marL="457200" rtl="0" algn="l">
              <a:spcBef>
                <a:spcPts val="1000"/>
              </a:spcBef>
              <a:spcAft>
                <a:spcPts val="0"/>
              </a:spcAft>
              <a:buSzPts val="2400"/>
              <a:buFont typeface="Courier New"/>
              <a:buChar char="●"/>
            </a:pPr>
            <a:r>
              <a:rPr lang="en">
                <a:solidFill>
                  <a:schemeClr val="dk1"/>
                </a:solidFill>
              </a:rPr>
              <a:t>rel is the relationship that the file has to the page stylesheet, icon, etc…</a:t>
            </a:r>
            <a:endParaRPr>
              <a:solidFill>
                <a:schemeClr val="dk1"/>
              </a:solidFill>
            </a:endParaRPr>
          </a:p>
          <a:p>
            <a:pPr indent="-381000" lvl="0" marL="457200" rtl="0" algn="l">
              <a:spcBef>
                <a:spcPts val="1000"/>
              </a:spcBef>
              <a:spcAft>
                <a:spcPts val="0"/>
              </a:spcAft>
              <a:buSzPts val="2400"/>
              <a:buChar char="●"/>
            </a:pPr>
            <a:r>
              <a:rPr lang="en">
                <a:solidFill>
                  <a:schemeClr val="dk1"/>
                </a:solidFill>
              </a:rPr>
              <a:t>href is the hyperlink reference to the image. This can be a URL but it can also be a file name if it is saved on the local server</a:t>
            </a:r>
            <a:endParaRPr>
              <a:solidFill>
                <a:schemeClr val="dk1"/>
              </a:solidFill>
            </a:endParaRPr>
          </a:p>
          <a:p>
            <a:pPr indent="-381000" lvl="0" marL="457200" rtl="0" algn="l">
              <a:spcBef>
                <a:spcPts val="1000"/>
              </a:spcBef>
              <a:spcAft>
                <a:spcPts val="0"/>
              </a:spcAft>
              <a:buSzPts val="2400"/>
              <a:buChar char="●"/>
            </a:pPr>
            <a:r>
              <a:rPr lang="en">
                <a:solidFill>
                  <a:schemeClr val="dk1"/>
                </a:solidFill>
              </a:rPr>
              <a:t>type is usually not required but it should just be what you are posting. </a:t>
            </a:r>
            <a:endParaRPr>
              <a:solidFill>
                <a:schemeClr val="dk1"/>
              </a:solidFill>
            </a:endParaRPr>
          </a:p>
          <a:p>
            <a:pPr indent="0" lvl="0" marL="0" rtl="0" algn="l">
              <a:spcBef>
                <a:spcPts val="1000"/>
              </a:spcBef>
              <a:spcAft>
                <a:spcPts val="1000"/>
              </a:spcAft>
              <a:buNone/>
            </a:pPr>
            <a:r>
              <a:t/>
            </a:r>
            <a:endParaRPr sz="3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53"/>
          <p:cNvSpPr txBox="1"/>
          <p:nvPr>
            <p:ph idx="1" type="body"/>
          </p:nvPr>
        </p:nvSpPr>
        <p:spPr>
          <a:xfrm>
            <a:off x="594225" y="10753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order to link a favicon you will need to find a small image or gif</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These pictures will be visible on bookmarks as well and can make your website much more recognizable </a:t>
            </a:r>
            <a:endParaRPr/>
          </a:p>
        </p:txBody>
      </p:sp>
      <p:sp>
        <p:nvSpPr>
          <p:cNvPr id="1375" name="Google Shape;1375;p5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Favicon Link</a:t>
            </a:r>
            <a:endParaRPr/>
          </a:p>
        </p:txBody>
      </p:sp>
      <p:pic>
        <p:nvPicPr>
          <p:cNvPr id="1376" name="Google Shape;1376;p53"/>
          <p:cNvPicPr preferRelativeResize="0"/>
          <p:nvPr/>
        </p:nvPicPr>
        <p:blipFill>
          <a:blip r:embed="rId3">
            <a:alphaModFix/>
          </a:blip>
          <a:stretch>
            <a:fillRect/>
          </a:stretch>
        </p:blipFill>
        <p:spPr>
          <a:xfrm>
            <a:off x="433375" y="3731738"/>
            <a:ext cx="8277225" cy="105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54"/>
          <p:cNvSpPr txBox="1"/>
          <p:nvPr>
            <p:ph type="title"/>
          </p:nvPr>
        </p:nvSpPr>
        <p:spPr>
          <a:xfrm>
            <a:off x="594225" y="376875"/>
            <a:ext cx="761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Last Thing on Starting your Page</a:t>
            </a:r>
            <a:endParaRPr/>
          </a:p>
        </p:txBody>
      </p:sp>
      <p:sp>
        <p:nvSpPr>
          <p:cNvPr id="1382" name="Google Shape;1382;p54"/>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Even though UTF-8 CAN run every language you could encounter you should always tell the site what language you plan on using</a:t>
            </a:r>
            <a:endParaRPr/>
          </a:p>
          <a:p>
            <a:pPr indent="-381000" lvl="0" marL="457200" rtl="0" algn="l">
              <a:spcBef>
                <a:spcPts val="0"/>
              </a:spcBef>
              <a:spcAft>
                <a:spcPts val="0"/>
              </a:spcAft>
              <a:buSzPts val="2400"/>
              <a:buChar char="●"/>
            </a:pPr>
            <a:r>
              <a:rPr lang="en"/>
              <a:t>There are a lot of these and if you are going to change up the language you should change up the lang as well</a:t>
            </a:r>
            <a:endParaRPr/>
          </a:p>
        </p:txBody>
      </p:sp>
      <p:pic>
        <p:nvPicPr>
          <p:cNvPr id="1383" name="Google Shape;1383;p54"/>
          <p:cNvPicPr preferRelativeResize="0"/>
          <p:nvPr/>
        </p:nvPicPr>
        <p:blipFill>
          <a:blip r:embed="rId3">
            <a:alphaModFix/>
          </a:blip>
          <a:stretch>
            <a:fillRect/>
          </a:stretch>
        </p:blipFill>
        <p:spPr>
          <a:xfrm>
            <a:off x="161913" y="3526450"/>
            <a:ext cx="8982075" cy="1485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5"/>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Time</a:t>
            </a:r>
            <a:endParaRPr/>
          </a:p>
        </p:txBody>
      </p:sp>
      <p:sp>
        <p:nvSpPr>
          <p:cNvPr id="1389" name="Google Shape;1389;p55"/>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are going to set up a blank HTML file with everything that you can, use every meta and link tag you can and create a ready to use mockup for examples that we will create soon.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Your title should have a self made favicon that you drew yourself.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solidFill>
                  <a:srgbClr val="000000"/>
                </a:solidFill>
                <a:highlight>
                  <a:srgbClr val="FFD966"/>
                </a:highlight>
              </a:rPr>
              <a:t>Extra: Create one for a chinese resturant</a:t>
            </a:r>
            <a:endParaRPr>
              <a:solidFill>
                <a:srgbClr val="000000"/>
              </a:solidFill>
              <a:highlight>
                <a:srgbClr val="FFD966"/>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56"/>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lnSpc>
                <a:spcPct val="135714"/>
              </a:lnSpc>
              <a:spcBef>
                <a:spcPts val="0"/>
              </a:spcBef>
              <a:spcAft>
                <a:spcPts val="0"/>
              </a:spcAft>
              <a:buSzPts val="2400"/>
              <a:buChar char="●"/>
            </a:pPr>
            <a:r>
              <a:rPr lang="en">
                <a:solidFill>
                  <a:srgbClr val="CCCCCC"/>
                </a:solidFill>
                <a:highlight>
                  <a:srgbClr val="1C1C1C"/>
                </a:highlight>
                <a:latin typeface="Courier New"/>
                <a:ea typeface="Courier New"/>
                <a:cs typeface="Courier New"/>
                <a:sym typeface="Courier New"/>
              </a:rPr>
              <a:t>&lt;</a:t>
            </a:r>
            <a:r>
              <a:rPr lang="en">
                <a:solidFill>
                  <a:srgbClr val="F92672"/>
                </a:solidFill>
                <a:highlight>
                  <a:srgbClr val="1C1C1C"/>
                </a:highlight>
                <a:latin typeface="Courier New"/>
                <a:ea typeface="Courier New"/>
                <a:cs typeface="Courier New"/>
                <a:sym typeface="Courier New"/>
              </a:rPr>
              <a:t>h1</a:t>
            </a:r>
            <a:r>
              <a:rPr lang="en">
                <a:solidFill>
                  <a:srgbClr val="CCCCCC"/>
                </a:solidFill>
                <a:highlight>
                  <a:srgbClr val="1C1C1C"/>
                </a:highlight>
                <a:latin typeface="Courier New"/>
                <a:ea typeface="Courier New"/>
                <a:cs typeface="Courier New"/>
                <a:sym typeface="Courier New"/>
              </a:rPr>
              <a:t>&gt;</a:t>
            </a:r>
            <a:endParaRPr>
              <a:solidFill>
                <a:srgbClr val="CCCCCC"/>
              </a:solidFill>
              <a:highlight>
                <a:srgbClr val="1C1C1C"/>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a:solidFill>
                <a:srgbClr val="CCCCCC"/>
              </a:solidFill>
              <a:highlight>
                <a:srgbClr val="1C1C1C"/>
              </a:highlight>
              <a:latin typeface="Courier New"/>
              <a:ea typeface="Courier New"/>
              <a:cs typeface="Courier New"/>
              <a:sym typeface="Courier New"/>
            </a:endParaRPr>
          </a:p>
          <a:p>
            <a:pPr indent="-381000" lvl="0" marL="457200" rtl="0" algn="l">
              <a:spcBef>
                <a:spcPts val="0"/>
              </a:spcBef>
              <a:spcAft>
                <a:spcPts val="0"/>
              </a:spcAft>
              <a:buSzPts val="2400"/>
              <a:buChar char="●"/>
            </a:pPr>
            <a:r>
              <a:rPr lang="en"/>
              <a:t>changes the words to have a specific style. This is the same as saying:</a:t>
            </a:r>
            <a:endParaRPr/>
          </a:p>
          <a:p>
            <a:pPr indent="0" lvl="0" marL="0" rtl="0" algn="l">
              <a:spcBef>
                <a:spcPts val="1000"/>
              </a:spcBef>
              <a:spcAft>
                <a:spcPts val="0"/>
              </a:spcAft>
              <a:buNone/>
            </a:pPr>
            <a:r>
              <a:t/>
            </a:r>
            <a:endParaRPr/>
          </a:p>
          <a:p>
            <a:pPr indent="-381000" lvl="0" marL="457200" rtl="0" algn="l">
              <a:lnSpc>
                <a:spcPct val="135714"/>
              </a:lnSpc>
              <a:spcBef>
                <a:spcPts val="1000"/>
              </a:spcBef>
              <a:spcAft>
                <a:spcPts val="0"/>
              </a:spcAft>
              <a:buSzPts val="2400"/>
              <a:buChar char="●"/>
            </a:pPr>
            <a:r>
              <a:rPr lang="en">
                <a:solidFill>
                  <a:srgbClr val="CCCCCC"/>
                </a:solidFill>
                <a:highlight>
                  <a:srgbClr val="1C1C1C"/>
                </a:highlight>
                <a:latin typeface="Courier New"/>
                <a:ea typeface="Courier New"/>
                <a:cs typeface="Courier New"/>
                <a:sym typeface="Courier New"/>
              </a:rPr>
              <a:t>&lt;</a:t>
            </a:r>
            <a:r>
              <a:rPr lang="en">
                <a:solidFill>
                  <a:srgbClr val="F92672"/>
                </a:solidFill>
                <a:highlight>
                  <a:srgbClr val="1C1C1C"/>
                </a:highlight>
                <a:latin typeface="Courier New"/>
                <a:ea typeface="Courier New"/>
                <a:cs typeface="Courier New"/>
                <a:sym typeface="Courier New"/>
              </a:rPr>
              <a:t>span</a:t>
            </a:r>
            <a:r>
              <a:rPr lang="en">
                <a:solidFill>
                  <a:srgbClr val="CCCCCC"/>
                </a:solidFill>
                <a:highlight>
                  <a:srgbClr val="1C1C1C"/>
                </a:highlight>
                <a:latin typeface="Courier New"/>
                <a:ea typeface="Courier New"/>
                <a:cs typeface="Courier New"/>
                <a:sym typeface="Courier New"/>
              </a:rPr>
              <a:t> </a:t>
            </a:r>
            <a:r>
              <a:rPr lang="en">
                <a:solidFill>
                  <a:srgbClr val="FD971F"/>
                </a:solidFill>
                <a:highlight>
                  <a:srgbClr val="1C1C1C"/>
                </a:highlight>
                <a:latin typeface="Courier New"/>
                <a:ea typeface="Courier New"/>
                <a:cs typeface="Courier New"/>
                <a:sym typeface="Courier New"/>
              </a:rPr>
              <a:t>style</a:t>
            </a:r>
            <a:r>
              <a:rPr lang="en">
                <a:solidFill>
                  <a:srgbClr val="F92672"/>
                </a:solidFill>
                <a:highlight>
                  <a:srgbClr val="1C1C1C"/>
                </a:highlight>
                <a:latin typeface="Courier New"/>
                <a:ea typeface="Courier New"/>
                <a:cs typeface="Courier New"/>
                <a:sym typeface="Courier New"/>
              </a:rPr>
              <a:t>=</a:t>
            </a:r>
            <a:r>
              <a:rPr lang="en">
                <a:solidFill>
                  <a:srgbClr val="E6DB74"/>
                </a:solidFill>
                <a:highlight>
                  <a:srgbClr val="1C1C1C"/>
                </a:highlight>
                <a:latin typeface="Courier New"/>
                <a:ea typeface="Courier New"/>
                <a:cs typeface="Courier New"/>
                <a:sym typeface="Courier New"/>
              </a:rPr>
              <a:t>"font-size: 32px; margin: 21px 0; display: block;"</a:t>
            </a:r>
            <a:r>
              <a:rPr lang="en">
                <a:solidFill>
                  <a:srgbClr val="CCCCCC"/>
                </a:solidFill>
                <a:highlight>
                  <a:srgbClr val="1C1C1C"/>
                </a:highlight>
                <a:latin typeface="Courier New"/>
                <a:ea typeface="Courier New"/>
                <a:cs typeface="Courier New"/>
                <a:sym typeface="Courier New"/>
              </a:rPr>
              <a:t>&gt;</a:t>
            </a:r>
            <a:endParaRPr>
              <a:solidFill>
                <a:srgbClr val="CCCCCC"/>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
        <p:nvSpPr>
          <p:cNvPr id="1395" name="Google Shape;1395;p5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use tags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5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Layout</a:t>
            </a:r>
            <a:endParaRPr/>
          </a:p>
        </p:txBody>
      </p:sp>
      <p:sp>
        <p:nvSpPr>
          <p:cNvPr id="1401" name="Google Shape;1401;p57"/>
          <p:cNvSpPr txBox="1"/>
          <p:nvPr>
            <p:ph idx="1" type="body"/>
          </p:nvPr>
        </p:nvSpPr>
        <p:spPr>
          <a:xfrm>
            <a:off x="4142100" y="1009500"/>
            <a:ext cx="4895100" cy="387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As with most forms of reading (newspapers, etc.) There are headers and paragraphs</a:t>
            </a:r>
            <a:endParaRPr/>
          </a:p>
          <a:p>
            <a:pPr indent="0" lvl="0" marL="0" rtl="0" algn="l">
              <a:spcBef>
                <a:spcPts val="1000"/>
              </a:spcBef>
              <a:spcAft>
                <a:spcPts val="0"/>
              </a:spcAft>
              <a:buNone/>
            </a:pPr>
            <a:r>
              <a:t/>
            </a:r>
            <a:endParaRPr/>
          </a:p>
          <a:p>
            <a:pPr indent="-381000" lvl="0" marL="457200" rtl="0" algn="l">
              <a:spcBef>
                <a:spcPts val="1000"/>
              </a:spcBef>
              <a:spcAft>
                <a:spcPts val="1000"/>
              </a:spcAft>
              <a:buSzPts val="2400"/>
              <a:buChar char="●"/>
            </a:pPr>
            <a:r>
              <a:rPr lang="en"/>
              <a:t>By using proper layouts you can make the reading </a:t>
            </a:r>
            <a:r>
              <a:rPr lang="en"/>
              <a:t>experience</a:t>
            </a:r>
            <a:r>
              <a:rPr lang="en"/>
              <a:t> much more enjoyable </a:t>
            </a:r>
            <a:endParaRPr/>
          </a:p>
        </p:txBody>
      </p:sp>
      <p:pic>
        <p:nvPicPr>
          <p:cNvPr id="1402" name="Google Shape;1402;p57"/>
          <p:cNvPicPr preferRelativeResize="0"/>
          <p:nvPr/>
        </p:nvPicPr>
        <p:blipFill>
          <a:blip r:embed="rId3">
            <a:alphaModFix/>
          </a:blip>
          <a:stretch>
            <a:fillRect/>
          </a:stretch>
        </p:blipFill>
        <p:spPr>
          <a:xfrm>
            <a:off x="175250" y="1774985"/>
            <a:ext cx="3748300" cy="23489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5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 </a:t>
            </a:r>
            <a:endParaRPr/>
          </a:p>
        </p:txBody>
      </p:sp>
      <p:sp>
        <p:nvSpPr>
          <p:cNvPr id="1408" name="Google Shape;1408;p58"/>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creating headers you will use &lt;h1&gt; - &lt;h6&gt;</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&lt;h1&gt; is the most important header, Larger than the rest</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&lt;h6&gt; is the least important header, almost the same size as regular text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5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Sections</a:t>
            </a:r>
            <a:endParaRPr/>
          </a:p>
        </p:txBody>
      </p:sp>
      <p:sp>
        <p:nvSpPr>
          <p:cNvPr id="1414" name="Google Shape;1414;p59"/>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have a header you need content text with it to keep the reader interested. </a:t>
            </a:r>
            <a:endParaRPr/>
          </a:p>
          <a:p>
            <a:pPr indent="-381000" lvl="0" marL="457200" rtl="0" algn="l">
              <a:spcBef>
                <a:spcPts val="1000"/>
              </a:spcBef>
              <a:spcAft>
                <a:spcPts val="0"/>
              </a:spcAft>
              <a:buSzPts val="2400"/>
              <a:buChar char="●"/>
            </a:pPr>
            <a:r>
              <a:rPr lang="en"/>
              <a:t>&lt;p&gt;  </a:t>
            </a:r>
            <a:r>
              <a:rPr lang="en"/>
              <a:t>paragraph</a:t>
            </a:r>
            <a:endParaRPr/>
          </a:p>
          <a:p>
            <a:pPr indent="-368300" lvl="1" marL="914400" rtl="0" algn="l">
              <a:spcBef>
                <a:spcPts val="0"/>
              </a:spcBef>
              <a:spcAft>
                <a:spcPts val="0"/>
              </a:spcAft>
              <a:buSzPts val="2200"/>
              <a:buChar char="○"/>
            </a:pPr>
            <a:r>
              <a:rPr lang="en"/>
              <a:t>Used for just basic text</a:t>
            </a:r>
            <a:endParaRPr/>
          </a:p>
          <a:p>
            <a:pPr indent="-381000" lvl="0" marL="457200" rtl="0" algn="l">
              <a:spcBef>
                <a:spcPts val="0"/>
              </a:spcBef>
              <a:spcAft>
                <a:spcPts val="0"/>
              </a:spcAft>
              <a:buSzPts val="2400"/>
              <a:buChar char="●"/>
            </a:pPr>
            <a:r>
              <a:rPr lang="en"/>
              <a:t>&lt;aside&gt; </a:t>
            </a:r>
            <a:endParaRPr/>
          </a:p>
          <a:p>
            <a:pPr indent="-368300" lvl="1" marL="914400" rtl="0" algn="l">
              <a:spcBef>
                <a:spcPts val="0"/>
              </a:spcBef>
              <a:spcAft>
                <a:spcPts val="0"/>
              </a:spcAft>
              <a:buSzPts val="2200"/>
              <a:buChar char="○"/>
            </a:pPr>
            <a:r>
              <a:rPr lang="en"/>
              <a:t>Used for side text or nav or ads. Usually contains &lt;p&gt; </a:t>
            </a:r>
            <a:endParaRPr/>
          </a:p>
          <a:p>
            <a:pPr indent="-381000" lvl="0" marL="457200" rtl="0" algn="l">
              <a:spcBef>
                <a:spcPts val="0"/>
              </a:spcBef>
              <a:spcAft>
                <a:spcPts val="0"/>
              </a:spcAft>
              <a:buSzPts val="2400"/>
              <a:buChar char="●"/>
            </a:pPr>
            <a:r>
              <a:rPr lang="en"/>
              <a:t>&lt;article&gt;</a:t>
            </a:r>
            <a:endParaRPr/>
          </a:p>
          <a:p>
            <a:pPr indent="-368300" lvl="1" marL="914400" rtl="0" algn="l">
              <a:spcBef>
                <a:spcPts val="0"/>
              </a:spcBef>
              <a:spcAft>
                <a:spcPts val="0"/>
              </a:spcAft>
              <a:buSzPts val="2200"/>
              <a:buChar char="○"/>
            </a:pPr>
            <a:r>
              <a:rPr lang="en"/>
              <a:t>Used for the main block of the paper usually contains &lt;p&gt; tags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60"/>
          <p:cNvSpPr txBox="1"/>
          <p:nvPr>
            <p:ph type="title"/>
          </p:nvPr>
        </p:nvSpPr>
        <p:spPr>
          <a:xfrm>
            <a:off x="305825" y="1513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1420" name="Google Shape;1420;p60"/>
          <p:cNvSpPr txBox="1"/>
          <p:nvPr>
            <p:ph idx="1" type="body"/>
          </p:nvPr>
        </p:nvSpPr>
        <p:spPr>
          <a:xfrm>
            <a:off x="458925" y="894325"/>
            <a:ext cx="7919100" cy="3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kinds of lists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&lt;ol&gt; </a:t>
            </a:r>
            <a:endParaRPr/>
          </a:p>
          <a:p>
            <a:pPr indent="-368300" lvl="1" marL="914400" rtl="0" algn="l">
              <a:spcBef>
                <a:spcPts val="1000"/>
              </a:spcBef>
              <a:spcAft>
                <a:spcPts val="0"/>
              </a:spcAft>
              <a:buSzPts val="2200"/>
              <a:buChar char="○"/>
            </a:pPr>
            <a:r>
              <a:rPr lang="en"/>
              <a:t>ordered lists - These number your lists 1, 2, 3 …</a:t>
            </a:r>
            <a:endParaRPr/>
          </a:p>
          <a:p>
            <a:pPr indent="-381000" lvl="0" marL="457200" rtl="0" algn="l">
              <a:spcBef>
                <a:spcPts val="1000"/>
              </a:spcBef>
              <a:spcAft>
                <a:spcPts val="0"/>
              </a:spcAft>
              <a:buSzPts val="2400"/>
              <a:buChar char="●"/>
            </a:pPr>
            <a:r>
              <a:rPr lang="en"/>
              <a:t>&lt;ul&gt;</a:t>
            </a:r>
            <a:endParaRPr/>
          </a:p>
          <a:p>
            <a:pPr indent="-368300" lvl="1" marL="914400" rtl="0" algn="l">
              <a:spcBef>
                <a:spcPts val="1000"/>
              </a:spcBef>
              <a:spcAft>
                <a:spcPts val="0"/>
              </a:spcAft>
              <a:buSzPts val="2200"/>
              <a:buChar char="○"/>
            </a:pPr>
            <a:r>
              <a:rPr lang="en"/>
              <a:t>Unordered lists - These do not order your lists</a:t>
            </a:r>
            <a:endParaRPr/>
          </a:p>
          <a:p>
            <a:pPr indent="0" lvl="0" marL="45720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House</a:t>
            </a:r>
            <a:endParaRPr/>
          </a:p>
        </p:txBody>
      </p:sp>
      <p:sp>
        <p:nvSpPr>
          <p:cNvPr id="1190" name="Google Shape;1190;p25"/>
          <p:cNvSpPr txBox="1"/>
          <p:nvPr>
            <p:ph idx="1" type="body"/>
          </p:nvPr>
        </p:nvSpPr>
        <p:spPr>
          <a:xfrm>
            <a:off x="594225" y="1027575"/>
            <a:ext cx="4549500" cy="38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 </a:t>
            </a:r>
            <a:r>
              <a:rPr lang="en"/>
              <a:t>website</a:t>
            </a:r>
            <a:r>
              <a:rPr lang="en"/>
              <a:t> you  can think of it like building a house</a:t>
            </a:r>
            <a:endParaRPr/>
          </a:p>
          <a:p>
            <a:pPr indent="-381000" lvl="0" marL="457200" rtl="0" algn="l">
              <a:spcBef>
                <a:spcPts val="1000"/>
              </a:spcBef>
              <a:spcAft>
                <a:spcPts val="0"/>
              </a:spcAft>
              <a:buSzPts val="2400"/>
              <a:buChar char="●"/>
            </a:pPr>
            <a:r>
              <a:rPr lang="en"/>
              <a:t>The foundation -HTML</a:t>
            </a:r>
            <a:endParaRPr/>
          </a:p>
          <a:p>
            <a:pPr indent="-368300" lvl="1" marL="914400" rtl="0" algn="l">
              <a:spcBef>
                <a:spcPts val="1000"/>
              </a:spcBef>
              <a:spcAft>
                <a:spcPts val="0"/>
              </a:spcAft>
              <a:buSzPts val="2200"/>
              <a:buChar char="○"/>
            </a:pPr>
            <a:r>
              <a:rPr lang="en"/>
              <a:t>This is the content, without content your site  can be as flashy as it wants, no one will want to see it. </a:t>
            </a:r>
            <a:endParaRPr/>
          </a:p>
          <a:p>
            <a:pPr indent="-368300" lvl="1" marL="914400" rtl="0" algn="l">
              <a:spcBef>
                <a:spcPts val="1000"/>
              </a:spcBef>
              <a:spcAft>
                <a:spcPts val="1000"/>
              </a:spcAft>
              <a:buSzPts val="2200"/>
              <a:buChar char="○"/>
            </a:pPr>
            <a:r>
              <a:rPr lang="en"/>
              <a:t>Everything else is built around this.</a:t>
            </a:r>
            <a:endParaRPr/>
          </a:p>
        </p:txBody>
      </p:sp>
      <p:pic>
        <p:nvPicPr>
          <p:cNvPr id="1191" name="Google Shape;1191;p25"/>
          <p:cNvPicPr preferRelativeResize="0"/>
          <p:nvPr/>
        </p:nvPicPr>
        <p:blipFill>
          <a:blip r:embed="rId3">
            <a:alphaModFix/>
          </a:blip>
          <a:stretch>
            <a:fillRect/>
          </a:stretch>
        </p:blipFill>
        <p:spPr>
          <a:xfrm>
            <a:off x="5507875" y="1124488"/>
            <a:ext cx="2991918" cy="2894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6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 Practice</a:t>
            </a:r>
            <a:endParaRPr/>
          </a:p>
        </p:txBody>
      </p:sp>
      <p:sp>
        <p:nvSpPr>
          <p:cNvPr id="1426" name="Google Shape;1426;p61"/>
          <p:cNvSpPr txBox="1"/>
          <p:nvPr>
            <p:ph idx="1" type="body"/>
          </p:nvPr>
        </p:nvSpPr>
        <p:spPr>
          <a:xfrm>
            <a:off x="594225" y="1321425"/>
            <a:ext cx="3601500" cy="3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top 10 list of anything you want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(SCHOOL APPROPRIATE AND NO BURGER KING FOOT </a:t>
            </a:r>
            <a:r>
              <a:rPr lang="en"/>
              <a:t>LETTUCE</a:t>
            </a:r>
            <a:r>
              <a:rPr lang="en"/>
              <a:t>) </a:t>
            </a:r>
            <a:endParaRPr/>
          </a:p>
        </p:txBody>
      </p:sp>
      <p:sp>
        <p:nvSpPr>
          <p:cNvPr id="1427" name="Google Shape;1427;p61"/>
          <p:cNvSpPr txBox="1"/>
          <p:nvPr>
            <p:ph idx="2" type="body"/>
          </p:nvPr>
        </p:nvSpPr>
        <p:spPr>
          <a:xfrm>
            <a:off x="4463775" y="1321425"/>
            <a:ext cx="4319400" cy="3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list of 10 items that you will need to buy for groceries. </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(This can be made up if you want, also no burger king foot lettuce)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6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Emphasis - </a:t>
            </a:r>
            <a:r>
              <a:rPr lang="en"/>
              <a:t>italics</a:t>
            </a:r>
            <a:endParaRPr/>
          </a:p>
        </p:txBody>
      </p:sp>
      <p:sp>
        <p:nvSpPr>
          <p:cNvPr id="1433" name="Google Shape;1433;p62"/>
          <p:cNvSpPr txBox="1"/>
          <p:nvPr>
            <p:ph idx="1" type="body"/>
          </p:nvPr>
        </p:nvSpPr>
        <p:spPr>
          <a:xfrm>
            <a:off x="264300" y="1146825"/>
            <a:ext cx="8615400" cy="32508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the past the &lt;i&gt; tag was used for </a:t>
            </a:r>
            <a:r>
              <a:rPr lang="en"/>
              <a:t>italicized</a:t>
            </a:r>
            <a:r>
              <a:rPr lang="en"/>
              <a:t> but that has since been </a:t>
            </a:r>
            <a:r>
              <a:rPr lang="en"/>
              <a:t>deprecated</a:t>
            </a:r>
            <a:r>
              <a:rPr lang="en"/>
              <a:t>.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Now we use &lt;em&gt; for emphasis</a:t>
            </a:r>
            <a:endParaRPr/>
          </a:p>
          <a:p>
            <a:pPr indent="0" lvl="0" marL="457200" rtl="0" algn="l">
              <a:spcBef>
                <a:spcPts val="1000"/>
              </a:spcBef>
              <a:spcAft>
                <a:spcPts val="0"/>
              </a:spcAft>
              <a:buNone/>
            </a:pPr>
            <a:r>
              <a:t/>
            </a:r>
            <a:endParaRPr/>
          </a:p>
          <a:p>
            <a:pPr indent="-381000" lvl="0" marL="457200" rtl="0" algn="l">
              <a:spcBef>
                <a:spcPts val="1000"/>
              </a:spcBef>
              <a:spcAft>
                <a:spcPts val="1000"/>
              </a:spcAft>
              <a:buSzPts val="2400"/>
              <a:buChar char="●"/>
            </a:pPr>
            <a:r>
              <a:rPr lang="en"/>
              <a:t>This will not only </a:t>
            </a:r>
            <a:r>
              <a:rPr lang="en"/>
              <a:t>italicize</a:t>
            </a:r>
            <a:r>
              <a:rPr lang="en"/>
              <a:t> the word but also make any text readers use emphasis to show importance.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63"/>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Strong - bold</a:t>
            </a:r>
            <a:endParaRPr/>
          </a:p>
        </p:txBody>
      </p:sp>
      <p:sp>
        <p:nvSpPr>
          <p:cNvPr id="1439" name="Google Shape;1439;p63"/>
          <p:cNvSpPr txBox="1"/>
          <p:nvPr>
            <p:ph idx="1" type="body"/>
          </p:nvPr>
        </p:nvSpPr>
        <p:spPr>
          <a:xfrm>
            <a:off x="2637000" y="1753050"/>
            <a:ext cx="6132000" cy="3123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used to use &lt;b&gt; for bold but that is deprecated.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Now we use &lt;strong&gt; for text readers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3" name="Shape 1443"/>
        <p:cNvGrpSpPr/>
        <p:nvPr/>
      </p:nvGrpSpPr>
      <p:grpSpPr>
        <a:xfrm>
          <a:off x="0" y="0"/>
          <a:ext cx="0" cy="0"/>
          <a:chOff x="0" y="0"/>
          <a:chExt cx="0" cy="0"/>
        </a:xfrm>
      </p:grpSpPr>
      <p:sp>
        <p:nvSpPr>
          <p:cNvPr id="1444" name="Google Shape;1444;p6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Underline</a:t>
            </a:r>
            <a:endParaRPr/>
          </a:p>
        </p:txBody>
      </p:sp>
      <p:sp>
        <p:nvSpPr>
          <p:cNvPr id="1445" name="Google Shape;1445;p64"/>
          <p:cNvSpPr txBox="1"/>
          <p:nvPr>
            <p:ph idx="1" type="body"/>
          </p:nvPr>
        </p:nvSpPr>
        <p:spPr>
          <a:xfrm>
            <a:off x="594225" y="1450375"/>
            <a:ext cx="7227600" cy="3507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the past we used &lt;u&gt; that has also been deprecated so now we use inline style editing</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a:solidFill>
                  <a:srgbClr val="CCCCCC"/>
                </a:solidFill>
                <a:highlight>
                  <a:srgbClr val="1C1C1C"/>
                </a:highlight>
                <a:latin typeface="Courier New"/>
                <a:ea typeface="Courier New"/>
                <a:cs typeface="Courier New"/>
                <a:sym typeface="Courier New"/>
              </a:rPr>
              <a:t>&lt;</a:t>
            </a:r>
            <a:r>
              <a:rPr b="1" lang="en">
                <a:solidFill>
                  <a:srgbClr val="F92672"/>
                </a:solidFill>
                <a:highlight>
                  <a:srgbClr val="1C1C1C"/>
                </a:highlight>
                <a:latin typeface="Courier New"/>
                <a:ea typeface="Courier New"/>
                <a:cs typeface="Courier New"/>
                <a:sym typeface="Courier New"/>
              </a:rPr>
              <a:t>u</a:t>
            </a:r>
            <a:r>
              <a:rPr b="1" lang="en">
                <a:solidFill>
                  <a:srgbClr val="CCCCCC"/>
                </a:solidFill>
                <a:highlight>
                  <a:srgbClr val="1C1C1C"/>
                </a:highlight>
                <a:latin typeface="Courier New"/>
                <a:ea typeface="Courier New"/>
                <a:cs typeface="Courier New"/>
                <a:sym typeface="Courier New"/>
              </a:rPr>
              <a:t> </a:t>
            </a:r>
            <a:r>
              <a:rPr b="1" lang="en">
                <a:solidFill>
                  <a:srgbClr val="FD971F"/>
                </a:solidFill>
                <a:highlight>
                  <a:srgbClr val="1C1C1C"/>
                </a:highlight>
                <a:latin typeface="Courier New"/>
                <a:ea typeface="Courier New"/>
                <a:cs typeface="Courier New"/>
                <a:sym typeface="Courier New"/>
              </a:rPr>
              <a:t>style</a:t>
            </a:r>
            <a:r>
              <a:rPr b="1" lang="en">
                <a:solidFill>
                  <a:srgbClr val="F92672"/>
                </a:solidFill>
                <a:highlight>
                  <a:srgbClr val="1C1C1C"/>
                </a:highlight>
                <a:latin typeface="Courier New"/>
                <a:ea typeface="Courier New"/>
                <a:cs typeface="Courier New"/>
                <a:sym typeface="Courier New"/>
              </a:rPr>
              <a:t>=</a:t>
            </a:r>
            <a:r>
              <a:rPr b="1" lang="en">
                <a:solidFill>
                  <a:srgbClr val="E6DB74"/>
                </a:solidFill>
                <a:highlight>
                  <a:srgbClr val="1C1C1C"/>
                </a:highlight>
                <a:latin typeface="Courier New"/>
                <a:ea typeface="Courier New"/>
                <a:cs typeface="Courier New"/>
                <a:sym typeface="Courier New"/>
              </a:rPr>
              <a:t>"text-decoration-line: underline"</a:t>
            </a:r>
            <a:r>
              <a:rPr b="1" lang="en">
                <a:solidFill>
                  <a:srgbClr val="CCCCCC"/>
                </a:solidFill>
                <a:highlight>
                  <a:srgbClr val="1C1C1C"/>
                </a:highlight>
                <a:latin typeface="Courier New"/>
                <a:ea typeface="Courier New"/>
                <a:cs typeface="Courier New"/>
                <a:sym typeface="Courier New"/>
              </a:rPr>
              <a:t>&gt;This is fancy&lt;/</a:t>
            </a:r>
            <a:r>
              <a:rPr b="1" lang="en">
                <a:solidFill>
                  <a:srgbClr val="F92672"/>
                </a:solidFill>
                <a:highlight>
                  <a:srgbClr val="1C1C1C"/>
                </a:highlight>
                <a:latin typeface="Courier New"/>
                <a:ea typeface="Courier New"/>
                <a:cs typeface="Courier New"/>
                <a:sym typeface="Courier New"/>
              </a:rPr>
              <a:t>u</a:t>
            </a:r>
            <a:r>
              <a:rPr b="1" lang="en">
                <a:solidFill>
                  <a:srgbClr val="CCCCCC"/>
                </a:solidFill>
                <a:highlight>
                  <a:srgbClr val="1C1C1C"/>
                </a:highlight>
                <a:latin typeface="Courier New"/>
                <a:ea typeface="Courier New"/>
                <a:cs typeface="Courier New"/>
                <a:sym typeface="Courier New"/>
              </a:rPr>
              <a:t>&gt;</a:t>
            </a:r>
            <a:endParaRPr b="1">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a:solidFill>
                <a:srgbClr val="CCCCCC"/>
              </a:solidFill>
              <a:highlight>
                <a:srgbClr val="1C1C1C"/>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b="1">
              <a:solidFill>
                <a:srgbClr val="CCCCCC"/>
              </a:solidFill>
              <a:highlight>
                <a:srgbClr val="1C1C1C"/>
              </a:highlight>
              <a:latin typeface="Courier New"/>
              <a:ea typeface="Courier New"/>
              <a:cs typeface="Courier New"/>
              <a:sym typeface="Courier New"/>
            </a:endParaRPr>
          </a:p>
          <a:p>
            <a:pPr indent="0" lvl="0" marL="457200" rtl="0" algn="l">
              <a:spcBef>
                <a:spcPts val="0"/>
              </a:spcBef>
              <a:spcAft>
                <a:spcPts val="0"/>
              </a:spcAft>
              <a:buNone/>
            </a:pPr>
            <a:r>
              <a:t/>
            </a:r>
            <a:endParaRPr/>
          </a:p>
          <a:p>
            <a:pPr indent="0" lvl="0" marL="457200" rtl="0" algn="l">
              <a:spcBef>
                <a:spcPts val="1000"/>
              </a:spcBef>
              <a:spcAft>
                <a:spcPts val="10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65"/>
          <p:cNvSpPr txBox="1"/>
          <p:nvPr>
            <p:ph type="title"/>
          </p:nvPr>
        </p:nvSpPr>
        <p:spPr>
          <a:xfrm>
            <a:off x="535025" y="258450"/>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Pages</a:t>
            </a:r>
            <a:endParaRPr/>
          </a:p>
        </p:txBody>
      </p:sp>
      <p:sp>
        <p:nvSpPr>
          <p:cNvPr id="1451" name="Google Shape;1451;p65"/>
          <p:cNvSpPr txBox="1"/>
          <p:nvPr>
            <p:ph idx="1" type="body"/>
          </p:nvPr>
        </p:nvSpPr>
        <p:spPr>
          <a:xfrm>
            <a:off x="2990325" y="1043500"/>
            <a:ext cx="6022500" cy="387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is how you publish a website for free. </a:t>
            </a:r>
            <a:endParaRPr/>
          </a:p>
          <a:p>
            <a:pPr indent="-381000" lvl="0" marL="457200" rtl="0" algn="l">
              <a:spcBef>
                <a:spcPts val="1000"/>
              </a:spcBef>
              <a:spcAft>
                <a:spcPts val="0"/>
              </a:spcAft>
              <a:buSzPts val="2400"/>
              <a:buChar char="●"/>
            </a:pPr>
            <a:r>
              <a:rPr lang="en"/>
              <a:t>Github will host a small website for you for free. </a:t>
            </a:r>
            <a:endParaRPr/>
          </a:p>
          <a:p>
            <a:pPr indent="-381000" lvl="0" marL="457200" rtl="0" algn="l">
              <a:spcBef>
                <a:spcPts val="1000"/>
              </a:spcBef>
              <a:spcAft>
                <a:spcPts val="1000"/>
              </a:spcAft>
              <a:buSzPts val="2400"/>
              <a:buChar char="●"/>
            </a:pPr>
            <a:r>
              <a:rPr lang="en"/>
              <a:t>You will have to use the github address with it but it is a real and functional static web site that people can visit!</a:t>
            </a:r>
            <a:endParaRPr/>
          </a:p>
        </p:txBody>
      </p:sp>
      <p:pic>
        <p:nvPicPr>
          <p:cNvPr id="1452" name="Google Shape;1452;p65"/>
          <p:cNvPicPr preferRelativeResize="0"/>
          <p:nvPr/>
        </p:nvPicPr>
        <p:blipFill>
          <a:blip r:embed="rId3">
            <a:alphaModFix/>
          </a:blip>
          <a:stretch>
            <a:fillRect/>
          </a:stretch>
        </p:blipFill>
        <p:spPr>
          <a:xfrm>
            <a:off x="335375" y="1209138"/>
            <a:ext cx="2654950" cy="27252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6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 Recipe Guide</a:t>
            </a:r>
            <a:endParaRPr/>
          </a:p>
        </p:txBody>
      </p:sp>
      <p:sp>
        <p:nvSpPr>
          <p:cNvPr id="1458" name="Google Shape;1458;p66"/>
          <p:cNvSpPr txBox="1"/>
          <p:nvPr>
            <p:ph idx="1" type="body"/>
          </p:nvPr>
        </p:nvSpPr>
        <p:spPr>
          <a:xfrm>
            <a:off x="620025" y="2217900"/>
            <a:ext cx="7809000" cy="27384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Please read the documentation and then copy the recipe from the second page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67"/>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Lots of Little Things</a:t>
            </a:r>
            <a:endParaRPr/>
          </a:p>
        </p:txBody>
      </p:sp>
      <p:sp>
        <p:nvSpPr>
          <p:cNvPr id="1464" name="Google Shape;1464;p67"/>
          <p:cNvSpPr txBox="1"/>
          <p:nvPr>
            <p:ph idx="1" type="subTitle"/>
          </p:nvPr>
        </p:nvSpPr>
        <p:spPr>
          <a:xfrm>
            <a:off x="2325750" y="2922375"/>
            <a:ext cx="4492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Tags that take about a slide each to talk about.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68"/>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Description Lists</a:t>
            </a:r>
            <a:endParaRPr/>
          </a:p>
        </p:txBody>
      </p:sp>
      <p:sp>
        <p:nvSpPr>
          <p:cNvPr id="1470" name="Google Shape;1470;p68"/>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These are used to create a list of items &lt;dt&gt; and a small description under them &lt;dd&gt;</a:t>
            </a:r>
            <a:endParaRPr/>
          </a:p>
          <a:p>
            <a:pPr indent="-381000" lvl="0" marL="457200" rtl="0" algn="l">
              <a:spcBef>
                <a:spcPts val="0"/>
              </a:spcBef>
              <a:spcAft>
                <a:spcPts val="0"/>
              </a:spcAft>
              <a:buSzPts val="2400"/>
              <a:buChar char="●"/>
            </a:pPr>
            <a:r>
              <a:t/>
            </a:r>
            <a:endParaRPr/>
          </a:p>
        </p:txBody>
      </p:sp>
      <p:pic>
        <p:nvPicPr>
          <p:cNvPr id="1471" name="Google Shape;1471;p68"/>
          <p:cNvPicPr preferRelativeResize="0"/>
          <p:nvPr/>
        </p:nvPicPr>
        <p:blipFill>
          <a:blip r:embed="rId3">
            <a:alphaModFix/>
          </a:blip>
          <a:stretch>
            <a:fillRect/>
          </a:stretch>
        </p:blipFill>
        <p:spPr>
          <a:xfrm>
            <a:off x="508331" y="2481256"/>
            <a:ext cx="3821150" cy="2263825"/>
          </a:xfrm>
          <a:prstGeom prst="rect">
            <a:avLst/>
          </a:prstGeom>
          <a:noFill/>
          <a:ln>
            <a:noFill/>
          </a:ln>
        </p:spPr>
      </p:pic>
      <p:pic>
        <p:nvPicPr>
          <p:cNvPr id="1472" name="Google Shape;1472;p68"/>
          <p:cNvPicPr preferRelativeResize="0"/>
          <p:nvPr/>
        </p:nvPicPr>
        <p:blipFill>
          <a:blip r:embed="rId4">
            <a:alphaModFix/>
          </a:blip>
          <a:stretch>
            <a:fillRect/>
          </a:stretch>
        </p:blipFill>
        <p:spPr>
          <a:xfrm>
            <a:off x="5265575" y="2596372"/>
            <a:ext cx="3361300" cy="2033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69"/>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1478" name="Google Shape;1478;p69"/>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In order to create a link that someone can click on you need to create an &lt;a&gt; tag. This stands for an anchor tag. </a:t>
            </a:r>
            <a:endParaRPr/>
          </a:p>
          <a:p>
            <a:pPr indent="-381000" lvl="0" marL="457200" rtl="0" algn="l">
              <a:spcBef>
                <a:spcPts val="0"/>
              </a:spcBef>
              <a:spcAft>
                <a:spcPts val="0"/>
              </a:spcAft>
              <a:buSzPts val="2400"/>
              <a:buChar char="●"/>
            </a:pPr>
            <a:r>
              <a:rPr lang="en"/>
              <a:t>An anchor tag looks like this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sz="2100">
                <a:solidFill>
                  <a:srgbClr val="CCCCCC"/>
                </a:solidFill>
                <a:highlight>
                  <a:srgbClr val="1C1C1C"/>
                </a:highlight>
                <a:latin typeface="Courier New"/>
                <a:ea typeface="Courier New"/>
                <a:cs typeface="Courier New"/>
                <a:sym typeface="Courier New"/>
              </a:rPr>
              <a:t>&lt;</a:t>
            </a:r>
            <a:r>
              <a:rPr b="1" lang="en" sz="2100">
                <a:solidFill>
                  <a:srgbClr val="F92672"/>
                </a:solidFill>
                <a:highlight>
                  <a:srgbClr val="1C1C1C"/>
                </a:highlight>
                <a:latin typeface="Courier New"/>
                <a:ea typeface="Courier New"/>
                <a:cs typeface="Courier New"/>
                <a:sym typeface="Courier New"/>
              </a:rPr>
              <a:t>a</a:t>
            </a:r>
            <a:r>
              <a:rPr b="1" lang="en" sz="2100">
                <a:solidFill>
                  <a:srgbClr val="CCCCCC"/>
                </a:solidFill>
                <a:highlight>
                  <a:srgbClr val="1C1C1C"/>
                </a:highlight>
                <a:latin typeface="Courier New"/>
                <a:ea typeface="Courier New"/>
                <a:cs typeface="Courier New"/>
                <a:sym typeface="Courier New"/>
              </a:rPr>
              <a:t> </a:t>
            </a:r>
            <a:r>
              <a:rPr b="1" lang="en" sz="2100">
                <a:solidFill>
                  <a:srgbClr val="FD971F"/>
                </a:solidFill>
                <a:highlight>
                  <a:srgbClr val="1C1C1C"/>
                </a:highlight>
                <a:latin typeface="Courier New"/>
                <a:ea typeface="Courier New"/>
                <a:cs typeface="Courier New"/>
                <a:sym typeface="Courier New"/>
              </a:rPr>
              <a:t>href</a:t>
            </a:r>
            <a:r>
              <a:rPr b="1" lang="en" sz="2100">
                <a:solidFill>
                  <a:srgbClr val="F92672"/>
                </a:solidFill>
                <a:highlight>
                  <a:srgbClr val="1C1C1C"/>
                </a:highlight>
                <a:latin typeface="Courier New"/>
                <a:ea typeface="Courier New"/>
                <a:cs typeface="Courier New"/>
                <a:sym typeface="Courier New"/>
              </a:rPr>
              <a:t>=</a:t>
            </a:r>
            <a:r>
              <a:rPr b="1" lang="en" sz="2100">
                <a:solidFill>
                  <a:srgbClr val="E6DB74"/>
                </a:solidFill>
                <a:highlight>
                  <a:srgbClr val="1C1C1C"/>
                </a:highlight>
                <a:latin typeface="Courier New"/>
                <a:ea typeface="Courier New"/>
                <a:cs typeface="Courier New"/>
                <a:sym typeface="Courier New"/>
              </a:rPr>
              <a:t>"West-MEC.org"</a:t>
            </a:r>
            <a:r>
              <a:rPr b="1" lang="en" sz="2100">
                <a:solidFill>
                  <a:srgbClr val="CCCCCC"/>
                </a:solidFill>
                <a:highlight>
                  <a:srgbClr val="1C1C1C"/>
                </a:highlight>
                <a:latin typeface="Courier New"/>
                <a:ea typeface="Courier New"/>
                <a:cs typeface="Courier New"/>
                <a:sym typeface="Courier New"/>
              </a:rPr>
              <a:t>&gt;the West-MEC homepage&lt;/</a:t>
            </a:r>
            <a:r>
              <a:rPr b="1" lang="en" sz="2100">
                <a:solidFill>
                  <a:srgbClr val="F92672"/>
                </a:solidFill>
                <a:highlight>
                  <a:srgbClr val="1C1C1C"/>
                </a:highlight>
                <a:latin typeface="Courier New"/>
                <a:ea typeface="Courier New"/>
                <a:cs typeface="Courier New"/>
                <a:sym typeface="Courier New"/>
              </a:rPr>
              <a:t>a</a:t>
            </a:r>
            <a:r>
              <a:rPr b="1" lang="en" sz="2100">
                <a:solidFill>
                  <a:srgbClr val="CCCCCC"/>
                </a:solidFill>
                <a:highlight>
                  <a:srgbClr val="1C1C1C"/>
                </a:highlight>
                <a:latin typeface="Courier New"/>
                <a:ea typeface="Courier New"/>
                <a:cs typeface="Courier New"/>
                <a:sym typeface="Courier New"/>
              </a:rPr>
              <a:t>&gt;.</a:t>
            </a:r>
            <a:endParaRPr b="1" sz="21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2100">
              <a:solidFill>
                <a:srgbClr val="CCCCCC"/>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70"/>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Email Links</a:t>
            </a:r>
            <a:endParaRPr/>
          </a:p>
        </p:txBody>
      </p:sp>
      <p:sp>
        <p:nvSpPr>
          <p:cNvPr id="1484" name="Google Shape;1484;p70"/>
          <p:cNvSpPr txBox="1"/>
          <p:nvPr>
            <p:ph idx="1" type="body"/>
          </p:nvPr>
        </p:nvSpPr>
        <p:spPr>
          <a:xfrm>
            <a:off x="337850" y="1028700"/>
            <a:ext cx="83460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create links that will open to an email </a:t>
            </a:r>
            <a:endParaRPr/>
          </a:p>
          <a:p>
            <a:pPr indent="-381000" lvl="0" marL="457200" rtl="0" algn="l">
              <a:spcBef>
                <a:spcPts val="1000"/>
              </a:spcBef>
              <a:spcAft>
                <a:spcPts val="0"/>
              </a:spcAft>
              <a:buSzPts val="2400"/>
              <a:buChar char="●"/>
            </a:pPr>
            <a:r>
              <a:rPr lang="en"/>
              <a:t>The default </a:t>
            </a:r>
            <a:r>
              <a:rPr lang="en"/>
              <a:t>mailer</a:t>
            </a:r>
            <a:r>
              <a:rPr lang="en"/>
              <a:t> will be Outlook on PC </a:t>
            </a:r>
            <a:endParaRPr/>
          </a:p>
          <a:p>
            <a:pPr indent="-381000" lvl="0" marL="457200" rtl="0" algn="l">
              <a:spcBef>
                <a:spcPts val="1000"/>
              </a:spcBef>
              <a:spcAft>
                <a:spcPts val="0"/>
              </a:spcAft>
              <a:buSzPts val="2400"/>
              <a:buChar char="●"/>
            </a:pPr>
            <a:r>
              <a:rPr lang="en"/>
              <a:t>The name that you type into the href will be automatically put into the send to address. </a:t>
            </a:r>
            <a:endParaRPr/>
          </a:p>
          <a:p>
            <a:pPr indent="-381000" lvl="0" marL="457200" rtl="0" algn="l">
              <a:spcBef>
                <a:spcPts val="1000"/>
              </a:spcBef>
              <a:spcAft>
                <a:spcPts val="0"/>
              </a:spcAft>
              <a:buSzPts val="2400"/>
              <a:buChar char="●"/>
            </a:pPr>
            <a:r>
              <a:rPr lang="en"/>
              <a:t>When you create your href add the </a:t>
            </a:r>
            <a:r>
              <a:rPr b="1" lang="en">
                <a:solidFill>
                  <a:srgbClr val="E6DB74"/>
                </a:solidFill>
                <a:highlight>
                  <a:srgbClr val="1C1C1C"/>
                </a:highlight>
                <a:latin typeface="Courier New"/>
                <a:ea typeface="Courier New"/>
                <a:cs typeface="Courier New"/>
                <a:sym typeface="Courier New"/>
              </a:rPr>
              <a:t>mailto:</a:t>
            </a:r>
            <a:r>
              <a:rPr lang="en">
                <a:solidFill>
                  <a:schemeClr val="dk1"/>
                </a:solidFill>
              </a:rPr>
              <a:t>qualifier.</a:t>
            </a:r>
            <a:endParaRPr/>
          </a:p>
          <a:p>
            <a:pPr indent="0" lvl="0" marL="457200" rtl="0" algn="l">
              <a:spcBef>
                <a:spcPts val="1000"/>
              </a:spcBef>
              <a:spcAft>
                <a:spcPts val="0"/>
              </a:spcAft>
              <a:buNone/>
            </a:pPr>
            <a:r>
              <a:t/>
            </a:r>
            <a:endParaRPr/>
          </a:p>
          <a:p>
            <a:pPr indent="0" lvl="0" marL="0" rtl="0" algn="ctr">
              <a:lnSpc>
                <a:spcPct val="135714"/>
              </a:lnSpc>
              <a:spcBef>
                <a:spcPts val="1000"/>
              </a:spcBef>
              <a:spcAft>
                <a:spcPts val="0"/>
              </a:spcAft>
              <a:buNone/>
            </a:pPr>
            <a:r>
              <a:rPr b="1" lang="en" sz="1700">
                <a:solidFill>
                  <a:srgbClr val="CCCCCC"/>
                </a:solidFill>
                <a:highlight>
                  <a:srgbClr val="1C1C1C"/>
                </a:highlight>
                <a:latin typeface="Courier New"/>
                <a:ea typeface="Courier New"/>
                <a:cs typeface="Courier New"/>
                <a:sym typeface="Courier New"/>
              </a:rPr>
              <a:t>&lt;</a:t>
            </a:r>
            <a:r>
              <a:rPr b="1" lang="en" sz="1700">
                <a:solidFill>
                  <a:srgbClr val="F92672"/>
                </a:solidFill>
                <a:highlight>
                  <a:srgbClr val="1C1C1C"/>
                </a:highlight>
                <a:latin typeface="Courier New"/>
                <a:ea typeface="Courier New"/>
                <a:cs typeface="Courier New"/>
                <a:sym typeface="Courier New"/>
              </a:rPr>
              <a:t>a</a:t>
            </a:r>
            <a:r>
              <a:rPr b="1" lang="en" sz="1700">
                <a:solidFill>
                  <a:srgbClr val="CCCCCC"/>
                </a:solidFill>
                <a:highlight>
                  <a:srgbClr val="1C1C1C"/>
                </a:highlight>
                <a:latin typeface="Courier New"/>
                <a:ea typeface="Courier New"/>
                <a:cs typeface="Courier New"/>
                <a:sym typeface="Courier New"/>
              </a:rPr>
              <a:t> </a:t>
            </a:r>
            <a:r>
              <a:rPr b="1" lang="en" sz="1700">
                <a:solidFill>
                  <a:srgbClr val="FD971F"/>
                </a:solidFill>
                <a:highlight>
                  <a:srgbClr val="1C1C1C"/>
                </a:highlight>
                <a:latin typeface="Courier New"/>
                <a:ea typeface="Courier New"/>
                <a:cs typeface="Courier New"/>
                <a:sym typeface="Courier New"/>
              </a:rPr>
              <a:t>href</a:t>
            </a:r>
            <a:r>
              <a:rPr b="1" lang="en" sz="1700">
                <a:solidFill>
                  <a:srgbClr val="F92672"/>
                </a:solidFill>
                <a:highlight>
                  <a:srgbClr val="1C1C1C"/>
                </a:highlight>
                <a:latin typeface="Courier New"/>
                <a:ea typeface="Courier New"/>
                <a:cs typeface="Courier New"/>
                <a:sym typeface="Courier New"/>
              </a:rPr>
              <a:t>=</a:t>
            </a:r>
            <a:r>
              <a:rPr b="1" lang="en" sz="1700">
                <a:solidFill>
                  <a:srgbClr val="E6DB74"/>
                </a:solidFill>
                <a:highlight>
                  <a:srgbClr val="1C1C1C"/>
                </a:highlight>
                <a:latin typeface="Courier New"/>
                <a:ea typeface="Courier New"/>
                <a:cs typeface="Courier New"/>
                <a:sym typeface="Courier New"/>
              </a:rPr>
              <a:t>"mailto:kyle.peck@west-mec.org"</a:t>
            </a:r>
            <a:r>
              <a:rPr b="1" lang="en" sz="1700">
                <a:solidFill>
                  <a:srgbClr val="CCCCCC"/>
                </a:solidFill>
                <a:highlight>
                  <a:srgbClr val="1C1C1C"/>
                </a:highlight>
                <a:latin typeface="Courier New"/>
                <a:ea typeface="Courier New"/>
                <a:cs typeface="Courier New"/>
                <a:sym typeface="Courier New"/>
              </a:rPr>
              <a:t>&gt;Send me an email&lt;/</a:t>
            </a:r>
            <a:r>
              <a:rPr b="1" lang="en" sz="1700">
                <a:solidFill>
                  <a:srgbClr val="F92672"/>
                </a:solidFill>
                <a:highlight>
                  <a:srgbClr val="1C1C1C"/>
                </a:highlight>
                <a:latin typeface="Courier New"/>
                <a:ea typeface="Courier New"/>
                <a:cs typeface="Courier New"/>
                <a:sym typeface="Courier New"/>
              </a:rPr>
              <a:t>a</a:t>
            </a:r>
            <a:r>
              <a:rPr b="1" lang="en" sz="1700">
                <a:solidFill>
                  <a:srgbClr val="CCCCCC"/>
                </a:solidFill>
                <a:highlight>
                  <a:srgbClr val="1C1C1C"/>
                </a:highlight>
                <a:latin typeface="Courier New"/>
                <a:ea typeface="Courier New"/>
                <a:cs typeface="Courier New"/>
                <a:sym typeface="Courier New"/>
              </a:rPr>
              <a:t>&gt;</a:t>
            </a:r>
            <a:endParaRPr b="1" sz="17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2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House</a:t>
            </a:r>
            <a:endParaRPr/>
          </a:p>
        </p:txBody>
      </p:sp>
      <p:sp>
        <p:nvSpPr>
          <p:cNvPr id="1197" name="Google Shape;1197;p26"/>
          <p:cNvSpPr txBox="1"/>
          <p:nvPr>
            <p:ph idx="1" type="body"/>
          </p:nvPr>
        </p:nvSpPr>
        <p:spPr>
          <a:xfrm>
            <a:off x="594225" y="949575"/>
            <a:ext cx="45495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Electrical</a:t>
            </a:r>
            <a:r>
              <a:rPr lang="en"/>
              <a:t> and Plumbing - JS</a:t>
            </a:r>
            <a:endParaRPr/>
          </a:p>
          <a:p>
            <a:pPr indent="-368300" lvl="1" marL="914400" rtl="0" algn="l">
              <a:spcBef>
                <a:spcPts val="1000"/>
              </a:spcBef>
              <a:spcAft>
                <a:spcPts val="0"/>
              </a:spcAft>
              <a:buSzPts val="2200"/>
              <a:buChar char="○"/>
            </a:pPr>
            <a:r>
              <a:rPr lang="en"/>
              <a:t>This is built into the walls, once the walls go up on no will see this working behind the scenes but without them your house will not function. </a:t>
            </a:r>
            <a:endParaRPr/>
          </a:p>
          <a:p>
            <a:pPr indent="-368300" lvl="1" marL="914400" rtl="0" algn="l">
              <a:spcBef>
                <a:spcPts val="1000"/>
              </a:spcBef>
              <a:spcAft>
                <a:spcPts val="1000"/>
              </a:spcAft>
              <a:buSzPts val="2200"/>
              <a:buChar char="○"/>
            </a:pPr>
            <a:r>
              <a:rPr lang="en"/>
              <a:t>This is the second thing to be done, and should only be visible while interacting with the site. </a:t>
            </a:r>
            <a:endParaRPr/>
          </a:p>
        </p:txBody>
      </p:sp>
      <p:pic>
        <p:nvPicPr>
          <p:cNvPr id="1198" name="Google Shape;1198;p26"/>
          <p:cNvPicPr preferRelativeResize="0"/>
          <p:nvPr/>
        </p:nvPicPr>
        <p:blipFill>
          <a:blip r:embed="rId3">
            <a:alphaModFix/>
          </a:blip>
          <a:stretch>
            <a:fillRect/>
          </a:stretch>
        </p:blipFill>
        <p:spPr>
          <a:xfrm>
            <a:off x="5442225" y="1275313"/>
            <a:ext cx="3447975" cy="259287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7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Email Links</a:t>
            </a:r>
            <a:endParaRPr/>
          </a:p>
        </p:txBody>
      </p:sp>
      <p:sp>
        <p:nvSpPr>
          <p:cNvPr id="1490" name="Google Shape;1490;p71"/>
          <p:cNvSpPr txBox="1"/>
          <p:nvPr>
            <p:ph idx="1" type="body"/>
          </p:nvPr>
        </p:nvSpPr>
        <p:spPr>
          <a:xfrm>
            <a:off x="594225" y="1146825"/>
            <a:ext cx="8388000" cy="39063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add body and subject in the code as well</a:t>
            </a:r>
            <a:endParaRPr/>
          </a:p>
          <a:p>
            <a:pPr indent="-381000" lvl="0" marL="457200" rtl="0" algn="l">
              <a:spcBef>
                <a:spcPts val="1000"/>
              </a:spcBef>
              <a:spcAft>
                <a:spcPts val="0"/>
              </a:spcAft>
              <a:buSzPts val="2400"/>
              <a:buChar char="●"/>
            </a:pPr>
            <a:r>
              <a:rPr lang="en"/>
              <a:t>%20 is the unicode for a space</a:t>
            </a:r>
            <a:endParaRPr/>
          </a:p>
          <a:p>
            <a:pPr indent="0" lvl="0" marL="0" rtl="0" algn="l">
              <a:lnSpc>
                <a:spcPct val="135714"/>
              </a:lnSpc>
              <a:spcBef>
                <a:spcPts val="1000"/>
              </a:spcBef>
              <a:spcAft>
                <a:spcPts val="0"/>
              </a:spcAft>
              <a:buNone/>
            </a:pPr>
            <a:r>
              <a:rPr b="1" lang="en" sz="2050">
                <a:solidFill>
                  <a:srgbClr val="CCCCCC"/>
                </a:solidFill>
                <a:highlight>
                  <a:srgbClr val="1C1C1C"/>
                </a:highlight>
                <a:latin typeface="Courier New"/>
                <a:ea typeface="Courier New"/>
                <a:cs typeface="Courier New"/>
                <a:sym typeface="Courier New"/>
              </a:rPr>
              <a:t>&lt;</a:t>
            </a:r>
            <a:r>
              <a:rPr b="1" lang="en" sz="2050">
                <a:solidFill>
                  <a:srgbClr val="F92672"/>
                </a:solidFill>
                <a:highlight>
                  <a:srgbClr val="1C1C1C"/>
                </a:highlight>
                <a:latin typeface="Courier New"/>
                <a:ea typeface="Courier New"/>
                <a:cs typeface="Courier New"/>
                <a:sym typeface="Courier New"/>
              </a:rPr>
              <a:t>a</a:t>
            </a:r>
            <a:r>
              <a:rPr b="1" lang="en" sz="2050">
                <a:solidFill>
                  <a:srgbClr val="CCCCCC"/>
                </a:solidFill>
                <a:highlight>
                  <a:srgbClr val="1C1C1C"/>
                </a:highlight>
                <a:latin typeface="Courier New"/>
                <a:ea typeface="Courier New"/>
                <a:cs typeface="Courier New"/>
                <a:sym typeface="Courier New"/>
              </a:rPr>
              <a:t> </a:t>
            </a:r>
            <a:r>
              <a:rPr b="1" lang="en" sz="2050">
                <a:solidFill>
                  <a:srgbClr val="FD971F"/>
                </a:solidFill>
                <a:highlight>
                  <a:srgbClr val="1C1C1C"/>
                </a:highlight>
                <a:latin typeface="Courier New"/>
                <a:ea typeface="Courier New"/>
                <a:cs typeface="Courier New"/>
                <a:sym typeface="Courier New"/>
              </a:rPr>
              <a:t>href</a:t>
            </a:r>
            <a:r>
              <a:rPr b="1" lang="en" sz="2050">
                <a:solidFill>
                  <a:srgbClr val="F92672"/>
                </a:solidFill>
                <a:highlight>
                  <a:srgbClr val="1C1C1C"/>
                </a:highlight>
                <a:latin typeface="Courier New"/>
                <a:ea typeface="Courier New"/>
                <a:cs typeface="Courier New"/>
                <a:sym typeface="Courier New"/>
              </a:rPr>
              <a:t>= </a:t>
            </a:r>
            <a:r>
              <a:rPr b="1" lang="en" sz="2050">
                <a:solidFill>
                  <a:srgbClr val="E6DB74"/>
                </a:solidFill>
                <a:highlight>
                  <a:srgbClr val="1C1C1C"/>
                </a:highlight>
                <a:latin typeface="Courier New"/>
                <a:ea typeface="Courier New"/>
                <a:cs typeface="Courier New"/>
                <a:sym typeface="Courier New"/>
              </a:rPr>
              <a:t>"mailto:nowhere@mozilla.org</a:t>
            </a:r>
            <a:endParaRPr b="1" sz="2050">
              <a:solidFill>
                <a:srgbClr val="E6DB74"/>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50">
                <a:solidFill>
                  <a:srgbClr val="E6DB74"/>
                </a:solidFill>
                <a:highlight>
                  <a:srgbClr val="1C1C1C"/>
                </a:highlight>
                <a:latin typeface="Courier New"/>
                <a:ea typeface="Courier New"/>
                <a:cs typeface="Courier New"/>
                <a:sym typeface="Courier New"/>
              </a:rPr>
              <a:t>?cc=name2@rapidtables.com </a:t>
            </a:r>
            <a:endParaRPr b="1" sz="2050">
              <a:solidFill>
                <a:srgbClr val="E6DB74"/>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50">
                <a:solidFill>
                  <a:srgbClr val="E6DB74"/>
                </a:solidFill>
                <a:highlight>
                  <a:srgbClr val="1C1C1C"/>
                </a:highlight>
                <a:latin typeface="Courier New"/>
                <a:ea typeface="Courier New"/>
                <a:cs typeface="Courier New"/>
                <a:sym typeface="Courier New"/>
              </a:rPr>
              <a:t>&amp;bcc=name3@rapidtables.com</a:t>
            </a:r>
            <a:endParaRPr b="1" sz="2050">
              <a:solidFill>
                <a:srgbClr val="E6DB74"/>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50">
                <a:solidFill>
                  <a:srgbClr val="E6DB74"/>
                </a:solidFill>
                <a:highlight>
                  <a:srgbClr val="1C1C1C"/>
                </a:highlight>
                <a:latin typeface="Courier New"/>
                <a:ea typeface="Courier New"/>
                <a:cs typeface="Courier New"/>
                <a:sym typeface="Courier New"/>
              </a:rPr>
              <a:t>&amp;subject=The%20subject%20of%20the%20email</a:t>
            </a:r>
            <a:endParaRPr b="1" sz="2050">
              <a:solidFill>
                <a:srgbClr val="E6DB74"/>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50">
                <a:solidFill>
                  <a:srgbClr val="E6DB74"/>
                </a:solidFill>
                <a:highlight>
                  <a:srgbClr val="1C1C1C"/>
                </a:highlight>
                <a:latin typeface="Courier New"/>
                <a:ea typeface="Courier New"/>
                <a:cs typeface="Courier New"/>
                <a:sym typeface="Courier New"/>
              </a:rPr>
              <a:t>&amp;body=The%20body%20of%20the%20email"</a:t>
            </a:r>
            <a:r>
              <a:rPr b="1" lang="en" sz="2050">
                <a:solidFill>
                  <a:srgbClr val="CCCCCC"/>
                </a:solidFill>
                <a:highlight>
                  <a:srgbClr val="1C1C1C"/>
                </a:highlight>
                <a:latin typeface="Courier New"/>
                <a:ea typeface="Courier New"/>
                <a:cs typeface="Courier New"/>
                <a:sym typeface="Courier New"/>
              </a:rPr>
              <a:t>&gt;</a:t>
            </a:r>
            <a:endParaRPr b="1" sz="2050">
              <a:solidFill>
                <a:srgbClr val="CCCCCC"/>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2050">
                <a:solidFill>
                  <a:srgbClr val="CCCCCC"/>
                </a:solidFill>
                <a:highlight>
                  <a:srgbClr val="1C1C1C"/>
                </a:highlight>
                <a:latin typeface="Courier New"/>
                <a:ea typeface="Courier New"/>
                <a:cs typeface="Courier New"/>
                <a:sym typeface="Courier New"/>
              </a:rPr>
              <a:t>Send mail with cc, bcc, subject and body &lt;/</a:t>
            </a:r>
            <a:r>
              <a:rPr b="1" lang="en" sz="2050">
                <a:solidFill>
                  <a:srgbClr val="F92672"/>
                </a:solidFill>
                <a:highlight>
                  <a:srgbClr val="1C1C1C"/>
                </a:highlight>
                <a:latin typeface="Courier New"/>
                <a:ea typeface="Courier New"/>
                <a:cs typeface="Courier New"/>
                <a:sym typeface="Courier New"/>
              </a:rPr>
              <a:t>a</a:t>
            </a:r>
            <a:r>
              <a:rPr b="1" lang="en" sz="2050">
                <a:solidFill>
                  <a:srgbClr val="CCCCCC"/>
                </a:solidFill>
                <a:highlight>
                  <a:srgbClr val="1C1C1C"/>
                </a:highlight>
                <a:latin typeface="Courier New"/>
                <a:ea typeface="Courier New"/>
                <a:cs typeface="Courier New"/>
                <a:sym typeface="Courier New"/>
              </a:rPr>
              <a:t>&gt;</a:t>
            </a:r>
            <a:endParaRPr b="1" sz="2050">
              <a:solidFill>
                <a:srgbClr val="CCCCCC"/>
              </a:solidFill>
              <a:highlight>
                <a:srgbClr val="1C1C1C"/>
              </a:highlight>
              <a:latin typeface="Courier New"/>
              <a:ea typeface="Courier New"/>
              <a:cs typeface="Courier New"/>
              <a:sym typeface="Courier New"/>
            </a:endParaRPr>
          </a:p>
          <a:p>
            <a:pPr indent="0" lvl="0" marL="457200" rtl="0" algn="l">
              <a:spcBef>
                <a:spcPts val="0"/>
              </a:spcBef>
              <a:spcAft>
                <a:spcPts val="10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72"/>
          <p:cNvSpPr txBox="1"/>
          <p:nvPr>
            <p:ph idx="1" type="body"/>
          </p:nvPr>
        </p:nvSpPr>
        <p:spPr>
          <a:xfrm>
            <a:off x="594225" y="949575"/>
            <a:ext cx="8175000" cy="392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you want to shorten a word you need to use the abbr tag</a:t>
            </a:r>
            <a:endParaRPr/>
          </a:p>
          <a:p>
            <a:pPr indent="-381000" lvl="0" marL="457200" rtl="0" algn="l">
              <a:spcBef>
                <a:spcPts val="1000"/>
              </a:spcBef>
              <a:spcAft>
                <a:spcPts val="0"/>
              </a:spcAft>
              <a:buSzPts val="2400"/>
              <a:buChar char="●"/>
            </a:pPr>
            <a:r>
              <a:rPr lang="en"/>
              <a:t>This will let you tell the user, using code, that the word is short for something and add the full word as an attribute</a:t>
            </a:r>
            <a:endParaRPr/>
          </a:p>
          <a:p>
            <a:pPr indent="0" lvl="0" marL="0" rtl="0" algn="l">
              <a:lnSpc>
                <a:spcPct val="135714"/>
              </a:lnSpc>
              <a:spcBef>
                <a:spcPts val="100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p</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We use </a:t>
            </a:r>
            <a:endParaRPr b="1" sz="1800">
              <a:solidFill>
                <a:srgbClr val="CCCCCC"/>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abbr</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title</a:t>
            </a:r>
            <a:r>
              <a:rPr b="1" lang="en" sz="1800">
                <a:solidFill>
                  <a:srgbClr val="F92672"/>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"Hypertext Markup Language"</a:t>
            </a:r>
            <a:r>
              <a:rPr b="1" lang="en" sz="1800">
                <a:solidFill>
                  <a:srgbClr val="CCCCCC"/>
                </a:solidFill>
                <a:highlight>
                  <a:srgbClr val="1C1C1C"/>
                </a:highlight>
                <a:latin typeface="Courier New"/>
                <a:ea typeface="Courier New"/>
                <a:cs typeface="Courier New"/>
                <a:sym typeface="Courier New"/>
              </a:rPr>
              <a:t>&gt;HTML</a:t>
            </a:r>
            <a:r>
              <a:rPr b="1" lang="en" sz="1800">
                <a:solidFill>
                  <a:srgbClr val="CCCCCC"/>
                </a:solidFill>
                <a:highlight>
                  <a:srgbClr val="1C1C1C"/>
                </a:highlight>
                <a:latin typeface="Courier New"/>
                <a:ea typeface="Courier New"/>
                <a:cs typeface="Courier New"/>
                <a:sym typeface="Courier New"/>
              </a:rPr>
              <a:t>&lt;</a:t>
            </a:r>
            <a:r>
              <a:rPr b="1" lang="en" sz="1800">
                <a:solidFill>
                  <a:srgbClr val="CCCCCC"/>
                </a:solidFill>
                <a:highlight>
                  <a:srgbClr val="1C1C1C"/>
                </a:highlight>
                <a:latin typeface="Courier New"/>
                <a:ea typeface="Courier New"/>
                <a:cs typeface="Courier New"/>
                <a:sym typeface="Courier New"/>
              </a:rPr>
              <a:t>/</a:t>
            </a:r>
            <a:r>
              <a:rPr b="1" lang="en" sz="1800">
                <a:solidFill>
                  <a:srgbClr val="F92672"/>
                </a:solidFill>
                <a:highlight>
                  <a:srgbClr val="1C1C1C"/>
                </a:highlight>
                <a:latin typeface="Courier New"/>
                <a:ea typeface="Courier New"/>
                <a:cs typeface="Courier New"/>
                <a:sym typeface="Courier New"/>
              </a:rPr>
              <a:t>abbr</a:t>
            </a:r>
            <a:r>
              <a:rPr b="1" lang="en" sz="1800">
                <a:solidFill>
                  <a:srgbClr val="CCCCCC"/>
                </a:solidFill>
                <a:highlight>
                  <a:srgbClr val="1C1C1C"/>
                </a:highlight>
                <a:latin typeface="Courier New"/>
                <a:ea typeface="Courier New"/>
                <a:cs typeface="Courier New"/>
                <a:sym typeface="Courier New"/>
              </a:rPr>
              <a:t>&gt; </a:t>
            </a:r>
            <a:endParaRPr b="1" sz="1800">
              <a:solidFill>
                <a:srgbClr val="CCCCCC"/>
              </a:solidFill>
              <a:highlight>
                <a:srgbClr val="1C1C1C"/>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to structure our web documents.</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p</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
        <p:nvSpPr>
          <p:cNvPr id="1496" name="Google Shape;1496;p7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Abbreviations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7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Addresses</a:t>
            </a:r>
            <a:endParaRPr/>
          </a:p>
        </p:txBody>
      </p:sp>
      <p:sp>
        <p:nvSpPr>
          <p:cNvPr id="1502" name="Google Shape;1502;p73"/>
          <p:cNvSpPr txBox="1"/>
          <p:nvPr>
            <p:ph idx="1" type="body"/>
          </p:nvPr>
        </p:nvSpPr>
        <p:spPr>
          <a:xfrm>
            <a:off x="62275" y="1092750"/>
            <a:ext cx="2698200" cy="3710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&lt;address&gt; tag is used to distinguish that you listing address </a:t>
            </a:r>
            <a:r>
              <a:rPr lang="en"/>
              <a:t>information</a:t>
            </a:r>
            <a:r>
              <a:rPr lang="en"/>
              <a:t>. </a:t>
            </a:r>
            <a:endParaRPr/>
          </a:p>
          <a:p>
            <a:pPr indent="0" lvl="0" marL="457200" rtl="0" algn="l">
              <a:spcBef>
                <a:spcPts val="1000"/>
              </a:spcBef>
              <a:spcAft>
                <a:spcPts val="1000"/>
              </a:spcAft>
              <a:buNone/>
            </a:pPr>
            <a:r>
              <a:t/>
            </a:r>
            <a:endParaRPr/>
          </a:p>
        </p:txBody>
      </p:sp>
      <p:pic>
        <p:nvPicPr>
          <p:cNvPr id="1503" name="Google Shape;1503;p73"/>
          <p:cNvPicPr preferRelativeResize="0"/>
          <p:nvPr/>
        </p:nvPicPr>
        <p:blipFill rotWithShape="1">
          <a:blip r:embed="rId3">
            <a:alphaModFix/>
          </a:blip>
          <a:srcRect b="0" l="0" r="0" t="0"/>
          <a:stretch/>
        </p:blipFill>
        <p:spPr>
          <a:xfrm>
            <a:off x="3413950" y="1092837"/>
            <a:ext cx="5341825" cy="37102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7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Superscript and subscript</a:t>
            </a:r>
            <a:endParaRPr/>
          </a:p>
        </p:txBody>
      </p:sp>
      <p:sp>
        <p:nvSpPr>
          <p:cNvPr id="1509" name="Google Shape;1509;p74"/>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If you want to have your numbers a above or below the rest you need &lt;sup&gt; and &lt;sub&gt;</a:t>
            </a:r>
            <a:endParaRPr/>
          </a:p>
        </p:txBody>
      </p:sp>
      <p:pic>
        <p:nvPicPr>
          <p:cNvPr id="1510" name="Google Shape;1510;p74"/>
          <p:cNvPicPr preferRelativeResize="0"/>
          <p:nvPr/>
        </p:nvPicPr>
        <p:blipFill>
          <a:blip r:embed="rId3">
            <a:alphaModFix/>
          </a:blip>
          <a:stretch>
            <a:fillRect/>
          </a:stretch>
        </p:blipFill>
        <p:spPr>
          <a:xfrm>
            <a:off x="1104757" y="2365038"/>
            <a:ext cx="6934500" cy="1299275"/>
          </a:xfrm>
          <a:prstGeom prst="rect">
            <a:avLst/>
          </a:prstGeom>
          <a:noFill/>
          <a:ln>
            <a:noFill/>
          </a:ln>
        </p:spPr>
      </p:pic>
      <p:pic>
        <p:nvPicPr>
          <p:cNvPr id="1511" name="Google Shape;1511;p74"/>
          <p:cNvPicPr preferRelativeResize="0"/>
          <p:nvPr/>
        </p:nvPicPr>
        <p:blipFill rotWithShape="1">
          <a:blip r:embed="rId4">
            <a:alphaModFix/>
          </a:blip>
          <a:srcRect b="15578" l="0" r="0" t="10555"/>
          <a:stretch/>
        </p:blipFill>
        <p:spPr>
          <a:xfrm>
            <a:off x="2792988" y="3749950"/>
            <a:ext cx="2830075" cy="10095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75"/>
          <p:cNvSpPr txBox="1"/>
          <p:nvPr>
            <p:ph idx="1" type="body"/>
          </p:nvPr>
        </p:nvSpPr>
        <p:spPr>
          <a:xfrm>
            <a:off x="594225" y="1860525"/>
            <a:ext cx="8175000" cy="301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 will post the code on gc, please copy this text into your vsc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You will then edit it with the code we just learned to make it look perfect. </a:t>
            </a:r>
            <a:endParaRPr/>
          </a:p>
        </p:txBody>
      </p:sp>
      <p:sp>
        <p:nvSpPr>
          <p:cNvPr id="1517" name="Google Shape;1517;p7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76"/>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&lt;code&gt; </a:t>
            </a:r>
            <a:endParaRPr/>
          </a:p>
          <a:p>
            <a:pPr indent="-368300" lvl="1" marL="914400" rtl="0" algn="l">
              <a:spcBef>
                <a:spcPts val="0"/>
              </a:spcBef>
              <a:spcAft>
                <a:spcPts val="0"/>
              </a:spcAft>
              <a:buSzPts val="2200"/>
              <a:buChar char="○"/>
            </a:pPr>
            <a:r>
              <a:rPr lang="en"/>
              <a:t>Formats you text to look like coding font</a:t>
            </a:r>
            <a:endParaRPr/>
          </a:p>
          <a:p>
            <a:pPr indent="-381000" lvl="0" marL="457200" rtl="0" algn="l">
              <a:spcBef>
                <a:spcPts val="0"/>
              </a:spcBef>
              <a:spcAft>
                <a:spcPts val="0"/>
              </a:spcAft>
              <a:buSzPts val="2400"/>
              <a:buChar char="●"/>
            </a:pPr>
            <a:r>
              <a:rPr lang="en"/>
              <a:t>&lt;pre&gt;</a:t>
            </a:r>
            <a:endParaRPr/>
          </a:p>
          <a:p>
            <a:pPr indent="-368300" lvl="1" marL="914400" rtl="0" algn="l">
              <a:spcBef>
                <a:spcPts val="0"/>
              </a:spcBef>
              <a:spcAft>
                <a:spcPts val="0"/>
              </a:spcAft>
              <a:buSzPts val="2200"/>
              <a:buChar char="○"/>
            </a:pPr>
            <a:r>
              <a:rPr lang="en"/>
              <a:t>Retains whitespace, useful for indents when typing code</a:t>
            </a:r>
            <a:endParaRPr/>
          </a:p>
          <a:p>
            <a:pPr indent="-381000" lvl="0" marL="457200" rtl="0" algn="l">
              <a:spcBef>
                <a:spcPts val="0"/>
              </a:spcBef>
              <a:spcAft>
                <a:spcPts val="0"/>
              </a:spcAft>
              <a:buSzPts val="2400"/>
              <a:buChar char="●"/>
            </a:pPr>
            <a:r>
              <a:rPr lang="en"/>
              <a:t>&lt;var&gt;</a:t>
            </a:r>
            <a:endParaRPr/>
          </a:p>
          <a:p>
            <a:pPr indent="-368300" lvl="1" marL="914400" rtl="0" algn="l">
              <a:spcBef>
                <a:spcPts val="0"/>
              </a:spcBef>
              <a:spcAft>
                <a:spcPts val="0"/>
              </a:spcAft>
              <a:buSzPts val="2200"/>
              <a:buChar char="○"/>
            </a:pPr>
            <a:r>
              <a:rPr lang="en"/>
              <a:t>Signifies it as a variable name</a:t>
            </a:r>
            <a:endParaRPr/>
          </a:p>
          <a:p>
            <a:pPr indent="-381000" lvl="0" marL="457200" rtl="0" algn="l">
              <a:spcBef>
                <a:spcPts val="0"/>
              </a:spcBef>
              <a:spcAft>
                <a:spcPts val="0"/>
              </a:spcAft>
              <a:buSzPts val="2400"/>
              <a:buChar char="●"/>
            </a:pPr>
            <a:r>
              <a:rPr lang="en"/>
              <a:t>&lt;kbd&gt;</a:t>
            </a:r>
            <a:endParaRPr/>
          </a:p>
          <a:p>
            <a:pPr indent="-368300" lvl="1" marL="914400" rtl="0" algn="l">
              <a:spcBef>
                <a:spcPts val="0"/>
              </a:spcBef>
              <a:spcAft>
                <a:spcPts val="0"/>
              </a:spcAft>
              <a:buSzPts val="2200"/>
              <a:buChar char="○"/>
            </a:pPr>
            <a:r>
              <a:rPr lang="en"/>
              <a:t>For marking keyboard inputs</a:t>
            </a:r>
            <a:endParaRPr/>
          </a:p>
          <a:p>
            <a:pPr indent="-381000" lvl="0" marL="457200" rtl="0" algn="l">
              <a:spcBef>
                <a:spcPts val="0"/>
              </a:spcBef>
              <a:spcAft>
                <a:spcPts val="0"/>
              </a:spcAft>
              <a:buSzPts val="2400"/>
              <a:buChar char="●"/>
            </a:pPr>
            <a:r>
              <a:rPr lang="en"/>
              <a:t>&lt;samp&gt;</a:t>
            </a:r>
            <a:endParaRPr/>
          </a:p>
          <a:p>
            <a:pPr indent="-368300" lvl="1" marL="914400" rtl="0" algn="l">
              <a:spcBef>
                <a:spcPts val="0"/>
              </a:spcBef>
              <a:spcAft>
                <a:spcPts val="0"/>
              </a:spcAft>
              <a:buSzPts val="2200"/>
              <a:buChar char="○"/>
            </a:pPr>
            <a:r>
              <a:rPr lang="en"/>
              <a:t>For marking up the output of a computer program</a:t>
            </a:r>
            <a:endParaRPr/>
          </a:p>
        </p:txBody>
      </p:sp>
      <p:sp>
        <p:nvSpPr>
          <p:cNvPr id="1523" name="Google Shape;1523;p7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Typing Code in Your HTML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7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529" name="Google Shape;1529;p77"/>
          <p:cNvSpPr txBox="1"/>
          <p:nvPr>
            <p:ph idx="1" type="body"/>
          </p:nvPr>
        </p:nvSpPr>
        <p:spPr>
          <a:xfrm>
            <a:off x="758700" y="2235525"/>
            <a:ext cx="7626600" cy="2637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 will post the prompt on GC and then please copy / paste the block of text into your vsc</a:t>
            </a:r>
            <a:endParaRPr/>
          </a:p>
          <a:p>
            <a:pPr indent="0" lvl="0" marL="457200" rtl="0" algn="l">
              <a:spcBef>
                <a:spcPts val="1000"/>
              </a:spcBef>
              <a:spcAft>
                <a:spcPts val="10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78"/>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&lt;time datetime = “ ”&gt;</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There so TONS of ways that you can do date time.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The next 2 slide show a bunch of those ways, PLEASE DO NOT COPY THEM ALL DOWN I WILL NOT ASK YOU ANYTHING THAT SPECIFIC ON THE TEST</a:t>
            </a:r>
            <a:endParaRPr/>
          </a:p>
        </p:txBody>
      </p:sp>
      <p:sp>
        <p:nvSpPr>
          <p:cNvPr id="1535" name="Google Shape;1535;p7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Times and Dates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7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Times</a:t>
            </a:r>
            <a:endParaRPr/>
          </a:p>
        </p:txBody>
      </p:sp>
      <p:sp>
        <p:nvSpPr>
          <p:cNvPr id="1541" name="Google Shape;1541;p79"/>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&lt;!-- Standard simple date --&gt;</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datetime</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"2016-01-20"</a:t>
            </a:r>
            <a:r>
              <a:rPr b="1" lang="en" sz="2000">
                <a:solidFill>
                  <a:srgbClr val="CCCCCC"/>
                </a:solidFill>
                <a:highlight>
                  <a:srgbClr val="1C1C1C"/>
                </a:highlight>
                <a:latin typeface="Courier New"/>
                <a:ea typeface="Courier New"/>
                <a:cs typeface="Courier New"/>
                <a:sym typeface="Courier New"/>
              </a:rPr>
              <a:t>&gt;20 January 2016&lt;/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&lt;!-- Just year and month --&gt;</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datetime</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"2016-01"</a:t>
            </a:r>
            <a:r>
              <a:rPr b="1" lang="en" sz="2000">
                <a:solidFill>
                  <a:srgbClr val="CCCCCC"/>
                </a:solidFill>
                <a:highlight>
                  <a:srgbClr val="1C1C1C"/>
                </a:highlight>
                <a:latin typeface="Courier New"/>
                <a:ea typeface="Courier New"/>
                <a:cs typeface="Courier New"/>
                <a:sym typeface="Courier New"/>
              </a:rPr>
              <a:t>&gt;January 2016&lt;/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&lt;!-- Just month and day --&gt;</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datetime</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"01-20"</a:t>
            </a:r>
            <a:r>
              <a:rPr b="1" lang="en" sz="2000">
                <a:solidFill>
                  <a:srgbClr val="CCCCCC"/>
                </a:solidFill>
                <a:highlight>
                  <a:srgbClr val="1C1C1C"/>
                </a:highlight>
                <a:latin typeface="Courier New"/>
                <a:ea typeface="Courier New"/>
                <a:cs typeface="Courier New"/>
                <a:sym typeface="Courier New"/>
              </a:rPr>
              <a:t>&gt;20 January&lt;/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696D70"/>
                </a:solidFill>
                <a:highlight>
                  <a:srgbClr val="1C1C1C"/>
                </a:highlight>
                <a:latin typeface="Courier New"/>
                <a:ea typeface="Courier New"/>
                <a:cs typeface="Courier New"/>
                <a:sym typeface="Courier New"/>
              </a:rPr>
              <a:t>&lt;!-- Just time, hours and minutes --&gt;</a:t>
            </a:r>
            <a:endParaRPr b="1" sz="20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2000">
                <a:solidFill>
                  <a:srgbClr val="CCCCCC"/>
                </a:solidFill>
                <a:highlight>
                  <a:srgbClr val="1C1C1C"/>
                </a:highlight>
                <a:latin typeface="Courier New"/>
                <a:ea typeface="Courier New"/>
                <a:cs typeface="Courier New"/>
                <a:sym typeface="Courier New"/>
              </a:rPr>
              <a:t>&lt;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 </a:t>
            </a:r>
            <a:r>
              <a:rPr b="1" lang="en" sz="2000">
                <a:solidFill>
                  <a:srgbClr val="FD971F"/>
                </a:solidFill>
                <a:highlight>
                  <a:srgbClr val="1C1C1C"/>
                </a:highlight>
                <a:latin typeface="Courier New"/>
                <a:ea typeface="Courier New"/>
                <a:cs typeface="Courier New"/>
                <a:sym typeface="Courier New"/>
              </a:rPr>
              <a:t>datetime</a:t>
            </a:r>
            <a:r>
              <a:rPr b="1" lang="en" sz="2000">
                <a:solidFill>
                  <a:srgbClr val="F92672"/>
                </a:solidFill>
                <a:highlight>
                  <a:srgbClr val="1C1C1C"/>
                </a:highlight>
                <a:latin typeface="Courier New"/>
                <a:ea typeface="Courier New"/>
                <a:cs typeface="Courier New"/>
                <a:sym typeface="Courier New"/>
              </a:rPr>
              <a:t>=</a:t>
            </a:r>
            <a:r>
              <a:rPr b="1" lang="en" sz="2000">
                <a:solidFill>
                  <a:srgbClr val="E6DB74"/>
                </a:solidFill>
                <a:highlight>
                  <a:srgbClr val="1C1C1C"/>
                </a:highlight>
                <a:latin typeface="Courier New"/>
                <a:ea typeface="Courier New"/>
                <a:cs typeface="Courier New"/>
                <a:sym typeface="Courier New"/>
              </a:rPr>
              <a:t>"19:30"</a:t>
            </a:r>
            <a:r>
              <a:rPr b="1" lang="en" sz="2000">
                <a:solidFill>
                  <a:srgbClr val="CCCCCC"/>
                </a:solidFill>
                <a:highlight>
                  <a:srgbClr val="1C1C1C"/>
                </a:highlight>
                <a:latin typeface="Courier New"/>
                <a:ea typeface="Courier New"/>
                <a:cs typeface="Courier New"/>
                <a:sym typeface="Courier New"/>
              </a:rPr>
              <a:t>&gt;19:30&lt;/</a:t>
            </a:r>
            <a:r>
              <a:rPr b="1" lang="en" sz="2000">
                <a:solidFill>
                  <a:srgbClr val="F92672"/>
                </a:solidFill>
                <a:highlight>
                  <a:srgbClr val="1C1C1C"/>
                </a:highlight>
                <a:latin typeface="Courier New"/>
                <a:ea typeface="Courier New"/>
                <a:cs typeface="Courier New"/>
                <a:sym typeface="Courier New"/>
              </a:rPr>
              <a:t>time</a:t>
            </a:r>
            <a:r>
              <a:rPr b="1" lang="en" sz="2000">
                <a:solidFill>
                  <a:srgbClr val="CCCCCC"/>
                </a:solidFill>
                <a:highlight>
                  <a:srgbClr val="1C1C1C"/>
                </a:highlight>
                <a:latin typeface="Courier New"/>
                <a:ea typeface="Courier New"/>
                <a:cs typeface="Courier New"/>
                <a:sym typeface="Courier New"/>
              </a:rPr>
              <a:t>&gt;</a:t>
            </a:r>
            <a:endParaRPr b="1" sz="200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b="1" sz="2000">
              <a:latin typeface="Overpass"/>
              <a:ea typeface="Overpass"/>
              <a:cs typeface="Overpass"/>
              <a:sym typeface="Overpas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8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Times</a:t>
            </a:r>
            <a:endParaRPr/>
          </a:p>
        </p:txBody>
      </p:sp>
      <p:sp>
        <p:nvSpPr>
          <p:cNvPr id="1547" name="Google Shape;1547;p80"/>
          <p:cNvSpPr txBox="1"/>
          <p:nvPr>
            <p:ph idx="1" type="body"/>
          </p:nvPr>
        </p:nvSpPr>
        <p:spPr>
          <a:xfrm>
            <a:off x="180300" y="949575"/>
            <a:ext cx="8783400" cy="3988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solidFill>
                  <a:srgbClr val="696D70"/>
                </a:solidFill>
                <a:highlight>
                  <a:srgbClr val="1C1C1C"/>
                </a:highlight>
                <a:latin typeface="Courier New"/>
                <a:ea typeface="Courier New"/>
                <a:cs typeface="Courier New"/>
                <a:sym typeface="Courier New"/>
              </a:rPr>
              <a:t>&lt;!-- You can do seconds and milliseconds too! --&gt;</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datetime</a:t>
            </a:r>
            <a:r>
              <a:rPr b="1" lang="en" sz="1800">
                <a:solidFill>
                  <a:srgbClr val="F92672"/>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"19:30:01.856"</a:t>
            </a:r>
            <a:r>
              <a:rPr b="1" lang="en" sz="1800">
                <a:solidFill>
                  <a:srgbClr val="CCCCCC"/>
                </a:solidFill>
                <a:highlight>
                  <a:srgbClr val="1C1C1C"/>
                </a:highlight>
                <a:latin typeface="Courier New"/>
                <a:ea typeface="Courier New"/>
                <a:cs typeface="Courier New"/>
                <a:sym typeface="Courier New"/>
              </a:rPr>
              <a:t>&gt;19:30:01.856&lt;/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96D70"/>
                </a:solidFill>
                <a:highlight>
                  <a:srgbClr val="1C1C1C"/>
                </a:highlight>
                <a:latin typeface="Courier New"/>
                <a:ea typeface="Courier New"/>
                <a:cs typeface="Courier New"/>
                <a:sym typeface="Courier New"/>
              </a:rPr>
              <a:t>&lt;!-- Date and time --&gt;</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datetime</a:t>
            </a:r>
            <a:r>
              <a:rPr b="1" lang="en" sz="1800">
                <a:solidFill>
                  <a:srgbClr val="F92672"/>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"2016-01-20T19:30"</a:t>
            </a:r>
            <a:r>
              <a:rPr b="1" lang="en" sz="1800">
                <a:solidFill>
                  <a:srgbClr val="CCCCCC"/>
                </a:solidFill>
                <a:highlight>
                  <a:srgbClr val="1C1C1C"/>
                </a:highlight>
                <a:latin typeface="Courier New"/>
                <a:ea typeface="Courier New"/>
                <a:cs typeface="Courier New"/>
                <a:sym typeface="Courier New"/>
              </a:rPr>
              <a:t>&gt;7.30pm, 20 January 2016&lt;/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96D70"/>
                </a:solidFill>
                <a:highlight>
                  <a:srgbClr val="1C1C1C"/>
                </a:highlight>
                <a:latin typeface="Courier New"/>
                <a:ea typeface="Courier New"/>
                <a:cs typeface="Courier New"/>
                <a:sym typeface="Courier New"/>
              </a:rPr>
              <a:t>&lt;!-- Date and time with timezone offset --&gt;</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datetime</a:t>
            </a:r>
            <a:r>
              <a:rPr b="1" lang="en" sz="1800">
                <a:solidFill>
                  <a:srgbClr val="F92672"/>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"2016-01-20T19:30+01:00"</a:t>
            </a:r>
            <a:r>
              <a:rPr b="1" lang="en" sz="1800">
                <a:solidFill>
                  <a:srgbClr val="CCCCCC"/>
                </a:solidFill>
                <a:highlight>
                  <a:srgbClr val="1C1C1C"/>
                </a:highlight>
                <a:latin typeface="Courier New"/>
                <a:ea typeface="Courier New"/>
                <a:cs typeface="Courier New"/>
                <a:sym typeface="Courier New"/>
              </a:rPr>
              <a:t>&gt;7.30pm, 20 January 2016 is 8.30pm in France&lt;/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696D70"/>
                </a:solidFill>
                <a:highlight>
                  <a:srgbClr val="1C1C1C"/>
                </a:highlight>
                <a:latin typeface="Courier New"/>
                <a:ea typeface="Courier New"/>
                <a:cs typeface="Courier New"/>
                <a:sym typeface="Courier New"/>
              </a:rPr>
              <a:t>&lt;!-- Calling out a specific week number --&gt;</a:t>
            </a:r>
            <a:endParaRPr b="1" sz="1800">
              <a:solidFill>
                <a:srgbClr val="696D70"/>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800">
                <a:solidFill>
                  <a:srgbClr val="CCCCCC"/>
                </a:solidFill>
                <a:highlight>
                  <a:srgbClr val="1C1C1C"/>
                </a:highlight>
                <a:latin typeface="Courier New"/>
                <a:ea typeface="Courier New"/>
                <a:cs typeface="Courier New"/>
                <a:sym typeface="Courier New"/>
              </a:rPr>
              <a:t>&lt;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 </a:t>
            </a:r>
            <a:r>
              <a:rPr b="1" lang="en" sz="1800">
                <a:solidFill>
                  <a:srgbClr val="FD971F"/>
                </a:solidFill>
                <a:highlight>
                  <a:srgbClr val="1C1C1C"/>
                </a:highlight>
                <a:latin typeface="Courier New"/>
                <a:ea typeface="Courier New"/>
                <a:cs typeface="Courier New"/>
                <a:sym typeface="Courier New"/>
              </a:rPr>
              <a:t>datetime</a:t>
            </a:r>
            <a:r>
              <a:rPr b="1" lang="en" sz="1800">
                <a:solidFill>
                  <a:srgbClr val="F92672"/>
                </a:solidFill>
                <a:highlight>
                  <a:srgbClr val="1C1C1C"/>
                </a:highlight>
                <a:latin typeface="Courier New"/>
                <a:ea typeface="Courier New"/>
                <a:cs typeface="Courier New"/>
                <a:sym typeface="Courier New"/>
              </a:rPr>
              <a:t>=</a:t>
            </a:r>
            <a:r>
              <a:rPr b="1" lang="en" sz="1800">
                <a:solidFill>
                  <a:srgbClr val="E6DB74"/>
                </a:solidFill>
                <a:highlight>
                  <a:srgbClr val="1C1C1C"/>
                </a:highlight>
                <a:latin typeface="Courier New"/>
                <a:ea typeface="Courier New"/>
                <a:cs typeface="Courier New"/>
                <a:sym typeface="Courier New"/>
              </a:rPr>
              <a:t>"2016-W04"</a:t>
            </a:r>
            <a:r>
              <a:rPr b="1" lang="en" sz="1800">
                <a:solidFill>
                  <a:srgbClr val="CCCCCC"/>
                </a:solidFill>
                <a:highlight>
                  <a:srgbClr val="1C1C1C"/>
                </a:highlight>
                <a:latin typeface="Courier New"/>
                <a:ea typeface="Courier New"/>
                <a:cs typeface="Courier New"/>
                <a:sym typeface="Courier New"/>
              </a:rPr>
              <a:t>&gt;The fourth week of 2016&lt;/</a:t>
            </a:r>
            <a:r>
              <a:rPr b="1" lang="en" sz="1800">
                <a:solidFill>
                  <a:srgbClr val="F92672"/>
                </a:solidFill>
                <a:highlight>
                  <a:srgbClr val="1C1C1C"/>
                </a:highlight>
                <a:latin typeface="Courier New"/>
                <a:ea typeface="Courier New"/>
                <a:cs typeface="Courier New"/>
                <a:sym typeface="Courier New"/>
              </a:rPr>
              <a:t>time</a:t>
            </a:r>
            <a:r>
              <a:rPr b="1" lang="en" sz="1800">
                <a:solidFill>
                  <a:srgbClr val="CCCCCC"/>
                </a:solidFill>
                <a:highlight>
                  <a:srgbClr val="1C1C1C"/>
                </a:highlight>
                <a:latin typeface="Courier New"/>
                <a:ea typeface="Courier New"/>
                <a:cs typeface="Courier New"/>
                <a:sym typeface="Courier New"/>
              </a:rPr>
              <a:t>&gt;</a:t>
            </a:r>
            <a:endParaRPr b="1" sz="180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800">
              <a:solidFill>
                <a:srgbClr val="696D70"/>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b="1" sz="1800">
              <a:latin typeface="Overpass"/>
              <a:ea typeface="Overpass"/>
              <a:cs typeface="Overpass"/>
              <a:sym typeface="Overpas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2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House</a:t>
            </a:r>
            <a:endParaRPr/>
          </a:p>
        </p:txBody>
      </p:sp>
      <p:sp>
        <p:nvSpPr>
          <p:cNvPr id="1204" name="Google Shape;1204;p27"/>
          <p:cNvSpPr txBox="1"/>
          <p:nvPr>
            <p:ph idx="1" type="body"/>
          </p:nvPr>
        </p:nvSpPr>
        <p:spPr>
          <a:xfrm>
            <a:off x="594225" y="1071275"/>
            <a:ext cx="46659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Paint and furniture - CSS</a:t>
            </a:r>
            <a:endParaRPr/>
          </a:p>
          <a:p>
            <a:pPr indent="-368300" lvl="1" marL="914400" rtl="0" algn="l">
              <a:spcBef>
                <a:spcPts val="1000"/>
              </a:spcBef>
              <a:spcAft>
                <a:spcPts val="0"/>
              </a:spcAft>
              <a:buSzPts val="2200"/>
              <a:buChar char="○"/>
            </a:pPr>
            <a:r>
              <a:rPr lang="en"/>
              <a:t>This is the part that people see and judge you for, while the JS is working in the back the CSS covers it up and makes your site pleasing to look at.</a:t>
            </a:r>
            <a:endParaRPr/>
          </a:p>
          <a:p>
            <a:pPr indent="-368300" lvl="1" marL="914400" rtl="0" algn="l">
              <a:spcBef>
                <a:spcPts val="1000"/>
              </a:spcBef>
              <a:spcAft>
                <a:spcPts val="1000"/>
              </a:spcAft>
              <a:buSzPts val="2200"/>
              <a:buChar char="○"/>
            </a:pPr>
            <a:r>
              <a:rPr lang="en"/>
              <a:t>Not required for a functional house but definitely makes it better.</a:t>
            </a:r>
            <a:endParaRPr/>
          </a:p>
        </p:txBody>
      </p:sp>
      <p:pic>
        <p:nvPicPr>
          <p:cNvPr id="1205" name="Google Shape;1205;p27"/>
          <p:cNvPicPr preferRelativeResize="0"/>
          <p:nvPr/>
        </p:nvPicPr>
        <p:blipFill>
          <a:blip r:embed="rId3">
            <a:alphaModFix/>
          </a:blip>
          <a:stretch>
            <a:fillRect/>
          </a:stretch>
        </p:blipFill>
        <p:spPr>
          <a:xfrm>
            <a:off x="5515175" y="1532662"/>
            <a:ext cx="3163150" cy="2078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81"/>
          <p:cNvSpPr txBox="1"/>
          <p:nvPr>
            <p:ph type="title"/>
          </p:nvPr>
        </p:nvSpPr>
        <p:spPr>
          <a:xfrm>
            <a:off x="1852350" y="2197850"/>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Basic Parts of a Webpage</a:t>
            </a:r>
            <a:endParaRPr/>
          </a:p>
        </p:txBody>
      </p:sp>
      <p:sp>
        <p:nvSpPr>
          <p:cNvPr id="1553" name="Google Shape;1553;p81"/>
          <p:cNvSpPr txBox="1"/>
          <p:nvPr>
            <p:ph idx="1" type="subTitle"/>
          </p:nvPr>
        </p:nvSpPr>
        <p:spPr>
          <a:xfrm>
            <a:off x="2562900" y="3281200"/>
            <a:ext cx="40182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do all the sites share and how to start?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82"/>
          <p:cNvSpPr txBox="1"/>
          <p:nvPr>
            <p:ph type="title"/>
          </p:nvPr>
        </p:nvSpPr>
        <p:spPr>
          <a:xfrm>
            <a:off x="2432200" y="1906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Exploration Time</a:t>
            </a:r>
            <a:endParaRPr/>
          </a:p>
        </p:txBody>
      </p:sp>
      <p:sp>
        <p:nvSpPr>
          <p:cNvPr id="1559" name="Google Shape;1559;p82"/>
          <p:cNvSpPr txBox="1"/>
          <p:nvPr>
            <p:ph idx="1" type="body"/>
          </p:nvPr>
        </p:nvSpPr>
        <p:spPr>
          <a:xfrm>
            <a:off x="683800" y="763550"/>
            <a:ext cx="7141800" cy="4184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Please visit these sites</a:t>
            </a:r>
            <a:endParaRPr/>
          </a:p>
          <a:p>
            <a:pPr indent="0" lvl="0" marL="457200" rtl="0" algn="l">
              <a:spcBef>
                <a:spcPts val="1000"/>
              </a:spcBef>
              <a:spcAft>
                <a:spcPts val="0"/>
              </a:spcAft>
              <a:buNone/>
            </a:pPr>
            <a:r>
              <a:t/>
            </a:r>
            <a:endParaRPr/>
          </a:p>
          <a:p>
            <a:pPr indent="-368300" lvl="1" marL="914400" rtl="0" algn="l">
              <a:spcBef>
                <a:spcPts val="1000"/>
              </a:spcBef>
              <a:spcAft>
                <a:spcPts val="0"/>
              </a:spcAft>
              <a:buSzPts val="2200"/>
              <a:buChar char="○"/>
            </a:pPr>
            <a:r>
              <a:rPr lang="en" u="sng">
                <a:solidFill>
                  <a:schemeClr val="hlink"/>
                </a:solidFill>
                <a:hlinkClick r:id="rId3"/>
              </a:rPr>
              <a:t>https://www.youtube.com/</a:t>
            </a:r>
            <a:endParaRPr/>
          </a:p>
          <a:p>
            <a:pPr indent="-368300" lvl="1" marL="914400" rtl="0" algn="l">
              <a:spcBef>
                <a:spcPts val="0"/>
              </a:spcBef>
              <a:spcAft>
                <a:spcPts val="0"/>
              </a:spcAft>
              <a:buSzPts val="2200"/>
              <a:buChar char="○"/>
            </a:pPr>
            <a:r>
              <a:rPr lang="en" u="sng">
                <a:solidFill>
                  <a:schemeClr val="hlink"/>
                </a:solidFill>
                <a:hlinkClick r:id="rId4"/>
              </a:rPr>
              <a:t>https://en.wikipedia.org/wiki/Main_Page</a:t>
            </a:r>
            <a:endParaRPr/>
          </a:p>
          <a:p>
            <a:pPr indent="-368300" lvl="1" marL="914400" rtl="0" algn="l">
              <a:spcBef>
                <a:spcPts val="0"/>
              </a:spcBef>
              <a:spcAft>
                <a:spcPts val="0"/>
              </a:spcAft>
              <a:buSzPts val="2200"/>
              <a:buChar char="○"/>
            </a:pPr>
            <a:r>
              <a:rPr lang="en" u="sng">
                <a:solidFill>
                  <a:schemeClr val="hlink"/>
                </a:solidFill>
                <a:hlinkClick r:id="rId5"/>
              </a:rPr>
              <a:t>https://www.imdb.com</a:t>
            </a:r>
            <a:r>
              <a:rPr lang="en" u="sng">
                <a:solidFill>
                  <a:schemeClr val="hlink"/>
                </a:solidFill>
                <a:hlinkClick r:id="rId6"/>
              </a:rPr>
              <a:t>/</a:t>
            </a:r>
            <a:endParaRPr/>
          </a:p>
          <a:p>
            <a:pPr indent="-368300" lvl="1" marL="914400" rtl="0" algn="l">
              <a:spcBef>
                <a:spcPts val="0"/>
              </a:spcBef>
              <a:spcAft>
                <a:spcPts val="0"/>
              </a:spcAft>
              <a:buSzPts val="2200"/>
              <a:buChar char="○"/>
            </a:pPr>
            <a:r>
              <a:rPr lang="en" u="sng">
                <a:solidFill>
                  <a:schemeClr val="hlink"/>
                </a:solidFill>
                <a:hlinkClick r:id="rId7"/>
              </a:rPr>
              <a:t>https://www.amazon.com/</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en"/>
              <a:t>Take some time and find as many similarities with the layout as you can. Your list should be at least 7 items long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83"/>
          <p:cNvSpPr txBox="1"/>
          <p:nvPr>
            <p:ph type="title"/>
          </p:nvPr>
        </p:nvSpPr>
        <p:spPr>
          <a:xfrm>
            <a:off x="594225" y="376875"/>
            <a:ext cx="596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a:t>
            </a:r>
            <a:endParaRPr/>
          </a:p>
        </p:txBody>
      </p:sp>
      <p:sp>
        <p:nvSpPr>
          <p:cNvPr id="1565" name="Google Shape;1565;p83"/>
          <p:cNvSpPr txBox="1"/>
          <p:nvPr>
            <p:ph idx="1" type="body"/>
          </p:nvPr>
        </p:nvSpPr>
        <p:spPr>
          <a:xfrm>
            <a:off x="594225" y="1392275"/>
            <a:ext cx="7227600" cy="3565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Header</a:t>
            </a:r>
            <a:endParaRPr/>
          </a:p>
          <a:p>
            <a:pPr indent="-368300" lvl="1" marL="914400" rtl="0" algn="l">
              <a:spcBef>
                <a:spcPts val="1000"/>
              </a:spcBef>
              <a:spcAft>
                <a:spcPts val="0"/>
              </a:spcAft>
              <a:buSzPts val="2200"/>
              <a:buChar char="○"/>
            </a:pPr>
            <a:r>
              <a:rPr lang="en"/>
              <a:t>The header is a large strip at the top of the page</a:t>
            </a:r>
            <a:endParaRPr/>
          </a:p>
          <a:p>
            <a:pPr indent="-368300" lvl="1" marL="914400" rtl="0" algn="l">
              <a:spcBef>
                <a:spcPts val="1000"/>
              </a:spcBef>
              <a:spcAft>
                <a:spcPts val="0"/>
              </a:spcAft>
              <a:buSzPts val="2200"/>
              <a:buChar char="○"/>
            </a:pPr>
            <a:r>
              <a:rPr lang="en"/>
              <a:t>Usually this includes the logo, a search bar, the name of the company or site, or sometimes the motto. </a:t>
            </a:r>
            <a:endParaRPr/>
          </a:p>
          <a:p>
            <a:pPr indent="-368300" lvl="1" marL="914400" rtl="0" algn="l">
              <a:spcBef>
                <a:spcPts val="1000"/>
              </a:spcBef>
              <a:spcAft>
                <a:spcPts val="1000"/>
              </a:spcAft>
              <a:buSzPts val="2200"/>
              <a:buChar char="○"/>
            </a:pPr>
            <a:r>
              <a:rPr lang="en"/>
              <a:t>This is also usually the part of the site with most colors and sets the theme for the rest of the site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84"/>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Bar</a:t>
            </a:r>
            <a:endParaRPr/>
          </a:p>
        </p:txBody>
      </p:sp>
      <p:sp>
        <p:nvSpPr>
          <p:cNvPr id="1571" name="Google Shape;1571;p84"/>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is a smaller bar, usually under the header bar or sometimes included in the header bar</a:t>
            </a:r>
            <a:endParaRPr/>
          </a:p>
          <a:p>
            <a:pPr indent="-368300" lvl="1" marL="914400" rtl="0" algn="l">
              <a:spcBef>
                <a:spcPts val="1000"/>
              </a:spcBef>
              <a:spcAft>
                <a:spcPts val="0"/>
              </a:spcAft>
              <a:buSzPts val="2200"/>
              <a:buChar char="○"/>
            </a:pPr>
            <a:r>
              <a:rPr lang="en"/>
              <a:t>This is a list of all the places that you can go to on the site and provides a nice organization to the site. </a:t>
            </a:r>
            <a:endParaRPr/>
          </a:p>
          <a:p>
            <a:pPr indent="-368300" lvl="1" marL="914400" rtl="0" algn="l">
              <a:spcBef>
                <a:spcPts val="1000"/>
              </a:spcBef>
              <a:spcAft>
                <a:spcPts val="0"/>
              </a:spcAft>
              <a:buSzPts val="2200"/>
              <a:buChar char="○"/>
            </a:pPr>
            <a:r>
              <a:rPr lang="en"/>
              <a:t>The nav bar should be consistent across the whole site, when you move to a new page the bar should not change.</a:t>
            </a:r>
            <a:endParaRPr/>
          </a:p>
          <a:p>
            <a:pPr indent="-368300" lvl="1" marL="914400" rtl="0" algn="l">
              <a:spcBef>
                <a:spcPts val="1000"/>
              </a:spcBef>
              <a:spcAft>
                <a:spcPts val="1000"/>
              </a:spcAft>
              <a:buSzPts val="2200"/>
              <a:buChar char="○"/>
            </a:pPr>
            <a:r>
              <a:rPr lang="en"/>
              <a:t>While you can include it in the header it is better to have it </a:t>
            </a:r>
            <a:r>
              <a:rPr lang="en"/>
              <a:t>separate</a:t>
            </a:r>
            <a:r>
              <a:rPr lang="en"/>
              <a:t> since it helps with screen readers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85"/>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Article</a:t>
            </a:r>
            <a:endParaRPr/>
          </a:p>
        </p:txBody>
      </p:sp>
      <p:sp>
        <p:nvSpPr>
          <p:cNvPr id="1577" name="Google Shape;1577;p85"/>
          <p:cNvSpPr txBox="1"/>
          <p:nvPr>
            <p:ph idx="1" type="body"/>
          </p:nvPr>
        </p:nvSpPr>
        <p:spPr>
          <a:xfrm>
            <a:off x="422525" y="1107600"/>
            <a:ext cx="8037900" cy="355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main content of your work</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This is usually in the center of the page and take up the most space in the layout</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This can be almost everything depending on what the focus of your website is for</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8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Sidebar</a:t>
            </a:r>
            <a:endParaRPr/>
          </a:p>
        </p:txBody>
      </p:sp>
      <p:sp>
        <p:nvSpPr>
          <p:cNvPr id="1583" name="Google Shape;1583;p86"/>
          <p:cNvSpPr txBox="1"/>
          <p:nvPr>
            <p:ph idx="1" type="body"/>
          </p:nvPr>
        </p:nvSpPr>
        <p:spPr>
          <a:xfrm>
            <a:off x="594225" y="1330450"/>
            <a:ext cx="7843200" cy="3634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Referred</a:t>
            </a:r>
            <a:r>
              <a:rPr lang="en"/>
              <a:t> to as the &lt;aside&gt; tag, it </a:t>
            </a:r>
            <a:r>
              <a:rPr lang="en"/>
              <a:t>appears</a:t>
            </a:r>
            <a:r>
              <a:rPr lang="en"/>
              <a:t> on the edge of the screen</a:t>
            </a:r>
            <a:endParaRPr/>
          </a:p>
          <a:p>
            <a:pPr indent="-368300" lvl="1" marL="914400" rtl="0" algn="l">
              <a:spcBef>
                <a:spcPts val="1000"/>
              </a:spcBef>
              <a:spcAft>
                <a:spcPts val="0"/>
              </a:spcAft>
              <a:buSzPts val="2200"/>
              <a:buChar char="○"/>
            </a:pPr>
            <a:r>
              <a:rPr lang="en"/>
              <a:t>This runs along side of the article </a:t>
            </a:r>
            <a:endParaRPr/>
          </a:p>
          <a:p>
            <a:pPr indent="-368300" lvl="1" marL="914400" rtl="0" algn="l">
              <a:spcBef>
                <a:spcPts val="1000"/>
              </a:spcBef>
              <a:spcAft>
                <a:spcPts val="0"/>
              </a:spcAft>
              <a:buSzPts val="2200"/>
              <a:buChar char="○"/>
            </a:pPr>
            <a:r>
              <a:rPr lang="en"/>
              <a:t>Holds links to related content, recently visited link, or ads that run. </a:t>
            </a:r>
            <a:endParaRPr/>
          </a:p>
          <a:p>
            <a:pPr indent="-368300" lvl="1" marL="914400" rtl="0" algn="l">
              <a:spcBef>
                <a:spcPts val="1000"/>
              </a:spcBef>
              <a:spcAft>
                <a:spcPts val="0"/>
              </a:spcAft>
              <a:buSzPts val="2200"/>
              <a:buChar char="○"/>
            </a:pPr>
            <a:r>
              <a:rPr lang="en"/>
              <a:t>Usually has different colors or fonts</a:t>
            </a:r>
            <a:endParaRPr/>
          </a:p>
          <a:p>
            <a:pPr indent="-368300" lvl="1" marL="914400" rtl="0" algn="l">
              <a:spcBef>
                <a:spcPts val="1000"/>
              </a:spcBef>
              <a:spcAft>
                <a:spcPts val="0"/>
              </a:spcAft>
              <a:buSzPts val="2200"/>
              <a:buChar char="○"/>
            </a:pPr>
            <a:r>
              <a:rPr lang="en"/>
              <a:t>Can be used as a secondary navbar in some site</a:t>
            </a:r>
            <a:endParaRPr/>
          </a:p>
          <a:p>
            <a:pPr indent="0" lvl="0" marL="914400" rtl="0" algn="l">
              <a:spcBef>
                <a:spcPts val="1000"/>
              </a:spcBef>
              <a:spcAft>
                <a:spcPts val="10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87"/>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 small strip along the bottom of the page</a:t>
            </a:r>
            <a:endParaRPr/>
          </a:p>
          <a:p>
            <a:pPr indent="-368300" lvl="1" marL="914400" rtl="0" algn="l">
              <a:spcBef>
                <a:spcPts val="1000"/>
              </a:spcBef>
              <a:spcAft>
                <a:spcPts val="0"/>
              </a:spcAft>
              <a:buSzPts val="2200"/>
              <a:buChar char="○"/>
            </a:pPr>
            <a:r>
              <a:rPr lang="en"/>
              <a:t>Contains </a:t>
            </a:r>
            <a:r>
              <a:rPr lang="en"/>
              <a:t>copyright</a:t>
            </a:r>
            <a:r>
              <a:rPr lang="en"/>
              <a:t>, cites, names of authors, </a:t>
            </a:r>
            <a:r>
              <a:rPr lang="en"/>
              <a:t>addresses</a:t>
            </a:r>
            <a:r>
              <a:rPr lang="en"/>
              <a:t>, and/or phone numbers</a:t>
            </a:r>
            <a:endParaRPr/>
          </a:p>
          <a:p>
            <a:pPr indent="-368300" lvl="1" marL="914400" rtl="0" algn="l">
              <a:spcBef>
                <a:spcPts val="1000"/>
              </a:spcBef>
              <a:spcAft>
                <a:spcPts val="0"/>
              </a:spcAft>
              <a:buSzPts val="2200"/>
              <a:buChar char="○"/>
            </a:pPr>
            <a:r>
              <a:rPr lang="en"/>
              <a:t>Usually a smaller print and something that is an </a:t>
            </a:r>
            <a:r>
              <a:rPr lang="en"/>
              <a:t>afterthought</a:t>
            </a:r>
            <a:r>
              <a:rPr lang="en"/>
              <a:t>, a place only the more invested users look to</a:t>
            </a:r>
            <a:endParaRPr/>
          </a:p>
          <a:p>
            <a:pPr indent="-368300" lvl="1" marL="914400" rtl="0" algn="l">
              <a:spcBef>
                <a:spcPts val="1000"/>
              </a:spcBef>
              <a:spcAft>
                <a:spcPts val="1000"/>
              </a:spcAft>
              <a:buSzPts val="2200"/>
              <a:buChar char="○"/>
            </a:pPr>
            <a:r>
              <a:rPr lang="en"/>
              <a:t>The footer can also be used for SEO (Search Engine Optimization)</a:t>
            </a:r>
            <a:endParaRPr/>
          </a:p>
        </p:txBody>
      </p:sp>
      <p:sp>
        <p:nvSpPr>
          <p:cNvPr id="1589" name="Google Shape;1589;p8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Footer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88"/>
          <p:cNvSpPr txBox="1"/>
          <p:nvPr>
            <p:ph type="ctrTitle"/>
          </p:nvPr>
        </p:nvSpPr>
        <p:spPr>
          <a:xfrm>
            <a:off x="1058907" y="1440913"/>
            <a:ext cx="19065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Header</a:t>
            </a:r>
            <a:endParaRPr/>
          </a:p>
        </p:txBody>
      </p:sp>
      <p:sp>
        <p:nvSpPr>
          <p:cNvPr id="1595" name="Google Shape;1595;p88"/>
          <p:cNvSpPr txBox="1"/>
          <p:nvPr>
            <p:ph idx="1" type="subTitle"/>
          </p:nvPr>
        </p:nvSpPr>
        <p:spPr>
          <a:xfrm>
            <a:off x="1058907" y="1959398"/>
            <a:ext cx="1906500" cy="8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&lt;header&gt;</a:t>
            </a:r>
            <a:endParaRPr/>
          </a:p>
        </p:txBody>
      </p:sp>
      <p:sp>
        <p:nvSpPr>
          <p:cNvPr id="1596" name="Google Shape;1596;p88"/>
          <p:cNvSpPr txBox="1"/>
          <p:nvPr>
            <p:ph idx="2" type="ctrTitle"/>
          </p:nvPr>
        </p:nvSpPr>
        <p:spPr>
          <a:xfrm>
            <a:off x="3453137" y="1440913"/>
            <a:ext cx="21345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Navigation Bar</a:t>
            </a:r>
            <a:endParaRPr/>
          </a:p>
        </p:txBody>
      </p:sp>
      <p:sp>
        <p:nvSpPr>
          <p:cNvPr id="1597" name="Google Shape;1597;p88"/>
          <p:cNvSpPr txBox="1"/>
          <p:nvPr>
            <p:ph idx="3" type="subTitle"/>
          </p:nvPr>
        </p:nvSpPr>
        <p:spPr>
          <a:xfrm>
            <a:off x="3453138" y="1959388"/>
            <a:ext cx="2134500" cy="8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&lt;nav&gt;</a:t>
            </a:r>
            <a:endParaRPr/>
          </a:p>
        </p:txBody>
      </p:sp>
      <p:sp>
        <p:nvSpPr>
          <p:cNvPr id="1598" name="Google Shape;1598;p88"/>
          <p:cNvSpPr txBox="1"/>
          <p:nvPr>
            <p:ph idx="4" type="ctrTitle"/>
          </p:nvPr>
        </p:nvSpPr>
        <p:spPr>
          <a:xfrm>
            <a:off x="6295595" y="1440913"/>
            <a:ext cx="14970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a:t>
            </a:r>
            <a:endParaRPr/>
          </a:p>
        </p:txBody>
      </p:sp>
      <p:sp>
        <p:nvSpPr>
          <p:cNvPr id="1599" name="Google Shape;1599;p88"/>
          <p:cNvSpPr txBox="1"/>
          <p:nvPr>
            <p:ph idx="5" type="subTitle"/>
          </p:nvPr>
        </p:nvSpPr>
        <p:spPr>
          <a:xfrm>
            <a:off x="6003088" y="1959388"/>
            <a:ext cx="2082000" cy="8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&lt;article&gt;, &lt;main&gt;, &lt;section&gt;, and &lt;div&gt;</a:t>
            </a:r>
            <a:endParaRPr/>
          </a:p>
        </p:txBody>
      </p:sp>
      <p:sp>
        <p:nvSpPr>
          <p:cNvPr id="1600" name="Google Shape;1600;p88"/>
          <p:cNvSpPr txBox="1"/>
          <p:nvPr>
            <p:ph idx="6" type="ctrTitle"/>
          </p:nvPr>
        </p:nvSpPr>
        <p:spPr>
          <a:xfrm>
            <a:off x="2357394" y="3289237"/>
            <a:ext cx="19065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Sidebar</a:t>
            </a:r>
            <a:endParaRPr/>
          </a:p>
        </p:txBody>
      </p:sp>
      <p:sp>
        <p:nvSpPr>
          <p:cNvPr id="1601" name="Google Shape;1601;p88"/>
          <p:cNvSpPr txBox="1"/>
          <p:nvPr>
            <p:ph idx="7" type="subTitle"/>
          </p:nvPr>
        </p:nvSpPr>
        <p:spPr>
          <a:xfrm>
            <a:off x="2357394" y="3802400"/>
            <a:ext cx="1906500" cy="8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&lt;aside&gt; and &lt;div&gt;</a:t>
            </a:r>
            <a:endParaRPr/>
          </a:p>
        </p:txBody>
      </p:sp>
      <p:sp>
        <p:nvSpPr>
          <p:cNvPr id="1602" name="Google Shape;1602;p88"/>
          <p:cNvSpPr txBox="1"/>
          <p:nvPr>
            <p:ph idx="13" type="ctrTitle"/>
          </p:nvPr>
        </p:nvSpPr>
        <p:spPr>
          <a:xfrm>
            <a:off x="4880107" y="3289237"/>
            <a:ext cx="19065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Footer</a:t>
            </a:r>
            <a:endParaRPr/>
          </a:p>
        </p:txBody>
      </p:sp>
      <p:sp>
        <p:nvSpPr>
          <p:cNvPr id="1603" name="Google Shape;1603;p88"/>
          <p:cNvSpPr txBox="1"/>
          <p:nvPr>
            <p:ph idx="14" type="subTitle"/>
          </p:nvPr>
        </p:nvSpPr>
        <p:spPr>
          <a:xfrm>
            <a:off x="4880107" y="3802400"/>
            <a:ext cx="1906500" cy="8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&lt;footer&gt;</a:t>
            </a:r>
            <a:endParaRPr/>
          </a:p>
        </p:txBody>
      </p:sp>
      <p:sp>
        <p:nvSpPr>
          <p:cNvPr id="1604" name="Google Shape;1604;p88"/>
          <p:cNvSpPr txBox="1"/>
          <p:nvPr>
            <p:ph idx="15"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Tags for the Parts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89"/>
          <p:cNvSpPr txBox="1"/>
          <p:nvPr>
            <p:ph type="ctrTitle"/>
          </p:nvPr>
        </p:nvSpPr>
        <p:spPr>
          <a:xfrm flipH="1">
            <a:off x="5070550" y="717300"/>
            <a:ext cx="3798900" cy="37089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lang="en"/>
              <a:t>The Basic WebSite can Look Like...</a:t>
            </a:r>
            <a:endParaRPr/>
          </a:p>
        </p:txBody>
      </p:sp>
      <p:pic>
        <p:nvPicPr>
          <p:cNvPr id="1610" name="Google Shape;1610;p89"/>
          <p:cNvPicPr preferRelativeResize="0"/>
          <p:nvPr/>
        </p:nvPicPr>
        <p:blipFill>
          <a:blip r:embed="rId3">
            <a:alphaModFix/>
          </a:blip>
          <a:stretch>
            <a:fillRect/>
          </a:stretch>
        </p:blipFill>
        <p:spPr>
          <a:xfrm>
            <a:off x="226650" y="663449"/>
            <a:ext cx="4931950" cy="3816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9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Non-Specific Tags</a:t>
            </a:r>
            <a:endParaRPr/>
          </a:p>
        </p:txBody>
      </p:sp>
      <p:sp>
        <p:nvSpPr>
          <p:cNvPr id="1616" name="Google Shape;1616;p90"/>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There are 2 tags that you can use for anything (not that you should) </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The &lt;div&gt; tag should be used when you want to declare a special class or id in the code. </a:t>
            </a:r>
            <a:endParaRPr/>
          </a:p>
          <a:p>
            <a:pPr indent="0" lvl="0" marL="457200" rtl="0" algn="l">
              <a:spcBef>
                <a:spcPts val="1000"/>
              </a:spcBef>
              <a:spcAft>
                <a:spcPts val="0"/>
              </a:spcAft>
              <a:buNone/>
            </a:pPr>
            <a:r>
              <a:t/>
            </a:r>
            <a:endParaRPr/>
          </a:p>
          <a:p>
            <a:pPr indent="0" lvl="0" marL="0" rtl="0" algn="ctr">
              <a:lnSpc>
                <a:spcPct val="135714"/>
              </a:lnSpc>
              <a:spcBef>
                <a:spcPts val="1000"/>
              </a:spcBef>
              <a:spcAft>
                <a:spcPts val="0"/>
              </a:spcAft>
              <a:buNone/>
            </a:pPr>
            <a:r>
              <a:rPr b="1" lang="en" sz="1850">
                <a:solidFill>
                  <a:srgbClr val="CCCCCC"/>
                </a:solidFill>
                <a:highlight>
                  <a:srgbClr val="1C1C1C"/>
                </a:highlight>
                <a:latin typeface="Courier New"/>
                <a:ea typeface="Courier New"/>
                <a:cs typeface="Courier New"/>
                <a:sym typeface="Courier New"/>
              </a:rPr>
              <a:t>&lt;</a:t>
            </a:r>
            <a:r>
              <a:rPr b="1" lang="en" sz="1850">
                <a:solidFill>
                  <a:srgbClr val="F92672"/>
                </a:solidFill>
                <a:highlight>
                  <a:srgbClr val="1C1C1C"/>
                </a:highlight>
                <a:latin typeface="Courier New"/>
                <a:ea typeface="Courier New"/>
                <a:cs typeface="Courier New"/>
                <a:sym typeface="Courier New"/>
              </a:rPr>
              <a:t>div</a:t>
            </a:r>
            <a:r>
              <a:rPr b="1" lang="en" sz="1850">
                <a:solidFill>
                  <a:srgbClr val="CCCCCC"/>
                </a:solidFill>
                <a:highlight>
                  <a:srgbClr val="1C1C1C"/>
                </a:highlight>
                <a:latin typeface="Courier New"/>
                <a:ea typeface="Courier New"/>
                <a:cs typeface="Courier New"/>
                <a:sym typeface="Courier New"/>
              </a:rPr>
              <a:t> </a:t>
            </a:r>
            <a:r>
              <a:rPr b="1" lang="en" sz="1850">
                <a:solidFill>
                  <a:srgbClr val="FD971F"/>
                </a:solidFill>
                <a:highlight>
                  <a:srgbClr val="1C1C1C"/>
                </a:highlight>
                <a:latin typeface="Courier New"/>
                <a:ea typeface="Courier New"/>
                <a:cs typeface="Courier New"/>
                <a:sym typeface="Courier New"/>
              </a:rPr>
              <a:t>id</a:t>
            </a:r>
            <a:r>
              <a:rPr b="1" lang="en" sz="1850">
                <a:solidFill>
                  <a:srgbClr val="F92672"/>
                </a:solidFill>
                <a:highlight>
                  <a:srgbClr val="1C1C1C"/>
                </a:highlight>
                <a:latin typeface="Courier New"/>
                <a:ea typeface="Courier New"/>
                <a:cs typeface="Courier New"/>
                <a:sym typeface="Courier New"/>
              </a:rPr>
              <a:t>=</a:t>
            </a:r>
            <a:r>
              <a:rPr b="1" lang="en" sz="1850">
                <a:solidFill>
                  <a:srgbClr val="E6DB74"/>
                </a:solidFill>
                <a:highlight>
                  <a:srgbClr val="1C1C1C"/>
                </a:highlight>
                <a:latin typeface="Courier New"/>
                <a:ea typeface="Courier New"/>
                <a:cs typeface="Courier New"/>
                <a:sym typeface="Courier New"/>
              </a:rPr>
              <a:t>"copyright"</a:t>
            </a:r>
            <a:r>
              <a:rPr b="1" lang="en" sz="1850">
                <a:solidFill>
                  <a:srgbClr val="CCCCCC"/>
                </a:solidFill>
                <a:highlight>
                  <a:srgbClr val="1C1C1C"/>
                </a:highlight>
                <a:latin typeface="Courier New"/>
                <a:ea typeface="Courier New"/>
                <a:cs typeface="Courier New"/>
                <a:sym typeface="Courier New"/>
              </a:rPr>
              <a:t>&gt;©Copyright 2050 by Me.&lt;/</a:t>
            </a:r>
            <a:r>
              <a:rPr b="1" lang="en" sz="1850">
                <a:solidFill>
                  <a:srgbClr val="F92672"/>
                </a:solidFill>
                <a:highlight>
                  <a:srgbClr val="1C1C1C"/>
                </a:highlight>
                <a:latin typeface="Courier New"/>
                <a:ea typeface="Courier New"/>
                <a:cs typeface="Courier New"/>
                <a:sym typeface="Courier New"/>
              </a:rPr>
              <a:t>div</a:t>
            </a:r>
            <a:r>
              <a:rPr b="1" lang="en" sz="1850">
                <a:solidFill>
                  <a:srgbClr val="CCCCCC"/>
                </a:solidFill>
                <a:highlight>
                  <a:srgbClr val="1C1C1C"/>
                </a:highlight>
                <a:latin typeface="Courier New"/>
                <a:ea typeface="Courier New"/>
                <a:cs typeface="Courier New"/>
                <a:sym typeface="Courier New"/>
              </a:rPr>
              <a:t>&gt;</a:t>
            </a:r>
            <a:endParaRPr b="1" sz="18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2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a:t>
            </a:r>
            <a:endParaRPr/>
          </a:p>
        </p:txBody>
      </p:sp>
      <p:sp>
        <p:nvSpPr>
          <p:cNvPr id="1211" name="Google Shape;1211;p28"/>
          <p:cNvSpPr txBox="1"/>
          <p:nvPr>
            <p:ph idx="1" type="body"/>
          </p:nvPr>
        </p:nvSpPr>
        <p:spPr>
          <a:xfrm>
            <a:off x="956025" y="1146825"/>
            <a:ext cx="8026200" cy="3906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Any HTML is created using </a:t>
            </a:r>
            <a:r>
              <a:rPr lang="en">
                <a:solidFill>
                  <a:schemeClr val="accent5"/>
                </a:solidFill>
              </a:rPr>
              <a:t>ELEMENTS</a:t>
            </a:r>
            <a:endParaRPr>
              <a:solidFill>
                <a:schemeClr val="accent5"/>
              </a:solidFill>
            </a:endParaRPr>
          </a:p>
          <a:p>
            <a:pPr indent="-381000" lvl="0" marL="457200" rtl="0" algn="l">
              <a:spcBef>
                <a:spcPts val="1000"/>
              </a:spcBef>
              <a:spcAft>
                <a:spcPts val="0"/>
              </a:spcAft>
              <a:buSzPts val="2400"/>
              <a:buChar char="●"/>
            </a:pPr>
            <a:r>
              <a:rPr lang="en"/>
              <a:t>Elements come in 3 parts</a:t>
            </a:r>
            <a:endParaRPr/>
          </a:p>
          <a:p>
            <a:pPr indent="-368300" lvl="1" marL="914400" rtl="0" algn="l">
              <a:spcBef>
                <a:spcPts val="1000"/>
              </a:spcBef>
              <a:spcAft>
                <a:spcPts val="0"/>
              </a:spcAft>
              <a:buSzPts val="2200"/>
              <a:buChar char="○"/>
            </a:pPr>
            <a:r>
              <a:rPr lang="en"/>
              <a:t>Opening Tag</a:t>
            </a:r>
            <a:endParaRPr/>
          </a:p>
          <a:p>
            <a:pPr indent="-368300" lvl="1" marL="914400" rtl="0" algn="l">
              <a:spcBef>
                <a:spcPts val="1000"/>
              </a:spcBef>
              <a:spcAft>
                <a:spcPts val="0"/>
              </a:spcAft>
              <a:buSzPts val="2200"/>
              <a:buChar char="○"/>
            </a:pPr>
            <a:r>
              <a:rPr lang="en"/>
              <a:t>Content</a:t>
            </a:r>
            <a:r>
              <a:rPr lang="en"/>
              <a:t> </a:t>
            </a:r>
            <a:endParaRPr/>
          </a:p>
          <a:p>
            <a:pPr indent="-368300" lvl="1" marL="914400" rtl="0" algn="l">
              <a:spcBef>
                <a:spcPts val="1000"/>
              </a:spcBef>
              <a:spcAft>
                <a:spcPts val="1000"/>
              </a:spcAft>
              <a:buSzPts val="2200"/>
              <a:buChar char="○"/>
            </a:pPr>
            <a:r>
              <a:rPr lang="en"/>
              <a:t>Closing tag</a:t>
            </a:r>
            <a:endParaRPr/>
          </a:p>
        </p:txBody>
      </p:sp>
      <p:pic>
        <p:nvPicPr>
          <p:cNvPr id="1212" name="Google Shape;1212;p28"/>
          <p:cNvPicPr preferRelativeResize="0"/>
          <p:nvPr/>
        </p:nvPicPr>
        <p:blipFill>
          <a:blip r:embed="rId3">
            <a:alphaModFix/>
          </a:blip>
          <a:stretch>
            <a:fillRect/>
          </a:stretch>
        </p:blipFill>
        <p:spPr>
          <a:xfrm>
            <a:off x="3621446" y="3043421"/>
            <a:ext cx="5188201" cy="16114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9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Non-Specific Tags</a:t>
            </a:r>
            <a:endParaRPr/>
          </a:p>
          <a:p>
            <a:pPr indent="0" lvl="0" marL="0" rtl="0" algn="l">
              <a:spcBef>
                <a:spcPts val="0"/>
              </a:spcBef>
              <a:spcAft>
                <a:spcPts val="0"/>
              </a:spcAft>
              <a:buNone/>
            </a:pPr>
            <a:r>
              <a:t/>
            </a:r>
            <a:endParaRPr/>
          </a:p>
        </p:txBody>
      </p:sp>
      <p:sp>
        <p:nvSpPr>
          <p:cNvPr id="1622" name="Google Shape;1622;p91"/>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&lt;span&gt; is used for smaller changes that you want to apply within the text. </a:t>
            </a:r>
            <a:endParaRPr/>
          </a:p>
          <a:p>
            <a:pPr indent="0" lvl="0" marL="0" rtl="0" algn="l">
              <a:spcBef>
                <a:spcPts val="1000"/>
              </a:spcBef>
              <a:spcAft>
                <a:spcPts val="0"/>
              </a:spcAft>
              <a:buNone/>
            </a:pPr>
            <a:r>
              <a:t/>
            </a:r>
            <a:endParaRPr/>
          </a:p>
          <a:p>
            <a:pPr indent="0" lvl="0" marL="0" rtl="0" algn="l">
              <a:lnSpc>
                <a:spcPct val="135714"/>
              </a:lnSpc>
              <a:spcBef>
                <a:spcPts val="1000"/>
              </a:spcBef>
              <a:spcAft>
                <a:spcPts val="0"/>
              </a:spcAft>
              <a:buNone/>
            </a:pPr>
            <a:r>
              <a:rPr b="1" lang="en" sz="1650">
                <a:solidFill>
                  <a:srgbClr val="CCCCCC"/>
                </a:solidFill>
                <a:highlight>
                  <a:srgbClr val="1C1C1C"/>
                </a:highlight>
                <a:latin typeface="Courier New"/>
                <a:ea typeface="Courier New"/>
                <a:cs typeface="Courier New"/>
                <a:sym typeface="Courier New"/>
              </a:rPr>
              <a:t>&lt;</a:t>
            </a:r>
            <a:r>
              <a:rPr b="1" lang="en" sz="1650">
                <a:solidFill>
                  <a:srgbClr val="F92672"/>
                </a:solidFill>
                <a:highlight>
                  <a:srgbClr val="1C1C1C"/>
                </a:highlight>
                <a:latin typeface="Courier New"/>
                <a:ea typeface="Courier New"/>
                <a:cs typeface="Courier New"/>
                <a:sym typeface="Courier New"/>
              </a:rPr>
              <a:t>p</a:t>
            </a:r>
            <a:r>
              <a:rPr b="1" lang="en" sz="1650">
                <a:solidFill>
                  <a:srgbClr val="CCCCCC"/>
                </a:solidFill>
                <a:highlight>
                  <a:srgbClr val="1C1C1C"/>
                </a:highlight>
                <a:latin typeface="Courier New"/>
                <a:ea typeface="Courier New"/>
                <a:cs typeface="Courier New"/>
                <a:sym typeface="Courier New"/>
              </a:rPr>
              <a:t>&gt;</a:t>
            </a:r>
            <a:endParaRPr b="1" sz="165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50">
                <a:solidFill>
                  <a:srgbClr val="CCCCCC"/>
                </a:solidFill>
                <a:highlight>
                  <a:srgbClr val="1C1C1C"/>
                </a:highlight>
                <a:latin typeface="Courier New"/>
                <a:ea typeface="Courier New"/>
                <a:cs typeface="Courier New"/>
                <a:sym typeface="Courier New"/>
              </a:rPr>
              <a:t>&lt;</a:t>
            </a:r>
            <a:r>
              <a:rPr b="1" lang="en" sz="1650">
                <a:solidFill>
                  <a:srgbClr val="F92672"/>
                </a:solidFill>
                <a:highlight>
                  <a:srgbClr val="1C1C1C"/>
                </a:highlight>
                <a:latin typeface="Courier New"/>
                <a:ea typeface="Courier New"/>
                <a:cs typeface="Courier New"/>
                <a:sym typeface="Courier New"/>
              </a:rPr>
              <a:t>span</a:t>
            </a:r>
            <a:r>
              <a:rPr b="1" lang="en" sz="1650">
                <a:solidFill>
                  <a:srgbClr val="CCCCCC"/>
                </a:solidFill>
                <a:highlight>
                  <a:srgbClr val="1C1C1C"/>
                </a:highlight>
                <a:latin typeface="Courier New"/>
                <a:ea typeface="Courier New"/>
                <a:cs typeface="Courier New"/>
                <a:sym typeface="Courier New"/>
              </a:rPr>
              <a:t> </a:t>
            </a:r>
            <a:r>
              <a:rPr b="1" lang="en" sz="1650">
                <a:solidFill>
                  <a:srgbClr val="FD971F"/>
                </a:solidFill>
                <a:highlight>
                  <a:srgbClr val="1C1C1C"/>
                </a:highlight>
                <a:latin typeface="Courier New"/>
                <a:ea typeface="Courier New"/>
                <a:cs typeface="Courier New"/>
                <a:sym typeface="Courier New"/>
              </a:rPr>
              <a:t>style</a:t>
            </a:r>
            <a:r>
              <a:rPr b="1" lang="en" sz="1650">
                <a:solidFill>
                  <a:srgbClr val="F92672"/>
                </a:solidFill>
                <a:highlight>
                  <a:srgbClr val="1C1C1C"/>
                </a:highlight>
                <a:latin typeface="Courier New"/>
                <a:ea typeface="Courier New"/>
                <a:cs typeface="Courier New"/>
                <a:sym typeface="Courier New"/>
              </a:rPr>
              <a:t>=</a:t>
            </a:r>
            <a:r>
              <a:rPr b="1" lang="en" sz="1650">
                <a:solidFill>
                  <a:srgbClr val="E6DB74"/>
                </a:solidFill>
                <a:highlight>
                  <a:srgbClr val="1C1C1C"/>
                </a:highlight>
                <a:latin typeface="Courier New"/>
                <a:ea typeface="Courier New"/>
                <a:cs typeface="Courier New"/>
                <a:sym typeface="Courier New"/>
              </a:rPr>
              <a:t>"font-size: larger;"</a:t>
            </a:r>
            <a:r>
              <a:rPr b="1" lang="en" sz="1650">
                <a:solidFill>
                  <a:srgbClr val="CCCCCC"/>
                </a:solidFill>
                <a:highlight>
                  <a:srgbClr val="1C1C1C"/>
                </a:highlight>
                <a:latin typeface="Courier New"/>
                <a:ea typeface="Courier New"/>
                <a:cs typeface="Courier New"/>
                <a:sym typeface="Courier New"/>
              </a:rPr>
              <a:t>&gt;©Copyright&lt;/</a:t>
            </a:r>
            <a:r>
              <a:rPr b="1" lang="en" sz="1650">
                <a:solidFill>
                  <a:srgbClr val="F92672"/>
                </a:solidFill>
                <a:highlight>
                  <a:srgbClr val="1C1C1C"/>
                </a:highlight>
                <a:latin typeface="Courier New"/>
                <a:ea typeface="Courier New"/>
                <a:cs typeface="Courier New"/>
                <a:sym typeface="Courier New"/>
              </a:rPr>
              <a:t>span</a:t>
            </a:r>
            <a:r>
              <a:rPr b="1" lang="en" sz="1650">
                <a:solidFill>
                  <a:srgbClr val="CCCCCC"/>
                </a:solidFill>
                <a:highlight>
                  <a:srgbClr val="1C1C1C"/>
                </a:highlight>
                <a:latin typeface="Courier New"/>
                <a:ea typeface="Courier New"/>
                <a:cs typeface="Courier New"/>
                <a:sym typeface="Courier New"/>
              </a:rPr>
              <a:t>&gt; 2050 by nobody.</a:t>
            </a:r>
            <a:endParaRPr b="1" sz="1650">
              <a:solidFill>
                <a:srgbClr val="CCCCCC"/>
              </a:solidFill>
              <a:highlight>
                <a:srgbClr val="1C1C1C"/>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650">
                <a:solidFill>
                  <a:srgbClr val="CCCCCC"/>
                </a:solidFill>
                <a:highlight>
                  <a:srgbClr val="1C1C1C"/>
                </a:highlight>
                <a:latin typeface="Courier New"/>
                <a:ea typeface="Courier New"/>
                <a:cs typeface="Courier New"/>
                <a:sym typeface="Courier New"/>
              </a:rPr>
              <a:t>&lt;/</a:t>
            </a:r>
            <a:r>
              <a:rPr b="1" lang="en" sz="1650">
                <a:solidFill>
                  <a:srgbClr val="F92672"/>
                </a:solidFill>
                <a:highlight>
                  <a:srgbClr val="1C1C1C"/>
                </a:highlight>
                <a:latin typeface="Courier New"/>
                <a:ea typeface="Courier New"/>
                <a:cs typeface="Courier New"/>
                <a:sym typeface="Courier New"/>
              </a:rPr>
              <a:t>p</a:t>
            </a:r>
            <a:r>
              <a:rPr b="1" lang="en" sz="1650">
                <a:solidFill>
                  <a:srgbClr val="CCCCCC"/>
                </a:solidFill>
                <a:highlight>
                  <a:srgbClr val="1C1C1C"/>
                </a:highlight>
                <a:latin typeface="Courier New"/>
                <a:ea typeface="Courier New"/>
                <a:cs typeface="Courier New"/>
                <a:sym typeface="Courier New"/>
              </a:rPr>
              <a:t>&gt;</a:t>
            </a:r>
            <a:endParaRPr b="1" sz="16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92"/>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add a long line across your page that will help you section off your work</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It is a great way to seperate your sections in a blog or in a new article setting</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628" name="Google Shape;1628;p9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 Rule</a:t>
            </a:r>
            <a:endParaRPr/>
          </a:p>
        </p:txBody>
      </p:sp>
      <p:pic>
        <p:nvPicPr>
          <p:cNvPr id="1629" name="Google Shape;1629;p92"/>
          <p:cNvPicPr preferRelativeResize="0"/>
          <p:nvPr/>
        </p:nvPicPr>
        <p:blipFill>
          <a:blip r:embed="rId3">
            <a:alphaModFix/>
          </a:blip>
          <a:stretch>
            <a:fillRect/>
          </a:stretch>
        </p:blipFill>
        <p:spPr>
          <a:xfrm>
            <a:off x="2117750" y="3898725"/>
            <a:ext cx="4908500" cy="8743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9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Unicode</a:t>
            </a:r>
            <a:endParaRPr/>
          </a:p>
        </p:txBody>
      </p:sp>
      <p:sp>
        <p:nvSpPr>
          <p:cNvPr id="1635" name="Google Shape;1635;p93"/>
          <p:cNvSpPr txBox="1"/>
          <p:nvPr>
            <p:ph idx="1" type="body"/>
          </p:nvPr>
        </p:nvSpPr>
        <p:spPr>
          <a:xfrm>
            <a:off x="623750" y="1162125"/>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Unicode is the reserved code that the computer has for symbols and text. </a:t>
            </a:r>
            <a:endParaRPr/>
          </a:p>
          <a:p>
            <a:pPr indent="-381000" lvl="0" marL="457200" rtl="0" algn="l">
              <a:spcBef>
                <a:spcPts val="0"/>
              </a:spcBef>
              <a:spcAft>
                <a:spcPts val="0"/>
              </a:spcAft>
              <a:buSzPts val="2400"/>
              <a:buChar char="●"/>
            </a:pPr>
            <a:r>
              <a:rPr lang="en"/>
              <a:t>I will post a couple unicode sites on GC</a:t>
            </a:r>
            <a:endParaRPr/>
          </a:p>
          <a:p>
            <a:pPr indent="0" lvl="0" marL="914400" rtl="0" algn="l">
              <a:spcBef>
                <a:spcPts val="1000"/>
              </a:spcBef>
              <a:spcAft>
                <a:spcPts val="0"/>
              </a:spcAft>
              <a:buNone/>
            </a:pPr>
            <a:r>
              <a:t/>
            </a:r>
            <a:endParaRPr/>
          </a:p>
          <a:p>
            <a:pPr indent="-381000" lvl="0" marL="457200" rtl="0" algn="l">
              <a:spcBef>
                <a:spcPts val="1000"/>
              </a:spcBef>
              <a:spcAft>
                <a:spcPts val="0"/>
              </a:spcAft>
              <a:buSzPts val="2400"/>
              <a:buChar char="●"/>
            </a:pPr>
            <a:r>
              <a:rPr lang="en"/>
              <a:t>When creating Unicode use &amp;# ; and the code </a:t>
            </a:r>
            <a:endParaRPr/>
          </a:p>
          <a:p>
            <a:pPr indent="0" lvl="0" marL="0" rtl="0" algn="l">
              <a:spcBef>
                <a:spcPts val="1000"/>
              </a:spcBef>
              <a:spcAft>
                <a:spcPts val="0"/>
              </a:spcAft>
              <a:buNone/>
            </a:pPr>
            <a:r>
              <a:t/>
            </a:r>
            <a:endParaRPr/>
          </a:p>
          <a:p>
            <a:pPr indent="0" lvl="0" marL="0" rtl="0" algn="ctr">
              <a:spcBef>
                <a:spcPts val="1000"/>
              </a:spcBef>
              <a:spcAft>
                <a:spcPts val="0"/>
              </a:spcAft>
              <a:buNone/>
            </a:pPr>
            <a:r>
              <a:rPr lang="en"/>
              <a:t>&amp;#128516;  = </a:t>
            </a:r>
            <a:r>
              <a:rPr lang="en" sz="3600">
                <a:solidFill>
                  <a:srgbClr val="000000"/>
                </a:solidFill>
                <a:latin typeface="Arial"/>
                <a:ea typeface="Arial"/>
                <a:cs typeface="Arial"/>
                <a:sym typeface="Arial"/>
              </a:rPr>
              <a:t>😄</a:t>
            </a:r>
            <a:endParaRPr sz="3600">
              <a:solidFill>
                <a:srgbClr val="000000"/>
              </a:solidFill>
              <a:latin typeface="Arial"/>
              <a:ea typeface="Arial"/>
              <a:cs typeface="Arial"/>
              <a:sym typeface="Arial"/>
            </a:endParaRPr>
          </a:p>
          <a:p>
            <a:pPr indent="0" lvl="0" marL="0" rtl="0" algn="l">
              <a:spcBef>
                <a:spcPts val="1000"/>
              </a:spcBef>
              <a:spcAft>
                <a:spcPts val="1000"/>
              </a:spcAft>
              <a:buNone/>
            </a:pPr>
            <a:r>
              <a:t/>
            </a:r>
            <a:endParaRPr sz="3600">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9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Time</a:t>
            </a:r>
            <a:endParaRPr/>
          </a:p>
        </p:txBody>
      </p:sp>
      <p:sp>
        <p:nvSpPr>
          <p:cNvPr id="1641" name="Google Shape;1641;p94"/>
          <p:cNvSpPr txBox="1"/>
          <p:nvPr>
            <p:ph idx="1" type="body"/>
          </p:nvPr>
        </p:nvSpPr>
        <p:spPr>
          <a:xfrm>
            <a:off x="2760600" y="1442875"/>
            <a:ext cx="6276600" cy="344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Please type your name out using only Unicode.</a:t>
            </a:r>
            <a:endParaRPr/>
          </a:p>
          <a:p>
            <a:pPr indent="0" lvl="0" marL="457200" rtl="0" algn="l">
              <a:spcBef>
                <a:spcPts val="1000"/>
              </a:spcBef>
              <a:spcAft>
                <a:spcPts val="0"/>
              </a:spcAft>
              <a:buNone/>
            </a:pPr>
            <a:r>
              <a:t/>
            </a:r>
            <a:endParaRPr/>
          </a:p>
          <a:p>
            <a:pPr indent="-381000" lvl="0" marL="914400" rtl="0" algn="l">
              <a:spcBef>
                <a:spcPts val="1000"/>
              </a:spcBef>
              <a:spcAft>
                <a:spcPts val="0"/>
              </a:spcAft>
              <a:buSzPts val="2400"/>
              <a:buChar char="●"/>
            </a:pPr>
            <a:r>
              <a:rPr lang="en"/>
              <a:t>First Name</a:t>
            </a:r>
            <a:endParaRPr/>
          </a:p>
          <a:p>
            <a:pPr indent="-381000" lvl="0" marL="914400" rtl="0" algn="l">
              <a:spcBef>
                <a:spcPts val="0"/>
              </a:spcBef>
              <a:spcAft>
                <a:spcPts val="0"/>
              </a:spcAft>
              <a:buSzPts val="2400"/>
              <a:buChar char="●"/>
            </a:pPr>
            <a:r>
              <a:rPr lang="en"/>
              <a:t>Last Name</a:t>
            </a:r>
            <a:endParaRPr/>
          </a:p>
          <a:p>
            <a:pPr indent="-381000" lvl="0" marL="914400" rtl="0" algn="l">
              <a:spcBef>
                <a:spcPts val="0"/>
              </a:spcBef>
              <a:spcAft>
                <a:spcPts val="0"/>
              </a:spcAft>
              <a:buSzPts val="2400"/>
              <a:buChar char="●"/>
            </a:pPr>
            <a:r>
              <a:rPr lang="en"/>
              <a:t>3 emojis on how you are feeling today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5"/>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Web Forms</a:t>
            </a:r>
            <a:endParaRPr/>
          </a:p>
        </p:txBody>
      </p:sp>
      <p:sp>
        <p:nvSpPr>
          <p:cNvPr id="1647" name="Google Shape;1647;p95"/>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Finally some good stuff...</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96"/>
          <p:cNvSpPr txBox="1"/>
          <p:nvPr>
            <p:ph idx="1" type="body"/>
          </p:nvPr>
        </p:nvSpPr>
        <p:spPr>
          <a:xfrm>
            <a:off x="594225" y="1489300"/>
            <a:ext cx="8175000" cy="338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Web forms are the most basic way to collect information from the user.</a:t>
            </a:r>
            <a:endParaRPr/>
          </a:p>
          <a:p>
            <a:pPr indent="-381000" lvl="0" marL="457200" rtl="0" algn="l">
              <a:spcBef>
                <a:spcPts val="1000"/>
              </a:spcBef>
              <a:spcAft>
                <a:spcPts val="0"/>
              </a:spcAft>
              <a:buSzPts val="2400"/>
              <a:buChar char="●"/>
            </a:pPr>
            <a:r>
              <a:rPr lang="en"/>
              <a:t>Forms allow the user to enter data and allows the coder to format the data, you can qualify what can go where. </a:t>
            </a:r>
            <a:endParaRPr/>
          </a:p>
          <a:p>
            <a:pPr indent="-381000" lvl="0" marL="457200" rtl="0" algn="l">
              <a:spcBef>
                <a:spcPts val="1000"/>
              </a:spcBef>
              <a:spcAft>
                <a:spcPts val="1000"/>
              </a:spcAft>
              <a:buSzPts val="2400"/>
              <a:buChar char="●"/>
            </a:pPr>
            <a:r>
              <a:rPr lang="en"/>
              <a:t>Normally this information is then sent to storage on a server</a:t>
            </a:r>
            <a:endParaRPr/>
          </a:p>
        </p:txBody>
      </p:sp>
      <p:sp>
        <p:nvSpPr>
          <p:cNvPr id="1653" name="Google Shape;1653;p9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Form Intro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97"/>
          <p:cNvSpPr txBox="1"/>
          <p:nvPr>
            <p:ph type="ctrTitle"/>
          </p:nvPr>
        </p:nvSpPr>
        <p:spPr>
          <a:xfrm flipH="1">
            <a:off x="390439" y="341950"/>
            <a:ext cx="7479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&lt;form&gt; Element</a:t>
            </a:r>
            <a:endParaRPr/>
          </a:p>
        </p:txBody>
      </p:sp>
      <p:sp>
        <p:nvSpPr>
          <p:cNvPr id="1659" name="Google Shape;1659;p97"/>
          <p:cNvSpPr txBox="1"/>
          <p:nvPr>
            <p:ph idx="1" type="body"/>
          </p:nvPr>
        </p:nvSpPr>
        <p:spPr>
          <a:xfrm>
            <a:off x="390375" y="1052275"/>
            <a:ext cx="8413200" cy="392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you use &lt;form&gt; to create a form there are 2 important attributes that you need keep in mind</a:t>
            </a:r>
            <a:endParaRPr/>
          </a:p>
          <a:p>
            <a:pPr indent="-381000" lvl="0" marL="457200" rtl="0" algn="l">
              <a:spcBef>
                <a:spcPts val="1000"/>
              </a:spcBef>
              <a:spcAft>
                <a:spcPts val="0"/>
              </a:spcAft>
              <a:buSzPts val="2400"/>
              <a:buChar char="●"/>
            </a:pPr>
            <a:r>
              <a:rPr lang="en"/>
              <a:t>a</a:t>
            </a:r>
            <a:r>
              <a:rPr lang="en"/>
              <a:t>ction = “URL”</a:t>
            </a:r>
            <a:endParaRPr/>
          </a:p>
          <a:p>
            <a:pPr indent="-368300" lvl="1" marL="914400" rtl="0" algn="l">
              <a:spcBef>
                <a:spcPts val="1000"/>
              </a:spcBef>
              <a:spcAft>
                <a:spcPts val="0"/>
              </a:spcAft>
              <a:buSzPts val="2200"/>
              <a:buChar char="○"/>
            </a:pPr>
            <a:r>
              <a:rPr lang="en"/>
              <a:t>This defines where the forms collected data should be stored when it is submitted</a:t>
            </a:r>
            <a:endParaRPr/>
          </a:p>
          <a:p>
            <a:pPr indent="-381000" lvl="0" marL="457200" rtl="0" algn="l">
              <a:spcBef>
                <a:spcPts val="1000"/>
              </a:spcBef>
              <a:spcAft>
                <a:spcPts val="0"/>
              </a:spcAft>
              <a:buSzPts val="2400"/>
              <a:buChar char="●"/>
            </a:pPr>
            <a:r>
              <a:rPr lang="en"/>
              <a:t>method = “post”</a:t>
            </a:r>
            <a:endParaRPr/>
          </a:p>
          <a:p>
            <a:pPr indent="-368300" lvl="1" marL="914400" rtl="0" algn="l">
              <a:spcBef>
                <a:spcPts val="1000"/>
              </a:spcBef>
              <a:spcAft>
                <a:spcPts val="1000"/>
              </a:spcAft>
              <a:buSzPts val="2200"/>
              <a:buChar char="○"/>
            </a:pPr>
            <a:r>
              <a:rPr lang="en"/>
              <a:t>This defines which HTTP method to send the data with, usually equals “get” or “post”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98"/>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&lt;label&gt; element</a:t>
            </a:r>
            <a:endParaRPr/>
          </a:p>
        </p:txBody>
      </p:sp>
      <p:sp>
        <p:nvSpPr>
          <p:cNvPr id="1665" name="Google Shape;1665;p98"/>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creating form inputs it is good (not required) to always include labels on all of your form inputs. </a:t>
            </a:r>
            <a:endParaRPr/>
          </a:p>
          <a:p>
            <a:pPr indent="-381000" lvl="0" marL="457200" rtl="0" algn="l">
              <a:spcBef>
                <a:spcPts val="1000"/>
              </a:spcBef>
              <a:spcAft>
                <a:spcPts val="0"/>
              </a:spcAft>
              <a:buSzPts val="2400"/>
              <a:buChar char="●"/>
            </a:pPr>
            <a:r>
              <a:rPr lang="en"/>
              <a:t>The label will have a for attribute that will associate with an id </a:t>
            </a:r>
            <a:r>
              <a:rPr lang="en"/>
              <a:t>attribute</a:t>
            </a:r>
            <a:r>
              <a:rPr lang="en"/>
              <a:t> in the prompt.</a:t>
            </a:r>
            <a:endParaRPr/>
          </a:p>
          <a:p>
            <a:pPr indent="-381000" lvl="0" marL="457200" rtl="0" algn="l">
              <a:spcBef>
                <a:spcPts val="1000"/>
              </a:spcBef>
              <a:spcAft>
                <a:spcPts val="1000"/>
              </a:spcAft>
              <a:buSzPts val="2400"/>
              <a:buChar char="●"/>
            </a:pPr>
            <a:r>
              <a:rPr lang="en"/>
              <a:t>This should also be where you add the header for the input area </a:t>
            </a:r>
            <a:endParaRPr/>
          </a:p>
        </p:txBody>
      </p:sp>
      <p:pic>
        <p:nvPicPr>
          <p:cNvPr id="1666" name="Google Shape;1666;p98"/>
          <p:cNvPicPr preferRelativeResize="0"/>
          <p:nvPr/>
        </p:nvPicPr>
        <p:blipFill>
          <a:blip r:embed="rId3">
            <a:alphaModFix/>
          </a:blip>
          <a:stretch>
            <a:fillRect/>
          </a:stretch>
        </p:blipFill>
        <p:spPr>
          <a:xfrm>
            <a:off x="1504363" y="4078850"/>
            <a:ext cx="5149725" cy="7384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99"/>
          <p:cNvSpPr txBox="1"/>
          <p:nvPr>
            <p:ph type="title"/>
          </p:nvPr>
        </p:nvSpPr>
        <p:spPr>
          <a:xfrm>
            <a:off x="164100" y="2205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&lt;input&gt; Element</a:t>
            </a:r>
            <a:endParaRPr/>
          </a:p>
        </p:txBody>
      </p:sp>
      <p:sp>
        <p:nvSpPr>
          <p:cNvPr id="1672" name="Google Shape;1672;p99"/>
          <p:cNvSpPr txBox="1"/>
          <p:nvPr>
            <p:ph idx="1" type="body"/>
          </p:nvPr>
        </p:nvSpPr>
        <p:spPr>
          <a:xfrm>
            <a:off x="578300" y="793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The input element will create a small line where you are able to input code</a:t>
            </a:r>
            <a:endParaRPr/>
          </a:p>
          <a:p>
            <a:pPr indent="-381000" lvl="0" marL="457200" rtl="0" algn="l">
              <a:spcBef>
                <a:spcPts val="1000"/>
              </a:spcBef>
              <a:spcAft>
                <a:spcPts val="0"/>
              </a:spcAft>
              <a:buSzPts val="2400"/>
              <a:buChar char="●"/>
            </a:pPr>
            <a:r>
              <a:rPr lang="en"/>
              <a:t>List of attributes that are always included:</a:t>
            </a:r>
            <a:endParaRPr/>
          </a:p>
          <a:p>
            <a:pPr indent="-368300" lvl="1" marL="914400" rtl="0" algn="l">
              <a:spcBef>
                <a:spcPts val="1000"/>
              </a:spcBef>
              <a:spcAft>
                <a:spcPts val="0"/>
              </a:spcAft>
              <a:buSzPts val="2200"/>
              <a:buChar char="○"/>
            </a:pPr>
            <a:r>
              <a:rPr lang="en"/>
              <a:t>I</a:t>
            </a:r>
            <a:r>
              <a:rPr lang="en">
                <a:solidFill>
                  <a:schemeClr val="dk2"/>
                </a:solidFill>
              </a:rPr>
              <a:t>d = “” </a:t>
            </a:r>
            <a:r>
              <a:rPr lang="en"/>
              <a:t> : This is the same as the for in the label</a:t>
            </a:r>
            <a:endParaRPr/>
          </a:p>
          <a:p>
            <a:pPr indent="-368300" lvl="1" marL="914400" rtl="0" algn="l">
              <a:spcBef>
                <a:spcPts val="1000"/>
              </a:spcBef>
              <a:spcAft>
                <a:spcPts val="0"/>
              </a:spcAft>
              <a:buSzPts val="2200"/>
              <a:buChar char="○"/>
            </a:pPr>
            <a:r>
              <a:rPr lang="en">
                <a:solidFill>
                  <a:schemeClr val="dk2"/>
                </a:solidFill>
              </a:rPr>
              <a:t>t</a:t>
            </a:r>
            <a:r>
              <a:rPr lang="en">
                <a:solidFill>
                  <a:schemeClr val="dk2"/>
                </a:solidFill>
              </a:rPr>
              <a:t>ype = “”</a:t>
            </a:r>
            <a:r>
              <a:rPr lang="en"/>
              <a:t> : This has a few values but should match the expected input</a:t>
            </a:r>
            <a:endParaRPr/>
          </a:p>
          <a:p>
            <a:pPr indent="-368300" lvl="1" marL="914400" rtl="0" algn="l">
              <a:spcBef>
                <a:spcPts val="1000"/>
              </a:spcBef>
              <a:spcAft>
                <a:spcPts val="1000"/>
              </a:spcAft>
              <a:buSzPts val="2200"/>
              <a:buChar char="○"/>
            </a:pPr>
            <a:r>
              <a:rPr lang="en">
                <a:solidFill>
                  <a:schemeClr val="dk2"/>
                </a:solidFill>
              </a:rPr>
              <a:t>name = “”</a:t>
            </a:r>
            <a:r>
              <a:rPr lang="en"/>
              <a:t> : How you will identify this input</a:t>
            </a:r>
            <a:endParaRPr/>
          </a:p>
        </p:txBody>
      </p:sp>
      <p:pic>
        <p:nvPicPr>
          <p:cNvPr id="1673" name="Google Shape;1673;p99"/>
          <p:cNvPicPr preferRelativeResize="0"/>
          <p:nvPr/>
        </p:nvPicPr>
        <p:blipFill>
          <a:blip r:embed="rId3">
            <a:alphaModFix/>
          </a:blip>
          <a:stretch>
            <a:fillRect/>
          </a:stretch>
        </p:blipFill>
        <p:spPr>
          <a:xfrm>
            <a:off x="1066800" y="4006075"/>
            <a:ext cx="7010400" cy="9144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0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&lt;textarea&gt; element</a:t>
            </a:r>
            <a:endParaRPr/>
          </a:p>
        </p:txBody>
      </p:sp>
      <p:sp>
        <p:nvSpPr>
          <p:cNvPr id="1679" name="Google Shape;1679;p100"/>
          <p:cNvSpPr txBox="1"/>
          <p:nvPr>
            <p:ph idx="1" type="body"/>
          </p:nvPr>
        </p:nvSpPr>
        <p:spPr>
          <a:xfrm>
            <a:off x="741650" y="1153675"/>
            <a:ext cx="7829100" cy="37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will create a large are that someone can enter in paragraphs or longer messages. </a:t>
            </a:r>
            <a:endParaRPr/>
          </a:p>
          <a:p>
            <a:pPr indent="-381000" lvl="0" marL="457200" rtl="0" algn="l">
              <a:spcBef>
                <a:spcPts val="0"/>
              </a:spcBef>
              <a:spcAft>
                <a:spcPts val="0"/>
              </a:spcAft>
              <a:buSzPts val="2400"/>
              <a:buChar char="●"/>
            </a:pPr>
            <a:r>
              <a:rPr lang="en"/>
              <a:t>Required attributes:</a:t>
            </a:r>
            <a:endParaRPr/>
          </a:p>
          <a:p>
            <a:pPr indent="-368300" lvl="1" marL="914400" rtl="0" algn="l">
              <a:spcBef>
                <a:spcPts val="0"/>
              </a:spcBef>
              <a:spcAft>
                <a:spcPts val="0"/>
              </a:spcAft>
              <a:buSzPts val="2200"/>
              <a:buChar char="○"/>
            </a:pPr>
            <a:r>
              <a:rPr lang="en">
                <a:solidFill>
                  <a:schemeClr val="dk2"/>
                </a:solidFill>
              </a:rPr>
              <a:t>i</a:t>
            </a:r>
            <a:r>
              <a:rPr lang="en">
                <a:solidFill>
                  <a:schemeClr val="dk2"/>
                </a:solidFill>
              </a:rPr>
              <a:t>d = “” :</a:t>
            </a:r>
            <a:r>
              <a:rPr lang="en"/>
              <a:t> that matches the for</a:t>
            </a:r>
            <a:endParaRPr/>
          </a:p>
          <a:p>
            <a:pPr indent="-368300" lvl="1" marL="914400" rtl="0" algn="l">
              <a:spcBef>
                <a:spcPts val="0"/>
              </a:spcBef>
              <a:spcAft>
                <a:spcPts val="0"/>
              </a:spcAft>
              <a:buSzPts val="2200"/>
              <a:buChar char="○"/>
            </a:pPr>
            <a:r>
              <a:rPr lang="en">
                <a:solidFill>
                  <a:schemeClr val="dk2"/>
                </a:solidFill>
              </a:rPr>
              <a:t>name = “”</a:t>
            </a:r>
            <a:r>
              <a:rPr lang="en"/>
              <a:t> : that is unique to the input</a:t>
            </a:r>
            <a:endParaRPr/>
          </a:p>
          <a:p>
            <a:pPr indent="-381000" lvl="0" marL="457200" rtl="0" algn="l">
              <a:spcBef>
                <a:spcPts val="0"/>
              </a:spcBef>
              <a:spcAft>
                <a:spcPts val="0"/>
              </a:spcAft>
              <a:buSzPts val="2400"/>
              <a:buChar char="●"/>
            </a:pPr>
            <a:r>
              <a:rPr lang="en"/>
              <a:t>Non-Required attributes:</a:t>
            </a:r>
            <a:endParaRPr/>
          </a:p>
          <a:p>
            <a:pPr indent="-368300" lvl="1" marL="914400" rtl="0" algn="l">
              <a:spcBef>
                <a:spcPts val="0"/>
              </a:spcBef>
              <a:spcAft>
                <a:spcPts val="0"/>
              </a:spcAft>
              <a:buSzPts val="2200"/>
              <a:buChar char="○"/>
            </a:pPr>
            <a:r>
              <a:rPr lang="en">
                <a:solidFill>
                  <a:schemeClr val="dk2"/>
                </a:solidFill>
              </a:rPr>
              <a:t>cols = “#” rows = “#”</a:t>
            </a:r>
            <a:r>
              <a:rPr lang="en"/>
              <a:t> : will increase the size of the box</a:t>
            </a:r>
            <a:endParaRPr/>
          </a:p>
        </p:txBody>
      </p:sp>
      <p:pic>
        <p:nvPicPr>
          <p:cNvPr id="1680" name="Google Shape;1680;p100"/>
          <p:cNvPicPr preferRelativeResize="0"/>
          <p:nvPr/>
        </p:nvPicPr>
        <p:blipFill>
          <a:blip r:embed="rId3">
            <a:alphaModFix/>
          </a:blip>
          <a:stretch>
            <a:fillRect/>
          </a:stretch>
        </p:blipFill>
        <p:spPr>
          <a:xfrm>
            <a:off x="0" y="3990467"/>
            <a:ext cx="9143999" cy="9540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29"/>
          <p:cNvSpPr txBox="1"/>
          <p:nvPr>
            <p:ph type="title"/>
          </p:nvPr>
        </p:nvSpPr>
        <p:spPr>
          <a:xfrm>
            <a:off x="243750" y="217550"/>
            <a:ext cx="757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Somethings to Know about Elements</a:t>
            </a:r>
            <a:endParaRPr/>
          </a:p>
        </p:txBody>
      </p:sp>
      <p:sp>
        <p:nvSpPr>
          <p:cNvPr id="1218" name="Google Shape;1218;p29"/>
          <p:cNvSpPr txBox="1"/>
          <p:nvPr>
            <p:ph idx="1" type="body"/>
          </p:nvPr>
        </p:nvSpPr>
        <p:spPr>
          <a:xfrm>
            <a:off x="667500" y="790250"/>
            <a:ext cx="7809000" cy="377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HTML is not case sensitive. </a:t>
            </a:r>
            <a:endParaRPr/>
          </a:p>
          <a:p>
            <a:pPr indent="-368300" lvl="1" marL="914400" rtl="0" algn="l">
              <a:spcBef>
                <a:spcPts val="1000"/>
              </a:spcBef>
              <a:spcAft>
                <a:spcPts val="0"/>
              </a:spcAft>
              <a:buSzPts val="2200"/>
              <a:buChar char="○"/>
            </a:pPr>
            <a:r>
              <a:rPr lang="en"/>
              <a:t>&lt;body&gt;  =  &lt;BODY&gt;  =  &lt;BoDy&gt;  =  &lt;Body&gt;</a:t>
            </a:r>
            <a:endParaRPr/>
          </a:p>
          <a:p>
            <a:pPr indent="-381000" lvl="0" marL="457200" rtl="0" algn="l">
              <a:spcBef>
                <a:spcPts val="1000"/>
              </a:spcBef>
              <a:spcAft>
                <a:spcPts val="0"/>
              </a:spcAft>
              <a:buSzPts val="2400"/>
              <a:buChar char="●"/>
            </a:pPr>
            <a:r>
              <a:rPr lang="en"/>
              <a:t>Elements are not magic and they do not create magic letters</a:t>
            </a:r>
            <a:endParaRPr/>
          </a:p>
          <a:p>
            <a:pPr indent="-368300" lvl="1" marL="914400" rtl="0" algn="l">
              <a:spcBef>
                <a:spcPts val="1000"/>
              </a:spcBef>
              <a:spcAft>
                <a:spcPts val="0"/>
              </a:spcAft>
              <a:buSzPts val="2200"/>
              <a:buChar char="○"/>
            </a:pPr>
            <a:r>
              <a:rPr lang="en"/>
              <a:t>Elements just tell your computer how the content will be displayed. </a:t>
            </a:r>
            <a:endParaRPr/>
          </a:p>
          <a:p>
            <a:pPr indent="-368300" lvl="1" marL="914400" rtl="0" algn="l">
              <a:spcBef>
                <a:spcPts val="1000"/>
              </a:spcBef>
              <a:spcAft>
                <a:spcPts val="0"/>
              </a:spcAft>
              <a:buSzPts val="2200"/>
              <a:buChar char="○"/>
            </a:pPr>
            <a:r>
              <a:rPr lang="en"/>
              <a:t>You can overwrite every part of it.</a:t>
            </a:r>
            <a:endParaRPr/>
          </a:p>
          <a:p>
            <a:pPr indent="-381000" lvl="0" marL="457200" rtl="0" algn="l">
              <a:spcBef>
                <a:spcPts val="1000"/>
              </a:spcBef>
              <a:spcAft>
                <a:spcPts val="0"/>
              </a:spcAft>
              <a:buSzPts val="2400"/>
              <a:buChar char="●"/>
            </a:pPr>
            <a:r>
              <a:rPr lang="en"/>
              <a:t>You can create any element you want &lt;anything&gt;</a:t>
            </a:r>
            <a:endParaRPr/>
          </a:p>
          <a:p>
            <a:pPr indent="-368300" lvl="1" marL="914400" rtl="0" algn="l">
              <a:spcBef>
                <a:spcPts val="1000"/>
              </a:spcBef>
              <a:spcAft>
                <a:spcPts val="1000"/>
              </a:spcAft>
              <a:buSzPts val="2200"/>
              <a:buChar char="○"/>
            </a:pPr>
            <a:r>
              <a:rPr lang="en"/>
              <a:t>It just won’t make your text different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4" name="Shape 1684"/>
        <p:cNvGrpSpPr/>
        <p:nvPr/>
      </p:nvGrpSpPr>
      <p:grpSpPr>
        <a:xfrm>
          <a:off x="0" y="0"/>
          <a:ext cx="0" cy="0"/>
          <a:chOff x="0" y="0"/>
          <a:chExt cx="0" cy="0"/>
        </a:xfrm>
      </p:grpSpPr>
      <p:sp>
        <p:nvSpPr>
          <p:cNvPr id="1685" name="Google Shape;1685;p101"/>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&lt;button&gt; Element</a:t>
            </a:r>
            <a:endParaRPr/>
          </a:p>
        </p:txBody>
      </p:sp>
      <p:sp>
        <p:nvSpPr>
          <p:cNvPr id="1686" name="Google Shape;1686;p101"/>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This will create a small button on the page that the user can interact with </a:t>
            </a:r>
            <a:endParaRPr/>
          </a:p>
          <a:p>
            <a:pPr indent="-381000" lvl="0" marL="457200" rtl="0" algn="l">
              <a:spcBef>
                <a:spcPts val="1000"/>
              </a:spcBef>
              <a:spcAft>
                <a:spcPts val="0"/>
              </a:spcAft>
              <a:buSzPts val="2400"/>
              <a:buChar char="●"/>
            </a:pPr>
            <a:r>
              <a:rPr lang="en"/>
              <a:t>There is only 1 attribute we care about right now and that is the type</a:t>
            </a:r>
            <a:endParaRPr/>
          </a:p>
          <a:p>
            <a:pPr indent="-368300" lvl="1" marL="914400" rtl="0" algn="l">
              <a:spcBef>
                <a:spcPts val="1000"/>
              </a:spcBef>
              <a:spcAft>
                <a:spcPts val="0"/>
              </a:spcAft>
              <a:buSzPts val="2200"/>
              <a:buChar char="○"/>
            </a:pPr>
            <a:r>
              <a:rPr lang="en">
                <a:solidFill>
                  <a:schemeClr val="dk2"/>
                </a:solidFill>
              </a:rPr>
              <a:t>t</a:t>
            </a:r>
            <a:r>
              <a:rPr lang="en">
                <a:solidFill>
                  <a:schemeClr val="dk2"/>
                </a:solidFill>
              </a:rPr>
              <a:t>ype = “” </a:t>
            </a:r>
            <a:r>
              <a:rPr lang="en"/>
              <a:t>: can be submit, reset, or button.</a:t>
            </a:r>
            <a:endParaRPr/>
          </a:p>
          <a:p>
            <a:pPr indent="-368300" lvl="1" marL="914400" rtl="0" algn="l">
              <a:spcBef>
                <a:spcPts val="1000"/>
              </a:spcBef>
              <a:spcAft>
                <a:spcPts val="1000"/>
              </a:spcAft>
              <a:buSzPts val="2200"/>
              <a:buChar char="○"/>
            </a:pPr>
            <a:r>
              <a:rPr lang="en"/>
              <a:t>Submit will send the information to the action attribute of the form element. </a:t>
            </a:r>
            <a:endParaRPr/>
          </a:p>
        </p:txBody>
      </p:sp>
      <p:pic>
        <p:nvPicPr>
          <p:cNvPr id="1687" name="Google Shape;1687;p101"/>
          <p:cNvPicPr preferRelativeResize="0"/>
          <p:nvPr/>
        </p:nvPicPr>
        <p:blipFill rotWithShape="1">
          <a:blip r:embed="rId3">
            <a:alphaModFix/>
          </a:blip>
          <a:srcRect b="9039" l="0" r="0" t="9527"/>
          <a:stretch/>
        </p:blipFill>
        <p:spPr>
          <a:xfrm>
            <a:off x="594225" y="4073100"/>
            <a:ext cx="7791450" cy="10704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102"/>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&lt;fieldset&gt; &amp; &lt;legend&gt;</a:t>
            </a:r>
            <a:endParaRPr/>
          </a:p>
        </p:txBody>
      </p:sp>
      <p:sp>
        <p:nvSpPr>
          <p:cNvPr id="1693" name="Google Shape;1693;p102"/>
          <p:cNvSpPr txBox="1"/>
          <p:nvPr>
            <p:ph idx="1" type="body"/>
          </p:nvPr>
        </p:nvSpPr>
        <p:spPr>
          <a:xfrm>
            <a:off x="828600" y="1009500"/>
            <a:ext cx="8208600" cy="3879900"/>
          </a:xfrm>
          <a:prstGeom prst="rect">
            <a:avLst/>
          </a:prstGeom>
          <a:solidFill>
            <a:schemeClr val="lt1"/>
          </a:solidFill>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creating any kind of widget on HTML (like a form) you should always use fieldset and </a:t>
            </a:r>
            <a:r>
              <a:rPr lang="en"/>
              <a:t>legend</a:t>
            </a:r>
            <a:r>
              <a:rPr lang="en"/>
              <a:t>.</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solidFill>
                  <a:schemeClr val="dk2"/>
                </a:solidFill>
              </a:rPr>
              <a:t>&lt;fieldset&gt; </a:t>
            </a:r>
            <a:r>
              <a:rPr lang="en"/>
              <a:t>signifies that the content between will be in a single group</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solidFill>
                  <a:schemeClr val="dk2"/>
                </a:solidFill>
              </a:rPr>
              <a:t>&lt;legend&gt;</a:t>
            </a:r>
            <a:r>
              <a:rPr lang="en"/>
              <a:t> titles the fieldset and helps screen readers.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0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&lt;fieldset&gt; &amp; &lt;legend&gt;</a:t>
            </a:r>
            <a:endParaRPr/>
          </a:p>
        </p:txBody>
      </p:sp>
      <p:pic>
        <p:nvPicPr>
          <p:cNvPr id="1699" name="Google Shape;1699;p103"/>
          <p:cNvPicPr preferRelativeResize="0"/>
          <p:nvPr/>
        </p:nvPicPr>
        <p:blipFill>
          <a:blip r:embed="rId3">
            <a:alphaModFix/>
          </a:blip>
          <a:stretch>
            <a:fillRect/>
          </a:stretch>
        </p:blipFill>
        <p:spPr>
          <a:xfrm>
            <a:off x="223838" y="1532100"/>
            <a:ext cx="8696325" cy="29527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104"/>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make a button reset your inputs?</a:t>
            </a:r>
            <a:endParaRPr/>
          </a:p>
          <a:p>
            <a:pPr indent="0" lvl="0" marL="914400" rtl="0" algn="l">
              <a:spcBef>
                <a:spcPts val="1000"/>
              </a:spcBef>
              <a:spcAft>
                <a:spcPts val="1000"/>
              </a:spcAft>
              <a:buNone/>
            </a:pPr>
            <a:r>
              <a:t/>
            </a:r>
            <a:endParaRPr/>
          </a:p>
        </p:txBody>
      </p:sp>
      <p:sp>
        <p:nvSpPr>
          <p:cNvPr id="1705" name="Google Shape;1705;p10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05"/>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make an input box uneditable. (grey it out)?</a:t>
            </a:r>
            <a:endParaRPr/>
          </a:p>
          <a:p>
            <a:pPr indent="0" lvl="0" marL="914400" rtl="0" algn="l">
              <a:spcBef>
                <a:spcPts val="1000"/>
              </a:spcBef>
              <a:spcAft>
                <a:spcPts val="1000"/>
              </a:spcAft>
              <a:buNone/>
            </a:pPr>
            <a:r>
              <a:t/>
            </a:r>
            <a:endParaRPr/>
          </a:p>
        </p:txBody>
      </p:sp>
      <p:sp>
        <p:nvSpPr>
          <p:cNvPr id="1711" name="Google Shape;1711;p105"/>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106"/>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create an input that accepts files?</a:t>
            </a:r>
            <a:endParaRPr/>
          </a:p>
          <a:p>
            <a:pPr indent="-368300" lvl="1" marL="914400" rtl="0" algn="l">
              <a:spcBef>
                <a:spcPts val="0"/>
              </a:spcBef>
              <a:spcAft>
                <a:spcPts val="0"/>
              </a:spcAft>
              <a:buSzPts val="2200"/>
              <a:buChar char="○"/>
            </a:pPr>
            <a:r>
              <a:rPr lang="en"/>
              <a:t>Make sure it only accepts .jpg and .jpeg files.</a:t>
            </a:r>
            <a:endParaRPr/>
          </a:p>
        </p:txBody>
      </p:sp>
      <p:sp>
        <p:nvSpPr>
          <p:cNvPr id="1717" name="Google Shape;1717;p106"/>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07"/>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make a checkbox?</a:t>
            </a:r>
            <a:endParaRPr/>
          </a:p>
          <a:p>
            <a:pPr indent="0" lvl="0" marL="914400" rtl="0" algn="l">
              <a:spcBef>
                <a:spcPts val="1000"/>
              </a:spcBef>
              <a:spcAft>
                <a:spcPts val="0"/>
              </a:spcAft>
              <a:buNone/>
            </a:pPr>
            <a:r>
              <a:t/>
            </a:r>
            <a:endParaRPr/>
          </a:p>
          <a:p>
            <a:pPr indent="-368300" lvl="1" marL="914400" rtl="0" algn="l">
              <a:spcBef>
                <a:spcPts val="1000"/>
              </a:spcBef>
              <a:spcAft>
                <a:spcPts val="0"/>
              </a:spcAft>
              <a:buSzPts val="2200"/>
              <a:buChar char="○"/>
            </a:pPr>
            <a:r>
              <a:rPr lang="en"/>
              <a:t>Add a checkbox for 4 different medical symptoms</a:t>
            </a:r>
            <a:endParaRPr/>
          </a:p>
          <a:p>
            <a:pPr indent="0" lvl="0" marL="0" rtl="0" algn="l">
              <a:spcBef>
                <a:spcPts val="1000"/>
              </a:spcBef>
              <a:spcAft>
                <a:spcPts val="1000"/>
              </a:spcAft>
              <a:buNone/>
            </a:pPr>
            <a:r>
              <a:t/>
            </a:r>
            <a:endParaRPr/>
          </a:p>
        </p:txBody>
      </p:sp>
      <p:sp>
        <p:nvSpPr>
          <p:cNvPr id="1723" name="Google Shape;1723;p107"/>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108"/>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obscure a text field for a password?</a:t>
            </a:r>
            <a:endParaRPr/>
          </a:p>
          <a:p>
            <a:pPr indent="0" lvl="0" marL="914400" rtl="0" algn="l">
              <a:spcBef>
                <a:spcPts val="1000"/>
              </a:spcBef>
              <a:spcAft>
                <a:spcPts val="1000"/>
              </a:spcAft>
              <a:buNone/>
            </a:pPr>
            <a:r>
              <a:t/>
            </a:r>
            <a:endParaRPr/>
          </a:p>
        </p:txBody>
      </p:sp>
      <p:sp>
        <p:nvSpPr>
          <p:cNvPr id="1729" name="Google Shape;1729;p10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109"/>
          <p:cNvSpPr txBox="1"/>
          <p:nvPr>
            <p:ph idx="1" type="body"/>
          </p:nvPr>
        </p:nvSpPr>
        <p:spPr>
          <a:xfrm>
            <a:off x="594225" y="1068025"/>
            <a:ext cx="8175000" cy="3807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Use the internet to find the code to do the following </a:t>
            </a:r>
            <a:endParaRPr/>
          </a:p>
          <a:p>
            <a:pPr indent="0" lvl="0" marL="0" rtl="0" algn="l">
              <a:spcBef>
                <a:spcPts val="1000"/>
              </a:spcBef>
              <a:spcAft>
                <a:spcPts val="0"/>
              </a:spcAft>
              <a:buNone/>
            </a:pPr>
            <a:r>
              <a:t/>
            </a:r>
            <a:endParaRPr/>
          </a:p>
          <a:p>
            <a:pPr indent="-368300" lvl="1" marL="914400" rtl="0" algn="l">
              <a:spcBef>
                <a:spcPts val="1000"/>
              </a:spcBef>
              <a:spcAft>
                <a:spcPts val="0"/>
              </a:spcAft>
              <a:buSzPts val="2200"/>
              <a:buChar char="○"/>
            </a:pPr>
            <a:r>
              <a:rPr lang="en"/>
              <a:t>How do you make radio buttons ?</a:t>
            </a:r>
            <a:endParaRPr/>
          </a:p>
          <a:p>
            <a:pPr indent="0" lvl="0" marL="914400" rtl="0" algn="l">
              <a:spcBef>
                <a:spcPts val="1000"/>
              </a:spcBef>
              <a:spcAft>
                <a:spcPts val="0"/>
              </a:spcAft>
              <a:buNone/>
            </a:pPr>
            <a:r>
              <a:t/>
            </a:r>
            <a:endParaRPr/>
          </a:p>
          <a:p>
            <a:pPr indent="-368300" lvl="1" marL="914400" rtl="0" algn="l">
              <a:spcBef>
                <a:spcPts val="1000"/>
              </a:spcBef>
              <a:spcAft>
                <a:spcPts val="0"/>
              </a:spcAft>
              <a:buSzPts val="2200"/>
              <a:buChar char="○"/>
            </a:pPr>
            <a:r>
              <a:rPr lang="en"/>
              <a:t>0 - 12</a:t>
            </a:r>
            <a:endParaRPr/>
          </a:p>
          <a:p>
            <a:pPr indent="-368300" lvl="1" marL="914400" rtl="0" algn="l">
              <a:spcBef>
                <a:spcPts val="0"/>
              </a:spcBef>
              <a:spcAft>
                <a:spcPts val="0"/>
              </a:spcAft>
              <a:buSzPts val="2200"/>
              <a:buChar char="○"/>
            </a:pPr>
            <a:r>
              <a:rPr lang="en"/>
              <a:t>13-20</a:t>
            </a:r>
            <a:endParaRPr/>
          </a:p>
          <a:p>
            <a:pPr indent="-368300" lvl="1" marL="914400" rtl="0" algn="l">
              <a:spcBef>
                <a:spcPts val="0"/>
              </a:spcBef>
              <a:spcAft>
                <a:spcPts val="0"/>
              </a:spcAft>
              <a:buSzPts val="2200"/>
              <a:buChar char="○"/>
            </a:pPr>
            <a:r>
              <a:rPr lang="en"/>
              <a:t>21+</a:t>
            </a:r>
            <a:endParaRPr/>
          </a:p>
          <a:p>
            <a:pPr indent="0" lvl="0" marL="914400" rtl="0" algn="l">
              <a:spcBef>
                <a:spcPts val="1000"/>
              </a:spcBef>
              <a:spcAft>
                <a:spcPts val="1000"/>
              </a:spcAft>
              <a:buNone/>
            </a:pPr>
            <a:r>
              <a:t/>
            </a:r>
            <a:endParaRPr/>
          </a:p>
        </p:txBody>
      </p:sp>
      <p:sp>
        <p:nvSpPr>
          <p:cNvPr id="1735" name="Google Shape;1735;p109"/>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Time!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11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Form Layout</a:t>
            </a:r>
            <a:endParaRPr/>
          </a:p>
        </p:txBody>
      </p:sp>
      <p:sp>
        <p:nvSpPr>
          <p:cNvPr id="1741" name="Google Shape;1741;p110"/>
          <p:cNvSpPr txBox="1"/>
          <p:nvPr>
            <p:ph idx="1" type="body"/>
          </p:nvPr>
        </p:nvSpPr>
        <p:spPr>
          <a:xfrm>
            <a:off x="594225" y="1178700"/>
            <a:ext cx="3691200" cy="3523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We are going to recreate the form on the right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Please make a new folder in Unit 3  called Basic Form Layout</a:t>
            </a:r>
            <a:endParaRPr/>
          </a:p>
        </p:txBody>
      </p:sp>
      <p:pic>
        <p:nvPicPr>
          <p:cNvPr id="1742" name="Google Shape;1742;p110"/>
          <p:cNvPicPr preferRelativeResize="0"/>
          <p:nvPr/>
        </p:nvPicPr>
        <p:blipFill>
          <a:blip r:embed="rId3">
            <a:alphaModFix/>
          </a:blip>
          <a:stretch>
            <a:fillRect/>
          </a:stretch>
        </p:blipFill>
        <p:spPr>
          <a:xfrm>
            <a:off x="5511750" y="186100"/>
            <a:ext cx="3447975" cy="47712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30"/>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Nesting Elements</a:t>
            </a:r>
            <a:endParaRPr/>
          </a:p>
        </p:txBody>
      </p:sp>
      <p:sp>
        <p:nvSpPr>
          <p:cNvPr id="1224" name="Google Shape;1224;p30"/>
          <p:cNvSpPr txBox="1"/>
          <p:nvPr>
            <p:ph idx="1" type="body"/>
          </p:nvPr>
        </p:nvSpPr>
        <p:spPr>
          <a:xfrm>
            <a:off x="2637000" y="1229225"/>
            <a:ext cx="6132000" cy="3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 an element is the same as putting 1 elements inside of another.  For example:</a:t>
            </a:r>
            <a:endParaRPr/>
          </a:p>
          <a:p>
            <a:pPr indent="-381000" lvl="0" marL="457200" rtl="0" algn="l">
              <a:lnSpc>
                <a:spcPct val="135714"/>
              </a:lnSpc>
              <a:spcBef>
                <a:spcPts val="1000"/>
              </a:spcBef>
              <a:spcAft>
                <a:spcPts val="0"/>
              </a:spcAft>
              <a:buSzPts val="2400"/>
              <a:buChar char="●"/>
            </a:pPr>
            <a:r>
              <a:rPr lang="en">
                <a:solidFill>
                  <a:srgbClr val="CCCCCC"/>
                </a:solidFill>
                <a:highlight>
                  <a:srgbClr val="1C1C1C"/>
                </a:highlight>
                <a:latin typeface="Courier New"/>
                <a:ea typeface="Courier New"/>
                <a:cs typeface="Courier New"/>
                <a:sym typeface="Courier New"/>
              </a:rPr>
              <a:t>&lt;</a:t>
            </a:r>
            <a:r>
              <a:rPr lang="en">
                <a:solidFill>
                  <a:srgbClr val="F92672"/>
                </a:solidFill>
                <a:highlight>
                  <a:srgbClr val="1C1C1C"/>
                </a:highlight>
                <a:latin typeface="Courier New"/>
                <a:ea typeface="Courier New"/>
                <a:cs typeface="Courier New"/>
                <a:sym typeface="Courier New"/>
              </a:rPr>
              <a:t>em</a:t>
            </a:r>
            <a:r>
              <a:rPr lang="en">
                <a:solidFill>
                  <a:srgbClr val="CCCCCC"/>
                </a:solidFill>
                <a:highlight>
                  <a:srgbClr val="1C1C1C"/>
                </a:highlight>
                <a:latin typeface="Courier New"/>
                <a:ea typeface="Courier New"/>
                <a:cs typeface="Courier New"/>
                <a:sym typeface="Courier New"/>
              </a:rPr>
              <a:t>&gt; </a:t>
            </a:r>
            <a:r>
              <a:rPr lang="en">
                <a:solidFill>
                  <a:schemeClr val="dk1"/>
                </a:solidFill>
              </a:rPr>
              <a:t>is nested in the </a:t>
            </a:r>
            <a:r>
              <a:rPr lang="en">
                <a:solidFill>
                  <a:srgbClr val="CCCCCC"/>
                </a:solidFill>
                <a:highlight>
                  <a:srgbClr val="1C1C1C"/>
                </a:highlight>
                <a:latin typeface="Courier New"/>
                <a:ea typeface="Courier New"/>
                <a:cs typeface="Courier New"/>
                <a:sym typeface="Courier New"/>
              </a:rPr>
              <a:t>&lt;/</a:t>
            </a:r>
            <a:r>
              <a:rPr lang="en">
                <a:solidFill>
                  <a:srgbClr val="F92672"/>
                </a:solidFill>
                <a:highlight>
                  <a:srgbClr val="1C1C1C"/>
                </a:highlight>
                <a:latin typeface="Courier New"/>
                <a:ea typeface="Courier New"/>
                <a:cs typeface="Courier New"/>
                <a:sym typeface="Courier New"/>
              </a:rPr>
              <a:t>p</a:t>
            </a:r>
            <a:r>
              <a:rPr lang="en">
                <a:solidFill>
                  <a:srgbClr val="CCCCCC"/>
                </a:solidFill>
                <a:highlight>
                  <a:srgbClr val="1C1C1C"/>
                </a:highlight>
                <a:latin typeface="Courier New"/>
                <a:ea typeface="Courier New"/>
                <a:cs typeface="Courier New"/>
                <a:sym typeface="Courier New"/>
              </a:rPr>
              <a:t>&gt;</a:t>
            </a:r>
            <a:r>
              <a:rPr lang="en" sz="1050">
                <a:solidFill>
                  <a:srgbClr val="CCCCCC"/>
                </a:solidFill>
                <a:highlight>
                  <a:srgbClr val="1C1C1C"/>
                </a:highlight>
                <a:latin typeface="Courier New"/>
                <a:ea typeface="Courier New"/>
                <a:cs typeface="Courier New"/>
                <a:sym typeface="Courier New"/>
              </a:rPr>
              <a:t> </a:t>
            </a:r>
            <a:r>
              <a:rPr lang="en">
                <a:solidFill>
                  <a:schemeClr val="dk1"/>
                </a:solidFill>
              </a:rPr>
              <a:t>tag</a:t>
            </a:r>
            <a:endParaRPr>
              <a:solidFill>
                <a:schemeClr val="dk1"/>
              </a:solidFill>
            </a:endParaRPr>
          </a:p>
          <a:p>
            <a:pPr indent="-381000" lvl="0" marL="457200" rtl="0" algn="l">
              <a:lnSpc>
                <a:spcPct val="135714"/>
              </a:lnSpc>
              <a:spcBef>
                <a:spcPts val="0"/>
              </a:spcBef>
              <a:spcAft>
                <a:spcPts val="0"/>
              </a:spcAft>
              <a:buSzPts val="2400"/>
              <a:buChar char="●"/>
            </a:pPr>
            <a:r>
              <a:rPr lang="en">
                <a:solidFill>
                  <a:schemeClr val="dk1"/>
                </a:solidFill>
              </a:rPr>
              <a:t>The most recently opened tag should be closed first. </a:t>
            </a:r>
            <a:endParaRPr>
              <a:solidFill>
                <a:schemeClr val="dk1"/>
              </a:solidFill>
            </a:endParaRPr>
          </a:p>
        </p:txBody>
      </p:sp>
      <p:pic>
        <p:nvPicPr>
          <p:cNvPr id="1225" name="Google Shape;1225;p30"/>
          <p:cNvPicPr preferRelativeResize="0"/>
          <p:nvPr/>
        </p:nvPicPr>
        <p:blipFill rotWithShape="1">
          <a:blip r:embed="rId3">
            <a:alphaModFix/>
          </a:blip>
          <a:srcRect b="0" l="11987" r="0" t="0"/>
          <a:stretch/>
        </p:blipFill>
        <p:spPr>
          <a:xfrm>
            <a:off x="1285675" y="3945125"/>
            <a:ext cx="6572650" cy="7715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111"/>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Adding More Pages</a:t>
            </a:r>
            <a:endParaRPr/>
          </a:p>
        </p:txBody>
      </p:sp>
      <p:sp>
        <p:nvSpPr>
          <p:cNvPr id="1748" name="Google Shape;1748;p111"/>
          <p:cNvSpPr txBox="1"/>
          <p:nvPr>
            <p:ph idx="1" type="body"/>
          </p:nvPr>
        </p:nvSpPr>
        <p:spPr>
          <a:xfrm>
            <a:off x="2637000" y="1229225"/>
            <a:ext cx="6132000" cy="364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create a multi page project by using your a tags to link to new pages.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All you need to do is have the href relative to the file you are linking from. </a:t>
            </a:r>
            <a:endParaRPr/>
          </a:p>
          <a:p>
            <a:pPr indent="0" lvl="0" marL="0" rtl="0" algn="l">
              <a:spcBef>
                <a:spcPts val="1000"/>
              </a:spcBef>
              <a:spcAft>
                <a:spcPts val="0"/>
              </a:spcAft>
              <a:buNone/>
            </a:pPr>
            <a:r>
              <a:t/>
            </a:r>
            <a:endParaRPr/>
          </a:p>
          <a:p>
            <a:pPr indent="0" lvl="0" marL="0" rtl="0" algn="ctr">
              <a:lnSpc>
                <a:spcPct val="135714"/>
              </a:lnSpc>
              <a:spcBef>
                <a:spcPts val="1000"/>
              </a:spcBef>
              <a:spcAft>
                <a:spcPts val="0"/>
              </a:spcAft>
              <a:buNone/>
            </a:pPr>
            <a:r>
              <a:rPr b="1" lang="en" sz="1950">
                <a:solidFill>
                  <a:srgbClr val="CCCCCC"/>
                </a:solidFill>
                <a:highlight>
                  <a:srgbClr val="1C1C1C"/>
                </a:highlight>
                <a:latin typeface="Courier New"/>
                <a:ea typeface="Courier New"/>
                <a:cs typeface="Courier New"/>
                <a:sym typeface="Courier New"/>
              </a:rPr>
              <a:t>&lt;</a:t>
            </a:r>
            <a:r>
              <a:rPr b="1" lang="en" sz="1950">
                <a:solidFill>
                  <a:srgbClr val="F92672"/>
                </a:solidFill>
                <a:highlight>
                  <a:srgbClr val="1C1C1C"/>
                </a:highlight>
                <a:latin typeface="Courier New"/>
                <a:ea typeface="Courier New"/>
                <a:cs typeface="Courier New"/>
                <a:sym typeface="Courier New"/>
              </a:rPr>
              <a:t>a</a:t>
            </a:r>
            <a:r>
              <a:rPr b="1" lang="en" sz="1950">
                <a:solidFill>
                  <a:srgbClr val="CCCCCC"/>
                </a:solidFill>
                <a:highlight>
                  <a:srgbClr val="1C1C1C"/>
                </a:highlight>
                <a:latin typeface="Courier New"/>
                <a:ea typeface="Courier New"/>
                <a:cs typeface="Courier New"/>
                <a:sym typeface="Courier New"/>
              </a:rPr>
              <a:t> </a:t>
            </a:r>
            <a:r>
              <a:rPr b="1" lang="en" sz="1950">
                <a:solidFill>
                  <a:srgbClr val="FD971F"/>
                </a:solidFill>
                <a:highlight>
                  <a:srgbClr val="1C1C1C"/>
                </a:highlight>
                <a:latin typeface="Courier New"/>
                <a:ea typeface="Courier New"/>
                <a:cs typeface="Courier New"/>
                <a:sym typeface="Courier New"/>
              </a:rPr>
              <a:t>href</a:t>
            </a:r>
            <a:r>
              <a:rPr b="1" lang="en" sz="1950">
                <a:solidFill>
                  <a:srgbClr val="F92672"/>
                </a:solidFill>
                <a:highlight>
                  <a:srgbClr val="1C1C1C"/>
                </a:highlight>
                <a:latin typeface="Courier New"/>
                <a:ea typeface="Courier New"/>
                <a:cs typeface="Courier New"/>
                <a:sym typeface="Courier New"/>
              </a:rPr>
              <a:t>=</a:t>
            </a:r>
            <a:r>
              <a:rPr b="1" lang="en" sz="1950">
                <a:solidFill>
                  <a:srgbClr val="E6DB74"/>
                </a:solidFill>
                <a:highlight>
                  <a:srgbClr val="1C1C1C"/>
                </a:highlight>
                <a:latin typeface="Courier New"/>
                <a:ea typeface="Courier New"/>
                <a:cs typeface="Courier New"/>
                <a:sym typeface="Courier New"/>
              </a:rPr>
              <a:t>"aboutUs.html"</a:t>
            </a:r>
            <a:r>
              <a:rPr b="1" lang="en" sz="1950">
                <a:solidFill>
                  <a:srgbClr val="CCCCCC"/>
                </a:solidFill>
                <a:highlight>
                  <a:srgbClr val="1C1C1C"/>
                </a:highlight>
                <a:latin typeface="Courier New"/>
                <a:ea typeface="Courier New"/>
                <a:cs typeface="Courier New"/>
                <a:sym typeface="Courier New"/>
              </a:rPr>
              <a:t>&gt;About Us&lt;/</a:t>
            </a:r>
            <a:r>
              <a:rPr b="1" lang="en" sz="1950">
                <a:solidFill>
                  <a:srgbClr val="F92672"/>
                </a:solidFill>
                <a:highlight>
                  <a:srgbClr val="1C1C1C"/>
                </a:highlight>
                <a:latin typeface="Courier New"/>
                <a:ea typeface="Courier New"/>
                <a:cs typeface="Courier New"/>
                <a:sym typeface="Courier New"/>
              </a:rPr>
              <a:t>a</a:t>
            </a:r>
            <a:r>
              <a:rPr b="1" lang="en" sz="1950">
                <a:solidFill>
                  <a:srgbClr val="CCCCCC"/>
                </a:solidFill>
                <a:highlight>
                  <a:srgbClr val="1C1C1C"/>
                </a:highlight>
                <a:latin typeface="Courier New"/>
                <a:ea typeface="Courier New"/>
                <a:cs typeface="Courier New"/>
                <a:sym typeface="Courier New"/>
              </a:rPr>
              <a:t>&gt;</a:t>
            </a:r>
            <a:endParaRPr b="1" sz="19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112"/>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Multimedia Embedding</a:t>
            </a:r>
            <a:r>
              <a:rPr lang="en"/>
              <a:t> </a:t>
            </a:r>
            <a:endParaRPr/>
          </a:p>
        </p:txBody>
      </p:sp>
      <p:sp>
        <p:nvSpPr>
          <p:cNvPr id="1754" name="Google Shape;1754;p112"/>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videos, images, and audio</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113"/>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&lt;img src=URL&gt; how you post a picture that is associated with that address.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The URL can also be a file in your directory if you have it downloaded and saved</a:t>
            </a:r>
            <a:endParaRPr/>
          </a:p>
          <a:p>
            <a:pPr indent="0" lvl="0" marL="0" rtl="0" algn="l">
              <a:spcBef>
                <a:spcPts val="1000"/>
              </a:spcBef>
              <a:spcAft>
                <a:spcPts val="0"/>
              </a:spcAft>
              <a:buNone/>
            </a:pPr>
            <a:r>
              <a:t/>
            </a:r>
            <a:endParaRPr/>
          </a:p>
          <a:p>
            <a:pPr indent="0" lvl="0" marL="0" rtl="0" algn="ctr">
              <a:lnSpc>
                <a:spcPct val="135714"/>
              </a:lnSpc>
              <a:spcBef>
                <a:spcPts val="1000"/>
              </a:spcBef>
              <a:spcAft>
                <a:spcPts val="0"/>
              </a:spcAft>
              <a:buNone/>
            </a:pPr>
            <a:r>
              <a:rPr b="1" lang="en" sz="2150">
                <a:solidFill>
                  <a:srgbClr val="CCCCCC"/>
                </a:solidFill>
                <a:highlight>
                  <a:srgbClr val="1C1C1C"/>
                </a:highlight>
                <a:latin typeface="Courier New"/>
                <a:ea typeface="Courier New"/>
                <a:cs typeface="Courier New"/>
                <a:sym typeface="Courier New"/>
              </a:rPr>
              <a:t>&lt;</a:t>
            </a:r>
            <a:r>
              <a:rPr b="1" lang="en" sz="2150">
                <a:solidFill>
                  <a:srgbClr val="F92672"/>
                </a:solidFill>
                <a:highlight>
                  <a:srgbClr val="1C1C1C"/>
                </a:highlight>
                <a:latin typeface="Courier New"/>
                <a:ea typeface="Courier New"/>
                <a:cs typeface="Courier New"/>
                <a:sym typeface="Courier New"/>
              </a:rPr>
              <a:t>img</a:t>
            </a:r>
            <a:r>
              <a:rPr b="1" lang="en" sz="2150">
                <a:solidFill>
                  <a:srgbClr val="CCCCCC"/>
                </a:solidFill>
                <a:highlight>
                  <a:srgbClr val="1C1C1C"/>
                </a:highlight>
                <a:latin typeface="Courier New"/>
                <a:ea typeface="Courier New"/>
                <a:cs typeface="Courier New"/>
                <a:sym typeface="Courier New"/>
              </a:rPr>
              <a:t> </a:t>
            </a:r>
            <a:r>
              <a:rPr b="1" lang="en" sz="2150">
                <a:solidFill>
                  <a:srgbClr val="FD971F"/>
                </a:solidFill>
                <a:highlight>
                  <a:srgbClr val="1C1C1C"/>
                </a:highlight>
                <a:latin typeface="Courier New"/>
                <a:ea typeface="Courier New"/>
                <a:cs typeface="Courier New"/>
                <a:sym typeface="Courier New"/>
              </a:rPr>
              <a:t>src</a:t>
            </a:r>
            <a:r>
              <a:rPr b="1" lang="en" sz="2150">
                <a:solidFill>
                  <a:srgbClr val="F92672"/>
                </a:solidFill>
                <a:highlight>
                  <a:srgbClr val="1C1C1C"/>
                </a:highlight>
                <a:latin typeface="Courier New"/>
                <a:ea typeface="Courier New"/>
                <a:cs typeface="Courier New"/>
                <a:sym typeface="Courier New"/>
              </a:rPr>
              <a:t>=</a:t>
            </a:r>
            <a:r>
              <a:rPr b="1" lang="en" sz="2150">
                <a:solidFill>
                  <a:srgbClr val="E6DB74"/>
                </a:solidFill>
                <a:highlight>
                  <a:srgbClr val="1C1C1C"/>
                </a:highlight>
                <a:latin typeface="Courier New"/>
                <a:ea typeface="Courier New"/>
                <a:cs typeface="Courier New"/>
                <a:sym typeface="Courier New"/>
              </a:rPr>
              <a:t>"images/face.png"</a:t>
            </a:r>
            <a:r>
              <a:rPr b="1" lang="en" sz="2150">
                <a:solidFill>
                  <a:srgbClr val="CCCCCC"/>
                </a:solidFill>
                <a:highlight>
                  <a:srgbClr val="1C1C1C"/>
                </a:highlight>
                <a:latin typeface="Courier New"/>
                <a:ea typeface="Courier New"/>
                <a:cs typeface="Courier New"/>
                <a:sym typeface="Courier New"/>
              </a:rPr>
              <a:t>&gt;</a:t>
            </a:r>
            <a:endParaRPr b="1" sz="2150">
              <a:solidFill>
                <a:srgbClr val="CCCCCC"/>
              </a:solidFill>
              <a:highlight>
                <a:srgbClr val="1C1C1C"/>
              </a:highlight>
              <a:latin typeface="Courier New"/>
              <a:ea typeface="Courier New"/>
              <a:cs typeface="Courier New"/>
              <a:sym typeface="Courier New"/>
            </a:endParaRPr>
          </a:p>
          <a:p>
            <a:pPr indent="0" lvl="0" marL="0" rtl="0" algn="l">
              <a:spcBef>
                <a:spcPts val="0"/>
              </a:spcBef>
              <a:spcAft>
                <a:spcPts val="1000"/>
              </a:spcAft>
              <a:buNone/>
            </a:pPr>
            <a:r>
              <a:t/>
            </a:r>
            <a:endParaRPr/>
          </a:p>
        </p:txBody>
      </p:sp>
      <p:sp>
        <p:nvSpPr>
          <p:cNvPr id="1760" name="Google Shape;1760;p113"/>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14"/>
          <p:cNvSpPr txBox="1"/>
          <p:nvPr>
            <p:ph idx="1" type="body"/>
          </p:nvPr>
        </p:nvSpPr>
        <p:spPr>
          <a:xfrm>
            <a:off x="594225" y="1474000"/>
            <a:ext cx="8175000" cy="340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Create a new folder in your element practice folder named “images”</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Then please download 2-3 pictures (SCHOOL APPROPRIATE) and save them in  that folder</a:t>
            </a:r>
            <a:endParaRPr/>
          </a:p>
        </p:txBody>
      </p:sp>
      <p:sp>
        <p:nvSpPr>
          <p:cNvPr id="1766" name="Google Shape;1766;p114"/>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115"/>
          <p:cNvSpPr txBox="1"/>
          <p:nvPr>
            <p:ph type="title"/>
          </p:nvPr>
        </p:nvSpPr>
        <p:spPr>
          <a:xfrm>
            <a:off x="337850" y="243450"/>
            <a:ext cx="3645000" cy="5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Images </a:t>
            </a:r>
            <a:endParaRPr/>
          </a:p>
        </p:txBody>
      </p:sp>
      <p:sp>
        <p:nvSpPr>
          <p:cNvPr id="1772" name="Google Shape;1772;p115"/>
          <p:cNvSpPr txBox="1"/>
          <p:nvPr>
            <p:ph idx="1" type="body"/>
          </p:nvPr>
        </p:nvSpPr>
        <p:spPr>
          <a:xfrm>
            <a:off x="508325" y="971175"/>
            <a:ext cx="7141800" cy="40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When you are defining Images you should also define an alternate text that will display incase the image brakes, get corrupted, isn’t supported, or doesn’t exist anymore.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To do this you need to use the alt=”description” attribute</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This also works with screen readers.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116"/>
          <p:cNvSpPr txBox="1"/>
          <p:nvPr>
            <p:ph type="title"/>
          </p:nvPr>
        </p:nvSpPr>
        <p:spPr>
          <a:xfrm>
            <a:off x="546150" y="2532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a:t>
            </a:r>
            <a:endParaRPr/>
          </a:p>
        </p:txBody>
      </p:sp>
      <p:sp>
        <p:nvSpPr>
          <p:cNvPr id="1778" name="Google Shape;1778;p116"/>
          <p:cNvSpPr txBox="1"/>
          <p:nvPr>
            <p:ph idx="1" type="body"/>
          </p:nvPr>
        </p:nvSpPr>
        <p:spPr>
          <a:xfrm>
            <a:off x="422525" y="1017925"/>
            <a:ext cx="8037900" cy="364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should be defining the width and height for images as well.</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This can be a percent of the page or a flat pixel amount (pixel is better) but if you don’t define it then your formatting will look very gross.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width= “” height=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117"/>
          <p:cNvSpPr txBox="1"/>
          <p:nvPr>
            <p:ph type="ctrTitle"/>
          </p:nvPr>
        </p:nvSpPr>
        <p:spPr>
          <a:xfrm>
            <a:off x="2575175" y="184025"/>
            <a:ext cx="6242400" cy="888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Images</a:t>
            </a:r>
            <a:endParaRPr/>
          </a:p>
        </p:txBody>
      </p:sp>
      <p:sp>
        <p:nvSpPr>
          <p:cNvPr id="1784" name="Google Shape;1784;p117"/>
          <p:cNvSpPr txBox="1"/>
          <p:nvPr>
            <p:ph idx="1" type="body"/>
          </p:nvPr>
        </p:nvSpPr>
        <p:spPr>
          <a:xfrm>
            <a:off x="2637000" y="1835300"/>
            <a:ext cx="6132000" cy="304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Images also need titles, a short description that the user will see when they hover over the image. </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
              <a:t>t</a:t>
            </a:r>
            <a:r>
              <a:rPr lang="en"/>
              <a:t>itle = “description”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118"/>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Images</a:t>
            </a:r>
            <a:endParaRPr/>
          </a:p>
        </p:txBody>
      </p:sp>
      <p:sp>
        <p:nvSpPr>
          <p:cNvPr id="1790" name="Google Shape;1790;p118"/>
          <p:cNvSpPr txBox="1"/>
          <p:nvPr>
            <p:ph idx="1" type="body"/>
          </p:nvPr>
        </p:nvSpPr>
        <p:spPr>
          <a:xfrm>
            <a:off x="594225" y="1071275"/>
            <a:ext cx="7227600" cy="388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You can also add background images at any time by using CSS</a:t>
            </a:r>
            <a:endParaRPr/>
          </a:p>
          <a:p>
            <a:pPr indent="-381000" lvl="0" marL="457200" rtl="0" algn="l">
              <a:spcBef>
                <a:spcPts val="1000"/>
              </a:spcBef>
              <a:spcAft>
                <a:spcPts val="0"/>
              </a:spcAft>
              <a:buSzPts val="2400"/>
              <a:buChar char="●"/>
            </a:pPr>
            <a:r>
              <a:rPr lang="en"/>
              <a:t>Let’s add an inline style tag and make one of the images a background image.</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791" name="Google Shape;1791;p118"/>
          <p:cNvPicPr preferRelativeResize="0"/>
          <p:nvPr/>
        </p:nvPicPr>
        <p:blipFill>
          <a:blip r:embed="rId3">
            <a:alphaModFix/>
          </a:blip>
          <a:stretch>
            <a:fillRect/>
          </a:stretch>
        </p:blipFill>
        <p:spPr>
          <a:xfrm>
            <a:off x="1488638" y="3053075"/>
            <a:ext cx="5438775" cy="19050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19"/>
          <p:cNvSpPr txBox="1"/>
          <p:nvPr>
            <p:ph type="title"/>
          </p:nvPr>
        </p:nvSpPr>
        <p:spPr>
          <a:xfrm>
            <a:off x="1852350" y="1839025"/>
            <a:ext cx="5439300" cy="9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Video</a:t>
            </a:r>
            <a:endParaRPr/>
          </a:p>
        </p:txBody>
      </p:sp>
      <p:sp>
        <p:nvSpPr>
          <p:cNvPr id="1797" name="Google Shape;1797;p119"/>
          <p:cNvSpPr txBox="1"/>
          <p:nvPr>
            <p:ph idx="1" type="subTitle"/>
          </p:nvPr>
        </p:nvSpPr>
        <p:spPr>
          <a:xfrm>
            <a:off x="2897325" y="2922363"/>
            <a:ext cx="33495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moving pictures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0"/>
          <p:cNvSpPr txBox="1"/>
          <p:nvPr>
            <p:ph idx="1" type="body"/>
          </p:nvPr>
        </p:nvSpPr>
        <p:spPr>
          <a:xfrm>
            <a:off x="594225" y="1162125"/>
            <a:ext cx="8175000" cy="371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To add a video to your page you can use the &lt;video&gt; tag</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Char char="●"/>
            </a:pPr>
            <a:r>
              <a:rPr lang="en"/>
              <a:t>Just like images and anything else that uses another file in the system you need to use the attribute src</a:t>
            </a:r>
            <a:endParaRPr/>
          </a:p>
        </p:txBody>
      </p:sp>
      <p:sp>
        <p:nvSpPr>
          <p:cNvPr id="1803" name="Google Shape;1803;p120"/>
          <p:cNvSpPr txBox="1"/>
          <p:nvPr>
            <p:ph type="title"/>
          </p:nvPr>
        </p:nvSpPr>
        <p:spPr>
          <a:xfrm>
            <a:off x="594225" y="376875"/>
            <a:ext cx="479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element</a:t>
            </a:r>
            <a:endParaRPr/>
          </a:p>
        </p:txBody>
      </p:sp>
      <p:pic>
        <p:nvPicPr>
          <p:cNvPr id="1804" name="Google Shape;1804;p120"/>
          <p:cNvPicPr preferRelativeResize="0"/>
          <p:nvPr/>
        </p:nvPicPr>
        <p:blipFill>
          <a:blip r:embed="rId3">
            <a:alphaModFix/>
          </a:blip>
          <a:stretch>
            <a:fillRect/>
          </a:stretch>
        </p:blipFill>
        <p:spPr>
          <a:xfrm>
            <a:off x="250475" y="3970650"/>
            <a:ext cx="8643075" cy="460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sian Food Workshop by Slidesgo">
  <a:themeElements>
    <a:clrScheme name="Simple Light">
      <a:dk1>
        <a:srgbClr val="FFFFFF"/>
      </a:dk1>
      <a:lt1>
        <a:srgbClr val="1B1B1B"/>
      </a:lt1>
      <a:dk2>
        <a:srgbClr val="F5CDB2"/>
      </a:dk2>
      <a:lt2>
        <a:srgbClr val="EEEEEE"/>
      </a:lt2>
      <a:accent1>
        <a:srgbClr val="FFE6D5"/>
      </a:accent1>
      <a:accent2>
        <a:srgbClr val="FFCFAF"/>
      </a:accent2>
      <a:accent3>
        <a:srgbClr val="F8C7A5"/>
      </a:accent3>
      <a:accent4>
        <a:srgbClr val="A78F7E"/>
      </a:accent4>
      <a:accent5>
        <a:srgbClr val="EE9458"/>
      </a:accent5>
      <a:accent6>
        <a:srgbClr val="FFE6D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